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wdp" ContentType="image/vnd.ms-photo"/>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5"/>
  </p:handoutMasterIdLst>
  <p:sldIdLst>
    <p:sldId id="256" r:id="rId3"/>
    <p:sldId id="257" r:id="rId5"/>
    <p:sldId id="258" r:id="rId6"/>
    <p:sldId id="278" r:id="rId7"/>
    <p:sldId id="264" r:id="rId8"/>
    <p:sldId id="283" r:id="rId9"/>
    <p:sldId id="284" r:id="rId10"/>
    <p:sldId id="285" r:id="rId11"/>
    <p:sldId id="259" r:id="rId12"/>
    <p:sldId id="286" r:id="rId13"/>
    <p:sldId id="287" r:id="rId14"/>
    <p:sldId id="288" r:id="rId15"/>
    <p:sldId id="289" r:id="rId16"/>
    <p:sldId id="290" r:id="rId17"/>
    <p:sldId id="265" r:id="rId18"/>
    <p:sldId id="266" r:id="rId19"/>
    <p:sldId id="267" r:id="rId20"/>
    <p:sldId id="260" r:id="rId21"/>
    <p:sldId id="268" r:id="rId22"/>
    <p:sldId id="291" r:id="rId23"/>
    <p:sldId id="269" r:id="rId24"/>
    <p:sldId id="270" r:id="rId25"/>
    <p:sldId id="279" r:id="rId26"/>
    <p:sldId id="280" r:id="rId27"/>
    <p:sldId id="261" r:id="rId28"/>
    <p:sldId id="281" r:id="rId29"/>
    <p:sldId id="282" r:id="rId30"/>
    <p:sldId id="274" r:id="rId31"/>
    <p:sldId id="292" r:id="rId32"/>
    <p:sldId id="293" r:id="rId33"/>
    <p:sldId id="294" r:id="rId34"/>
    <p:sldId id="295" r:id="rId35"/>
    <p:sldId id="296" r:id="rId36"/>
    <p:sldId id="262" r:id="rId37"/>
    <p:sldId id="271" r:id="rId38"/>
    <p:sldId id="272" r:id="rId39"/>
    <p:sldId id="273" r:id="rId40"/>
    <p:sldId id="275" r:id="rId41"/>
    <p:sldId id="276" r:id="rId42"/>
    <p:sldId id="277" r:id="rId43"/>
    <p:sldId id="297" r:id="rId44"/>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16C89"/>
    <a:srgbClr val="73BC9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1442" autoAdjust="0"/>
    <p:restoredTop sz="97703" autoAdjust="0"/>
  </p:normalViewPr>
  <p:slideViewPr>
    <p:cSldViewPr snapToGrid="0">
      <p:cViewPr varScale="1">
        <p:scale>
          <a:sx n="110" d="100"/>
          <a:sy n="110" d="100"/>
        </p:scale>
        <p:origin x="-798" y="-96"/>
      </p:cViewPr>
      <p:guideLst>
        <p:guide orient="horz" pos="2160"/>
        <p:guide pos="3840"/>
      </p:guideLst>
    </p:cSldViewPr>
  </p:slideViewPr>
  <p:notesTextViewPr>
    <p:cViewPr>
      <p:scale>
        <a:sx n="1" d="1"/>
        <a:sy n="1" d="1"/>
      </p:scale>
      <p:origin x="0" y="0"/>
    </p:cViewPr>
  </p:notesTextViewPr>
  <p:sorterViewPr>
    <p:cViewPr>
      <p:scale>
        <a:sx n="49" d="100"/>
        <a:sy n="49"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8" Type="http://schemas.openxmlformats.org/officeDocument/2006/relationships/tableStyles" Target="tableStyles.xml"/><Relationship Id="rId47" Type="http://schemas.openxmlformats.org/officeDocument/2006/relationships/viewProps" Target="viewProps.xml"/><Relationship Id="rId46" Type="http://schemas.openxmlformats.org/officeDocument/2006/relationships/presProps" Target="presProps.xml"/><Relationship Id="rId45" Type="http://schemas.openxmlformats.org/officeDocument/2006/relationships/handoutMaster" Target="handoutMasters/handoutMaster1.xml"/><Relationship Id="rId44" Type="http://schemas.openxmlformats.org/officeDocument/2006/relationships/slide" Target="slides/slide41.xml"/><Relationship Id="rId43" Type="http://schemas.openxmlformats.org/officeDocument/2006/relationships/slide" Target="slides/slide40.xml"/><Relationship Id="rId42" Type="http://schemas.openxmlformats.org/officeDocument/2006/relationships/slide" Target="slides/slide39.xml"/><Relationship Id="rId41" Type="http://schemas.openxmlformats.org/officeDocument/2006/relationships/slide" Target="slides/slide38.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doughnutChart>
        <c:varyColors val="1"/>
        <c:ser>
          <c:idx val="0"/>
          <c:order val="0"/>
          <c:tx>
            <c:strRef>
              <c:f>Sheet1!$B$1</c:f>
              <c:strCache>
                <c:ptCount val="1"/>
                <c:pt idx="0">
                  <c:v>Sales</c:v>
                </c:pt>
              </c:strCache>
            </c:strRef>
          </c:tx>
          <c:spPr>
            <a:effectLst>
              <a:outerShdw blurRad="203200" dist="152400" dir="2700000" algn="tl" rotWithShape="0">
                <a:prstClr val="black">
                  <a:alpha val="60000"/>
                </a:prstClr>
              </a:outerShdw>
            </a:effectLst>
          </c:spPr>
          <c:explosion val="0"/>
          <c:dPt>
            <c:idx val="0"/>
            <c:bubble3D val="0"/>
            <c:spPr>
              <a:solidFill>
                <a:schemeClr val="accent1"/>
              </a:solidFill>
              <a:effectLst>
                <a:outerShdw blurRad="203200" dist="152400" dir="2700000" algn="tl" rotWithShape="0">
                  <a:prstClr val="black">
                    <a:alpha val="60000"/>
                  </a:prstClr>
                </a:outerShdw>
              </a:effectLst>
            </c:spPr>
          </c:dPt>
          <c:dPt>
            <c:idx val="1"/>
            <c:bubble3D val="0"/>
            <c:spPr>
              <a:solidFill>
                <a:schemeClr val="accent2"/>
              </a:solidFill>
              <a:effectLst>
                <a:outerShdw blurRad="203200" dist="152400" dir="2700000" algn="tl" rotWithShape="0">
                  <a:prstClr val="black">
                    <a:alpha val="60000"/>
                  </a:prstClr>
                </a:outerShdw>
              </a:effectLst>
            </c:spPr>
          </c:dPt>
          <c:dPt>
            <c:idx val="2"/>
            <c:bubble3D val="0"/>
            <c:spPr>
              <a:solidFill>
                <a:schemeClr val="accent3"/>
              </a:solidFill>
              <a:effectLst>
                <a:outerShdw blurRad="203200" dist="152400" dir="2700000" algn="tl" rotWithShape="0">
                  <a:prstClr val="black">
                    <a:alpha val="60000"/>
                  </a:prstClr>
                </a:outerShdw>
              </a:effectLst>
            </c:spPr>
          </c:dPt>
          <c:dPt>
            <c:idx val="3"/>
            <c:bubble3D val="0"/>
            <c:spPr>
              <a:solidFill>
                <a:schemeClr val="accent4"/>
              </a:solidFill>
              <a:effectLst>
                <a:outerShdw blurRad="203200" dist="152400" dir="2700000" algn="tl" rotWithShape="0">
                  <a:prstClr val="black">
                    <a:alpha val="60000"/>
                  </a:prstClr>
                </a:outerShdw>
              </a:effectLst>
            </c:spPr>
          </c:dPt>
          <c:dLbls>
            <c:delete val="1"/>
          </c:dLbls>
          <c:cat>
            <c:strRef>
              <c:f>Sheet1!$A$2:$A$5</c:f>
              <c:strCache>
                <c:ptCount val="4"/>
                <c:pt idx="0">
                  <c:v>数据1</c:v>
                </c:pt>
                <c:pt idx="1">
                  <c:v>数据2</c:v>
                </c:pt>
                <c:pt idx="2">
                  <c:v>数据3</c:v>
                </c:pt>
                <c:pt idx="3">
                  <c:v>数据4</c:v>
                </c:pt>
              </c:strCache>
            </c:strRef>
          </c:cat>
          <c:val>
            <c:numRef>
              <c:f>Sheet1!$B$2:$B$5</c:f>
              <c:numCache>
                <c:formatCode>General</c:formatCode>
                <c:ptCount val="4"/>
                <c:pt idx="0">
                  <c:v>36</c:v>
                </c:pt>
                <c:pt idx="1">
                  <c:v>28</c:v>
                </c:pt>
                <c:pt idx="2">
                  <c:v>20</c:v>
                </c:pt>
                <c:pt idx="3">
                  <c:v>16</c:v>
                </c:pt>
              </c:numCache>
            </c:numRef>
          </c:val>
        </c:ser>
        <c:dLbls>
          <c:showLegendKey val="0"/>
          <c:showVal val="0"/>
          <c:showCatName val="0"/>
          <c:showSerName val="0"/>
          <c:showPercent val="0"/>
          <c:showBubbleSize val="0"/>
          <c:showLeaderLines val="1"/>
        </c:dLbls>
        <c:firstSliceAng val="0"/>
        <c:holeSize val="56"/>
      </c:doughnutChart>
    </c:plotArea>
    <c:legend>
      <c:legendPos val="b"/>
      <c:legendEntry>
        <c:idx val="0"/>
        <c:txPr>
          <a:bodyPr rot="0" spcFirstLastPara="0" vertOverflow="ellipsis" vert="horz" wrap="square" anchor="ctr" anchorCtr="1"/>
          <a:lstStyle/>
          <a:p>
            <a:pPr>
              <a:defRPr lang="zh-CN" sz="1600" b="0" i="0" u="none" strike="noStrike" kern="1200" baseline="0">
                <a:solidFill>
                  <a:schemeClr val="tx1"/>
                </a:solidFill>
                <a:latin typeface="+mj-ea"/>
                <a:ea typeface="微软雅黑" panose="020B0503020204020204" pitchFamily="34" charset="-122"/>
                <a:cs typeface="Lato Regular"/>
              </a:defRPr>
            </a:pPr>
          </a:p>
        </c:txPr>
      </c:legendEntry>
      <c:legendEntry>
        <c:idx val="1"/>
        <c:txPr>
          <a:bodyPr rot="0" spcFirstLastPara="0" vertOverflow="ellipsis" vert="horz" wrap="square" anchor="ctr" anchorCtr="1"/>
          <a:lstStyle/>
          <a:p>
            <a:pPr>
              <a:defRPr lang="zh-CN" sz="1600" b="0" i="0" u="none" strike="noStrike" kern="1200" baseline="0">
                <a:solidFill>
                  <a:schemeClr val="tx1"/>
                </a:solidFill>
                <a:latin typeface="+mj-ea"/>
                <a:ea typeface="微软雅黑" panose="020B0503020204020204" pitchFamily="34" charset="-122"/>
                <a:cs typeface="Lato Regular"/>
              </a:defRPr>
            </a:pPr>
          </a:p>
        </c:txPr>
      </c:legendEntry>
      <c:legendEntry>
        <c:idx val="2"/>
        <c:txPr>
          <a:bodyPr rot="0" spcFirstLastPara="0" vertOverflow="ellipsis" vert="horz" wrap="square" anchor="ctr" anchorCtr="1"/>
          <a:lstStyle/>
          <a:p>
            <a:pPr>
              <a:defRPr lang="zh-CN" sz="1600" b="0" i="0" u="none" strike="noStrike" kern="1200" baseline="0">
                <a:solidFill>
                  <a:schemeClr val="tx1"/>
                </a:solidFill>
                <a:latin typeface="+mj-ea"/>
                <a:ea typeface="微软雅黑" panose="020B0503020204020204" pitchFamily="34" charset="-122"/>
                <a:cs typeface="Lato Regular"/>
              </a:defRPr>
            </a:pPr>
          </a:p>
        </c:txPr>
      </c:legendEntry>
      <c:legendEntry>
        <c:idx val="3"/>
        <c:txPr>
          <a:bodyPr rot="0" spcFirstLastPara="0" vertOverflow="ellipsis" vert="horz" wrap="square" anchor="ctr" anchorCtr="1"/>
          <a:lstStyle/>
          <a:p>
            <a:pPr>
              <a:defRPr lang="zh-CN" sz="1600" b="0" i="0" u="none" strike="noStrike" kern="1200" baseline="0">
                <a:solidFill>
                  <a:schemeClr val="tx1"/>
                </a:solidFill>
                <a:latin typeface="微软雅黑" panose="020B0503020204020204" pitchFamily="34" charset="-122"/>
                <a:ea typeface="微软雅黑" panose="020B0503020204020204" pitchFamily="34" charset="-122"/>
                <a:cs typeface="Lato Regular"/>
              </a:defRPr>
            </a:pPr>
          </a:p>
        </c:txPr>
      </c:legendEntry>
      <c:layout/>
      <c:overlay val="0"/>
      <c:txPr>
        <a:bodyPr rot="0" spcFirstLastPara="0" vertOverflow="ellipsis" vert="horz" wrap="square" anchor="ctr" anchorCtr="1"/>
        <a:lstStyle/>
        <a:p>
          <a:pPr>
            <a:defRPr lang="zh-CN" sz="1600" b="0" i="0" u="none" strike="noStrike" kern="1200" baseline="0">
              <a:solidFill>
                <a:schemeClr val="tx1"/>
              </a:solidFill>
              <a:latin typeface="Lato Regular"/>
              <a:ea typeface="微软雅黑" panose="020B0503020204020204" pitchFamily="34" charset="-122"/>
              <a:cs typeface="Lato Regular"/>
            </a:defRPr>
          </a:pPr>
        </a:p>
      </c:txPr>
    </c:legend>
    <c:plotVisOnly val="1"/>
    <c:dispBlanksAs val="zero"/>
    <c:showDLblsOverMax val="0"/>
  </c:chart>
  <c:txPr>
    <a:bodyPr/>
    <a:lstStyle/>
    <a:p>
      <a:pPr>
        <a:defRPr lang="zh-CN" sz="1800"/>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D2DF580-08E1-48DF-AD8E-3A444010F463}"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0BC9C6-7AA9-40FD-92EF-3F06B3324773}"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8.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zh-CN" altLang="en-US" dirty="0"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0DEAE63-D6C4-437F-B8DA-DA689F991AA7}" type="slidenum">
              <a:rPr lang="zh-CN" altLang="en-US" smtClean="0"/>
            </a:fld>
            <a:endParaRPr lang="en-US" altLang="zh-CN"/>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BAAF762-52F3-4512-B16B-1F6F197A9938}"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fld>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Only" preserve="1">
  <p:cSld name="仅标题">
    <p:bg>
      <p:bgPr>
        <a:blipFill dpi="0" rotWithShape="1">
          <a:blip r:embed="rId2" cstate="print">
            <a:lum/>
          </a:blip>
          <a:srcRect/>
          <a:stretch>
            <a:fillRect t="-9000" b="-9000"/>
          </a:stretch>
        </a:blipFill>
        <a:effectLst/>
      </p:bgPr>
    </p:bg>
    <p:spTree>
      <p:nvGrpSpPr>
        <p:cNvPr id="1" name=""/>
        <p:cNvGrpSpPr/>
        <p:nvPr/>
      </p:nvGrpSpPr>
      <p:grpSpPr>
        <a:xfrm>
          <a:off x="0" y="0"/>
          <a:ext cx="0" cy="0"/>
          <a:chOff x="0" y="0"/>
          <a:chExt cx="0" cy="0"/>
        </a:xfrm>
      </p:grpSpPr>
      <p:sp>
        <p:nvSpPr>
          <p:cNvPr id="6" name="矩形 5"/>
          <p:cNvSpPr/>
          <p:nvPr userDrawn="1"/>
        </p:nvSpPr>
        <p:spPr>
          <a:xfrm>
            <a:off x="0" y="0"/>
            <a:ext cx="12192000" cy="6858000"/>
          </a:xfrm>
          <a:prstGeom prst="rect">
            <a:avLst/>
          </a:prstGeom>
          <a:gradFill>
            <a:gsLst>
              <a:gs pos="0">
                <a:schemeClr val="bg1">
                  <a:alpha val="27000"/>
                </a:schemeClr>
              </a:gs>
              <a:gs pos="100000">
                <a:schemeClr val="bg1">
                  <a:alpha val="73000"/>
                </a:scheme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33350" y="174625"/>
            <a:ext cx="10515600" cy="606425"/>
          </a:xfrm>
        </p:spPr>
        <p:txBody>
          <a:bodyPr>
            <a:normAutofit/>
          </a:bodyPr>
          <a:lstStyle>
            <a:lvl1pPr marL="571500" indent="-571500">
              <a:buFont typeface="Wingdings" panose="05000000000000000000" pitchFamily="2" charset="2"/>
              <a:buChar char="u"/>
              <a:defRPr sz="3200" b="1">
                <a:solidFill>
                  <a:schemeClr val="tx2"/>
                </a:solidFill>
              </a:defRPr>
            </a:lvl1pPr>
          </a:lstStyle>
          <a:p>
            <a:r>
              <a:rPr lang="zh-CN" altLang="en-US" dirty="0" smtClean="0"/>
              <a:t>单击此处编辑母版标题样式</a:t>
            </a:r>
            <a:endParaRPr lang="zh-CN" altLang="en-US" dirty="0"/>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4" Type="http://schemas.openxmlformats.org/officeDocument/2006/relationships/theme" Target="../theme/theme1.xml"/><Relationship Id="rId3" Type="http://schemas.openxmlformats.org/officeDocument/2006/relationships/image" Target="../media/image2.jpeg"/><Relationship Id="rId2" Type="http://schemas.openxmlformats.org/officeDocument/2006/relationships/slideLayout" Target="../slideLayouts/slideLayout2.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3" cstate="print">
            <a:lum/>
          </a:blip>
          <a:srcRect/>
          <a:stretch>
            <a:fillRect t="-9000" b="-9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xml"/><Relationship Id="rId3" Type="http://schemas.openxmlformats.org/officeDocument/2006/relationships/image" Target="../media/image3.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image" Target="../media/image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4" Type="http://schemas.openxmlformats.org/officeDocument/2006/relationships/slideLayout" Target="../slideLayouts/slideLayout1.xml"/><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openxmlformats.org/officeDocument/2006/relationships/tags" Target="../tags/tag6.xml"/><Relationship Id="rId5" Type="http://schemas.openxmlformats.org/officeDocument/2006/relationships/tags" Target="../tags/tag5.xml"/><Relationship Id="rId4" Type="http://schemas.openxmlformats.org/officeDocument/2006/relationships/tags" Target="../tags/tag4.xml"/><Relationship Id="rId3" Type="http://schemas.openxmlformats.org/officeDocument/2006/relationships/tags" Target="../tags/tag3.xml"/><Relationship Id="rId2" Type="http://schemas.openxmlformats.org/officeDocument/2006/relationships/tags" Target="../tags/tag2.xml"/><Relationship Id="rId1" Type="http://schemas.openxmlformats.org/officeDocument/2006/relationships/tags" Target="../tags/tag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xml"/><Relationship Id="rId3" Type="http://schemas.openxmlformats.org/officeDocument/2006/relationships/image" Target="../media/image12.png"/><Relationship Id="rId2" Type="http://schemas.microsoft.com/office/2007/relationships/hdphoto" Target="../media/image11.wdp"/><Relationship Id="rId1" Type="http://schemas.openxmlformats.org/officeDocument/2006/relationships/image" Target="../media/image10.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5" Type="http://schemas.openxmlformats.org/officeDocument/2006/relationships/slideLayout" Target="../slideLayouts/slideLayout1.xml"/><Relationship Id="rId4" Type="http://schemas.openxmlformats.org/officeDocument/2006/relationships/image" Target="../media/image16.jpeg"/><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image" Target="../media/image13.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chart" Target="../charts/chart1.x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1.xml"/><Relationship Id="rId1" Type="http://schemas.openxmlformats.org/officeDocument/2006/relationships/image" Target="../media/image17.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8.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4" Type="http://schemas.openxmlformats.org/officeDocument/2006/relationships/notesSlide" Target="../notesSlides/notesSlide9.xml"/><Relationship Id="rId3" Type="http://schemas.openxmlformats.org/officeDocument/2006/relationships/slideLayout" Target="../slideLayouts/slideLayout1.xml"/><Relationship Id="rId2" Type="http://schemas.openxmlformats.org/officeDocument/2006/relationships/image" Target="../media/image20.jpeg"/><Relationship Id="rId1" Type="http://schemas.openxmlformats.org/officeDocument/2006/relationships/image" Target="../media/image19.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2004291" y="2352050"/>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6600" b="1" dirty="0" smtClean="0">
                <a:solidFill>
                  <a:schemeClr val="bg2"/>
                </a:solidFill>
                <a:latin typeface="+mn-ea"/>
                <a:ea typeface="+mn-ea"/>
              </a:rPr>
              <a:t>绿色</a:t>
            </a:r>
            <a:r>
              <a:rPr lang="zh-CN" altLang="en-US" sz="6600" b="1" dirty="0" smtClean="0">
                <a:solidFill>
                  <a:schemeClr val="tx2"/>
                </a:solidFill>
                <a:latin typeface="+mn-ea"/>
                <a:ea typeface="+mn-ea"/>
              </a:rPr>
              <a:t>几何商务</a:t>
            </a:r>
            <a:r>
              <a:rPr lang="en-US" altLang="zh-CN" sz="6600" b="1" dirty="0" smtClean="0">
                <a:solidFill>
                  <a:schemeClr val="tx2"/>
                </a:solidFill>
                <a:latin typeface="+mn-ea"/>
                <a:ea typeface="+mn-ea"/>
              </a:rPr>
              <a:t>PPT</a:t>
            </a:r>
            <a:endParaRPr lang="zh-CN" altLang="en-US" sz="6600" b="1" dirty="0">
              <a:solidFill>
                <a:schemeClr val="tx2"/>
              </a:solidFill>
              <a:latin typeface="+mn-ea"/>
              <a:ea typeface="+mn-ea"/>
            </a:endParaRPr>
          </a:p>
        </p:txBody>
      </p:sp>
      <p:sp>
        <p:nvSpPr>
          <p:cNvPr id="5" name="Rectangle 4"/>
          <p:cNvSpPr txBox="1">
            <a:spLocks noChangeArrowheads="1"/>
          </p:cNvSpPr>
          <p:nvPr/>
        </p:nvSpPr>
        <p:spPr bwMode="auto">
          <a:xfrm>
            <a:off x="2004291" y="1791201"/>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smtClean="0">
                <a:solidFill>
                  <a:schemeClr val="tx2"/>
                </a:solidFill>
                <a:latin typeface="+mn-ea"/>
                <a:ea typeface="+mn-ea"/>
              </a:rPr>
              <a:t>添加您的公司名称</a:t>
            </a:r>
            <a:endParaRPr lang="zh-CN" altLang="zh-CN" sz="2400" b="0" dirty="0">
              <a:solidFill>
                <a:schemeClr val="tx2"/>
              </a:solidFill>
              <a:latin typeface="+mn-ea"/>
              <a:ea typeface="+mn-ea"/>
            </a:endParaRPr>
          </a:p>
        </p:txBody>
      </p:sp>
      <p:grpSp>
        <p:nvGrpSpPr>
          <p:cNvPr id="7" name="组合 6"/>
          <p:cNvGrpSpPr/>
          <p:nvPr/>
        </p:nvGrpSpPr>
        <p:grpSpPr>
          <a:xfrm>
            <a:off x="9135416" y="6156108"/>
            <a:ext cx="2812324" cy="380624"/>
            <a:chOff x="5891775" y="1276400"/>
            <a:chExt cx="2065395" cy="244660"/>
          </a:xfrm>
        </p:grpSpPr>
        <p:sp>
          <p:nvSpPr>
            <p:cNvPr id="8" name="圆角矩形 7"/>
            <p:cNvSpPr/>
            <p:nvPr/>
          </p:nvSpPr>
          <p:spPr>
            <a:xfrm>
              <a:off x="5891776" y="1276400"/>
              <a:ext cx="2065394" cy="244660"/>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91424" tIns="45713" rIns="91424" bIns="45713" rtlCol="0" anchor="ctr"/>
            <a:lstStyle/>
            <a:p>
              <a:pPr algn="ctr" defTabSz="1218565">
                <a:defRPr/>
              </a:pPr>
              <a:endParaRPr lang="zh-CN" altLang="en-US" sz="2400" kern="0">
                <a:solidFill>
                  <a:sysClr val="window" lastClr="FFFFFF"/>
                </a:solidFill>
                <a:latin typeface="Agency FB" panose="020B0503020202020204"/>
              </a:endParaRPr>
            </a:p>
          </p:txBody>
        </p:sp>
        <p:sp>
          <p:nvSpPr>
            <p:cNvPr id="9" name="圆角矩形 8"/>
            <p:cNvSpPr/>
            <p:nvPr/>
          </p:nvSpPr>
          <p:spPr>
            <a:xfrm>
              <a:off x="5891775" y="1276400"/>
              <a:ext cx="955487" cy="244660"/>
            </a:xfrm>
            <a:prstGeom prst="roundRect">
              <a:avLst>
                <a:gd name="adj" fmla="val 50000"/>
              </a:avLst>
            </a:prstGeom>
            <a:gradFill>
              <a:gsLst>
                <a:gs pos="100000">
                  <a:schemeClr val="accent1"/>
                </a:gs>
                <a:gs pos="0">
                  <a:schemeClr val="accent1">
                    <a:lumMod val="75000"/>
                  </a:schemeClr>
                </a:gs>
              </a:gsLst>
              <a:lin ang="5400000" scaled="1"/>
            </a:gradFill>
            <a:ln w="12700" cap="flat">
              <a:gradFill>
                <a:gsLst>
                  <a:gs pos="0">
                    <a:schemeClr val="accent1"/>
                  </a:gs>
                  <a:gs pos="100000">
                    <a:schemeClr val="accent1">
                      <a:lumMod val="75000"/>
                    </a:schemeClr>
                  </a:gs>
                </a:gsLst>
                <a:lin ang="5400000" scaled="1"/>
              </a:gradFill>
              <a:prstDash val="solid"/>
              <a:miter lim="800000"/>
            </a:ln>
            <a:effectLst>
              <a:outerShdw blurRad="241300" dist="63500" dir="5400000" algn="t" rotWithShape="0">
                <a:sysClr val="windowText" lastClr="000000">
                  <a:lumMod val="85000"/>
                  <a:lumOff val="15000"/>
                  <a:alpha val="43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sp>
          <p:nvSpPr>
            <p:cNvPr id="10" name="TextBox 54"/>
            <p:cNvSpPr txBox="1"/>
            <p:nvPr/>
          </p:nvSpPr>
          <p:spPr>
            <a:xfrm>
              <a:off x="6050472" y="1276400"/>
              <a:ext cx="738336" cy="217518"/>
            </a:xfrm>
            <a:prstGeom prst="rect">
              <a:avLst/>
            </a:prstGeom>
            <a:noFill/>
          </p:spPr>
          <p:txBody>
            <a:bodyPr wrap="none" lIns="91412" tIns="45706" rIns="91412" bIns="45706"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汇报者：</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1" name="TextBox 55"/>
            <p:cNvSpPr txBox="1"/>
            <p:nvPr/>
          </p:nvSpPr>
          <p:spPr>
            <a:xfrm>
              <a:off x="7085095" y="1297024"/>
              <a:ext cx="435570" cy="215922"/>
            </a:xfrm>
            <a:prstGeom prst="rect">
              <a:avLst/>
            </a:prstGeom>
            <a:noFill/>
          </p:spPr>
          <p:txBody>
            <a:bodyPr wrap="none" lIns="91412" tIns="45706" rIns="91412" bIns="45706" rtlCol="0">
              <a:spAutoFit/>
            </a:bodyPr>
            <a:lstStyle/>
            <a:p>
              <a:pPr algn="l"/>
              <a:r>
                <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rPr>
                <a:t>xxxx</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 name="TextBox 5"/>
          <p:cNvSpPr txBox="1"/>
          <p:nvPr/>
        </p:nvSpPr>
        <p:spPr>
          <a:xfrm>
            <a:off x="2042391" y="3291520"/>
            <a:ext cx="6472959" cy="953135"/>
          </a:xfrm>
          <a:prstGeom prst="rect">
            <a:avLst/>
          </a:prstGeom>
          <a:noFill/>
          <a:effectLst/>
        </p:spPr>
        <p:txBody>
          <a:bodyPr wrap="square" rtlCol="0">
            <a:spAutoFit/>
          </a:bodyPr>
          <a:lstStyle/>
          <a:p>
            <a:r>
              <a:rPr lang="en-US" altLang="zh-CN" sz="1400" dirty="0">
                <a:solidFill>
                  <a:schemeClr val="tx2"/>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r>
              <a:rPr lang="en-US" altLang="zh-CN" sz="1400" dirty="0" smtClean="0">
                <a:solidFill>
                  <a:schemeClr val="tx2"/>
                </a:solidFill>
                <a:latin typeface="微软雅黑" panose="020B0503020204020204" pitchFamily="34" charset="-122"/>
                <a:ea typeface="微软雅黑" panose="020B0503020204020204" pitchFamily="34" charset="-122"/>
              </a:rPr>
              <a:t>this </a:t>
            </a:r>
            <a:r>
              <a:rPr lang="en-US" altLang="zh-CN" sz="1400" dirty="0">
                <a:solidFill>
                  <a:schemeClr val="tx2"/>
                </a:solidFill>
                <a:latin typeface="微软雅黑" panose="020B0503020204020204" pitchFamily="34" charset="-122"/>
                <a:ea typeface="微软雅黑" panose="020B0503020204020204" pitchFamily="34" charset="-122"/>
              </a:rPr>
              <a:t>box, and select only the text</a:t>
            </a:r>
            <a:r>
              <a:rPr lang="en-US" altLang="zh-CN" sz="1400" dirty="0" smtClean="0">
                <a:solidFill>
                  <a:schemeClr val="tx2"/>
                </a:solidFill>
                <a:latin typeface="微软雅黑" panose="020B0503020204020204" pitchFamily="34" charset="-122"/>
                <a:ea typeface="微软雅黑" panose="020B0503020204020204" pitchFamily="34" charset="-122"/>
              </a:rPr>
              <a:t>.</a:t>
            </a:r>
            <a:r>
              <a:rPr lang="zh-CN" altLang="en-US" sz="1400" dirty="0" smtClean="0">
                <a:solidFill>
                  <a:schemeClr val="tx2"/>
                </a:solidFill>
                <a:latin typeface="微软雅黑" panose="020B0503020204020204" pitchFamily="34" charset="-122"/>
                <a:ea typeface="微软雅黑" panose="020B0503020204020204" pitchFamily="34" charset="-122"/>
              </a:rPr>
              <a:t> </a:t>
            </a:r>
            <a:endParaRPr lang="zh-CN" altLang="en-US" sz="1400" dirty="0" smtClean="0">
              <a:solidFill>
                <a:schemeClr val="tx2"/>
              </a:solidFill>
              <a:latin typeface="微软雅黑" panose="020B0503020204020204" pitchFamily="34" charset="-122"/>
              <a:ea typeface="微软雅黑" panose="020B0503020204020204" pitchFamily="34" charset="-122"/>
            </a:endParaRPr>
          </a:p>
          <a:p>
            <a:r>
              <a:rPr lang="en-US" altLang="zh-CN" sz="1400" dirty="0" smtClean="0">
                <a:solidFill>
                  <a:schemeClr val="tx2"/>
                </a:solidFill>
                <a:latin typeface="微软雅黑" panose="020B0503020204020204" pitchFamily="34" charset="-122"/>
                <a:ea typeface="微软雅黑" panose="020B0503020204020204" pitchFamily="34" charset="-122"/>
              </a:rPr>
              <a:t></a:t>
            </a:r>
            <a:endParaRPr lang="en-US" altLang="zh-CN" sz="1400" dirty="0">
              <a:solidFill>
                <a:schemeClr val="tx2"/>
              </a:solidFill>
              <a:latin typeface="微软雅黑" panose="020B0503020204020204" pitchFamily="34" charset="-122"/>
              <a:ea typeface="微软雅黑" panose="020B0503020204020204" pitchFamily="34" charset="-122"/>
            </a:endParaRPr>
          </a:p>
        </p:txBody>
      </p:sp>
      <p:pic>
        <p:nvPicPr>
          <p:cNvPr id="14" name="Josh Vietti - Where Is the Love">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10150688" y="-2419350"/>
            <a:ext cx="609600" cy="60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4"/>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left)">
                                      <p:cBhvr>
                                        <p:cTn id="10" dur="500"/>
                                        <p:tgtEl>
                                          <p:spTgt spid="5"/>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4"/>
                                        </p:tgtEl>
                                        <p:attrNameLst>
                                          <p:attrName>style.visibility</p:attrName>
                                        </p:attrNameLst>
                                      </p:cBhvr>
                                      <p:to>
                                        <p:strVal val="visible"/>
                                      </p:to>
                                    </p:set>
                                    <p:anim by="(-#ppt_w*2)" calcmode="lin" valueType="num">
                                      <p:cBhvr rctx="PPT">
                                        <p:cTn id="14" dur="500" autoRev="1" fill="hold">
                                          <p:stCondLst>
                                            <p:cond delay="0"/>
                                          </p:stCondLst>
                                        </p:cTn>
                                        <p:tgtEl>
                                          <p:spTgt spid="4"/>
                                        </p:tgtEl>
                                        <p:attrNameLst>
                                          <p:attrName>ppt_w</p:attrName>
                                        </p:attrNameLst>
                                      </p:cBhvr>
                                    </p:anim>
                                    <p:anim by="(#ppt_w*0.50)" calcmode="lin" valueType="num">
                                      <p:cBhvr>
                                        <p:cTn id="15" dur="500" decel="50000" autoRev="1" fill="hold">
                                          <p:stCondLst>
                                            <p:cond delay="0"/>
                                          </p:stCondLst>
                                        </p:cTn>
                                        <p:tgtEl>
                                          <p:spTgt spid="4"/>
                                        </p:tgtEl>
                                        <p:attrNameLst>
                                          <p:attrName>ppt_x</p:attrName>
                                        </p:attrNameLst>
                                      </p:cBhvr>
                                    </p:anim>
                                    <p:anim from="(-#ppt_h/2)" to="(#ppt_y)" calcmode="lin" valueType="num">
                                      <p:cBhvr>
                                        <p:cTn id="16" dur="1000" fill="hold">
                                          <p:stCondLst>
                                            <p:cond delay="0"/>
                                          </p:stCondLst>
                                        </p:cTn>
                                        <p:tgtEl>
                                          <p:spTgt spid="4"/>
                                        </p:tgtEl>
                                        <p:attrNameLst>
                                          <p:attrName>ppt_y</p:attrName>
                                        </p:attrNameLst>
                                      </p:cBhvr>
                                    </p:anim>
                                    <p:animRot by="21600000">
                                      <p:cBhvr>
                                        <p:cTn id="17" dur="1000" fill="hold">
                                          <p:stCondLst>
                                            <p:cond delay="0"/>
                                          </p:stCondLst>
                                        </p:cTn>
                                        <p:tgtEl>
                                          <p:spTgt spid="4"/>
                                        </p:tgtEl>
                                        <p:attrNameLst>
                                          <p:attrName>r</p:attrName>
                                        </p:attrNameLst>
                                      </p:cBhvr>
                                    </p:animRot>
                                  </p:childTnLst>
                                </p:cTn>
                              </p:par>
                            </p:childTnLst>
                          </p:cTn>
                        </p:par>
                        <p:par>
                          <p:cTn id="18" fill="hold">
                            <p:stCondLst>
                              <p:cond delay="2299"/>
                            </p:stCondLst>
                            <p:childTnLst>
                              <p:par>
                                <p:cTn id="19" presetID="22" presetClass="entr" presetSubtype="8" fill="hold" grpId="0" nodeType="afterEffect">
                                  <p:stCondLst>
                                    <p:cond delay="0"/>
                                  </p:stCondLst>
                                  <p:childTnLst>
                                    <p:set>
                                      <p:cBhvr>
                                        <p:cTn id="20" dur="1" fill="hold">
                                          <p:stCondLst>
                                            <p:cond delay="0"/>
                                          </p:stCondLst>
                                        </p:cTn>
                                        <p:tgtEl>
                                          <p:spTgt spid="12"/>
                                        </p:tgtEl>
                                        <p:attrNameLst>
                                          <p:attrName>style.visibility</p:attrName>
                                        </p:attrNameLst>
                                      </p:cBhvr>
                                      <p:to>
                                        <p:strVal val="visible"/>
                                      </p:to>
                                    </p:set>
                                    <p:animEffect transition="in" filter="wipe(left)">
                                      <p:cBhvr>
                                        <p:cTn id="21" dur="1000"/>
                                        <p:tgtEl>
                                          <p:spTgt spid="12"/>
                                        </p:tgtEl>
                                      </p:cBhvr>
                                    </p:animEffect>
                                  </p:childTnLst>
                                </p:cTn>
                              </p:par>
                            </p:childTnLst>
                          </p:cTn>
                        </p:par>
                        <p:par>
                          <p:cTn id="22" fill="hold">
                            <p:stCondLst>
                              <p:cond delay="3299"/>
                            </p:stCondLst>
                            <p:childTnLst>
                              <p:par>
                                <p:cTn id="23" presetID="53" presetClass="entr" presetSubtype="16"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 calcmode="lin" valueType="num">
                                      <p:cBhvr>
                                        <p:cTn id="25" dur="100" fill="hold"/>
                                        <p:tgtEl>
                                          <p:spTgt spid="7"/>
                                        </p:tgtEl>
                                        <p:attrNameLst>
                                          <p:attrName>ppt_w</p:attrName>
                                        </p:attrNameLst>
                                      </p:cBhvr>
                                      <p:tavLst>
                                        <p:tav tm="0">
                                          <p:val>
                                            <p:fltVal val="0"/>
                                          </p:val>
                                        </p:tav>
                                        <p:tav tm="100000">
                                          <p:val>
                                            <p:strVal val="#ppt_w"/>
                                          </p:val>
                                        </p:tav>
                                      </p:tavLst>
                                    </p:anim>
                                    <p:anim calcmode="lin" valueType="num">
                                      <p:cBhvr>
                                        <p:cTn id="26" dur="100" fill="hold"/>
                                        <p:tgtEl>
                                          <p:spTgt spid="7"/>
                                        </p:tgtEl>
                                        <p:attrNameLst>
                                          <p:attrName>ppt_h</p:attrName>
                                        </p:attrNameLst>
                                      </p:cBhvr>
                                      <p:tavLst>
                                        <p:tav tm="0">
                                          <p:val>
                                            <p:fltVal val="0"/>
                                          </p:val>
                                        </p:tav>
                                        <p:tav tm="100000">
                                          <p:val>
                                            <p:strVal val="#ppt_h"/>
                                          </p:val>
                                        </p:tav>
                                      </p:tavLst>
                                    </p:anim>
                                    <p:animEffect transition="in" filter="fade">
                                      <p:cBhvr>
                                        <p:cTn id="27" dur="100"/>
                                        <p:tgtEl>
                                          <p:spTgt spid="7"/>
                                        </p:tgtEl>
                                      </p:cBhvr>
                                    </p:animEffect>
                                  </p:childTnLst>
                                </p:cTn>
                              </p:par>
                              <p:par>
                                <p:cTn id="28" presetID="6" presetClass="emph" presetSubtype="0" fill="hold" nodeType="withEffect">
                                  <p:stCondLst>
                                    <p:cond delay="100"/>
                                  </p:stCondLst>
                                  <p:childTnLst>
                                    <p:animScale>
                                      <p:cBhvr>
                                        <p:cTn id="29" dur="100" fill="hold"/>
                                        <p:tgtEl>
                                          <p:spTgt spid="7"/>
                                        </p:tgtEl>
                                      </p:cBhvr>
                                      <p:by x="110000" y="110000"/>
                                    </p:animScale>
                                  </p:childTnLst>
                                </p:cTn>
                              </p:par>
                              <p:par>
                                <p:cTn id="30" presetID="6" presetClass="emph" presetSubtype="0" fill="hold" nodeType="withEffect">
                                  <p:stCondLst>
                                    <p:cond delay="200"/>
                                  </p:stCondLst>
                                  <p:childTnLst>
                                    <p:animScale>
                                      <p:cBhvr>
                                        <p:cTn id="31" dur="200" fill="hold"/>
                                        <p:tgtEl>
                                          <p:spTgt spid="7"/>
                                        </p:tgtEl>
                                      </p:cBhvr>
                                      <p:by x="90000" y="90000"/>
                                    </p:animScale>
                                  </p:childTnLst>
                                </p:cTn>
                              </p:par>
                              <p:par>
                                <p:cTn id="32" presetID="6" presetClass="emph" presetSubtype="0" fill="hold" nodeType="withEffect">
                                  <p:stCondLst>
                                    <p:cond delay="400"/>
                                  </p:stCondLst>
                                  <p:childTnLst>
                                    <p:animScale>
                                      <p:cBhvr>
                                        <p:cTn id="33" dur="100" fill="hold"/>
                                        <p:tgtEl>
                                          <p:spTgt spid="7"/>
                                        </p:tgtEl>
                                      </p:cBhvr>
                                      <p:by x="105000" y="105000"/>
                                    </p:animScale>
                                  </p:childTnLst>
                                </p:cTn>
                              </p:par>
                              <p:par>
                                <p:cTn id="34" presetID="6" presetClass="emph" presetSubtype="0" fill="hold" nodeType="withEffect">
                                  <p:stCondLst>
                                    <p:cond delay="500"/>
                                  </p:stCondLst>
                                  <p:childTnLst>
                                    <p:animScale>
                                      <p:cBhvr>
                                        <p:cTn id="35" dur="200" fill="hold"/>
                                        <p:tgtEl>
                                          <p:spTgt spid="7"/>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36" repeatCount="indefinite" fill="hold" display="0">
                  <p:stCondLst>
                    <p:cond delay="indefinite"/>
                  </p:stCondLst>
                  <p:endCondLst>
                    <p:cond evt="onStopAudio" delay="0">
                      <p:tgtEl>
                        <p:sldTgt/>
                      </p:tgtEl>
                    </p:cond>
                  </p:endCondLst>
                </p:cTn>
                <p:tgtEl>
                  <p:spTgt spid="14"/>
                </p:tgtEl>
              </p:cMediaNode>
            </p:video>
          </p:childTnLst>
        </p:cTn>
      </p:par>
    </p:tnLst>
    <p:bldLst>
      <p:bldP spid="4" grpId="0"/>
      <p:bldP spid="5" grpId="0"/>
      <p:bldP spid="12"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WordArt 293"/>
          <p:cNvSpPr>
            <a:spLocks noChangeArrowheads="1" noChangeShapeType="1" noTextEdit="1"/>
          </p:cNvSpPr>
          <p:nvPr/>
        </p:nvSpPr>
        <p:spPr bwMode="auto">
          <a:xfrm>
            <a:off x="431800" y="491955"/>
            <a:ext cx="1524000" cy="71098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zh-CN" altLang="en-US" sz="4800" b="1" kern="10" dirty="0">
                <a:solidFill>
                  <a:schemeClr val="bg2"/>
                </a:solidFill>
                <a:latin typeface="微软雅黑" panose="020B0503020204020204" pitchFamily="34" charset="-122"/>
                <a:ea typeface="微软雅黑" panose="020B0503020204020204" pitchFamily="34" charset="-122"/>
              </a:rPr>
              <a:t>目录</a:t>
            </a:r>
            <a:endParaRPr lang="zh-CN" altLang="en-US" sz="4800" b="1" kern="10" dirty="0">
              <a:solidFill>
                <a:schemeClr val="bg2"/>
              </a:solidFill>
              <a:latin typeface="微软雅黑" panose="020B0503020204020204" pitchFamily="34" charset="-122"/>
              <a:ea typeface="微软雅黑" panose="020B0503020204020204" pitchFamily="34" charset="-122"/>
            </a:endParaRPr>
          </a:p>
        </p:txBody>
      </p:sp>
      <p:sp>
        <p:nvSpPr>
          <p:cNvPr id="3" name="WordArt 294"/>
          <p:cNvSpPr>
            <a:spLocks noChangeArrowheads="1" noChangeShapeType="1" noTextEdit="1"/>
          </p:cNvSpPr>
          <p:nvPr/>
        </p:nvSpPr>
        <p:spPr bwMode="auto">
          <a:xfrm>
            <a:off x="446584" y="1383573"/>
            <a:ext cx="1524000" cy="203137"/>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r>
              <a:rPr lang="en-US" altLang="zh-CN" sz="4800" dirty="0">
                <a:solidFill>
                  <a:schemeClr val="bg2"/>
                </a:solidFill>
                <a:latin typeface="微软雅黑" panose="020B0503020204020204" pitchFamily="34" charset="-122"/>
                <a:ea typeface="微软雅黑" panose="020B0503020204020204" pitchFamily="34" charset="-122"/>
              </a:rPr>
              <a:t>CONTENTS</a:t>
            </a:r>
            <a:endParaRPr lang="zh-CN" altLang="en-US" sz="4800" dirty="0">
              <a:solidFill>
                <a:schemeClr val="bg2"/>
              </a:solidFill>
              <a:latin typeface="微软雅黑" panose="020B0503020204020204" pitchFamily="34" charset="-122"/>
              <a:ea typeface="微软雅黑" panose="020B0503020204020204" pitchFamily="34" charset="-122"/>
            </a:endParaRPr>
          </a:p>
        </p:txBody>
      </p:sp>
      <p:sp>
        <p:nvSpPr>
          <p:cNvPr id="4" name="WordArt 20"/>
          <p:cNvSpPr>
            <a:spLocks noChangeArrowheads="1" noChangeShapeType="1" noTextEdit="1"/>
          </p:cNvSpPr>
          <p:nvPr/>
        </p:nvSpPr>
        <p:spPr bwMode="auto">
          <a:xfrm>
            <a:off x="3473219" y="1472379"/>
            <a:ext cx="304800" cy="609412"/>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4800" b="1" kern="10" dirty="0">
                <a:solidFill>
                  <a:schemeClr val="bg2"/>
                </a:solidFill>
                <a:latin typeface="微软雅黑" panose="020B0503020204020204" pitchFamily="34" charset="-122"/>
                <a:ea typeface="微软雅黑" panose="020B0503020204020204" pitchFamily="34" charset="-122"/>
                <a:cs typeface="Arial" panose="020B0604020202020204"/>
              </a:rPr>
              <a:t>1</a:t>
            </a:r>
            <a:endParaRPr lang="zh-CN" altLang="en-US" sz="4800" b="1" kern="10" dirty="0">
              <a:solidFill>
                <a:schemeClr val="bg2"/>
              </a:solidFill>
              <a:latin typeface="微软雅黑" panose="020B0503020204020204" pitchFamily="34" charset="-122"/>
              <a:ea typeface="微软雅黑" panose="020B0503020204020204" pitchFamily="34" charset="-122"/>
              <a:cs typeface="Arial" panose="020B0604020202020204"/>
            </a:endParaRPr>
          </a:p>
        </p:txBody>
      </p:sp>
      <p:sp>
        <p:nvSpPr>
          <p:cNvPr id="5" name="Rectangle 22"/>
          <p:cNvSpPr>
            <a:spLocks noChangeArrowheads="1"/>
          </p:cNvSpPr>
          <p:nvPr/>
        </p:nvSpPr>
        <p:spPr bwMode="auto">
          <a:xfrm>
            <a:off x="4082819" y="1377160"/>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135" b="1" dirty="0">
                <a:solidFill>
                  <a:schemeClr val="tx2"/>
                </a:solidFill>
                <a:latin typeface="微软雅黑" panose="020B0503020204020204" pitchFamily="34" charset="-122"/>
                <a:ea typeface="微软雅黑" panose="020B0503020204020204" pitchFamily="34" charset="-122"/>
              </a:rPr>
              <a:t>添加标题内容</a:t>
            </a:r>
            <a:endParaRPr lang="en-US" altLang="zh-CN" sz="2135" b="1" dirty="0">
              <a:solidFill>
                <a:schemeClr val="tx2"/>
              </a:solidFill>
              <a:latin typeface="微软雅黑" panose="020B0503020204020204" pitchFamily="34" charset="-122"/>
              <a:ea typeface="微软雅黑" panose="020B0503020204020204" pitchFamily="34" charset="-122"/>
            </a:endParaRPr>
          </a:p>
          <a:p>
            <a:pPr fontAlgn="base">
              <a:lnSpc>
                <a:spcPct val="120000"/>
              </a:lnSpc>
            </a:pPr>
            <a:r>
              <a:rPr lang="zh-CN" altLang="en-US" sz="1600" dirty="0">
                <a:solidFill>
                  <a:schemeClr val="tx2"/>
                </a:solidFill>
                <a:latin typeface="微软雅黑" panose="020B0503020204020204" pitchFamily="34" charset="-122"/>
                <a:ea typeface="微软雅黑" panose="020B0503020204020204" pitchFamily="34" charset="-122"/>
              </a:rPr>
              <a:t>单击此处添加文字单击此处添加文字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6" name="WordArt 20"/>
          <p:cNvSpPr>
            <a:spLocks noChangeArrowheads="1" noChangeShapeType="1" noTextEdit="1"/>
          </p:cNvSpPr>
          <p:nvPr/>
        </p:nvSpPr>
        <p:spPr bwMode="auto">
          <a:xfrm>
            <a:off x="4062182" y="2538898"/>
            <a:ext cx="406400" cy="609412"/>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4800" b="1" kern="10">
                <a:solidFill>
                  <a:schemeClr val="bg2"/>
                </a:solidFill>
                <a:latin typeface="微软雅黑" panose="020B0503020204020204" pitchFamily="34" charset="-122"/>
                <a:ea typeface="微软雅黑" panose="020B0503020204020204" pitchFamily="34" charset="-122"/>
                <a:cs typeface="Arial" panose="020B0604020202020204"/>
              </a:rPr>
              <a:t>2</a:t>
            </a:r>
            <a:endParaRPr lang="zh-CN" altLang="en-US" sz="4800" b="1" kern="10">
              <a:solidFill>
                <a:schemeClr val="bg2"/>
              </a:solidFill>
              <a:latin typeface="微软雅黑" panose="020B0503020204020204" pitchFamily="34" charset="-122"/>
              <a:ea typeface="微软雅黑" panose="020B0503020204020204" pitchFamily="34" charset="-122"/>
              <a:cs typeface="Arial" panose="020B0604020202020204"/>
            </a:endParaRPr>
          </a:p>
        </p:txBody>
      </p:sp>
      <p:sp>
        <p:nvSpPr>
          <p:cNvPr id="7" name="Rectangle 22"/>
          <p:cNvSpPr>
            <a:spLocks noChangeArrowheads="1"/>
          </p:cNvSpPr>
          <p:nvPr/>
        </p:nvSpPr>
        <p:spPr bwMode="auto">
          <a:xfrm>
            <a:off x="4773382" y="2443679"/>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135" b="1" dirty="0">
                <a:solidFill>
                  <a:schemeClr val="tx2"/>
                </a:solidFill>
                <a:latin typeface="微软雅黑" panose="020B0503020204020204" pitchFamily="34" charset="-122"/>
                <a:ea typeface="微软雅黑" panose="020B0503020204020204" pitchFamily="34" charset="-122"/>
              </a:rPr>
              <a:t>添加标题内容</a:t>
            </a:r>
            <a:endParaRPr lang="en-US" altLang="zh-CN" sz="2135" b="1" dirty="0">
              <a:solidFill>
                <a:schemeClr val="tx2"/>
              </a:solidFill>
              <a:latin typeface="微软雅黑" panose="020B0503020204020204" pitchFamily="34" charset="-122"/>
              <a:ea typeface="微软雅黑" panose="020B0503020204020204" pitchFamily="34" charset="-122"/>
            </a:endParaRPr>
          </a:p>
          <a:p>
            <a:pPr fontAlgn="base">
              <a:lnSpc>
                <a:spcPct val="120000"/>
              </a:lnSpc>
            </a:pPr>
            <a:r>
              <a:rPr lang="zh-CN" altLang="en-US" sz="1600" dirty="0">
                <a:solidFill>
                  <a:schemeClr val="tx2"/>
                </a:solidFill>
                <a:latin typeface="微软雅黑" panose="020B0503020204020204" pitchFamily="34" charset="-122"/>
                <a:ea typeface="微软雅黑" panose="020B0503020204020204" pitchFamily="34" charset="-122"/>
              </a:rPr>
              <a:t>单击此处添加文字单击此处添加文字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8" name="WordArt 20"/>
          <p:cNvSpPr>
            <a:spLocks noChangeArrowheads="1" noChangeShapeType="1" noTextEdit="1"/>
          </p:cNvSpPr>
          <p:nvPr/>
        </p:nvSpPr>
        <p:spPr bwMode="auto">
          <a:xfrm>
            <a:off x="4752745" y="3503818"/>
            <a:ext cx="406400" cy="609412"/>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4800" b="1" kern="10">
                <a:solidFill>
                  <a:schemeClr val="bg2"/>
                </a:solidFill>
                <a:latin typeface="微软雅黑" panose="020B0503020204020204" pitchFamily="34" charset="-122"/>
                <a:ea typeface="微软雅黑" panose="020B0503020204020204" pitchFamily="34" charset="-122"/>
                <a:cs typeface="Arial" panose="020B0604020202020204"/>
              </a:rPr>
              <a:t>3</a:t>
            </a:r>
            <a:endParaRPr lang="zh-CN" altLang="en-US" sz="4800" b="1" kern="10">
              <a:solidFill>
                <a:schemeClr val="bg2"/>
              </a:solidFill>
              <a:latin typeface="微软雅黑" panose="020B0503020204020204" pitchFamily="34" charset="-122"/>
              <a:ea typeface="微软雅黑" panose="020B0503020204020204" pitchFamily="34" charset="-122"/>
              <a:cs typeface="Arial" panose="020B0604020202020204"/>
            </a:endParaRPr>
          </a:p>
        </p:txBody>
      </p:sp>
      <p:sp>
        <p:nvSpPr>
          <p:cNvPr id="9" name="Rectangle 22"/>
          <p:cNvSpPr>
            <a:spLocks noChangeArrowheads="1"/>
          </p:cNvSpPr>
          <p:nvPr/>
        </p:nvSpPr>
        <p:spPr bwMode="auto">
          <a:xfrm>
            <a:off x="5463945" y="3408597"/>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135" b="1" dirty="0">
                <a:solidFill>
                  <a:schemeClr val="tx2"/>
                </a:solidFill>
                <a:latin typeface="微软雅黑" panose="020B0503020204020204" pitchFamily="34" charset="-122"/>
                <a:ea typeface="微软雅黑" panose="020B0503020204020204" pitchFamily="34" charset="-122"/>
              </a:rPr>
              <a:t>添加标题内容</a:t>
            </a:r>
            <a:endParaRPr lang="en-US" altLang="zh-CN" sz="2135" b="1" dirty="0">
              <a:solidFill>
                <a:schemeClr val="tx2"/>
              </a:solidFill>
              <a:latin typeface="微软雅黑" panose="020B0503020204020204" pitchFamily="34" charset="-122"/>
              <a:ea typeface="微软雅黑" panose="020B0503020204020204" pitchFamily="34" charset="-122"/>
            </a:endParaRPr>
          </a:p>
          <a:p>
            <a:pPr fontAlgn="base">
              <a:lnSpc>
                <a:spcPct val="120000"/>
              </a:lnSpc>
            </a:pPr>
            <a:r>
              <a:rPr lang="zh-CN" altLang="en-US" sz="1600" dirty="0">
                <a:solidFill>
                  <a:schemeClr val="tx2"/>
                </a:solidFill>
                <a:latin typeface="微软雅黑" panose="020B0503020204020204" pitchFamily="34" charset="-122"/>
                <a:ea typeface="微软雅黑" panose="020B0503020204020204" pitchFamily="34" charset="-122"/>
              </a:rPr>
              <a:t>单击此处添加文字单击此处添加文字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10" name="WordArt 20"/>
          <p:cNvSpPr>
            <a:spLocks noChangeArrowheads="1" noChangeShapeType="1" noTextEdit="1"/>
          </p:cNvSpPr>
          <p:nvPr/>
        </p:nvSpPr>
        <p:spPr bwMode="auto">
          <a:xfrm>
            <a:off x="5443308" y="4430632"/>
            <a:ext cx="406400" cy="609412"/>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4800" b="1" kern="10">
                <a:solidFill>
                  <a:schemeClr val="bg2"/>
                </a:solidFill>
                <a:latin typeface="微软雅黑" panose="020B0503020204020204" pitchFamily="34" charset="-122"/>
                <a:ea typeface="微软雅黑" panose="020B0503020204020204" pitchFamily="34" charset="-122"/>
                <a:cs typeface="Arial" panose="020B0604020202020204"/>
              </a:rPr>
              <a:t>4</a:t>
            </a:r>
            <a:endParaRPr lang="zh-CN" altLang="en-US" sz="4800" b="1" kern="10">
              <a:solidFill>
                <a:schemeClr val="bg2"/>
              </a:solidFill>
              <a:latin typeface="微软雅黑" panose="020B0503020204020204" pitchFamily="34" charset="-122"/>
              <a:ea typeface="微软雅黑" panose="020B0503020204020204" pitchFamily="34" charset="-122"/>
              <a:cs typeface="Arial" panose="020B0604020202020204"/>
            </a:endParaRPr>
          </a:p>
        </p:txBody>
      </p:sp>
      <p:sp>
        <p:nvSpPr>
          <p:cNvPr id="11" name="Rectangle 22"/>
          <p:cNvSpPr>
            <a:spLocks noChangeArrowheads="1"/>
          </p:cNvSpPr>
          <p:nvPr/>
        </p:nvSpPr>
        <p:spPr bwMode="auto">
          <a:xfrm>
            <a:off x="6154508" y="4335410"/>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135" b="1" dirty="0">
                <a:solidFill>
                  <a:schemeClr val="tx2"/>
                </a:solidFill>
                <a:latin typeface="微软雅黑" panose="020B0503020204020204" pitchFamily="34" charset="-122"/>
                <a:ea typeface="微软雅黑" panose="020B0503020204020204" pitchFamily="34" charset="-122"/>
              </a:rPr>
              <a:t>添加标题内容</a:t>
            </a:r>
            <a:endParaRPr lang="en-US" altLang="zh-CN" sz="2135" b="1" dirty="0">
              <a:solidFill>
                <a:schemeClr val="tx2"/>
              </a:solidFill>
              <a:latin typeface="微软雅黑" panose="020B0503020204020204" pitchFamily="34" charset="-122"/>
              <a:ea typeface="微软雅黑" panose="020B0503020204020204" pitchFamily="34" charset="-122"/>
            </a:endParaRPr>
          </a:p>
          <a:p>
            <a:pPr fontAlgn="base">
              <a:lnSpc>
                <a:spcPct val="120000"/>
              </a:lnSpc>
            </a:pPr>
            <a:r>
              <a:rPr lang="zh-CN" altLang="en-US" sz="1600" dirty="0">
                <a:solidFill>
                  <a:schemeClr val="tx2"/>
                </a:solidFill>
                <a:latin typeface="微软雅黑" panose="020B0503020204020204" pitchFamily="34" charset="-122"/>
                <a:ea typeface="微软雅黑" panose="020B0503020204020204" pitchFamily="34" charset="-122"/>
              </a:rPr>
              <a:t>单击此处添加文字单击此处添加文字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
        <p:nvSpPr>
          <p:cNvPr id="12" name="WordArt 20"/>
          <p:cNvSpPr>
            <a:spLocks noChangeArrowheads="1" noChangeShapeType="1" noTextEdit="1"/>
          </p:cNvSpPr>
          <p:nvPr/>
        </p:nvSpPr>
        <p:spPr bwMode="auto">
          <a:xfrm>
            <a:off x="6133869" y="5446362"/>
            <a:ext cx="406400" cy="609412"/>
          </a:xfrm>
          <a:prstGeom prst="rect">
            <a:avLst/>
          </a:prstGeom>
          <a:extLst>
            <a:ext uri="{91240B29-F687-4F45-9708-019B960494DF}">
              <a14:hiddenLine xmlns:a14="http://schemas.microsoft.com/office/drawing/2010/main" w="3175">
                <a:solidFill>
                  <a:srgbClr val="0875F8"/>
                </a:solidFill>
                <a:round/>
              </a14:hiddenLine>
            </a:ext>
          </a:extLst>
        </p:spPr>
        <p:txBody>
          <a:bodyPr wrap="none" fromWordArt="1">
            <a:prstTxWarp prst="textPlain">
              <a:avLst>
                <a:gd name="adj" fmla="val 50000"/>
              </a:avLst>
            </a:prstTxWarp>
          </a:bodyPr>
          <a:lstStyle/>
          <a:p>
            <a:r>
              <a:rPr lang="en-US" altLang="zh-CN" sz="4800" b="1" kern="10" dirty="0">
                <a:solidFill>
                  <a:schemeClr val="bg2"/>
                </a:solidFill>
                <a:latin typeface="微软雅黑" panose="020B0503020204020204" pitchFamily="34" charset="-122"/>
                <a:ea typeface="微软雅黑" panose="020B0503020204020204" pitchFamily="34" charset="-122"/>
                <a:cs typeface="Arial" panose="020B0604020202020204"/>
              </a:rPr>
              <a:t>5</a:t>
            </a:r>
            <a:endParaRPr lang="zh-CN" altLang="en-US" sz="4800" b="1" kern="10" dirty="0">
              <a:solidFill>
                <a:schemeClr val="bg2"/>
              </a:solidFill>
              <a:latin typeface="微软雅黑" panose="020B0503020204020204" pitchFamily="34" charset="-122"/>
              <a:ea typeface="微软雅黑" panose="020B0503020204020204" pitchFamily="34" charset="-122"/>
              <a:cs typeface="Arial" panose="020B0604020202020204"/>
            </a:endParaRPr>
          </a:p>
        </p:txBody>
      </p:sp>
      <p:sp>
        <p:nvSpPr>
          <p:cNvPr id="13" name="Rectangle 22"/>
          <p:cNvSpPr>
            <a:spLocks noChangeArrowheads="1"/>
          </p:cNvSpPr>
          <p:nvPr/>
        </p:nvSpPr>
        <p:spPr bwMode="auto">
          <a:xfrm>
            <a:off x="6845069" y="5351141"/>
            <a:ext cx="3962400" cy="7816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fontAlgn="base">
              <a:lnSpc>
                <a:spcPct val="120000"/>
              </a:lnSpc>
            </a:pPr>
            <a:r>
              <a:rPr lang="zh-CN" altLang="en-US" sz="2135" b="1" dirty="0">
                <a:solidFill>
                  <a:schemeClr val="tx2"/>
                </a:solidFill>
                <a:latin typeface="微软雅黑" panose="020B0503020204020204" pitchFamily="34" charset="-122"/>
                <a:ea typeface="微软雅黑" panose="020B0503020204020204" pitchFamily="34" charset="-122"/>
              </a:rPr>
              <a:t>添加标题内容</a:t>
            </a:r>
            <a:endParaRPr lang="en-US" altLang="zh-CN" sz="2135" b="1" dirty="0">
              <a:solidFill>
                <a:schemeClr val="tx2"/>
              </a:solidFill>
              <a:latin typeface="微软雅黑" panose="020B0503020204020204" pitchFamily="34" charset="-122"/>
              <a:ea typeface="微软雅黑" panose="020B0503020204020204" pitchFamily="34" charset="-122"/>
            </a:endParaRPr>
          </a:p>
          <a:p>
            <a:pPr fontAlgn="base">
              <a:lnSpc>
                <a:spcPct val="120000"/>
              </a:lnSpc>
            </a:pPr>
            <a:r>
              <a:rPr lang="zh-CN" altLang="en-US" sz="1600" dirty="0">
                <a:solidFill>
                  <a:schemeClr val="tx2"/>
                </a:solidFill>
                <a:latin typeface="微软雅黑" panose="020B0503020204020204" pitchFamily="34" charset="-122"/>
                <a:ea typeface="微软雅黑" panose="020B0503020204020204" pitchFamily="34" charset="-122"/>
              </a:rPr>
              <a:t>单击此处添加文字单击此处添加文字</a:t>
            </a:r>
            <a:endParaRPr lang="zh-CN" altLang="en-US" sz="16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4"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from="(-#ppt_w/2)" to="(#ppt_x)" calcmode="lin" valueType="num">
                                      <p:cBhvr>
                                        <p:cTn id="7" dur="600" fill="hold">
                                          <p:stCondLst>
                                            <p:cond delay="0"/>
                                          </p:stCondLst>
                                        </p:cTn>
                                        <p:tgtEl>
                                          <p:spTgt spid="2"/>
                                        </p:tgtEl>
                                        <p:attrNameLst>
                                          <p:attrName>ppt_x</p:attrName>
                                        </p:attrNameLst>
                                      </p:cBhvr>
                                    </p:anim>
                                    <p:anim from="0" to="-1.0" calcmode="lin" valueType="num">
                                      <p:cBhvr>
                                        <p:cTn id="8" dur="200" decel="50000" autoRev="1" fill="hold">
                                          <p:stCondLst>
                                            <p:cond delay="600"/>
                                          </p:stCondLst>
                                        </p:cTn>
                                        <p:tgtEl>
                                          <p:spTgt spid="2"/>
                                        </p:tgtEl>
                                        <p:attrNameLst>
                                          <p:attrName>xshear</p:attrName>
                                        </p:attrNameLst>
                                      </p:cBhvr>
                                    </p:anim>
                                    <p:animScale>
                                      <p:cBhvr>
                                        <p:cTn id="9" dur="200" decel="100000" autoRev="1" fill="hold">
                                          <p:stCondLst>
                                            <p:cond delay="600"/>
                                          </p:stCondLst>
                                        </p:cTn>
                                        <p:tgtEl>
                                          <p:spTgt spid="2"/>
                                        </p:tgtEl>
                                      </p:cBhvr>
                                      <p:from x="100000" y="100000"/>
                                      <p:to x="80000" y="100000"/>
                                    </p:animScale>
                                    <p:anim by="(#ppt_h/3+#ppt_w*0.1)" calcmode="lin" valueType="num">
                                      <p:cBhvr additive="sum">
                                        <p:cTn id="10" dur="200" decel="100000" autoRev="1" fill="hold">
                                          <p:stCondLst>
                                            <p:cond delay="600"/>
                                          </p:stCondLst>
                                        </p:cTn>
                                        <p:tgtEl>
                                          <p:spTgt spid="2"/>
                                        </p:tgtEl>
                                        <p:attrNameLst>
                                          <p:attrName>ppt_x</p:attrName>
                                        </p:attrNameLst>
                                      </p:cBhvr>
                                    </p:anim>
                                  </p:childTnLst>
                                </p:cTn>
                              </p:par>
                              <p:par>
                                <p:cTn id="11" presetID="34" presetClass="entr" presetSubtype="0" fill="hold" grpId="0" nodeType="withEffect">
                                  <p:stCondLst>
                                    <p:cond delay="0"/>
                                  </p:stCondLst>
                                  <p:childTnLst>
                                    <p:set>
                                      <p:cBhvr>
                                        <p:cTn id="12" dur="1" fill="hold">
                                          <p:stCondLst>
                                            <p:cond delay="0"/>
                                          </p:stCondLst>
                                        </p:cTn>
                                        <p:tgtEl>
                                          <p:spTgt spid="3"/>
                                        </p:tgtEl>
                                        <p:attrNameLst>
                                          <p:attrName>style.visibility</p:attrName>
                                        </p:attrNameLst>
                                      </p:cBhvr>
                                      <p:to>
                                        <p:strVal val="visible"/>
                                      </p:to>
                                    </p:set>
                                    <p:anim from="(-#ppt_w/2)" to="(#ppt_x)" calcmode="lin" valueType="num">
                                      <p:cBhvr>
                                        <p:cTn id="13" dur="600" fill="hold">
                                          <p:stCondLst>
                                            <p:cond delay="0"/>
                                          </p:stCondLst>
                                        </p:cTn>
                                        <p:tgtEl>
                                          <p:spTgt spid="3"/>
                                        </p:tgtEl>
                                        <p:attrNameLst>
                                          <p:attrName>ppt_x</p:attrName>
                                        </p:attrNameLst>
                                      </p:cBhvr>
                                    </p:anim>
                                    <p:anim from="0" to="-1.0" calcmode="lin" valueType="num">
                                      <p:cBhvr>
                                        <p:cTn id="14" dur="200" decel="50000" autoRev="1" fill="hold">
                                          <p:stCondLst>
                                            <p:cond delay="600"/>
                                          </p:stCondLst>
                                        </p:cTn>
                                        <p:tgtEl>
                                          <p:spTgt spid="3"/>
                                        </p:tgtEl>
                                        <p:attrNameLst>
                                          <p:attrName>xshear</p:attrName>
                                        </p:attrNameLst>
                                      </p:cBhvr>
                                    </p:anim>
                                    <p:animScale>
                                      <p:cBhvr>
                                        <p:cTn id="15" dur="200" decel="100000" autoRev="1" fill="hold">
                                          <p:stCondLst>
                                            <p:cond delay="600"/>
                                          </p:stCondLst>
                                        </p:cTn>
                                        <p:tgtEl>
                                          <p:spTgt spid="3"/>
                                        </p:tgtEl>
                                      </p:cBhvr>
                                      <p:from x="100000" y="100000"/>
                                      <p:to x="80000" y="100000"/>
                                    </p:animScale>
                                    <p:anim by="(#ppt_h/3+#ppt_w*0.1)" calcmode="lin" valueType="num">
                                      <p:cBhvr additive="sum">
                                        <p:cTn id="16" dur="200" decel="100000" autoRev="1" fill="hold">
                                          <p:stCondLst>
                                            <p:cond delay="600"/>
                                          </p:stCondLst>
                                        </p:cTn>
                                        <p:tgtEl>
                                          <p:spTgt spid="3"/>
                                        </p:tgtEl>
                                        <p:attrNameLst>
                                          <p:attrName>ppt_x</p:attrName>
                                        </p:attrNameLst>
                                      </p:cBhvr>
                                    </p:anim>
                                  </p:childTnLst>
                                </p:cTn>
                              </p:par>
                            </p:childTnLst>
                          </p:cTn>
                        </p:par>
                        <p:par>
                          <p:cTn id="17" fill="hold">
                            <p:stCondLst>
                              <p:cond delay="1000"/>
                            </p:stCondLst>
                            <p:childTnLst>
                              <p:par>
                                <p:cTn id="18" presetID="49" presetClass="entr" presetSubtype="0" decel="100000"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 calcmode="lin" valueType="num">
                                      <p:cBhvr>
                                        <p:cTn id="22" dur="500" fill="hold"/>
                                        <p:tgtEl>
                                          <p:spTgt spid="4"/>
                                        </p:tgtEl>
                                        <p:attrNameLst>
                                          <p:attrName>style.rotation</p:attrName>
                                        </p:attrNameLst>
                                      </p:cBhvr>
                                      <p:tavLst>
                                        <p:tav tm="0">
                                          <p:val>
                                            <p:fltVal val="360"/>
                                          </p:val>
                                        </p:tav>
                                        <p:tav tm="100000">
                                          <p:val>
                                            <p:fltVal val="0"/>
                                          </p:val>
                                        </p:tav>
                                      </p:tavLst>
                                    </p:anim>
                                    <p:animEffect transition="in" filter="fade">
                                      <p:cBhvr>
                                        <p:cTn id="23" dur="500"/>
                                        <p:tgtEl>
                                          <p:spTgt spid="4"/>
                                        </p:tgtEl>
                                      </p:cBhvr>
                                    </p:animEffect>
                                  </p:childTnLst>
                                </p:cTn>
                              </p:par>
                              <p:par>
                                <p:cTn id="24" presetID="42" presetClass="entr" presetSubtype="0" fill="hold" grpId="0" nodeType="with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fade">
                                      <p:cBhvr>
                                        <p:cTn id="26" dur="1000"/>
                                        <p:tgtEl>
                                          <p:spTgt spid="5"/>
                                        </p:tgtEl>
                                      </p:cBhvr>
                                    </p:animEffect>
                                    <p:anim calcmode="lin" valueType="num">
                                      <p:cBhvr>
                                        <p:cTn id="27" dur="1000" fill="hold"/>
                                        <p:tgtEl>
                                          <p:spTgt spid="5"/>
                                        </p:tgtEl>
                                        <p:attrNameLst>
                                          <p:attrName>ppt_x</p:attrName>
                                        </p:attrNameLst>
                                      </p:cBhvr>
                                      <p:tavLst>
                                        <p:tav tm="0">
                                          <p:val>
                                            <p:strVal val="#ppt_x"/>
                                          </p:val>
                                        </p:tav>
                                        <p:tav tm="100000">
                                          <p:val>
                                            <p:strVal val="#ppt_x"/>
                                          </p:val>
                                        </p:tav>
                                      </p:tavLst>
                                    </p:anim>
                                    <p:anim calcmode="lin" valueType="num">
                                      <p:cBhvr>
                                        <p:cTn id="28" dur="1000" fill="hold"/>
                                        <p:tgtEl>
                                          <p:spTgt spid="5"/>
                                        </p:tgtEl>
                                        <p:attrNameLst>
                                          <p:attrName>ppt_y</p:attrName>
                                        </p:attrNameLst>
                                      </p:cBhvr>
                                      <p:tavLst>
                                        <p:tav tm="0">
                                          <p:val>
                                            <p:strVal val="#ppt_y+.1"/>
                                          </p:val>
                                        </p:tav>
                                        <p:tav tm="100000">
                                          <p:val>
                                            <p:strVal val="#ppt_y"/>
                                          </p:val>
                                        </p:tav>
                                      </p:tavLst>
                                    </p:anim>
                                  </p:childTnLst>
                                </p:cTn>
                              </p:par>
                            </p:childTnLst>
                          </p:cTn>
                        </p:par>
                        <p:par>
                          <p:cTn id="29" fill="hold">
                            <p:stCondLst>
                              <p:cond delay="1500"/>
                            </p:stCondLst>
                            <p:childTnLst>
                              <p:par>
                                <p:cTn id="30" presetID="49" presetClass="entr" presetSubtype="0" decel="100000"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 calcmode="lin" valueType="num">
                                      <p:cBhvr>
                                        <p:cTn id="34" dur="500" fill="hold"/>
                                        <p:tgtEl>
                                          <p:spTgt spid="6"/>
                                        </p:tgtEl>
                                        <p:attrNameLst>
                                          <p:attrName>style.rotation</p:attrName>
                                        </p:attrNameLst>
                                      </p:cBhvr>
                                      <p:tavLst>
                                        <p:tav tm="0">
                                          <p:val>
                                            <p:fltVal val="360"/>
                                          </p:val>
                                        </p:tav>
                                        <p:tav tm="100000">
                                          <p:val>
                                            <p:fltVal val="0"/>
                                          </p:val>
                                        </p:tav>
                                      </p:tavLst>
                                    </p:anim>
                                    <p:animEffect transition="in" filter="fade">
                                      <p:cBhvr>
                                        <p:cTn id="35" dur="500"/>
                                        <p:tgtEl>
                                          <p:spTgt spid="6"/>
                                        </p:tgtEl>
                                      </p:cBhvr>
                                    </p:animEffect>
                                  </p:childTnLst>
                                </p:cTn>
                              </p:par>
                              <p:par>
                                <p:cTn id="36" presetID="42" presetClass="entr" presetSubtype="0" fill="hold" grpId="0" nodeType="with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fade">
                                      <p:cBhvr>
                                        <p:cTn id="38" dur="1000"/>
                                        <p:tgtEl>
                                          <p:spTgt spid="7"/>
                                        </p:tgtEl>
                                      </p:cBhvr>
                                    </p:animEffect>
                                    <p:anim calcmode="lin" valueType="num">
                                      <p:cBhvr>
                                        <p:cTn id="39" dur="1000" fill="hold"/>
                                        <p:tgtEl>
                                          <p:spTgt spid="7"/>
                                        </p:tgtEl>
                                        <p:attrNameLst>
                                          <p:attrName>ppt_x</p:attrName>
                                        </p:attrNameLst>
                                      </p:cBhvr>
                                      <p:tavLst>
                                        <p:tav tm="0">
                                          <p:val>
                                            <p:strVal val="#ppt_x"/>
                                          </p:val>
                                        </p:tav>
                                        <p:tav tm="100000">
                                          <p:val>
                                            <p:strVal val="#ppt_x"/>
                                          </p:val>
                                        </p:tav>
                                      </p:tavLst>
                                    </p:anim>
                                    <p:anim calcmode="lin" valueType="num">
                                      <p:cBhvr>
                                        <p:cTn id="40" dur="1000" fill="hold"/>
                                        <p:tgtEl>
                                          <p:spTgt spid="7"/>
                                        </p:tgtEl>
                                        <p:attrNameLst>
                                          <p:attrName>ppt_y</p:attrName>
                                        </p:attrNameLst>
                                      </p:cBhvr>
                                      <p:tavLst>
                                        <p:tav tm="0">
                                          <p:val>
                                            <p:strVal val="#ppt_y+.1"/>
                                          </p:val>
                                        </p:tav>
                                        <p:tav tm="100000">
                                          <p:val>
                                            <p:strVal val="#ppt_y"/>
                                          </p:val>
                                        </p:tav>
                                      </p:tavLst>
                                    </p:anim>
                                  </p:childTnLst>
                                </p:cTn>
                              </p:par>
                            </p:childTnLst>
                          </p:cTn>
                        </p:par>
                        <p:par>
                          <p:cTn id="41" fill="hold">
                            <p:stCondLst>
                              <p:cond delay="2000"/>
                            </p:stCondLst>
                            <p:childTnLst>
                              <p:par>
                                <p:cTn id="42" presetID="49" presetClass="entr" presetSubtype="0" decel="100000" fill="hold" grpId="0" nodeType="afterEffect">
                                  <p:stCondLst>
                                    <p:cond delay="0"/>
                                  </p:stCondLst>
                                  <p:childTnLst>
                                    <p:set>
                                      <p:cBhvr>
                                        <p:cTn id="43" dur="1" fill="hold">
                                          <p:stCondLst>
                                            <p:cond delay="0"/>
                                          </p:stCondLst>
                                        </p:cTn>
                                        <p:tgtEl>
                                          <p:spTgt spid="8"/>
                                        </p:tgtEl>
                                        <p:attrNameLst>
                                          <p:attrName>style.visibility</p:attrName>
                                        </p:attrNameLst>
                                      </p:cBhvr>
                                      <p:to>
                                        <p:strVal val="visible"/>
                                      </p:to>
                                    </p:set>
                                    <p:anim calcmode="lin" valueType="num">
                                      <p:cBhvr>
                                        <p:cTn id="44" dur="500" fill="hold"/>
                                        <p:tgtEl>
                                          <p:spTgt spid="8"/>
                                        </p:tgtEl>
                                        <p:attrNameLst>
                                          <p:attrName>ppt_w</p:attrName>
                                        </p:attrNameLst>
                                      </p:cBhvr>
                                      <p:tavLst>
                                        <p:tav tm="0">
                                          <p:val>
                                            <p:fltVal val="0"/>
                                          </p:val>
                                        </p:tav>
                                        <p:tav tm="100000">
                                          <p:val>
                                            <p:strVal val="#ppt_w"/>
                                          </p:val>
                                        </p:tav>
                                      </p:tavLst>
                                    </p:anim>
                                    <p:anim calcmode="lin" valueType="num">
                                      <p:cBhvr>
                                        <p:cTn id="45" dur="500" fill="hold"/>
                                        <p:tgtEl>
                                          <p:spTgt spid="8"/>
                                        </p:tgtEl>
                                        <p:attrNameLst>
                                          <p:attrName>ppt_h</p:attrName>
                                        </p:attrNameLst>
                                      </p:cBhvr>
                                      <p:tavLst>
                                        <p:tav tm="0">
                                          <p:val>
                                            <p:fltVal val="0"/>
                                          </p:val>
                                        </p:tav>
                                        <p:tav tm="100000">
                                          <p:val>
                                            <p:strVal val="#ppt_h"/>
                                          </p:val>
                                        </p:tav>
                                      </p:tavLst>
                                    </p:anim>
                                    <p:anim calcmode="lin" valueType="num">
                                      <p:cBhvr>
                                        <p:cTn id="46" dur="500" fill="hold"/>
                                        <p:tgtEl>
                                          <p:spTgt spid="8"/>
                                        </p:tgtEl>
                                        <p:attrNameLst>
                                          <p:attrName>style.rotation</p:attrName>
                                        </p:attrNameLst>
                                      </p:cBhvr>
                                      <p:tavLst>
                                        <p:tav tm="0">
                                          <p:val>
                                            <p:fltVal val="360"/>
                                          </p:val>
                                        </p:tav>
                                        <p:tav tm="100000">
                                          <p:val>
                                            <p:fltVal val="0"/>
                                          </p:val>
                                        </p:tav>
                                      </p:tavLst>
                                    </p:anim>
                                    <p:animEffect transition="in" filter="fade">
                                      <p:cBhvr>
                                        <p:cTn id="47" dur="500"/>
                                        <p:tgtEl>
                                          <p:spTgt spid="8"/>
                                        </p:tgtEl>
                                      </p:cBhvr>
                                    </p:animEffect>
                                  </p:childTnLst>
                                </p:cTn>
                              </p:par>
                              <p:par>
                                <p:cTn id="48" presetID="42" presetClass="entr" presetSubtype="0" fill="hold" grpId="0" nodeType="withEffect">
                                  <p:stCondLst>
                                    <p:cond delay="0"/>
                                  </p:stCondLst>
                                  <p:childTnLst>
                                    <p:set>
                                      <p:cBhvr>
                                        <p:cTn id="49" dur="1" fill="hold">
                                          <p:stCondLst>
                                            <p:cond delay="0"/>
                                          </p:stCondLst>
                                        </p:cTn>
                                        <p:tgtEl>
                                          <p:spTgt spid="9"/>
                                        </p:tgtEl>
                                        <p:attrNameLst>
                                          <p:attrName>style.visibility</p:attrName>
                                        </p:attrNameLst>
                                      </p:cBhvr>
                                      <p:to>
                                        <p:strVal val="visible"/>
                                      </p:to>
                                    </p:set>
                                    <p:animEffect transition="in" filter="fade">
                                      <p:cBhvr>
                                        <p:cTn id="50" dur="1000"/>
                                        <p:tgtEl>
                                          <p:spTgt spid="9"/>
                                        </p:tgtEl>
                                      </p:cBhvr>
                                    </p:animEffect>
                                    <p:anim calcmode="lin" valueType="num">
                                      <p:cBhvr>
                                        <p:cTn id="51" dur="1000" fill="hold"/>
                                        <p:tgtEl>
                                          <p:spTgt spid="9"/>
                                        </p:tgtEl>
                                        <p:attrNameLst>
                                          <p:attrName>ppt_x</p:attrName>
                                        </p:attrNameLst>
                                      </p:cBhvr>
                                      <p:tavLst>
                                        <p:tav tm="0">
                                          <p:val>
                                            <p:strVal val="#ppt_x"/>
                                          </p:val>
                                        </p:tav>
                                        <p:tav tm="100000">
                                          <p:val>
                                            <p:strVal val="#ppt_x"/>
                                          </p:val>
                                        </p:tav>
                                      </p:tavLst>
                                    </p:anim>
                                    <p:anim calcmode="lin" valueType="num">
                                      <p:cBhvr>
                                        <p:cTn id="52" dur="1000" fill="hold"/>
                                        <p:tgtEl>
                                          <p:spTgt spid="9"/>
                                        </p:tgtEl>
                                        <p:attrNameLst>
                                          <p:attrName>ppt_y</p:attrName>
                                        </p:attrNameLst>
                                      </p:cBhvr>
                                      <p:tavLst>
                                        <p:tav tm="0">
                                          <p:val>
                                            <p:strVal val="#ppt_y+.1"/>
                                          </p:val>
                                        </p:tav>
                                        <p:tav tm="100000">
                                          <p:val>
                                            <p:strVal val="#ppt_y"/>
                                          </p:val>
                                        </p:tav>
                                      </p:tavLst>
                                    </p:anim>
                                  </p:childTnLst>
                                </p:cTn>
                              </p:par>
                            </p:childTnLst>
                          </p:cTn>
                        </p:par>
                        <p:par>
                          <p:cTn id="53" fill="hold">
                            <p:stCondLst>
                              <p:cond delay="2500"/>
                            </p:stCondLst>
                            <p:childTnLst>
                              <p:par>
                                <p:cTn id="54" presetID="49" presetClass="entr" presetSubtype="0" decel="100000" fill="hold" grpId="0" nodeType="afterEffect">
                                  <p:stCondLst>
                                    <p:cond delay="0"/>
                                  </p:stCondLst>
                                  <p:childTnLst>
                                    <p:set>
                                      <p:cBhvr>
                                        <p:cTn id="55" dur="1" fill="hold">
                                          <p:stCondLst>
                                            <p:cond delay="0"/>
                                          </p:stCondLst>
                                        </p:cTn>
                                        <p:tgtEl>
                                          <p:spTgt spid="10"/>
                                        </p:tgtEl>
                                        <p:attrNameLst>
                                          <p:attrName>style.visibility</p:attrName>
                                        </p:attrNameLst>
                                      </p:cBhvr>
                                      <p:to>
                                        <p:strVal val="visible"/>
                                      </p:to>
                                    </p:set>
                                    <p:anim calcmode="lin" valueType="num">
                                      <p:cBhvr>
                                        <p:cTn id="56" dur="500" fill="hold"/>
                                        <p:tgtEl>
                                          <p:spTgt spid="10"/>
                                        </p:tgtEl>
                                        <p:attrNameLst>
                                          <p:attrName>ppt_w</p:attrName>
                                        </p:attrNameLst>
                                      </p:cBhvr>
                                      <p:tavLst>
                                        <p:tav tm="0">
                                          <p:val>
                                            <p:fltVal val="0"/>
                                          </p:val>
                                        </p:tav>
                                        <p:tav tm="100000">
                                          <p:val>
                                            <p:strVal val="#ppt_w"/>
                                          </p:val>
                                        </p:tav>
                                      </p:tavLst>
                                    </p:anim>
                                    <p:anim calcmode="lin" valueType="num">
                                      <p:cBhvr>
                                        <p:cTn id="57" dur="500" fill="hold"/>
                                        <p:tgtEl>
                                          <p:spTgt spid="10"/>
                                        </p:tgtEl>
                                        <p:attrNameLst>
                                          <p:attrName>ppt_h</p:attrName>
                                        </p:attrNameLst>
                                      </p:cBhvr>
                                      <p:tavLst>
                                        <p:tav tm="0">
                                          <p:val>
                                            <p:fltVal val="0"/>
                                          </p:val>
                                        </p:tav>
                                        <p:tav tm="100000">
                                          <p:val>
                                            <p:strVal val="#ppt_h"/>
                                          </p:val>
                                        </p:tav>
                                      </p:tavLst>
                                    </p:anim>
                                    <p:anim calcmode="lin" valueType="num">
                                      <p:cBhvr>
                                        <p:cTn id="58" dur="500" fill="hold"/>
                                        <p:tgtEl>
                                          <p:spTgt spid="10"/>
                                        </p:tgtEl>
                                        <p:attrNameLst>
                                          <p:attrName>style.rotation</p:attrName>
                                        </p:attrNameLst>
                                      </p:cBhvr>
                                      <p:tavLst>
                                        <p:tav tm="0">
                                          <p:val>
                                            <p:fltVal val="360"/>
                                          </p:val>
                                        </p:tav>
                                        <p:tav tm="100000">
                                          <p:val>
                                            <p:fltVal val="0"/>
                                          </p:val>
                                        </p:tav>
                                      </p:tavLst>
                                    </p:anim>
                                    <p:animEffect transition="in" filter="fade">
                                      <p:cBhvr>
                                        <p:cTn id="59" dur="500"/>
                                        <p:tgtEl>
                                          <p:spTgt spid="10"/>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11"/>
                                        </p:tgtEl>
                                        <p:attrNameLst>
                                          <p:attrName>style.visibility</p:attrName>
                                        </p:attrNameLst>
                                      </p:cBhvr>
                                      <p:to>
                                        <p:strVal val="visible"/>
                                      </p:to>
                                    </p:set>
                                    <p:animEffect transition="in" filter="fade">
                                      <p:cBhvr>
                                        <p:cTn id="62" dur="1000"/>
                                        <p:tgtEl>
                                          <p:spTgt spid="11"/>
                                        </p:tgtEl>
                                      </p:cBhvr>
                                    </p:animEffect>
                                    <p:anim calcmode="lin" valueType="num">
                                      <p:cBhvr>
                                        <p:cTn id="63" dur="1000" fill="hold"/>
                                        <p:tgtEl>
                                          <p:spTgt spid="11"/>
                                        </p:tgtEl>
                                        <p:attrNameLst>
                                          <p:attrName>ppt_x</p:attrName>
                                        </p:attrNameLst>
                                      </p:cBhvr>
                                      <p:tavLst>
                                        <p:tav tm="0">
                                          <p:val>
                                            <p:strVal val="#ppt_x"/>
                                          </p:val>
                                        </p:tav>
                                        <p:tav tm="100000">
                                          <p:val>
                                            <p:strVal val="#ppt_x"/>
                                          </p:val>
                                        </p:tav>
                                      </p:tavLst>
                                    </p:anim>
                                    <p:anim calcmode="lin" valueType="num">
                                      <p:cBhvr>
                                        <p:cTn id="64" dur="1000" fill="hold"/>
                                        <p:tgtEl>
                                          <p:spTgt spid="11"/>
                                        </p:tgtEl>
                                        <p:attrNameLst>
                                          <p:attrName>ppt_y</p:attrName>
                                        </p:attrNameLst>
                                      </p:cBhvr>
                                      <p:tavLst>
                                        <p:tav tm="0">
                                          <p:val>
                                            <p:strVal val="#ppt_y+.1"/>
                                          </p:val>
                                        </p:tav>
                                        <p:tav tm="100000">
                                          <p:val>
                                            <p:strVal val="#ppt_y"/>
                                          </p:val>
                                        </p:tav>
                                      </p:tavLst>
                                    </p:anim>
                                  </p:childTnLst>
                                </p:cTn>
                              </p:par>
                            </p:childTnLst>
                          </p:cTn>
                        </p:par>
                        <p:par>
                          <p:cTn id="65" fill="hold">
                            <p:stCondLst>
                              <p:cond delay="3000"/>
                            </p:stCondLst>
                            <p:childTnLst>
                              <p:par>
                                <p:cTn id="66" presetID="49" presetClass="entr" presetSubtype="0" decel="100000" fill="hold" grpId="0" nodeType="afterEffect">
                                  <p:stCondLst>
                                    <p:cond delay="0"/>
                                  </p:stCondLst>
                                  <p:childTnLst>
                                    <p:set>
                                      <p:cBhvr>
                                        <p:cTn id="67" dur="1" fill="hold">
                                          <p:stCondLst>
                                            <p:cond delay="0"/>
                                          </p:stCondLst>
                                        </p:cTn>
                                        <p:tgtEl>
                                          <p:spTgt spid="12"/>
                                        </p:tgtEl>
                                        <p:attrNameLst>
                                          <p:attrName>style.visibility</p:attrName>
                                        </p:attrNameLst>
                                      </p:cBhvr>
                                      <p:to>
                                        <p:strVal val="visible"/>
                                      </p:to>
                                    </p:set>
                                    <p:anim calcmode="lin" valueType="num">
                                      <p:cBhvr>
                                        <p:cTn id="68" dur="500" fill="hold"/>
                                        <p:tgtEl>
                                          <p:spTgt spid="12"/>
                                        </p:tgtEl>
                                        <p:attrNameLst>
                                          <p:attrName>ppt_w</p:attrName>
                                        </p:attrNameLst>
                                      </p:cBhvr>
                                      <p:tavLst>
                                        <p:tav tm="0">
                                          <p:val>
                                            <p:fltVal val="0"/>
                                          </p:val>
                                        </p:tav>
                                        <p:tav tm="100000">
                                          <p:val>
                                            <p:strVal val="#ppt_w"/>
                                          </p:val>
                                        </p:tav>
                                      </p:tavLst>
                                    </p:anim>
                                    <p:anim calcmode="lin" valueType="num">
                                      <p:cBhvr>
                                        <p:cTn id="69" dur="500" fill="hold"/>
                                        <p:tgtEl>
                                          <p:spTgt spid="12"/>
                                        </p:tgtEl>
                                        <p:attrNameLst>
                                          <p:attrName>ppt_h</p:attrName>
                                        </p:attrNameLst>
                                      </p:cBhvr>
                                      <p:tavLst>
                                        <p:tav tm="0">
                                          <p:val>
                                            <p:fltVal val="0"/>
                                          </p:val>
                                        </p:tav>
                                        <p:tav tm="100000">
                                          <p:val>
                                            <p:strVal val="#ppt_h"/>
                                          </p:val>
                                        </p:tav>
                                      </p:tavLst>
                                    </p:anim>
                                    <p:anim calcmode="lin" valueType="num">
                                      <p:cBhvr>
                                        <p:cTn id="70" dur="500" fill="hold"/>
                                        <p:tgtEl>
                                          <p:spTgt spid="12"/>
                                        </p:tgtEl>
                                        <p:attrNameLst>
                                          <p:attrName>style.rotation</p:attrName>
                                        </p:attrNameLst>
                                      </p:cBhvr>
                                      <p:tavLst>
                                        <p:tav tm="0">
                                          <p:val>
                                            <p:fltVal val="360"/>
                                          </p:val>
                                        </p:tav>
                                        <p:tav tm="100000">
                                          <p:val>
                                            <p:fltVal val="0"/>
                                          </p:val>
                                        </p:tav>
                                      </p:tavLst>
                                    </p:anim>
                                    <p:animEffect transition="in" filter="fade">
                                      <p:cBhvr>
                                        <p:cTn id="71" dur="500"/>
                                        <p:tgtEl>
                                          <p:spTgt spid="12"/>
                                        </p:tgtEl>
                                      </p:cBhvr>
                                    </p:animEffect>
                                  </p:childTnLst>
                                </p:cTn>
                              </p:par>
                              <p:par>
                                <p:cTn id="72" presetID="42" presetClass="entr" presetSubtype="0"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fade">
                                      <p:cBhvr>
                                        <p:cTn id="74" dur="1000"/>
                                        <p:tgtEl>
                                          <p:spTgt spid="13"/>
                                        </p:tgtEl>
                                      </p:cBhvr>
                                    </p:animEffect>
                                    <p:anim calcmode="lin" valueType="num">
                                      <p:cBhvr>
                                        <p:cTn id="75" dur="1000" fill="hold"/>
                                        <p:tgtEl>
                                          <p:spTgt spid="13"/>
                                        </p:tgtEl>
                                        <p:attrNameLst>
                                          <p:attrName>ppt_x</p:attrName>
                                        </p:attrNameLst>
                                      </p:cBhvr>
                                      <p:tavLst>
                                        <p:tav tm="0">
                                          <p:val>
                                            <p:strVal val="#ppt_x"/>
                                          </p:val>
                                        </p:tav>
                                        <p:tav tm="100000">
                                          <p:val>
                                            <p:strVal val="#ppt_x"/>
                                          </p:val>
                                        </p:tav>
                                      </p:tavLst>
                                    </p:anim>
                                    <p:anim calcmode="lin" valueType="num">
                                      <p:cBhvr>
                                        <p:cTn id="76" dur="10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13"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70606" y="2724576"/>
            <a:ext cx="1408667" cy="1408851"/>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2"/>
              </a:solidFill>
            </a:endParaRPr>
          </a:p>
        </p:txBody>
      </p:sp>
      <p:sp>
        <p:nvSpPr>
          <p:cNvPr id="3" name="文本框 9"/>
          <p:cNvSpPr txBox="1"/>
          <p:nvPr/>
        </p:nvSpPr>
        <p:spPr>
          <a:xfrm>
            <a:off x="5303914" y="3518440"/>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文本框 9"/>
          <p:cNvSpPr txBox="1"/>
          <p:nvPr/>
        </p:nvSpPr>
        <p:spPr>
          <a:xfrm>
            <a:off x="7093428" y="3524549"/>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文本框 9"/>
          <p:cNvSpPr txBox="1"/>
          <p:nvPr/>
        </p:nvSpPr>
        <p:spPr>
          <a:xfrm>
            <a:off x="5303913" y="3889030"/>
            <a:ext cx="19199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文本框 9"/>
          <p:cNvSpPr txBox="1"/>
          <p:nvPr/>
        </p:nvSpPr>
        <p:spPr>
          <a:xfrm>
            <a:off x="7093428" y="3889029"/>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5098573" y="2617908"/>
            <a:ext cx="3887926" cy="738664"/>
          </a:xfrm>
          <a:prstGeom prst="rect">
            <a:avLst/>
          </a:prstGeom>
          <a:noFill/>
        </p:spPr>
        <p:txBody>
          <a:bodyPr wrap="square" lIns="0" tIns="0" rIns="0" bIns="0" rtlCol="0">
            <a:spAutoFit/>
          </a:bodyPr>
          <a:lstStyle/>
          <a:p>
            <a:pPr marL="0" lvl="1"/>
            <a:r>
              <a:rPr lang="zh-CN" altLang="en-US" sz="4800" b="1" dirty="0">
                <a:solidFill>
                  <a:schemeClr val="bg2"/>
                </a:solidFill>
                <a:latin typeface="微软雅黑" panose="020B0503020204020204" pitchFamily="34" charset="-122"/>
                <a:ea typeface="微软雅黑" panose="020B0503020204020204" pitchFamily="34" charset="-122"/>
              </a:rPr>
              <a:t>单击添加标题</a:t>
            </a:r>
            <a:endParaRPr lang="zh-CN" altLang="en-US" sz="4800" b="1" dirty="0">
              <a:solidFill>
                <a:schemeClr val="bg2"/>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3663821" y="2751894"/>
            <a:ext cx="822234" cy="1354217"/>
          </a:xfrm>
          <a:prstGeom prst="rect">
            <a:avLst/>
          </a:prstGeom>
          <a:noFill/>
        </p:spPr>
        <p:txBody>
          <a:bodyPr wrap="none" lIns="0" tIns="0" rIns="0" bIns="0" rtlCol="0">
            <a:spAutoFit/>
          </a:bodyPr>
          <a:lstStyle/>
          <a:p>
            <a:pPr algn="ctr"/>
            <a:r>
              <a:rPr lang="en-US" altLang="zh-CN" sz="8800" spc="400" dirty="0">
                <a:solidFill>
                  <a:schemeClr val="bg2"/>
                </a:solidFill>
                <a:latin typeface="Agency FB" panose="020B0503020202020204" pitchFamily="34" charset="0"/>
                <a:ea typeface="微软雅黑" panose="020B0503020204020204" pitchFamily="34" charset="-122"/>
              </a:rPr>
              <a:t>01</a:t>
            </a:r>
            <a:endParaRPr lang="zh-CN" altLang="en-US" sz="8800" spc="400" dirty="0">
              <a:solidFill>
                <a:schemeClr val="bg2"/>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300"/>
                                        <p:tgtEl>
                                          <p:spTgt spid="7"/>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80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19"/>
          <p:cNvSpPr/>
          <p:nvPr/>
        </p:nvSpPr>
        <p:spPr bwMode="auto">
          <a:xfrm>
            <a:off x="1731169" y="3650622"/>
            <a:ext cx="8729663" cy="0"/>
          </a:xfrm>
          <a:custGeom>
            <a:avLst/>
            <a:gdLst>
              <a:gd name="T0" fmla="*/ 0 w 24000"/>
              <a:gd name="T1" fmla="*/ 24000 w 24000"/>
            </a:gdLst>
            <a:ahLst/>
            <a:cxnLst>
              <a:cxn ang="0">
                <a:pos x="T0" y="0"/>
              </a:cxn>
              <a:cxn ang="0">
                <a:pos x="T1" y="0"/>
              </a:cxn>
            </a:cxnLst>
            <a:rect l="0" t="0" r="r" b="b"/>
            <a:pathLst>
              <a:path w="24000">
                <a:moveTo>
                  <a:pt x="0" y="0"/>
                </a:moveTo>
                <a:cubicBezTo>
                  <a:pt x="24000" y="0"/>
                  <a:pt x="24000" y="0"/>
                  <a:pt x="24000" y="0"/>
                </a:cubicBezTo>
              </a:path>
            </a:pathLst>
          </a:custGeom>
          <a:noFill/>
          <a:ln w="12700" cap="flat">
            <a:solidFill>
              <a:srgbClr val="24211D"/>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ln w="12700">
                <a:solidFill>
                  <a:schemeClr val="tx1"/>
                </a:solidFill>
              </a:ln>
            </a:endParaRPr>
          </a:p>
        </p:txBody>
      </p:sp>
      <p:sp>
        <p:nvSpPr>
          <p:cNvPr id="5" name="Freeform 20"/>
          <p:cNvSpPr/>
          <p:nvPr/>
        </p:nvSpPr>
        <p:spPr bwMode="auto">
          <a:xfrm>
            <a:off x="1731169" y="3966535"/>
            <a:ext cx="2909888" cy="1747838"/>
          </a:xfrm>
          <a:custGeom>
            <a:avLst/>
            <a:gdLst>
              <a:gd name="T0" fmla="*/ 0 w 8000"/>
              <a:gd name="T1" fmla="*/ 4800 h 4800"/>
              <a:gd name="T2" fmla="*/ 8000 w 8000"/>
              <a:gd name="T3" fmla="*/ 4800 h 4800"/>
              <a:gd name="T4" fmla="*/ 8000 w 8000"/>
              <a:gd name="T5" fmla="*/ 0 h 4800"/>
              <a:gd name="T6" fmla="*/ 0 w 8000"/>
              <a:gd name="T7" fmla="*/ 0 h 4800"/>
              <a:gd name="T8" fmla="*/ 0 w 8000"/>
              <a:gd name="T9" fmla="*/ 4800 h 4800"/>
            </a:gdLst>
            <a:ahLst/>
            <a:cxnLst>
              <a:cxn ang="0">
                <a:pos x="T0" y="T1"/>
              </a:cxn>
              <a:cxn ang="0">
                <a:pos x="T2" y="T3"/>
              </a:cxn>
              <a:cxn ang="0">
                <a:pos x="T4" y="T5"/>
              </a:cxn>
              <a:cxn ang="0">
                <a:pos x="T6" y="T7"/>
              </a:cxn>
              <a:cxn ang="0">
                <a:pos x="T8" y="T9"/>
              </a:cxn>
            </a:cxnLst>
            <a:rect l="0" t="0" r="r" b="b"/>
            <a:pathLst>
              <a:path w="8000" h="4800">
                <a:moveTo>
                  <a:pt x="0" y="4800"/>
                </a:moveTo>
                <a:lnTo>
                  <a:pt x="8000" y="4800"/>
                </a:lnTo>
                <a:lnTo>
                  <a:pt x="8000" y="0"/>
                </a:lnTo>
                <a:cubicBezTo>
                  <a:pt x="4948" y="0"/>
                  <a:pt x="3053" y="0"/>
                  <a:pt x="0" y="0"/>
                </a:cubicBezTo>
                <a:lnTo>
                  <a:pt x="0" y="4800"/>
                </a:ln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a:effectLst>
            <a:outerShdw blurRad="152400" dist="101600" dir="2700000" algn="tl" rotWithShape="0">
              <a:prstClr val="black">
                <a:alpha val="50000"/>
              </a:prstClr>
            </a:outerShdw>
          </a:effectLst>
        </p:spPr>
        <p:txBody>
          <a:bodyPr vert="horz" wrap="square" lIns="91440" tIns="45720" rIns="91440" bIns="45720" numCol="1" anchor="t" anchorCtr="0" compatLnSpc="1"/>
          <a:lstStyle/>
          <a:p>
            <a:endParaRPr lang="zh-CN" altLang="en-US"/>
          </a:p>
        </p:txBody>
      </p:sp>
      <p:sp>
        <p:nvSpPr>
          <p:cNvPr id="6" name="Freeform 21"/>
          <p:cNvSpPr/>
          <p:nvPr/>
        </p:nvSpPr>
        <p:spPr bwMode="auto">
          <a:xfrm>
            <a:off x="4641057" y="1586872"/>
            <a:ext cx="2909888" cy="1746250"/>
          </a:xfrm>
          <a:custGeom>
            <a:avLst/>
            <a:gdLst>
              <a:gd name="T0" fmla="*/ 0 w 8000"/>
              <a:gd name="T1" fmla="*/ 4800 h 4800"/>
              <a:gd name="T2" fmla="*/ 8000 w 8000"/>
              <a:gd name="T3" fmla="*/ 4800 h 4800"/>
              <a:gd name="T4" fmla="*/ 8000 w 8000"/>
              <a:gd name="T5" fmla="*/ 0 h 4800"/>
              <a:gd name="T6" fmla="*/ 0 w 8000"/>
              <a:gd name="T7" fmla="*/ 0 h 4800"/>
              <a:gd name="T8" fmla="*/ 0 w 8000"/>
              <a:gd name="T9" fmla="*/ 4800 h 4800"/>
            </a:gdLst>
            <a:ahLst/>
            <a:cxnLst>
              <a:cxn ang="0">
                <a:pos x="T0" y="T1"/>
              </a:cxn>
              <a:cxn ang="0">
                <a:pos x="T2" y="T3"/>
              </a:cxn>
              <a:cxn ang="0">
                <a:pos x="T4" y="T5"/>
              </a:cxn>
              <a:cxn ang="0">
                <a:pos x="T6" y="T7"/>
              </a:cxn>
              <a:cxn ang="0">
                <a:pos x="T8" y="T9"/>
              </a:cxn>
            </a:cxnLst>
            <a:rect l="0" t="0" r="r" b="b"/>
            <a:pathLst>
              <a:path w="8000" h="4800">
                <a:moveTo>
                  <a:pt x="0" y="4800"/>
                </a:moveTo>
                <a:cubicBezTo>
                  <a:pt x="3053" y="4800"/>
                  <a:pt x="4948" y="4800"/>
                  <a:pt x="8000" y="4800"/>
                </a:cubicBezTo>
                <a:lnTo>
                  <a:pt x="8000" y="0"/>
                </a:lnTo>
                <a:lnTo>
                  <a:pt x="0" y="0"/>
                </a:lnTo>
                <a:lnTo>
                  <a:pt x="0" y="4800"/>
                </a:ln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a:effectLst>
            <a:outerShdw blurRad="152400" dist="101600" dir="2700000" algn="tl" rotWithShape="0">
              <a:prstClr val="black">
                <a:alpha val="50000"/>
              </a:prstClr>
            </a:outerShdw>
          </a:effectLst>
        </p:spPr>
        <p:txBody>
          <a:bodyPr vert="horz" wrap="square" lIns="91440" tIns="45720" rIns="91440" bIns="45720" numCol="1" anchor="t" anchorCtr="0" compatLnSpc="1"/>
          <a:lstStyle/>
          <a:p>
            <a:endParaRPr lang="zh-CN" altLang="en-US"/>
          </a:p>
        </p:txBody>
      </p:sp>
      <p:sp>
        <p:nvSpPr>
          <p:cNvPr id="7" name="Freeform 22"/>
          <p:cNvSpPr/>
          <p:nvPr/>
        </p:nvSpPr>
        <p:spPr bwMode="auto">
          <a:xfrm>
            <a:off x="7550944" y="3966535"/>
            <a:ext cx="2909888" cy="1747838"/>
          </a:xfrm>
          <a:custGeom>
            <a:avLst/>
            <a:gdLst>
              <a:gd name="T0" fmla="*/ 0 w 8000"/>
              <a:gd name="T1" fmla="*/ 4800 h 4800"/>
              <a:gd name="T2" fmla="*/ 8000 w 8000"/>
              <a:gd name="T3" fmla="*/ 4800 h 4800"/>
              <a:gd name="T4" fmla="*/ 8000 w 8000"/>
              <a:gd name="T5" fmla="*/ 0 h 4800"/>
              <a:gd name="T6" fmla="*/ 0 w 8000"/>
              <a:gd name="T7" fmla="*/ 0 h 4800"/>
              <a:gd name="T8" fmla="*/ 0 w 8000"/>
              <a:gd name="T9" fmla="*/ 4800 h 4800"/>
            </a:gdLst>
            <a:ahLst/>
            <a:cxnLst>
              <a:cxn ang="0">
                <a:pos x="T0" y="T1"/>
              </a:cxn>
              <a:cxn ang="0">
                <a:pos x="T2" y="T3"/>
              </a:cxn>
              <a:cxn ang="0">
                <a:pos x="T4" y="T5"/>
              </a:cxn>
              <a:cxn ang="0">
                <a:pos x="T6" y="T7"/>
              </a:cxn>
              <a:cxn ang="0">
                <a:pos x="T8" y="T9"/>
              </a:cxn>
            </a:cxnLst>
            <a:rect l="0" t="0" r="r" b="b"/>
            <a:pathLst>
              <a:path w="8000" h="4800">
                <a:moveTo>
                  <a:pt x="0" y="4800"/>
                </a:moveTo>
                <a:lnTo>
                  <a:pt x="8000" y="4800"/>
                </a:lnTo>
                <a:lnTo>
                  <a:pt x="8000" y="0"/>
                </a:lnTo>
                <a:cubicBezTo>
                  <a:pt x="4948" y="0"/>
                  <a:pt x="3053" y="0"/>
                  <a:pt x="0" y="0"/>
                </a:cubicBezTo>
                <a:lnTo>
                  <a:pt x="0" y="4800"/>
                </a:ln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a:outerShdw blurRad="152400" dist="101600" dir="2700000" algn="tl" rotWithShape="0">
              <a:prstClr val="black">
                <a:alpha val="50000"/>
              </a:prstClr>
            </a:outerShdw>
          </a:effectLst>
        </p:spPr>
        <p:txBody>
          <a:bodyPr vert="horz" wrap="square" lIns="91440" tIns="45720" rIns="91440" bIns="45720" numCol="1" anchor="t" anchorCtr="0" compatLnSpc="1"/>
          <a:lstStyle/>
          <a:p>
            <a:endParaRPr lang="zh-CN" altLang="en-US"/>
          </a:p>
        </p:txBody>
      </p:sp>
      <p:sp>
        <p:nvSpPr>
          <p:cNvPr id="8" name="Oval 23"/>
          <p:cNvSpPr>
            <a:spLocks noChangeArrowheads="1"/>
          </p:cNvSpPr>
          <p:nvPr/>
        </p:nvSpPr>
        <p:spPr bwMode="auto">
          <a:xfrm>
            <a:off x="3098007" y="3563310"/>
            <a:ext cx="174625" cy="174625"/>
          </a:xfrm>
          <a:prstGeom prst="ellipse">
            <a:avLst/>
          </a:prstGeom>
          <a:noFill/>
          <a:ln w="36513" cap="flat">
            <a:solidFill>
              <a:schemeClr val="accent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9" name="Oval 24"/>
          <p:cNvSpPr>
            <a:spLocks noChangeArrowheads="1"/>
          </p:cNvSpPr>
          <p:nvPr/>
        </p:nvSpPr>
        <p:spPr bwMode="auto">
          <a:xfrm>
            <a:off x="4596607" y="3606172"/>
            <a:ext cx="87313" cy="87313"/>
          </a:xfrm>
          <a:prstGeom prst="ellipse">
            <a:avLst/>
          </a:prstGeom>
          <a:solidFill>
            <a:srgbClr val="24211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0" name="Oval 25"/>
          <p:cNvSpPr>
            <a:spLocks noChangeArrowheads="1"/>
          </p:cNvSpPr>
          <p:nvPr/>
        </p:nvSpPr>
        <p:spPr bwMode="auto">
          <a:xfrm>
            <a:off x="7508082" y="3606172"/>
            <a:ext cx="87313" cy="87313"/>
          </a:xfrm>
          <a:prstGeom prst="ellipse">
            <a:avLst/>
          </a:prstGeom>
          <a:solidFill>
            <a:srgbClr val="24211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1" name="Oval 26"/>
          <p:cNvSpPr>
            <a:spLocks noChangeArrowheads="1"/>
          </p:cNvSpPr>
          <p:nvPr/>
        </p:nvSpPr>
        <p:spPr bwMode="auto">
          <a:xfrm>
            <a:off x="6007894" y="3563310"/>
            <a:ext cx="174625" cy="174625"/>
          </a:xfrm>
          <a:prstGeom prst="ellipse">
            <a:avLst/>
          </a:prstGeom>
          <a:noFill/>
          <a:ln w="36513" cap="flat">
            <a:solidFill>
              <a:schemeClr val="accent2"/>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2" name="Oval 27"/>
          <p:cNvSpPr>
            <a:spLocks noChangeArrowheads="1"/>
          </p:cNvSpPr>
          <p:nvPr/>
        </p:nvSpPr>
        <p:spPr bwMode="auto">
          <a:xfrm>
            <a:off x="8919369" y="3563310"/>
            <a:ext cx="174625" cy="174625"/>
          </a:xfrm>
          <a:prstGeom prst="ellipse">
            <a:avLst/>
          </a:prstGeom>
          <a:noFill/>
          <a:ln w="36513" cap="flat">
            <a:solidFill>
              <a:schemeClr val="accent3"/>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13" name="Freeform 28"/>
          <p:cNvSpPr/>
          <p:nvPr/>
        </p:nvSpPr>
        <p:spPr bwMode="auto">
          <a:xfrm>
            <a:off x="3042444" y="3823660"/>
            <a:ext cx="287338" cy="142875"/>
          </a:xfrm>
          <a:custGeom>
            <a:avLst/>
            <a:gdLst>
              <a:gd name="T0" fmla="*/ 0 w 789"/>
              <a:gd name="T1" fmla="*/ 394 h 394"/>
              <a:gd name="T2" fmla="*/ 394 w 789"/>
              <a:gd name="T3" fmla="*/ 0 h 394"/>
              <a:gd name="T4" fmla="*/ 789 w 789"/>
              <a:gd name="T5" fmla="*/ 394 h 394"/>
              <a:gd name="T6" fmla="*/ 0 w 789"/>
              <a:gd name="T7" fmla="*/ 394 h 394"/>
            </a:gdLst>
            <a:ahLst/>
            <a:cxnLst>
              <a:cxn ang="0">
                <a:pos x="T0" y="T1"/>
              </a:cxn>
              <a:cxn ang="0">
                <a:pos x="T2" y="T3"/>
              </a:cxn>
              <a:cxn ang="0">
                <a:pos x="T4" y="T5"/>
              </a:cxn>
              <a:cxn ang="0">
                <a:pos x="T6" y="T7"/>
              </a:cxn>
            </a:cxnLst>
            <a:rect l="0" t="0" r="r" b="b"/>
            <a:pathLst>
              <a:path w="789" h="394">
                <a:moveTo>
                  <a:pt x="0" y="394"/>
                </a:moveTo>
                <a:lnTo>
                  <a:pt x="394" y="0"/>
                </a:lnTo>
                <a:lnTo>
                  <a:pt x="789" y="394"/>
                </a:lnTo>
                <a:lnTo>
                  <a:pt x="0" y="394"/>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4" name="Freeform 29"/>
          <p:cNvSpPr/>
          <p:nvPr/>
        </p:nvSpPr>
        <p:spPr bwMode="auto">
          <a:xfrm>
            <a:off x="8862219" y="3823660"/>
            <a:ext cx="287338" cy="142875"/>
          </a:xfrm>
          <a:custGeom>
            <a:avLst/>
            <a:gdLst>
              <a:gd name="T0" fmla="*/ 0 w 789"/>
              <a:gd name="T1" fmla="*/ 394 h 394"/>
              <a:gd name="T2" fmla="*/ 394 w 789"/>
              <a:gd name="T3" fmla="*/ 0 h 394"/>
              <a:gd name="T4" fmla="*/ 789 w 789"/>
              <a:gd name="T5" fmla="*/ 394 h 394"/>
              <a:gd name="T6" fmla="*/ 0 w 789"/>
              <a:gd name="T7" fmla="*/ 394 h 394"/>
            </a:gdLst>
            <a:ahLst/>
            <a:cxnLst>
              <a:cxn ang="0">
                <a:pos x="T0" y="T1"/>
              </a:cxn>
              <a:cxn ang="0">
                <a:pos x="T2" y="T3"/>
              </a:cxn>
              <a:cxn ang="0">
                <a:pos x="T4" y="T5"/>
              </a:cxn>
              <a:cxn ang="0">
                <a:pos x="T6" y="T7"/>
              </a:cxn>
            </a:cxnLst>
            <a:rect l="0" t="0" r="r" b="b"/>
            <a:pathLst>
              <a:path w="789" h="394">
                <a:moveTo>
                  <a:pt x="0" y="394"/>
                </a:moveTo>
                <a:lnTo>
                  <a:pt x="394" y="0"/>
                </a:lnTo>
                <a:lnTo>
                  <a:pt x="789" y="394"/>
                </a:lnTo>
                <a:lnTo>
                  <a:pt x="0" y="394"/>
                </a:lnTo>
                <a:close/>
              </a:path>
            </a:pathLst>
          </a:custGeom>
          <a:solidFill>
            <a:schemeClr val="accent3"/>
          </a:solidFill>
          <a:ln>
            <a:noFill/>
          </a:ln>
        </p:spPr>
        <p:txBody>
          <a:bodyPr vert="horz" wrap="square" lIns="91440" tIns="45720" rIns="91440" bIns="45720" numCol="1" anchor="t" anchorCtr="0" compatLnSpc="1"/>
          <a:lstStyle/>
          <a:p>
            <a:endParaRPr lang="zh-CN" altLang="en-US"/>
          </a:p>
        </p:txBody>
      </p:sp>
      <p:sp>
        <p:nvSpPr>
          <p:cNvPr id="15" name="Freeform 30"/>
          <p:cNvSpPr/>
          <p:nvPr/>
        </p:nvSpPr>
        <p:spPr bwMode="auto">
          <a:xfrm>
            <a:off x="5952332" y="3333122"/>
            <a:ext cx="287338" cy="142875"/>
          </a:xfrm>
          <a:custGeom>
            <a:avLst/>
            <a:gdLst>
              <a:gd name="T0" fmla="*/ 0 w 789"/>
              <a:gd name="T1" fmla="*/ 0 h 394"/>
              <a:gd name="T2" fmla="*/ 394 w 789"/>
              <a:gd name="T3" fmla="*/ 394 h 394"/>
              <a:gd name="T4" fmla="*/ 789 w 789"/>
              <a:gd name="T5" fmla="*/ 0 h 394"/>
              <a:gd name="T6" fmla="*/ 0 w 789"/>
              <a:gd name="T7" fmla="*/ 0 h 394"/>
            </a:gdLst>
            <a:ahLst/>
            <a:cxnLst>
              <a:cxn ang="0">
                <a:pos x="T0" y="T1"/>
              </a:cxn>
              <a:cxn ang="0">
                <a:pos x="T2" y="T3"/>
              </a:cxn>
              <a:cxn ang="0">
                <a:pos x="T4" y="T5"/>
              </a:cxn>
              <a:cxn ang="0">
                <a:pos x="T6" y="T7"/>
              </a:cxn>
            </a:cxnLst>
            <a:rect l="0" t="0" r="r" b="b"/>
            <a:pathLst>
              <a:path w="789" h="394">
                <a:moveTo>
                  <a:pt x="0" y="0"/>
                </a:moveTo>
                <a:lnTo>
                  <a:pt x="394" y="394"/>
                </a:lnTo>
                <a:lnTo>
                  <a:pt x="789" y="0"/>
                </a:lnTo>
                <a:lnTo>
                  <a:pt x="0" y="0"/>
                </a:lnTo>
                <a:close/>
              </a:path>
            </a:pathLst>
          </a:custGeom>
          <a:solidFill>
            <a:schemeClr val="accent2"/>
          </a:solidFill>
          <a:ln>
            <a:noFill/>
          </a:ln>
        </p:spPr>
        <p:txBody>
          <a:bodyPr vert="horz" wrap="square" lIns="91440" tIns="45720" rIns="91440" bIns="45720" numCol="1" anchor="t" anchorCtr="0" compatLnSpc="1"/>
          <a:lstStyle/>
          <a:p>
            <a:endParaRPr lang="zh-CN" altLang="en-US"/>
          </a:p>
        </p:txBody>
      </p:sp>
      <p:sp>
        <p:nvSpPr>
          <p:cNvPr id="17" name="Oval 31"/>
          <p:cNvSpPr>
            <a:spLocks noChangeArrowheads="1"/>
          </p:cNvSpPr>
          <p:nvPr/>
        </p:nvSpPr>
        <p:spPr bwMode="auto">
          <a:xfrm>
            <a:off x="1686719" y="3606172"/>
            <a:ext cx="87313" cy="87313"/>
          </a:xfrm>
          <a:prstGeom prst="ellipse">
            <a:avLst/>
          </a:prstGeom>
          <a:solidFill>
            <a:srgbClr val="24211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Oval 32"/>
          <p:cNvSpPr>
            <a:spLocks noChangeArrowheads="1"/>
          </p:cNvSpPr>
          <p:nvPr/>
        </p:nvSpPr>
        <p:spPr bwMode="auto">
          <a:xfrm>
            <a:off x="10417969" y="3606172"/>
            <a:ext cx="87313" cy="87313"/>
          </a:xfrm>
          <a:prstGeom prst="ellipse">
            <a:avLst/>
          </a:prstGeom>
          <a:solidFill>
            <a:srgbClr val="24211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矩形 18"/>
          <p:cNvSpPr/>
          <p:nvPr/>
        </p:nvSpPr>
        <p:spPr>
          <a:xfrm>
            <a:off x="1653143" y="2380572"/>
            <a:ext cx="2828419" cy="923330"/>
          </a:xfrm>
          <a:prstGeom prst="rect">
            <a:avLst/>
          </a:prstGeom>
        </p:spPr>
        <p:txBody>
          <a:bodyPr wrap="square">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请先将要替换的图片裁剪成原图片长宽比例，然后在原图片上单击右键填充图片，这样替换后图片就不会</a:t>
            </a:r>
            <a:r>
              <a:rPr lang="zh-CN" altLang="en-US" sz="1200" dirty="0" smtClean="0">
                <a:latin typeface="微软雅黑" panose="020B0503020204020204" pitchFamily="34" charset="-122"/>
                <a:ea typeface="微软雅黑" panose="020B0503020204020204" pitchFamily="34" charset="-122"/>
              </a:rPr>
              <a:t>变形</a:t>
            </a:r>
            <a:endParaRPr lang="zh-CN" altLang="en-US" sz="1200" dirty="0">
              <a:latin typeface="微软雅黑" panose="020B0503020204020204" pitchFamily="34" charset="-122"/>
              <a:ea typeface="微软雅黑" panose="020B0503020204020204" pitchFamily="34" charset="-122"/>
            </a:endParaRPr>
          </a:p>
        </p:txBody>
      </p:sp>
      <p:sp>
        <p:nvSpPr>
          <p:cNvPr id="20" name="矩形 19"/>
          <p:cNvSpPr/>
          <p:nvPr/>
        </p:nvSpPr>
        <p:spPr>
          <a:xfrm>
            <a:off x="1653143" y="2036380"/>
            <a:ext cx="2828419" cy="338554"/>
          </a:xfrm>
          <a:prstGeom prst="rect">
            <a:avLst/>
          </a:prstGeom>
        </p:spPr>
        <p:txBody>
          <a:bodyPr wrap="square">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在这里输入您的文字内容</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sp>
        <p:nvSpPr>
          <p:cNvPr id="22" name="矩形 21"/>
          <p:cNvSpPr/>
          <p:nvPr/>
        </p:nvSpPr>
        <p:spPr>
          <a:xfrm>
            <a:off x="7762009" y="2380572"/>
            <a:ext cx="2828419" cy="923330"/>
          </a:xfrm>
          <a:prstGeom prst="rect">
            <a:avLst/>
          </a:prstGeom>
        </p:spPr>
        <p:txBody>
          <a:bodyPr wrap="square">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请先将要替换的图片裁剪成原图片长宽比例，然后在原图片上单击右键填充图片，这样替换后图片就不会变形</a:t>
            </a:r>
            <a:endParaRPr lang="zh-CN" altLang="en-US" sz="1200" dirty="0">
              <a:latin typeface="微软雅黑" panose="020B0503020204020204" pitchFamily="34" charset="-122"/>
              <a:ea typeface="微软雅黑" panose="020B0503020204020204" pitchFamily="34" charset="-122"/>
            </a:endParaRPr>
          </a:p>
        </p:txBody>
      </p:sp>
      <p:sp>
        <p:nvSpPr>
          <p:cNvPr id="23" name="矩形 22"/>
          <p:cNvSpPr/>
          <p:nvPr/>
        </p:nvSpPr>
        <p:spPr>
          <a:xfrm>
            <a:off x="7762009" y="2036380"/>
            <a:ext cx="2828419" cy="338554"/>
          </a:xfrm>
          <a:prstGeom prst="rect">
            <a:avLst/>
          </a:prstGeom>
        </p:spPr>
        <p:txBody>
          <a:bodyPr wrap="square">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在这里输入您的文字内容</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sp>
        <p:nvSpPr>
          <p:cNvPr id="24" name="矩形 23"/>
          <p:cNvSpPr/>
          <p:nvPr/>
        </p:nvSpPr>
        <p:spPr>
          <a:xfrm>
            <a:off x="4707581" y="4361773"/>
            <a:ext cx="2828419" cy="923330"/>
          </a:xfrm>
          <a:prstGeom prst="rect">
            <a:avLst/>
          </a:prstGeom>
        </p:spPr>
        <p:txBody>
          <a:bodyPr wrap="square">
            <a:spAutoFit/>
          </a:bodyPr>
          <a:lstStyle/>
          <a:p>
            <a:pPr>
              <a:lnSpc>
                <a:spcPct val="150000"/>
              </a:lnSpc>
            </a:pPr>
            <a:r>
              <a:rPr lang="zh-CN" altLang="en-US" sz="1200" dirty="0">
                <a:latin typeface="微软雅黑" panose="020B0503020204020204" pitchFamily="34" charset="-122"/>
                <a:ea typeface="微软雅黑" panose="020B0503020204020204" pitchFamily="34" charset="-122"/>
              </a:rPr>
              <a:t>请先将要替换的图片裁剪成原图片长宽比例，然后在原图片上单击右键填充图片，这样替换后图片就不会变形</a:t>
            </a:r>
            <a:endParaRPr lang="zh-CN" altLang="en-US" sz="1200" dirty="0">
              <a:latin typeface="微软雅黑" panose="020B0503020204020204" pitchFamily="34" charset="-122"/>
              <a:ea typeface="微软雅黑" panose="020B0503020204020204" pitchFamily="34" charset="-122"/>
            </a:endParaRPr>
          </a:p>
        </p:txBody>
      </p:sp>
      <p:sp>
        <p:nvSpPr>
          <p:cNvPr id="25" name="矩形 24"/>
          <p:cNvSpPr/>
          <p:nvPr/>
        </p:nvSpPr>
        <p:spPr>
          <a:xfrm>
            <a:off x="4707581" y="4017581"/>
            <a:ext cx="2828419" cy="338554"/>
          </a:xfrm>
          <a:prstGeom prst="rect">
            <a:avLst/>
          </a:prstGeom>
        </p:spPr>
        <p:txBody>
          <a:bodyPr wrap="square">
            <a:spAutoFit/>
          </a:bodyPr>
          <a:lstStyle/>
          <a:p>
            <a:r>
              <a:rPr lang="zh-CN" altLang="en-US" sz="1600" b="1" dirty="0">
                <a:solidFill>
                  <a:schemeClr val="accent1"/>
                </a:solidFill>
                <a:latin typeface="微软雅黑" panose="020B0503020204020204" pitchFamily="34" charset="-122"/>
                <a:ea typeface="微软雅黑" panose="020B0503020204020204" pitchFamily="34" charset="-122"/>
              </a:rPr>
              <a:t>在这里输入您的文字内容</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17"/>
                                        </p:tgtEl>
                                        <p:attrNameLst>
                                          <p:attrName>style.visibility</p:attrName>
                                        </p:attrNameLst>
                                      </p:cBhvr>
                                      <p:to>
                                        <p:strVal val="visible"/>
                                      </p:to>
                                    </p:set>
                                    <p:animEffect transition="in" filter="fade">
                                      <p:cBhvr>
                                        <p:cTn id="11" dur="500"/>
                                        <p:tgtEl>
                                          <p:spTgt spid="17"/>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fade">
                                      <p:cBhvr>
                                        <p:cTn id="15" dur="500"/>
                                        <p:tgtEl>
                                          <p:spTgt spid="9"/>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fade">
                                      <p:cBhvr>
                                        <p:cTn id="19" dur="500"/>
                                        <p:tgtEl>
                                          <p:spTgt spid="10"/>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fade">
                                      <p:cBhvr>
                                        <p:cTn id="23" dur="500"/>
                                        <p:tgtEl>
                                          <p:spTgt spid="18"/>
                                        </p:tgtEl>
                                      </p:cBhvr>
                                    </p:animEffect>
                                  </p:childTnLst>
                                </p:cTn>
                              </p:par>
                            </p:childTnLst>
                          </p:cTn>
                        </p:par>
                        <p:par>
                          <p:cTn id="24" fill="hold">
                            <p:stCondLst>
                              <p:cond delay="2500"/>
                            </p:stCondLst>
                            <p:childTnLst>
                              <p:par>
                                <p:cTn id="25" presetID="1" presetClass="entr" presetSubtype="0" fill="hold" grpId="0" nodeType="after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par>
                          <p:cTn id="27" fill="hold">
                            <p:stCondLst>
                              <p:cond delay="2500"/>
                            </p:stCondLst>
                            <p:childTnLst>
                              <p:par>
                                <p:cTn id="28" presetID="10" presetClass="entr" presetSubtype="0" fill="hold" grpId="0" nodeType="afterEffect">
                                  <p:stCondLst>
                                    <p:cond delay="0"/>
                                  </p:stCondLst>
                                  <p:childTnLst>
                                    <p:set>
                                      <p:cBhvr>
                                        <p:cTn id="29" dur="1" fill="hold">
                                          <p:stCondLst>
                                            <p:cond delay="0"/>
                                          </p:stCondLst>
                                        </p:cTn>
                                        <p:tgtEl>
                                          <p:spTgt spid="13"/>
                                        </p:tgtEl>
                                        <p:attrNameLst>
                                          <p:attrName>style.visibility</p:attrName>
                                        </p:attrNameLst>
                                      </p:cBhvr>
                                      <p:to>
                                        <p:strVal val="visible"/>
                                      </p:to>
                                    </p:set>
                                    <p:animEffect transition="in" filter="fade">
                                      <p:cBhvr>
                                        <p:cTn id="30" dur="250"/>
                                        <p:tgtEl>
                                          <p:spTgt spid="13"/>
                                        </p:tgtEl>
                                      </p:cBhvr>
                                    </p:animEffect>
                                  </p:childTnLst>
                                </p:cTn>
                              </p:par>
                            </p:childTnLst>
                          </p:cTn>
                        </p:par>
                        <p:par>
                          <p:cTn id="31" fill="hold">
                            <p:stCondLst>
                              <p:cond delay="3000"/>
                            </p:stCondLst>
                            <p:childTnLst>
                              <p:par>
                                <p:cTn id="32" presetID="22" presetClass="entr" presetSubtype="1" fill="hold" grpId="0" nodeType="afterEffect">
                                  <p:stCondLst>
                                    <p:cond delay="0"/>
                                  </p:stCondLst>
                                  <p:childTnLst>
                                    <p:set>
                                      <p:cBhvr>
                                        <p:cTn id="33" dur="1" fill="hold">
                                          <p:stCondLst>
                                            <p:cond delay="0"/>
                                          </p:stCondLst>
                                        </p:cTn>
                                        <p:tgtEl>
                                          <p:spTgt spid="5"/>
                                        </p:tgtEl>
                                        <p:attrNameLst>
                                          <p:attrName>style.visibility</p:attrName>
                                        </p:attrNameLst>
                                      </p:cBhvr>
                                      <p:to>
                                        <p:strVal val="visible"/>
                                      </p:to>
                                    </p:set>
                                    <p:animEffect transition="in" filter="wipe(up)">
                                      <p:cBhvr>
                                        <p:cTn id="34" dur="500"/>
                                        <p:tgtEl>
                                          <p:spTgt spid="5"/>
                                        </p:tgtEl>
                                      </p:cBhvr>
                                    </p:animEffect>
                                  </p:childTnLst>
                                </p:cTn>
                              </p:par>
                            </p:childTnLst>
                          </p:cTn>
                        </p:par>
                        <p:par>
                          <p:cTn id="35" fill="hold">
                            <p:stCondLst>
                              <p:cond delay="3500"/>
                            </p:stCondLst>
                            <p:childTnLst>
                              <p:par>
                                <p:cTn id="36" presetID="42" presetClass="entr" presetSubtype="0" fill="hold" grpId="0" nodeType="afterEffect">
                                  <p:stCondLst>
                                    <p:cond delay="0"/>
                                  </p:stCondLst>
                                  <p:childTnLst>
                                    <p:set>
                                      <p:cBhvr>
                                        <p:cTn id="37" dur="1" fill="hold">
                                          <p:stCondLst>
                                            <p:cond delay="0"/>
                                          </p:stCondLst>
                                        </p:cTn>
                                        <p:tgtEl>
                                          <p:spTgt spid="20"/>
                                        </p:tgtEl>
                                        <p:attrNameLst>
                                          <p:attrName>style.visibility</p:attrName>
                                        </p:attrNameLst>
                                      </p:cBhvr>
                                      <p:to>
                                        <p:strVal val="visible"/>
                                      </p:to>
                                    </p:set>
                                    <p:animEffect transition="in" filter="fade">
                                      <p:cBhvr>
                                        <p:cTn id="38" dur="500"/>
                                        <p:tgtEl>
                                          <p:spTgt spid="20"/>
                                        </p:tgtEl>
                                      </p:cBhvr>
                                    </p:animEffect>
                                    <p:anim calcmode="lin" valueType="num">
                                      <p:cBhvr>
                                        <p:cTn id="39" dur="500" fill="hold"/>
                                        <p:tgtEl>
                                          <p:spTgt spid="20"/>
                                        </p:tgtEl>
                                        <p:attrNameLst>
                                          <p:attrName>ppt_x</p:attrName>
                                        </p:attrNameLst>
                                      </p:cBhvr>
                                      <p:tavLst>
                                        <p:tav tm="0">
                                          <p:val>
                                            <p:strVal val="#ppt_x"/>
                                          </p:val>
                                        </p:tav>
                                        <p:tav tm="100000">
                                          <p:val>
                                            <p:strVal val="#ppt_x"/>
                                          </p:val>
                                        </p:tav>
                                      </p:tavLst>
                                    </p:anim>
                                    <p:anim calcmode="lin" valueType="num">
                                      <p:cBhvr>
                                        <p:cTn id="40" dur="500" fill="hold"/>
                                        <p:tgtEl>
                                          <p:spTgt spid="20"/>
                                        </p:tgtEl>
                                        <p:attrNameLst>
                                          <p:attrName>ppt_y</p:attrName>
                                        </p:attrNameLst>
                                      </p:cBhvr>
                                      <p:tavLst>
                                        <p:tav tm="0">
                                          <p:val>
                                            <p:strVal val="#ppt_y+.1"/>
                                          </p:val>
                                        </p:tav>
                                        <p:tav tm="100000">
                                          <p:val>
                                            <p:strVal val="#ppt_y"/>
                                          </p:val>
                                        </p:tav>
                                      </p:tavLst>
                                    </p:anim>
                                  </p:childTnLst>
                                </p:cTn>
                              </p:par>
                            </p:childTnLst>
                          </p:cTn>
                        </p:par>
                        <p:par>
                          <p:cTn id="41" fill="hold">
                            <p:stCondLst>
                              <p:cond delay="4000"/>
                            </p:stCondLst>
                            <p:childTnLst>
                              <p:par>
                                <p:cTn id="42" presetID="42" presetClass="entr" presetSubtype="0" fill="hold" grpId="0" nodeType="after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fade">
                                      <p:cBhvr>
                                        <p:cTn id="44" dur="500"/>
                                        <p:tgtEl>
                                          <p:spTgt spid="19"/>
                                        </p:tgtEl>
                                      </p:cBhvr>
                                    </p:animEffect>
                                    <p:anim calcmode="lin" valueType="num">
                                      <p:cBhvr>
                                        <p:cTn id="45" dur="500" fill="hold"/>
                                        <p:tgtEl>
                                          <p:spTgt spid="19"/>
                                        </p:tgtEl>
                                        <p:attrNameLst>
                                          <p:attrName>ppt_x</p:attrName>
                                        </p:attrNameLst>
                                      </p:cBhvr>
                                      <p:tavLst>
                                        <p:tav tm="0">
                                          <p:val>
                                            <p:strVal val="#ppt_x"/>
                                          </p:val>
                                        </p:tav>
                                        <p:tav tm="100000">
                                          <p:val>
                                            <p:strVal val="#ppt_x"/>
                                          </p:val>
                                        </p:tav>
                                      </p:tavLst>
                                    </p:anim>
                                    <p:anim calcmode="lin" valueType="num">
                                      <p:cBhvr>
                                        <p:cTn id="46" dur="500" fill="hold"/>
                                        <p:tgtEl>
                                          <p:spTgt spid="19"/>
                                        </p:tgtEl>
                                        <p:attrNameLst>
                                          <p:attrName>ppt_y</p:attrName>
                                        </p:attrNameLst>
                                      </p:cBhvr>
                                      <p:tavLst>
                                        <p:tav tm="0">
                                          <p:val>
                                            <p:strVal val="#ppt_y+.1"/>
                                          </p:val>
                                        </p:tav>
                                        <p:tav tm="100000">
                                          <p:val>
                                            <p:strVal val="#ppt_y"/>
                                          </p:val>
                                        </p:tav>
                                      </p:tavLst>
                                    </p:anim>
                                  </p:childTnLst>
                                </p:cTn>
                              </p:par>
                            </p:childTnLst>
                          </p:cTn>
                        </p:par>
                        <p:par>
                          <p:cTn id="47" fill="hold">
                            <p:stCondLst>
                              <p:cond delay="4500"/>
                            </p:stCondLst>
                            <p:childTnLst>
                              <p:par>
                                <p:cTn id="48" presetID="1" presetClass="entr" presetSubtype="0" fill="hold" grpId="0" nodeType="afterEffect">
                                  <p:stCondLst>
                                    <p:cond delay="0"/>
                                  </p:stCondLst>
                                  <p:childTnLst>
                                    <p:set>
                                      <p:cBhvr>
                                        <p:cTn id="49" dur="1" fill="hold">
                                          <p:stCondLst>
                                            <p:cond delay="0"/>
                                          </p:stCondLst>
                                        </p:cTn>
                                        <p:tgtEl>
                                          <p:spTgt spid="11"/>
                                        </p:tgtEl>
                                        <p:attrNameLst>
                                          <p:attrName>style.visibility</p:attrName>
                                        </p:attrNameLst>
                                      </p:cBhvr>
                                      <p:to>
                                        <p:strVal val="visible"/>
                                      </p:to>
                                    </p:set>
                                  </p:childTnLst>
                                </p:cTn>
                              </p:par>
                            </p:childTnLst>
                          </p:cTn>
                        </p:par>
                        <p:par>
                          <p:cTn id="50" fill="hold">
                            <p:stCondLst>
                              <p:cond delay="4500"/>
                            </p:stCondLst>
                            <p:childTnLst>
                              <p:par>
                                <p:cTn id="51" presetID="10" presetClass="entr" presetSubtype="0"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fade">
                                      <p:cBhvr>
                                        <p:cTn id="53" dur="250"/>
                                        <p:tgtEl>
                                          <p:spTgt spid="15"/>
                                        </p:tgtEl>
                                      </p:cBhvr>
                                    </p:animEffect>
                                  </p:childTnLst>
                                </p:cTn>
                              </p:par>
                            </p:childTnLst>
                          </p:cTn>
                        </p:par>
                        <p:par>
                          <p:cTn id="54" fill="hold">
                            <p:stCondLst>
                              <p:cond delay="5000"/>
                            </p:stCondLst>
                            <p:childTnLst>
                              <p:par>
                                <p:cTn id="55" presetID="22" presetClass="entr" presetSubtype="4" fill="hold" grpId="0" nodeType="afterEffect">
                                  <p:stCondLst>
                                    <p:cond delay="0"/>
                                  </p:stCondLst>
                                  <p:childTnLst>
                                    <p:set>
                                      <p:cBhvr>
                                        <p:cTn id="56" dur="1" fill="hold">
                                          <p:stCondLst>
                                            <p:cond delay="0"/>
                                          </p:stCondLst>
                                        </p:cTn>
                                        <p:tgtEl>
                                          <p:spTgt spid="6"/>
                                        </p:tgtEl>
                                        <p:attrNameLst>
                                          <p:attrName>style.visibility</p:attrName>
                                        </p:attrNameLst>
                                      </p:cBhvr>
                                      <p:to>
                                        <p:strVal val="visible"/>
                                      </p:to>
                                    </p:set>
                                    <p:animEffect transition="in" filter="wipe(down)">
                                      <p:cBhvr>
                                        <p:cTn id="57" dur="500"/>
                                        <p:tgtEl>
                                          <p:spTgt spid="6"/>
                                        </p:tgtEl>
                                      </p:cBhvr>
                                    </p:animEffect>
                                  </p:childTnLst>
                                </p:cTn>
                              </p:par>
                            </p:childTnLst>
                          </p:cTn>
                        </p:par>
                        <p:par>
                          <p:cTn id="58" fill="hold">
                            <p:stCondLst>
                              <p:cond delay="5500"/>
                            </p:stCondLst>
                            <p:childTnLst>
                              <p:par>
                                <p:cTn id="59" presetID="47" presetClass="entr" presetSubtype="0" fill="hold" grpId="0" nodeType="afterEffect">
                                  <p:stCondLst>
                                    <p:cond delay="0"/>
                                  </p:stCondLst>
                                  <p:childTnLst>
                                    <p:set>
                                      <p:cBhvr>
                                        <p:cTn id="60" dur="1" fill="hold">
                                          <p:stCondLst>
                                            <p:cond delay="0"/>
                                          </p:stCondLst>
                                        </p:cTn>
                                        <p:tgtEl>
                                          <p:spTgt spid="25"/>
                                        </p:tgtEl>
                                        <p:attrNameLst>
                                          <p:attrName>style.visibility</p:attrName>
                                        </p:attrNameLst>
                                      </p:cBhvr>
                                      <p:to>
                                        <p:strVal val="visible"/>
                                      </p:to>
                                    </p:set>
                                    <p:animEffect transition="in" filter="fade">
                                      <p:cBhvr>
                                        <p:cTn id="61" dur="500"/>
                                        <p:tgtEl>
                                          <p:spTgt spid="25"/>
                                        </p:tgtEl>
                                      </p:cBhvr>
                                    </p:animEffect>
                                    <p:anim calcmode="lin" valueType="num">
                                      <p:cBhvr>
                                        <p:cTn id="62" dur="500" fill="hold"/>
                                        <p:tgtEl>
                                          <p:spTgt spid="25"/>
                                        </p:tgtEl>
                                        <p:attrNameLst>
                                          <p:attrName>ppt_x</p:attrName>
                                        </p:attrNameLst>
                                      </p:cBhvr>
                                      <p:tavLst>
                                        <p:tav tm="0">
                                          <p:val>
                                            <p:strVal val="#ppt_x"/>
                                          </p:val>
                                        </p:tav>
                                        <p:tav tm="100000">
                                          <p:val>
                                            <p:strVal val="#ppt_x"/>
                                          </p:val>
                                        </p:tav>
                                      </p:tavLst>
                                    </p:anim>
                                    <p:anim calcmode="lin" valueType="num">
                                      <p:cBhvr>
                                        <p:cTn id="63" dur="500" fill="hold"/>
                                        <p:tgtEl>
                                          <p:spTgt spid="25"/>
                                        </p:tgtEl>
                                        <p:attrNameLst>
                                          <p:attrName>ppt_y</p:attrName>
                                        </p:attrNameLst>
                                      </p:cBhvr>
                                      <p:tavLst>
                                        <p:tav tm="0">
                                          <p:val>
                                            <p:strVal val="#ppt_y-.1"/>
                                          </p:val>
                                        </p:tav>
                                        <p:tav tm="100000">
                                          <p:val>
                                            <p:strVal val="#ppt_y"/>
                                          </p:val>
                                        </p:tav>
                                      </p:tavLst>
                                    </p:anim>
                                  </p:childTnLst>
                                </p:cTn>
                              </p:par>
                            </p:childTnLst>
                          </p:cTn>
                        </p:par>
                        <p:par>
                          <p:cTn id="64" fill="hold">
                            <p:stCondLst>
                              <p:cond delay="6000"/>
                            </p:stCondLst>
                            <p:childTnLst>
                              <p:par>
                                <p:cTn id="65" presetID="47"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anim calcmode="lin" valueType="num">
                                      <p:cBhvr>
                                        <p:cTn id="68" dur="500" fill="hold"/>
                                        <p:tgtEl>
                                          <p:spTgt spid="24"/>
                                        </p:tgtEl>
                                        <p:attrNameLst>
                                          <p:attrName>ppt_x</p:attrName>
                                        </p:attrNameLst>
                                      </p:cBhvr>
                                      <p:tavLst>
                                        <p:tav tm="0">
                                          <p:val>
                                            <p:strVal val="#ppt_x"/>
                                          </p:val>
                                        </p:tav>
                                        <p:tav tm="100000">
                                          <p:val>
                                            <p:strVal val="#ppt_x"/>
                                          </p:val>
                                        </p:tav>
                                      </p:tavLst>
                                    </p:anim>
                                    <p:anim calcmode="lin" valueType="num">
                                      <p:cBhvr>
                                        <p:cTn id="69" dur="500" fill="hold"/>
                                        <p:tgtEl>
                                          <p:spTgt spid="24"/>
                                        </p:tgtEl>
                                        <p:attrNameLst>
                                          <p:attrName>ppt_y</p:attrName>
                                        </p:attrNameLst>
                                      </p:cBhvr>
                                      <p:tavLst>
                                        <p:tav tm="0">
                                          <p:val>
                                            <p:strVal val="#ppt_y-.1"/>
                                          </p:val>
                                        </p:tav>
                                        <p:tav tm="100000">
                                          <p:val>
                                            <p:strVal val="#ppt_y"/>
                                          </p:val>
                                        </p:tav>
                                      </p:tavLst>
                                    </p:anim>
                                  </p:childTnLst>
                                </p:cTn>
                              </p:par>
                            </p:childTnLst>
                          </p:cTn>
                        </p:par>
                        <p:par>
                          <p:cTn id="70" fill="hold">
                            <p:stCondLst>
                              <p:cond delay="6500"/>
                            </p:stCondLst>
                            <p:childTnLst>
                              <p:par>
                                <p:cTn id="71" presetID="1" presetClass="entr" presetSubtype="0" fill="hold" grpId="0" nodeType="afterEffect">
                                  <p:stCondLst>
                                    <p:cond delay="0"/>
                                  </p:stCondLst>
                                  <p:childTnLst>
                                    <p:set>
                                      <p:cBhvr>
                                        <p:cTn id="72" dur="1" fill="hold">
                                          <p:stCondLst>
                                            <p:cond delay="0"/>
                                          </p:stCondLst>
                                        </p:cTn>
                                        <p:tgtEl>
                                          <p:spTgt spid="12"/>
                                        </p:tgtEl>
                                        <p:attrNameLst>
                                          <p:attrName>style.visibility</p:attrName>
                                        </p:attrNameLst>
                                      </p:cBhvr>
                                      <p:to>
                                        <p:strVal val="visible"/>
                                      </p:to>
                                    </p:set>
                                  </p:childTnLst>
                                </p:cTn>
                              </p:par>
                            </p:childTnLst>
                          </p:cTn>
                        </p:par>
                        <p:par>
                          <p:cTn id="73" fill="hold">
                            <p:stCondLst>
                              <p:cond delay="6500"/>
                            </p:stCondLst>
                            <p:childTnLst>
                              <p:par>
                                <p:cTn id="74" presetID="10" presetClass="entr" presetSubtype="0" fill="hold" grpId="0" nodeType="afterEffect">
                                  <p:stCondLst>
                                    <p:cond delay="0"/>
                                  </p:stCondLst>
                                  <p:childTnLst>
                                    <p:set>
                                      <p:cBhvr>
                                        <p:cTn id="75" dur="1" fill="hold">
                                          <p:stCondLst>
                                            <p:cond delay="0"/>
                                          </p:stCondLst>
                                        </p:cTn>
                                        <p:tgtEl>
                                          <p:spTgt spid="14"/>
                                        </p:tgtEl>
                                        <p:attrNameLst>
                                          <p:attrName>style.visibility</p:attrName>
                                        </p:attrNameLst>
                                      </p:cBhvr>
                                      <p:to>
                                        <p:strVal val="visible"/>
                                      </p:to>
                                    </p:set>
                                    <p:animEffect transition="in" filter="fade">
                                      <p:cBhvr>
                                        <p:cTn id="76" dur="250"/>
                                        <p:tgtEl>
                                          <p:spTgt spid="14"/>
                                        </p:tgtEl>
                                      </p:cBhvr>
                                    </p:animEffect>
                                  </p:childTnLst>
                                </p:cTn>
                              </p:par>
                            </p:childTnLst>
                          </p:cTn>
                        </p:par>
                        <p:par>
                          <p:cTn id="77" fill="hold">
                            <p:stCondLst>
                              <p:cond delay="7000"/>
                            </p:stCondLst>
                            <p:childTnLst>
                              <p:par>
                                <p:cTn id="78" presetID="22" presetClass="entr" presetSubtype="1" fill="hold" grpId="0" nodeType="afterEffect">
                                  <p:stCondLst>
                                    <p:cond delay="0"/>
                                  </p:stCondLst>
                                  <p:childTnLst>
                                    <p:set>
                                      <p:cBhvr>
                                        <p:cTn id="79" dur="1" fill="hold">
                                          <p:stCondLst>
                                            <p:cond delay="0"/>
                                          </p:stCondLst>
                                        </p:cTn>
                                        <p:tgtEl>
                                          <p:spTgt spid="7"/>
                                        </p:tgtEl>
                                        <p:attrNameLst>
                                          <p:attrName>style.visibility</p:attrName>
                                        </p:attrNameLst>
                                      </p:cBhvr>
                                      <p:to>
                                        <p:strVal val="visible"/>
                                      </p:to>
                                    </p:set>
                                    <p:animEffect transition="in" filter="wipe(up)">
                                      <p:cBhvr>
                                        <p:cTn id="80" dur="500"/>
                                        <p:tgtEl>
                                          <p:spTgt spid="7"/>
                                        </p:tgtEl>
                                      </p:cBhvr>
                                    </p:animEffect>
                                  </p:childTnLst>
                                </p:cTn>
                              </p:par>
                            </p:childTnLst>
                          </p:cTn>
                        </p:par>
                        <p:par>
                          <p:cTn id="81" fill="hold">
                            <p:stCondLst>
                              <p:cond delay="7500"/>
                            </p:stCondLst>
                            <p:childTnLst>
                              <p:par>
                                <p:cTn id="82" presetID="42" presetClass="entr" presetSubtype="0" fill="hold" grpId="0" nodeType="after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fade">
                                      <p:cBhvr>
                                        <p:cTn id="84" dur="500"/>
                                        <p:tgtEl>
                                          <p:spTgt spid="23"/>
                                        </p:tgtEl>
                                      </p:cBhvr>
                                    </p:animEffect>
                                    <p:anim calcmode="lin" valueType="num">
                                      <p:cBhvr>
                                        <p:cTn id="85" dur="500" fill="hold"/>
                                        <p:tgtEl>
                                          <p:spTgt spid="23"/>
                                        </p:tgtEl>
                                        <p:attrNameLst>
                                          <p:attrName>ppt_x</p:attrName>
                                        </p:attrNameLst>
                                      </p:cBhvr>
                                      <p:tavLst>
                                        <p:tav tm="0">
                                          <p:val>
                                            <p:strVal val="#ppt_x"/>
                                          </p:val>
                                        </p:tav>
                                        <p:tav tm="100000">
                                          <p:val>
                                            <p:strVal val="#ppt_x"/>
                                          </p:val>
                                        </p:tav>
                                      </p:tavLst>
                                    </p:anim>
                                    <p:anim calcmode="lin" valueType="num">
                                      <p:cBhvr>
                                        <p:cTn id="86" dur="500" fill="hold"/>
                                        <p:tgtEl>
                                          <p:spTgt spid="23"/>
                                        </p:tgtEl>
                                        <p:attrNameLst>
                                          <p:attrName>ppt_y</p:attrName>
                                        </p:attrNameLst>
                                      </p:cBhvr>
                                      <p:tavLst>
                                        <p:tav tm="0">
                                          <p:val>
                                            <p:strVal val="#ppt_y+.1"/>
                                          </p:val>
                                        </p:tav>
                                        <p:tav tm="100000">
                                          <p:val>
                                            <p:strVal val="#ppt_y"/>
                                          </p:val>
                                        </p:tav>
                                      </p:tavLst>
                                    </p:anim>
                                  </p:childTnLst>
                                </p:cTn>
                              </p:par>
                            </p:childTnLst>
                          </p:cTn>
                        </p:par>
                        <p:par>
                          <p:cTn id="87" fill="hold">
                            <p:stCondLst>
                              <p:cond delay="8000"/>
                            </p:stCondLst>
                            <p:childTnLst>
                              <p:par>
                                <p:cTn id="88" presetID="42" presetClass="entr" presetSubtype="0"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Effect transition="in" filter="fade">
                                      <p:cBhvr>
                                        <p:cTn id="90" dur="500"/>
                                        <p:tgtEl>
                                          <p:spTgt spid="22"/>
                                        </p:tgtEl>
                                      </p:cBhvr>
                                    </p:animEffect>
                                    <p:anim calcmode="lin" valueType="num">
                                      <p:cBhvr>
                                        <p:cTn id="91" dur="500" fill="hold"/>
                                        <p:tgtEl>
                                          <p:spTgt spid="22"/>
                                        </p:tgtEl>
                                        <p:attrNameLst>
                                          <p:attrName>ppt_x</p:attrName>
                                        </p:attrNameLst>
                                      </p:cBhvr>
                                      <p:tavLst>
                                        <p:tav tm="0">
                                          <p:val>
                                            <p:strVal val="#ppt_x"/>
                                          </p:val>
                                        </p:tav>
                                        <p:tav tm="100000">
                                          <p:val>
                                            <p:strVal val="#ppt_x"/>
                                          </p:val>
                                        </p:tav>
                                      </p:tavLst>
                                    </p:anim>
                                    <p:anim calcmode="lin" valueType="num">
                                      <p:cBhvr>
                                        <p:cTn id="92" dur="5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15" grpId="0" animBg="1"/>
      <p:bldP spid="17" grpId="0" animBg="1"/>
      <p:bldP spid="18" grpId="0" animBg="1"/>
      <p:bldP spid="19" grpId="0"/>
      <p:bldP spid="20" grpId="0"/>
      <p:bldP spid="22" grpId="0"/>
      <p:bldP spid="23" grpId="0"/>
      <p:bldP spid="24" grpId="0"/>
      <p:bldP spid="2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6"/>
          <p:cNvGrpSpPr/>
          <p:nvPr/>
        </p:nvGrpSpPr>
        <p:grpSpPr>
          <a:xfrm>
            <a:off x="1011790" y="1988841"/>
            <a:ext cx="2193415" cy="2879932"/>
            <a:chOff x="888555" y="1518341"/>
            <a:chExt cx="1645276" cy="2159949"/>
          </a:xfrm>
        </p:grpSpPr>
        <p:sp>
          <p:nvSpPr>
            <p:cNvPr id="5" name="Rounded Rectangle 7"/>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6" name="Content Placeholder 2"/>
            <p:cNvSpPr txBox="1"/>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 name="Title 13"/>
            <p:cNvSpPr txBox="1"/>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000" dirty="0"/>
                <a:t>添加标题</a:t>
              </a:r>
              <a:endParaRPr lang="en-US" altLang="zh-CN" sz="2000" dirty="0"/>
            </a:p>
          </p:txBody>
        </p:sp>
        <p:cxnSp>
          <p:nvCxnSpPr>
            <p:cNvPr id="8" name="Straight Connector 11"/>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9" name="Straight Connector 12"/>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0" name="Group 13"/>
          <p:cNvGrpSpPr/>
          <p:nvPr/>
        </p:nvGrpSpPr>
        <p:grpSpPr>
          <a:xfrm>
            <a:off x="3603741" y="1988840"/>
            <a:ext cx="2193415" cy="2879932"/>
            <a:chOff x="888555" y="1518341"/>
            <a:chExt cx="1645276" cy="2159949"/>
          </a:xfrm>
        </p:grpSpPr>
        <p:sp>
          <p:nvSpPr>
            <p:cNvPr id="11" name="Rounded Rectangle 14"/>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2" name="Content Placeholder 2"/>
            <p:cNvSpPr txBox="1"/>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Title 13"/>
            <p:cNvSpPr txBox="1"/>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000" dirty="0"/>
                <a:t>添加标题</a:t>
              </a:r>
              <a:endParaRPr lang="en-US" altLang="zh-CN" sz="2000" dirty="0"/>
            </a:p>
          </p:txBody>
        </p:sp>
        <p:cxnSp>
          <p:nvCxnSpPr>
            <p:cNvPr id="14" name="Straight Connector 18"/>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15" name="Straight Connector 19"/>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16" name="Group 20"/>
          <p:cNvGrpSpPr/>
          <p:nvPr/>
        </p:nvGrpSpPr>
        <p:grpSpPr>
          <a:xfrm>
            <a:off x="6195691" y="1988841"/>
            <a:ext cx="2193415" cy="2879932"/>
            <a:chOff x="888555" y="1518341"/>
            <a:chExt cx="1645276" cy="2159949"/>
          </a:xfrm>
        </p:grpSpPr>
        <p:sp>
          <p:nvSpPr>
            <p:cNvPr id="17" name="Rounded Rectangle 21"/>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8" name="Content Placeholder 2"/>
            <p:cNvSpPr txBox="1"/>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Title 13"/>
            <p:cNvSpPr txBox="1"/>
            <p:nvPr/>
          </p:nvSpPr>
          <p:spPr>
            <a:xfrm>
              <a:off x="1000108" y="161625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000" dirty="0"/>
                <a:t>添加标题</a:t>
              </a:r>
              <a:endParaRPr lang="en-US" altLang="zh-CN" sz="2000" dirty="0"/>
            </a:p>
          </p:txBody>
        </p:sp>
        <p:cxnSp>
          <p:nvCxnSpPr>
            <p:cNvPr id="20" name="Straight Connector 25"/>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1" name="Straight Connector 26"/>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grpSp>
        <p:nvGrpSpPr>
          <p:cNvPr id="22" name="Group 27"/>
          <p:cNvGrpSpPr/>
          <p:nvPr/>
        </p:nvGrpSpPr>
        <p:grpSpPr>
          <a:xfrm>
            <a:off x="8787642" y="1988841"/>
            <a:ext cx="2193415" cy="2879932"/>
            <a:chOff x="888555" y="1518341"/>
            <a:chExt cx="1645276" cy="2159949"/>
          </a:xfrm>
        </p:grpSpPr>
        <p:sp>
          <p:nvSpPr>
            <p:cNvPr id="23" name="Rounded Rectangle 28"/>
            <p:cNvSpPr/>
            <p:nvPr/>
          </p:nvSpPr>
          <p:spPr>
            <a:xfrm>
              <a:off x="888555" y="1518341"/>
              <a:ext cx="1645276" cy="2159949"/>
            </a:xfrm>
            <a:prstGeom prst="roundRect">
              <a:avLst>
                <a:gd name="adj" fmla="val 4218"/>
              </a:avLst>
            </a:prstGeom>
            <a:no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4" name="Content Placeholder 2"/>
            <p:cNvSpPr txBox="1"/>
            <p:nvPr/>
          </p:nvSpPr>
          <p:spPr>
            <a:xfrm>
              <a:off x="973456" y="2049520"/>
              <a:ext cx="1475474" cy="1386326"/>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Title 13"/>
            <p:cNvSpPr txBox="1"/>
            <p:nvPr/>
          </p:nvSpPr>
          <p:spPr>
            <a:xfrm>
              <a:off x="996710" y="1601221"/>
              <a:ext cx="1422170" cy="323165"/>
            </a:xfrm>
            <a:prstGeom prst="rect">
              <a:avLst/>
            </a:prstGeom>
          </p:spPr>
          <p:txBody>
            <a:bodyPr vert="horz" lIns="121920" tIns="60960" rIns="121920" bIns="60960" rtlCol="0" anchor="ctr">
              <a:sp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itchFamily="34" charset="0"/>
                  <a:ea typeface="+mj-ea"/>
                  <a:cs typeface="+mj-cs"/>
                </a:defRPr>
              </a:lvl1pPr>
            </a:lstStyle>
            <a:p>
              <a:pPr algn="ctr"/>
              <a:r>
                <a:rPr lang="zh-CN" altLang="en-US" sz="2000" dirty="0"/>
                <a:t>添加标题</a:t>
              </a:r>
              <a:endParaRPr lang="en-US" altLang="zh-CN" sz="2000" dirty="0"/>
            </a:p>
          </p:txBody>
        </p:sp>
        <p:cxnSp>
          <p:nvCxnSpPr>
            <p:cNvPr id="26" name="Straight Connector 32"/>
            <p:cNvCxnSpPr/>
            <p:nvPr/>
          </p:nvCxnSpPr>
          <p:spPr>
            <a:xfrm>
              <a:off x="888555" y="200563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cxnSp>
          <p:nvCxnSpPr>
            <p:cNvPr id="27" name="Straight Connector 33"/>
            <p:cNvCxnSpPr/>
            <p:nvPr/>
          </p:nvCxnSpPr>
          <p:spPr>
            <a:xfrm>
              <a:off x="888555" y="2034890"/>
              <a:ext cx="1645276" cy="0"/>
            </a:xfrm>
            <a:prstGeom prst="line">
              <a:avLst/>
            </a:prstGeom>
            <a:ln>
              <a:solidFill>
                <a:schemeClr val="bg1">
                  <a:lumMod val="95000"/>
                </a:schemeClr>
              </a:solidFill>
            </a:ln>
          </p:spPr>
          <p:style>
            <a:lnRef idx="1">
              <a:schemeClr val="accent1"/>
            </a:lnRef>
            <a:fillRef idx="0">
              <a:schemeClr val="accent1"/>
            </a:fillRef>
            <a:effectRef idx="0">
              <a:schemeClr val="accent1"/>
            </a:effectRef>
            <a:fontRef idx="minor">
              <a:schemeClr val="tx1"/>
            </a:fontRef>
          </p:style>
        </p:cxnSp>
      </p:grpSp>
      <p:sp>
        <p:nvSpPr>
          <p:cNvPr id="28" name="Content Placeholder 2"/>
          <p:cNvSpPr txBox="1"/>
          <p:nvPr/>
        </p:nvSpPr>
        <p:spPr>
          <a:xfrm>
            <a:off x="728098" y="5084799"/>
            <a:ext cx="10655797" cy="814033"/>
          </a:xfrm>
          <a:prstGeom prst="rect">
            <a:avLst/>
          </a:prstGeom>
        </p:spPr>
        <p:txBody>
          <a:bodyPr vert="horz" lIns="121920" tIns="60960" rIns="121920" bIns="6096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defTabSz="1218565">
              <a:lnSpc>
                <a:spcPct val="130000"/>
              </a:lnSpc>
              <a:defRPr/>
            </a:pPr>
            <a:r>
              <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a:p>
            <a:pPr defTabSz="1218565">
              <a:lnSpc>
                <a:spcPct val="130000"/>
              </a:lnSpc>
              <a:defRPr/>
            </a:pP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a:p>
            <a:pPr defTabSz="1218565">
              <a:lnSpc>
                <a:spcPct val="130000"/>
              </a:lnSpc>
              <a:defRPr/>
            </a:pPr>
            <a:endParaRPr lang="zh-CN" altLang="en-US"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9" name="Group 35"/>
          <p:cNvGrpSpPr/>
          <p:nvPr/>
        </p:nvGrpSpPr>
        <p:grpSpPr>
          <a:xfrm>
            <a:off x="1321015" y="4184937"/>
            <a:ext cx="1577628" cy="468443"/>
            <a:chOff x="2187746" y="2123279"/>
            <a:chExt cx="1927113" cy="1931011"/>
          </a:xfrm>
        </p:grpSpPr>
        <p:sp>
          <p:nvSpPr>
            <p:cNvPr id="3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3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2" name="椭圆 80"/>
            <p:cNvSpPr/>
            <p:nvPr/>
          </p:nvSpPr>
          <p:spPr bwMode="auto">
            <a:xfrm>
              <a:off x="2325426" y="2391056"/>
              <a:ext cx="1640689" cy="1395452"/>
            </a:xfrm>
            <a:prstGeom prst="roundRect">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6</a:t>
              </a:r>
              <a:endParaRPr lang="zh-CN" altLang="en-US" kern="0" dirty="0">
                <a:solidFill>
                  <a:srgbClr val="FFFFFF"/>
                </a:solidFill>
              </a:endParaRPr>
            </a:p>
          </p:txBody>
        </p:sp>
      </p:grpSp>
      <p:grpSp>
        <p:nvGrpSpPr>
          <p:cNvPr id="35" name="Group 39"/>
          <p:cNvGrpSpPr/>
          <p:nvPr/>
        </p:nvGrpSpPr>
        <p:grpSpPr>
          <a:xfrm>
            <a:off x="3911633" y="4184936"/>
            <a:ext cx="1577628" cy="468443"/>
            <a:chOff x="2187746" y="2123279"/>
            <a:chExt cx="1927113" cy="1931011"/>
          </a:xfrm>
        </p:grpSpPr>
        <p:sp>
          <p:nvSpPr>
            <p:cNvPr id="36"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37"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38" name="椭圆 80"/>
            <p:cNvSpPr/>
            <p:nvPr/>
          </p:nvSpPr>
          <p:spPr bwMode="auto">
            <a:xfrm>
              <a:off x="2325426" y="2391056"/>
              <a:ext cx="1640689" cy="1395452"/>
            </a:xfrm>
            <a:prstGeom prst="roundRect">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6</a:t>
              </a:r>
              <a:endParaRPr lang="zh-CN" altLang="en-US" kern="0" dirty="0">
                <a:solidFill>
                  <a:srgbClr val="FFFFFF"/>
                </a:solidFill>
              </a:endParaRPr>
            </a:p>
          </p:txBody>
        </p:sp>
      </p:grpSp>
      <p:grpSp>
        <p:nvGrpSpPr>
          <p:cNvPr id="39" name="Group 43"/>
          <p:cNvGrpSpPr/>
          <p:nvPr/>
        </p:nvGrpSpPr>
        <p:grpSpPr>
          <a:xfrm>
            <a:off x="6515067" y="4184935"/>
            <a:ext cx="1577628" cy="468443"/>
            <a:chOff x="2187746" y="2123279"/>
            <a:chExt cx="1927113" cy="1931011"/>
          </a:xfrm>
        </p:grpSpPr>
        <p:sp>
          <p:nvSpPr>
            <p:cNvPr id="40"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41"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42" name="椭圆 80"/>
            <p:cNvSpPr/>
            <p:nvPr/>
          </p:nvSpPr>
          <p:spPr bwMode="auto">
            <a:xfrm>
              <a:off x="2325426" y="2391056"/>
              <a:ext cx="1640689" cy="1395452"/>
            </a:xfrm>
            <a:prstGeom prst="roundRect">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6</a:t>
              </a:r>
              <a:endParaRPr lang="zh-CN" altLang="en-US" kern="0" dirty="0">
                <a:solidFill>
                  <a:srgbClr val="FFFFFF"/>
                </a:solidFill>
              </a:endParaRPr>
            </a:p>
          </p:txBody>
        </p:sp>
      </p:grpSp>
      <p:grpSp>
        <p:nvGrpSpPr>
          <p:cNvPr id="43" name="Group 47"/>
          <p:cNvGrpSpPr/>
          <p:nvPr/>
        </p:nvGrpSpPr>
        <p:grpSpPr>
          <a:xfrm>
            <a:off x="9095533" y="4186318"/>
            <a:ext cx="1577628" cy="468443"/>
            <a:chOff x="2187746" y="2123279"/>
            <a:chExt cx="1927113" cy="1931011"/>
          </a:xfrm>
        </p:grpSpPr>
        <p:sp>
          <p:nvSpPr>
            <p:cNvPr id="44" name="任意多边形 82"/>
            <p:cNvSpPr/>
            <p:nvPr/>
          </p:nvSpPr>
          <p:spPr bwMode="auto">
            <a:xfrm rot="5400000">
              <a:off x="2185797" y="2125228"/>
              <a:ext cx="1931011" cy="1927113"/>
            </a:xfrm>
            <a:prstGeom prst="roundRect">
              <a:avLst/>
            </a:pr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rgbClr val="FFFFFF"/>
                </a:solidFill>
                <a:latin typeface="Arial" panose="020B0604020202020204"/>
                <a:ea typeface="宋体" panose="02010600030101010101" pitchFamily="2" charset="-122"/>
              </a:endParaRPr>
            </a:p>
          </p:txBody>
        </p:sp>
        <p:sp>
          <p:nvSpPr>
            <p:cNvPr id="45" name="任意多边形 83"/>
            <p:cNvSpPr/>
            <p:nvPr/>
          </p:nvSpPr>
          <p:spPr bwMode="auto">
            <a:xfrm rot="16200000">
              <a:off x="2199710" y="2139114"/>
              <a:ext cx="1903185" cy="1899341"/>
            </a:xfrm>
            <a:prstGeom prst="roundRect">
              <a:avLst/>
            </a:pr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rgbClr val="FFFFFF"/>
                </a:solidFill>
              </a:endParaRPr>
            </a:p>
          </p:txBody>
        </p:sp>
        <p:sp>
          <p:nvSpPr>
            <p:cNvPr id="46" name="椭圆 80"/>
            <p:cNvSpPr/>
            <p:nvPr/>
          </p:nvSpPr>
          <p:spPr bwMode="auto">
            <a:xfrm>
              <a:off x="2325426" y="2391056"/>
              <a:ext cx="1640689" cy="1395452"/>
            </a:xfrm>
            <a:prstGeom prst="roundRect">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r>
                <a:rPr lang="vi-VN" altLang="zh-CN" kern="0" dirty="0">
                  <a:solidFill>
                    <a:srgbClr val="FFFFFF"/>
                  </a:solidFill>
                </a:rPr>
                <a:t>201</a:t>
              </a:r>
              <a:r>
                <a:rPr lang="en-US" altLang="zh-CN" kern="0" dirty="0">
                  <a:solidFill>
                    <a:srgbClr val="FFFFFF"/>
                  </a:solidFill>
                </a:rPr>
                <a:t>6</a:t>
              </a:r>
              <a:endParaRPr lang="zh-CN" altLang="en-US" kern="0" dirty="0">
                <a:solidFill>
                  <a:srgbClr val="FFFFFF"/>
                </a:solidFill>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fade">
                                      <p:cBhvr>
                                        <p:cTn id="7" dur="500"/>
                                        <p:tgtEl>
                                          <p:spTgt spid="29"/>
                                        </p:tgtEl>
                                      </p:cBhvr>
                                    </p:animEffect>
                                  </p:childTnLst>
                                </p:cTn>
                              </p:par>
                              <p:par>
                                <p:cTn id="8" presetID="10" presetClass="entr" presetSubtype="0" fill="hold" nodeType="withEffect">
                                  <p:stCondLst>
                                    <p:cond delay="0"/>
                                  </p:stCondLst>
                                  <p:childTnLst>
                                    <p:set>
                                      <p:cBhvr>
                                        <p:cTn id="9" dur="1" fill="hold">
                                          <p:stCondLst>
                                            <p:cond delay="0"/>
                                          </p:stCondLst>
                                        </p:cTn>
                                        <p:tgtEl>
                                          <p:spTgt spid="35"/>
                                        </p:tgtEl>
                                        <p:attrNameLst>
                                          <p:attrName>style.visibility</p:attrName>
                                        </p:attrNameLst>
                                      </p:cBhvr>
                                      <p:to>
                                        <p:strVal val="visible"/>
                                      </p:to>
                                    </p:set>
                                    <p:animEffect transition="in" filter="fade">
                                      <p:cBhvr>
                                        <p:cTn id="10" dur="500"/>
                                        <p:tgtEl>
                                          <p:spTgt spid="35"/>
                                        </p:tgtEl>
                                      </p:cBhvr>
                                    </p:animEffect>
                                  </p:childTnLst>
                                </p:cTn>
                              </p:par>
                              <p:par>
                                <p:cTn id="11" presetID="10" presetClass="entr" presetSubtype="0" fill="hold" nodeType="withEffect">
                                  <p:stCondLst>
                                    <p:cond delay="0"/>
                                  </p:stCondLst>
                                  <p:childTnLst>
                                    <p:set>
                                      <p:cBhvr>
                                        <p:cTn id="12" dur="1" fill="hold">
                                          <p:stCondLst>
                                            <p:cond delay="0"/>
                                          </p:stCondLst>
                                        </p:cTn>
                                        <p:tgtEl>
                                          <p:spTgt spid="39"/>
                                        </p:tgtEl>
                                        <p:attrNameLst>
                                          <p:attrName>style.visibility</p:attrName>
                                        </p:attrNameLst>
                                      </p:cBhvr>
                                      <p:to>
                                        <p:strVal val="visible"/>
                                      </p:to>
                                    </p:set>
                                    <p:animEffect transition="in" filter="fade">
                                      <p:cBhvr>
                                        <p:cTn id="13" dur="500"/>
                                        <p:tgtEl>
                                          <p:spTgt spid="39"/>
                                        </p:tgtEl>
                                      </p:cBhvr>
                                    </p:animEffect>
                                  </p:childTnLst>
                                </p:cTn>
                              </p:par>
                              <p:par>
                                <p:cTn id="14" presetID="10" presetClass="entr" presetSubtype="0" fill="hold" nodeType="withEffect">
                                  <p:stCondLst>
                                    <p:cond delay="0"/>
                                  </p:stCondLst>
                                  <p:childTnLst>
                                    <p:set>
                                      <p:cBhvr>
                                        <p:cTn id="15" dur="1" fill="hold">
                                          <p:stCondLst>
                                            <p:cond delay="0"/>
                                          </p:stCondLst>
                                        </p:cTn>
                                        <p:tgtEl>
                                          <p:spTgt spid="43"/>
                                        </p:tgtEl>
                                        <p:attrNameLst>
                                          <p:attrName>style.visibility</p:attrName>
                                        </p:attrNameLst>
                                      </p:cBhvr>
                                      <p:to>
                                        <p:strVal val="visible"/>
                                      </p:to>
                                    </p:set>
                                    <p:animEffect transition="in" filter="fade">
                                      <p:cBhvr>
                                        <p:cTn id="16" dur="500"/>
                                        <p:tgtEl>
                                          <p:spTgt spid="43"/>
                                        </p:tgtEl>
                                      </p:cBhvr>
                                    </p:animEffect>
                                  </p:childTnLst>
                                </p:cTn>
                              </p:par>
                            </p:childTnLst>
                          </p:cTn>
                        </p:par>
                        <p:par>
                          <p:cTn id="17" fill="hold">
                            <p:stCondLst>
                              <p:cond delay="500"/>
                            </p:stCondLst>
                            <p:childTnLst>
                              <p:par>
                                <p:cTn id="18" presetID="22" presetClass="entr" presetSubtype="4"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down)">
                                      <p:cBhvr>
                                        <p:cTn id="20" dur="500"/>
                                        <p:tgtEl>
                                          <p:spTgt spid="4"/>
                                        </p:tgtEl>
                                      </p:cBhvr>
                                    </p:animEffect>
                                  </p:childTnLst>
                                </p:cTn>
                              </p:par>
                            </p:childTnLst>
                          </p:cTn>
                        </p:par>
                        <p:par>
                          <p:cTn id="21" fill="hold">
                            <p:stCondLst>
                              <p:cond delay="1000"/>
                            </p:stCondLst>
                            <p:childTnLst>
                              <p:par>
                                <p:cTn id="22" presetID="22" presetClass="entr" presetSubtype="4"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wipe(down)">
                                      <p:cBhvr>
                                        <p:cTn id="24" dur="500"/>
                                        <p:tgtEl>
                                          <p:spTgt spid="10"/>
                                        </p:tgtEl>
                                      </p:cBhvr>
                                    </p:animEffect>
                                  </p:childTnLst>
                                </p:cTn>
                              </p:par>
                            </p:childTnLst>
                          </p:cTn>
                        </p:par>
                        <p:par>
                          <p:cTn id="25" fill="hold">
                            <p:stCondLst>
                              <p:cond delay="1500"/>
                            </p:stCondLst>
                            <p:childTnLst>
                              <p:par>
                                <p:cTn id="26" presetID="22" presetClass="entr" presetSubtype="4" fill="hold" nodeType="afterEffect">
                                  <p:stCondLst>
                                    <p:cond delay="0"/>
                                  </p:stCondLst>
                                  <p:childTnLst>
                                    <p:set>
                                      <p:cBhvr>
                                        <p:cTn id="27" dur="1" fill="hold">
                                          <p:stCondLst>
                                            <p:cond delay="0"/>
                                          </p:stCondLst>
                                        </p:cTn>
                                        <p:tgtEl>
                                          <p:spTgt spid="16"/>
                                        </p:tgtEl>
                                        <p:attrNameLst>
                                          <p:attrName>style.visibility</p:attrName>
                                        </p:attrNameLst>
                                      </p:cBhvr>
                                      <p:to>
                                        <p:strVal val="visible"/>
                                      </p:to>
                                    </p:set>
                                    <p:animEffect transition="in" filter="wipe(down)">
                                      <p:cBhvr>
                                        <p:cTn id="28" dur="500"/>
                                        <p:tgtEl>
                                          <p:spTgt spid="16"/>
                                        </p:tgtEl>
                                      </p:cBhvr>
                                    </p:animEffect>
                                  </p:childTnLst>
                                </p:cTn>
                              </p:par>
                            </p:childTnLst>
                          </p:cTn>
                        </p:par>
                        <p:par>
                          <p:cTn id="29" fill="hold">
                            <p:stCondLst>
                              <p:cond delay="2000"/>
                            </p:stCondLst>
                            <p:childTnLst>
                              <p:par>
                                <p:cTn id="30" presetID="22" presetClass="entr" presetSubtype="4" fill="hold" nodeType="afterEffect">
                                  <p:stCondLst>
                                    <p:cond delay="0"/>
                                  </p:stCondLst>
                                  <p:childTnLst>
                                    <p:set>
                                      <p:cBhvr>
                                        <p:cTn id="31" dur="1" fill="hold">
                                          <p:stCondLst>
                                            <p:cond delay="0"/>
                                          </p:stCondLst>
                                        </p:cTn>
                                        <p:tgtEl>
                                          <p:spTgt spid="22"/>
                                        </p:tgtEl>
                                        <p:attrNameLst>
                                          <p:attrName>style.visibility</p:attrName>
                                        </p:attrNameLst>
                                      </p:cBhvr>
                                      <p:to>
                                        <p:strVal val="visible"/>
                                      </p:to>
                                    </p:set>
                                    <p:animEffect transition="in" filter="wipe(down)">
                                      <p:cBhvr>
                                        <p:cTn id="32" dur="500"/>
                                        <p:tgtEl>
                                          <p:spTgt spid="22"/>
                                        </p:tgtEl>
                                      </p:cBhvr>
                                    </p:animEffect>
                                  </p:childTnLst>
                                </p:cTn>
                              </p:par>
                            </p:childTnLst>
                          </p:cTn>
                        </p:par>
                        <p:par>
                          <p:cTn id="33" fill="hold">
                            <p:stCondLst>
                              <p:cond delay="2500"/>
                            </p:stCondLst>
                            <p:childTnLst>
                              <p:par>
                                <p:cTn id="34" presetID="16" presetClass="entr" presetSubtype="37"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barn(outVertical)">
                                      <p:cBhvr>
                                        <p:cTn id="36"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Group 73"/>
          <p:cNvGrpSpPr/>
          <p:nvPr/>
        </p:nvGrpSpPr>
        <p:grpSpPr>
          <a:xfrm>
            <a:off x="672147" y="1457756"/>
            <a:ext cx="1564435" cy="4712400"/>
            <a:chOff x="2031209" y="3465939"/>
            <a:chExt cx="1849437" cy="5568019"/>
          </a:xfrm>
        </p:grpSpPr>
        <p:sp>
          <p:nvSpPr>
            <p:cNvPr id="5" name="Freeform 17"/>
            <p:cNvSpPr/>
            <p:nvPr/>
          </p:nvSpPr>
          <p:spPr bwMode="auto">
            <a:xfrm>
              <a:off x="2884490" y="6007527"/>
              <a:ext cx="141288" cy="3026431"/>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1">
                <a:lumMod val="75000"/>
              </a:schemeClr>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6" name="Freeform 5"/>
            <p:cNvSpPr/>
            <p:nvPr/>
          </p:nvSpPr>
          <p:spPr bwMode="auto">
            <a:xfrm>
              <a:off x="2031209"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1"/>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7" name="Freeform 6"/>
            <p:cNvSpPr/>
            <p:nvPr/>
          </p:nvSpPr>
          <p:spPr bwMode="auto">
            <a:xfrm>
              <a:off x="2955134"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1">
                <a:lumMod val="75000"/>
              </a:schemeClr>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grpSp>
          <p:nvGrpSpPr>
            <p:cNvPr id="8" name="Group 77"/>
            <p:cNvGrpSpPr/>
            <p:nvPr/>
          </p:nvGrpSpPr>
          <p:grpSpPr>
            <a:xfrm>
              <a:off x="2307434" y="3958064"/>
              <a:ext cx="1296987" cy="1885951"/>
              <a:chOff x="4360863" y="3244850"/>
              <a:chExt cx="1296987" cy="1885951"/>
            </a:xfrm>
            <a:solidFill>
              <a:srgbClr val="FFFFFF">
                <a:alpha val="10000"/>
              </a:srgbClr>
            </a:solidFill>
          </p:grpSpPr>
          <p:sp>
            <p:nvSpPr>
              <p:cNvPr id="9"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10"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11"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12"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13"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14"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grpSp>
      </p:grpSp>
      <p:sp>
        <p:nvSpPr>
          <p:cNvPr id="15" name="Freeform 1"/>
          <p:cNvSpPr>
            <a:spLocks noChangeArrowheads="1"/>
          </p:cNvSpPr>
          <p:nvPr/>
        </p:nvSpPr>
        <p:spPr bwMode="auto">
          <a:xfrm>
            <a:off x="1647026" y="3747916"/>
            <a:ext cx="1153976" cy="108132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1"/>
          </a:solidFill>
          <a:ln>
            <a:noFill/>
          </a:ln>
          <a:effectLst/>
        </p:spPr>
        <p:txBody>
          <a:bodyPr wrap="none" lIns="60959" tIns="30479" rIns="60959" bIns="30479" anchor="ctr"/>
          <a:lstStyle/>
          <a:p>
            <a:endParaRPr lang="en-US" sz="900" dirty="0">
              <a:latin typeface="微软雅黑" panose="020B0503020204020204" pitchFamily="34" charset="-122"/>
            </a:endParaRPr>
          </a:p>
        </p:txBody>
      </p:sp>
      <p:grpSp>
        <p:nvGrpSpPr>
          <p:cNvPr id="16" name="Group 62"/>
          <p:cNvGrpSpPr/>
          <p:nvPr/>
        </p:nvGrpSpPr>
        <p:grpSpPr>
          <a:xfrm>
            <a:off x="3390776" y="1457756"/>
            <a:ext cx="1564435" cy="4712400"/>
            <a:chOff x="3602834" y="3465939"/>
            <a:chExt cx="1849437" cy="5625746"/>
          </a:xfrm>
        </p:grpSpPr>
        <p:sp>
          <p:nvSpPr>
            <p:cNvPr id="17" name="Freeform 6"/>
            <p:cNvSpPr/>
            <p:nvPr/>
          </p:nvSpPr>
          <p:spPr bwMode="auto">
            <a:xfrm>
              <a:off x="4526759"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2">
                <a:lumMod val="75000"/>
              </a:schemeClr>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18" name="Freeform 17"/>
            <p:cNvSpPr/>
            <p:nvPr/>
          </p:nvSpPr>
          <p:spPr bwMode="auto">
            <a:xfrm>
              <a:off x="4456115" y="6007527"/>
              <a:ext cx="141288" cy="3084158"/>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2">
                <a:lumMod val="75000"/>
              </a:schemeClr>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19" name="Freeform 5"/>
            <p:cNvSpPr/>
            <p:nvPr/>
          </p:nvSpPr>
          <p:spPr bwMode="auto">
            <a:xfrm>
              <a:off x="3602834"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2"/>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grpSp>
          <p:nvGrpSpPr>
            <p:cNvPr id="20" name="Group 66"/>
            <p:cNvGrpSpPr/>
            <p:nvPr/>
          </p:nvGrpSpPr>
          <p:grpSpPr>
            <a:xfrm>
              <a:off x="3879059" y="3958064"/>
              <a:ext cx="1296987" cy="1885951"/>
              <a:chOff x="4360863" y="3244850"/>
              <a:chExt cx="1296987" cy="1885951"/>
            </a:xfrm>
            <a:solidFill>
              <a:srgbClr val="FFFFFF">
                <a:alpha val="10000"/>
              </a:srgbClr>
            </a:solidFill>
          </p:grpSpPr>
          <p:sp>
            <p:nvSpPr>
              <p:cNvPr id="21"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22"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23"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24"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25"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26"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grpSp>
      </p:grpSp>
      <p:grpSp>
        <p:nvGrpSpPr>
          <p:cNvPr id="27" name="Group 51"/>
          <p:cNvGrpSpPr/>
          <p:nvPr/>
        </p:nvGrpSpPr>
        <p:grpSpPr>
          <a:xfrm>
            <a:off x="6096187" y="1457756"/>
            <a:ext cx="1564435" cy="4712400"/>
            <a:chOff x="5171283" y="3465939"/>
            <a:chExt cx="1849437" cy="5510292"/>
          </a:xfrm>
        </p:grpSpPr>
        <p:sp>
          <p:nvSpPr>
            <p:cNvPr id="28" name="Freeform 17"/>
            <p:cNvSpPr/>
            <p:nvPr/>
          </p:nvSpPr>
          <p:spPr bwMode="auto">
            <a:xfrm>
              <a:off x="6024564" y="6007527"/>
              <a:ext cx="141288" cy="296870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3">
                <a:lumMod val="75000"/>
              </a:schemeClr>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29" name="Freeform 5"/>
            <p:cNvSpPr/>
            <p:nvPr/>
          </p:nvSpPr>
          <p:spPr bwMode="auto">
            <a:xfrm>
              <a:off x="5171283"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3"/>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30" name="Freeform 6"/>
            <p:cNvSpPr/>
            <p:nvPr/>
          </p:nvSpPr>
          <p:spPr bwMode="auto">
            <a:xfrm>
              <a:off x="6095208"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3">
                <a:lumMod val="75000"/>
              </a:schemeClr>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grpSp>
          <p:nvGrpSpPr>
            <p:cNvPr id="31" name="Group 55"/>
            <p:cNvGrpSpPr/>
            <p:nvPr/>
          </p:nvGrpSpPr>
          <p:grpSpPr>
            <a:xfrm>
              <a:off x="5447508" y="3958064"/>
              <a:ext cx="1296987" cy="1885951"/>
              <a:chOff x="4360863" y="3244850"/>
              <a:chExt cx="1296987" cy="1885951"/>
            </a:xfrm>
            <a:solidFill>
              <a:srgbClr val="FFFFFF">
                <a:alpha val="10000"/>
              </a:srgbClr>
            </a:solidFill>
          </p:grpSpPr>
          <p:sp>
            <p:nvSpPr>
              <p:cNvPr id="32"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33"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34"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35"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36"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37"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grpSp>
      </p:grpSp>
      <p:grpSp>
        <p:nvGrpSpPr>
          <p:cNvPr id="38" name="Group 40"/>
          <p:cNvGrpSpPr/>
          <p:nvPr/>
        </p:nvGrpSpPr>
        <p:grpSpPr>
          <a:xfrm>
            <a:off x="8784148" y="1457756"/>
            <a:ext cx="1564434" cy="4712400"/>
            <a:chOff x="6738144" y="3465939"/>
            <a:chExt cx="1849437" cy="5510292"/>
          </a:xfrm>
        </p:grpSpPr>
        <p:sp>
          <p:nvSpPr>
            <p:cNvPr id="39" name="Freeform 17"/>
            <p:cNvSpPr/>
            <p:nvPr/>
          </p:nvSpPr>
          <p:spPr bwMode="auto">
            <a:xfrm>
              <a:off x="7591425" y="6007527"/>
              <a:ext cx="141288" cy="2968704"/>
            </a:xfrm>
            <a:custGeom>
              <a:avLst/>
              <a:gdLst>
                <a:gd name="T0" fmla="*/ 0 w 35"/>
                <a:gd name="T1" fmla="*/ 65 h 83"/>
                <a:gd name="T2" fmla="*/ 17 w 35"/>
                <a:gd name="T3" fmla="*/ 83 h 83"/>
                <a:gd name="T4" fmla="*/ 35 w 35"/>
                <a:gd name="T5" fmla="*/ 65 h 83"/>
                <a:gd name="T6" fmla="*/ 35 w 35"/>
                <a:gd name="T7" fmla="*/ 0 h 83"/>
                <a:gd name="T8" fmla="*/ 0 w 35"/>
                <a:gd name="T9" fmla="*/ 0 h 83"/>
                <a:gd name="T10" fmla="*/ 0 w 35"/>
                <a:gd name="T11" fmla="*/ 65 h 83"/>
              </a:gdLst>
              <a:ahLst/>
              <a:cxnLst>
                <a:cxn ang="0">
                  <a:pos x="T0" y="T1"/>
                </a:cxn>
                <a:cxn ang="0">
                  <a:pos x="T2" y="T3"/>
                </a:cxn>
                <a:cxn ang="0">
                  <a:pos x="T4" y="T5"/>
                </a:cxn>
                <a:cxn ang="0">
                  <a:pos x="T6" y="T7"/>
                </a:cxn>
                <a:cxn ang="0">
                  <a:pos x="T8" y="T9"/>
                </a:cxn>
                <a:cxn ang="0">
                  <a:pos x="T10" y="T11"/>
                </a:cxn>
              </a:cxnLst>
              <a:rect l="0" t="0" r="r" b="b"/>
              <a:pathLst>
                <a:path w="35" h="83">
                  <a:moveTo>
                    <a:pt x="0" y="65"/>
                  </a:moveTo>
                  <a:cubicBezTo>
                    <a:pt x="0" y="75"/>
                    <a:pt x="7" y="83"/>
                    <a:pt x="17" y="83"/>
                  </a:cubicBezTo>
                  <a:cubicBezTo>
                    <a:pt x="27" y="83"/>
                    <a:pt x="35" y="75"/>
                    <a:pt x="35" y="65"/>
                  </a:cubicBezTo>
                  <a:cubicBezTo>
                    <a:pt x="35" y="0"/>
                    <a:pt x="35" y="0"/>
                    <a:pt x="35" y="0"/>
                  </a:cubicBezTo>
                  <a:cubicBezTo>
                    <a:pt x="0" y="0"/>
                    <a:pt x="0" y="0"/>
                    <a:pt x="0" y="0"/>
                  </a:cubicBezTo>
                  <a:lnTo>
                    <a:pt x="0" y="65"/>
                  </a:lnTo>
                  <a:close/>
                </a:path>
              </a:pathLst>
            </a:custGeom>
            <a:solidFill>
              <a:schemeClr val="accent4">
                <a:lumMod val="75000"/>
              </a:schemeClr>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40" name="Freeform 5"/>
            <p:cNvSpPr/>
            <p:nvPr/>
          </p:nvSpPr>
          <p:spPr bwMode="auto">
            <a:xfrm>
              <a:off x="6738144" y="3465939"/>
              <a:ext cx="923925" cy="2566988"/>
            </a:xfrm>
            <a:custGeom>
              <a:avLst/>
              <a:gdLst>
                <a:gd name="T0" fmla="*/ 0 w 245"/>
                <a:gd name="T1" fmla="*/ 429 h 682"/>
                <a:gd name="T2" fmla="*/ 245 w 245"/>
                <a:gd name="T3" fmla="*/ 682 h 682"/>
                <a:gd name="T4" fmla="*/ 245 w 245"/>
                <a:gd name="T5" fmla="*/ 0 h 682"/>
                <a:gd name="T6" fmla="*/ 0 w 245"/>
                <a:gd name="T7" fmla="*/ 429 h 682"/>
              </a:gdLst>
              <a:ahLst/>
              <a:cxnLst>
                <a:cxn ang="0">
                  <a:pos x="T0" y="T1"/>
                </a:cxn>
                <a:cxn ang="0">
                  <a:pos x="T2" y="T3"/>
                </a:cxn>
                <a:cxn ang="0">
                  <a:pos x="T4" y="T5"/>
                </a:cxn>
                <a:cxn ang="0">
                  <a:pos x="T6" y="T7"/>
                </a:cxn>
              </a:cxnLst>
              <a:rect l="0" t="0" r="r" b="b"/>
              <a:pathLst>
                <a:path w="245" h="682">
                  <a:moveTo>
                    <a:pt x="0" y="429"/>
                  </a:moveTo>
                  <a:cubicBezTo>
                    <a:pt x="0" y="617"/>
                    <a:pt x="165" y="682"/>
                    <a:pt x="245" y="682"/>
                  </a:cubicBezTo>
                  <a:cubicBezTo>
                    <a:pt x="245" y="0"/>
                    <a:pt x="245" y="0"/>
                    <a:pt x="245" y="0"/>
                  </a:cubicBezTo>
                  <a:cubicBezTo>
                    <a:pt x="245" y="0"/>
                    <a:pt x="0" y="241"/>
                    <a:pt x="0" y="429"/>
                  </a:cubicBezTo>
                  <a:close/>
                </a:path>
              </a:pathLst>
            </a:custGeom>
            <a:solidFill>
              <a:schemeClr val="accent4"/>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41" name="Freeform 6"/>
            <p:cNvSpPr/>
            <p:nvPr/>
          </p:nvSpPr>
          <p:spPr bwMode="auto">
            <a:xfrm>
              <a:off x="7662069" y="3465939"/>
              <a:ext cx="925512" cy="2566988"/>
            </a:xfrm>
            <a:custGeom>
              <a:avLst/>
              <a:gdLst>
                <a:gd name="T0" fmla="*/ 0 w 245"/>
                <a:gd name="T1" fmla="*/ 0 h 682"/>
                <a:gd name="T2" fmla="*/ 0 w 245"/>
                <a:gd name="T3" fmla="*/ 682 h 682"/>
                <a:gd name="T4" fmla="*/ 245 w 245"/>
                <a:gd name="T5" fmla="*/ 429 h 682"/>
                <a:gd name="T6" fmla="*/ 0 w 245"/>
                <a:gd name="T7" fmla="*/ 0 h 682"/>
              </a:gdLst>
              <a:ahLst/>
              <a:cxnLst>
                <a:cxn ang="0">
                  <a:pos x="T0" y="T1"/>
                </a:cxn>
                <a:cxn ang="0">
                  <a:pos x="T2" y="T3"/>
                </a:cxn>
                <a:cxn ang="0">
                  <a:pos x="T4" y="T5"/>
                </a:cxn>
                <a:cxn ang="0">
                  <a:pos x="T6" y="T7"/>
                </a:cxn>
              </a:cxnLst>
              <a:rect l="0" t="0" r="r" b="b"/>
              <a:pathLst>
                <a:path w="245" h="682">
                  <a:moveTo>
                    <a:pt x="0" y="0"/>
                  </a:moveTo>
                  <a:cubicBezTo>
                    <a:pt x="0" y="682"/>
                    <a:pt x="0" y="682"/>
                    <a:pt x="0" y="682"/>
                  </a:cubicBezTo>
                  <a:cubicBezTo>
                    <a:pt x="80" y="682"/>
                    <a:pt x="245" y="617"/>
                    <a:pt x="245" y="429"/>
                  </a:cubicBezTo>
                  <a:cubicBezTo>
                    <a:pt x="245" y="241"/>
                    <a:pt x="0" y="0"/>
                    <a:pt x="0" y="0"/>
                  </a:cubicBezTo>
                  <a:close/>
                </a:path>
              </a:pathLst>
            </a:custGeom>
            <a:solidFill>
              <a:schemeClr val="accent4">
                <a:lumMod val="75000"/>
              </a:schemeClr>
            </a:solid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grpSp>
          <p:nvGrpSpPr>
            <p:cNvPr id="42" name="Group 44"/>
            <p:cNvGrpSpPr/>
            <p:nvPr/>
          </p:nvGrpSpPr>
          <p:grpSpPr>
            <a:xfrm>
              <a:off x="7014369" y="3958064"/>
              <a:ext cx="1296987" cy="1885951"/>
              <a:chOff x="4360863" y="3244850"/>
              <a:chExt cx="1296987" cy="1885951"/>
            </a:xfrm>
            <a:solidFill>
              <a:srgbClr val="FFFFFF">
                <a:alpha val="10000"/>
              </a:srgbClr>
            </a:solidFill>
          </p:grpSpPr>
          <p:sp>
            <p:nvSpPr>
              <p:cNvPr id="43" name="Freeform 7"/>
              <p:cNvSpPr/>
              <p:nvPr/>
            </p:nvSpPr>
            <p:spPr bwMode="auto">
              <a:xfrm>
                <a:off x="4492625" y="4818063"/>
                <a:ext cx="1033462" cy="312738"/>
              </a:xfrm>
              <a:custGeom>
                <a:avLst/>
                <a:gdLst>
                  <a:gd name="T0" fmla="*/ 639 w 651"/>
                  <a:gd name="T1" fmla="*/ 0 h 197"/>
                  <a:gd name="T2" fmla="*/ 325 w 651"/>
                  <a:gd name="T3" fmla="*/ 166 h 197"/>
                  <a:gd name="T4" fmla="*/ 12 w 651"/>
                  <a:gd name="T5" fmla="*/ 0 h 197"/>
                  <a:gd name="T6" fmla="*/ 0 w 651"/>
                  <a:gd name="T7" fmla="*/ 24 h 197"/>
                  <a:gd name="T8" fmla="*/ 325 w 651"/>
                  <a:gd name="T9" fmla="*/ 195 h 197"/>
                  <a:gd name="T10" fmla="*/ 325 w 651"/>
                  <a:gd name="T11" fmla="*/ 197 h 197"/>
                  <a:gd name="T12" fmla="*/ 325 w 651"/>
                  <a:gd name="T13" fmla="*/ 197 h 197"/>
                  <a:gd name="T14" fmla="*/ 325 w 651"/>
                  <a:gd name="T15" fmla="*/ 197 h 197"/>
                  <a:gd name="T16" fmla="*/ 325 w 651"/>
                  <a:gd name="T17" fmla="*/ 195 h 197"/>
                  <a:gd name="T18" fmla="*/ 651 w 651"/>
                  <a:gd name="T19" fmla="*/ 24 h 197"/>
                  <a:gd name="T20" fmla="*/ 639 w 651"/>
                  <a:gd name="T21"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639" y="0"/>
                    </a:moveTo>
                    <a:lnTo>
                      <a:pt x="325" y="166"/>
                    </a:lnTo>
                    <a:lnTo>
                      <a:pt x="12" y="0"/>
                    </a:lnTo>
                    <a:lnTo>
                      <a:pt x="0" y="24"/>
                    </a:lnTo>
                    <a:lnTo>
                      <a:pt x="325" y="195"/>
                    </a:lnTo>
                    <a:lnTo>
                      <a:pt x="325" y="197"/>
                    </a:lnTo>
                    <a:lnTo>
                      <a:pt x="325" y="197"/>
                    </a:lnTo>
                    <a:lnTo>
                      <a:pt x="325" y="197"/>
                    </a:lnTo>
                    <a:lnTo>
                      <a:pt x="325" y="195"/>
                    </a:lnTo>
                    <a:lnTo>
                      <a:pt x="651" y="24"/>
                    </a:lnTo>
                    <a:lnTo>
                      <a:pt x="639" y="0"/>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44" name="Freeform 8"/>
              <p:cNvSpPr/>
              <p:nvPr/>
            </p:nvSpPr>
            <p:spPr bwMode="auto">
              <a:xfrm>
                <a:off x="4360863" y="4452938"/>
                <a:ext cx="1296987" cy="381000"/>
              </a:xfrm>
              <a:custGeom>
                <a:avLst/>
                <a:gdLst>
                  <a:gd name="T0" fmla="*/ 408 w 817"/>
                  <a:gd name="T1" fmla="*/ 211 h 240"/>
                  <a:gd name="T2" fmla="*/ 12 w 817"/>
                  <a:gd name="T3" fmla="*/ 0 h 240"/>
                  <a:gd name="T4" fmla="*/ 0 w 817"/>
                  <a:gd name="T5" fmla="*/ 24 h 240"/>
                  <a:gd name="T6" fmla="*/ 408 w 817"/>
                  <a:gd name="T7" fmla="*/ 240 h 240"/>
                  <a:gd name="T8" fmla="*/ 408 w 817"/>
                  <a:gd name="T9" fmla="*/ 240 h 240"/>
                  <a:gd name="T10" fmla="*/ 408 w 817"/>
                  <a:gd name="T11" fmla="*/ 240 h 240"/>
                  <a:gd name="T12" fmla="*/ 408 w 817"/>
                  <a:gd name="T13" fmla="*/ 240 h 240"/>
                  <a:gd name="T14" fmla="*/ 408 w 817"/>
                  <a:gd name="T15" fmla="*/ 240 h 240"/>
                  <a:gd name="T16" fmla="*/ 817 w 817"/>
                  <a:gd name="T17" fmla="*/ 24 h 240"/>
                  <a:gd name="T18" fmla="*/ 805 w 817"/>
                  <a:gd name="T19" fmla="*/ 0 h 240"/>
                  <a:gd name="T20" fmla="*/ 408 w 817"/>
                  <a:gd name="T21" fmla="*/ 211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11"/>
                    </a:moveTo>
                    <a:lnTo>
                      <a:pt x="12" y="0"/>
                    </a:lnTo>
                    <a:lnTo>
                      <a:pt x="0" y="24"/>
                    </a:lnTo>
                    <a:lnTo>
                      <a:pt x="408" y="240"/>
                    </a:lnTo>
                    <a:lnTo>
                      <a:pt x="408" y="240"/>
                    </a:lnTo>
                    <a:lnTo>
                      <a:pt x="408" y="240"/>
                    </a:lnTo>
                    <a:lnTo>
                      <a:pt x="408" y="240"/>
                    </a:lnTo>
                    <a:lnTo>
                      <a:pt x="408" y="240"/>
                    </a:lnTo>
                    <a:lnTo>
                      <a:pt x="817" y="24"/>
                    </a:lnTo>
                    <a:lnTo>
                      <a:pt x="805" y="0"/>
                    </a:lnTo>
                    <a:lnTo>
                      <a:pt x="408" y="211"/>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45" name="Freeform 9"/>
              <p:cNvSpPr/>
              <p:nvPr/>
            </p:nvSpPr>
            <p:spPr bwMode="auto">
              <a:xfrm>
                <a:off x="4360863" y="4125913"/>
                <a:ext cx="1296987" cy="381000"/>
              </a:xfrm>
              <a:custGeom>
                <a:avLst/>
                <a:gdLst>
                  <a:gd name="T0" fmla="*/ 408 w 817"/>
                  <a:gd name="T1" fmla="*/ 240 h 240"/>
                  <a:gd name="T2" fmla="*/ 408 w 817"/>
                  <a:gd name="T3" fmla="*/ 240 h 240"/>
                  <a:gd name="T4" fmla="*/ 408 w 817"/>
                  <a:gd name="T5" fmla="*/ 240 h 240"/>
                  <a:gd name="T6" fmla="*/ 408 w 817"/>
                  <a:gd name="T7" fmla="*/ 237 h 240"/>
                  <a:gd name="T8" fmla="*/ 817 w 817"/>
                  <a:gd name="T9" fmla="*/ 21 h 240"/>
                  <a:gd name="T10" fmla="*/ 805 w 817"/>
                  <a:gd name="T11" fmla="*/ 0 h 240"/>
                  <a:gd name="T12" fmla="*/ 408 w 817"/>
                  <a:gd name="T13" fmla="*/ 209 h 240"/>
                  <a:gd name="T14" fmla="*/ 12 w 817"/>
                  <a:gd name="T15" fmla="*/ 0 h 240"/>
                  <a:gd name="T16" fmla="*/ 0 w 817"/>
                  <a:gd name="T17" fmla="*/ 21 h 240"/>
                  <a:gd name="T18" fmla="*/ 408 w 817"/>
                  <a:gd name="T19" fmla="*/ 237 h 240"/>
                  <a:gd name="T20" fmla="*/ 408 w 817"/>
                  <a:gd name="T21" fmla="*/ 24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817" h="240">
                    <a:moveTo>
                      <a:pt x="408" y="240"/>
                    </a:moveTo>
                    <a:lnTo>
                      <a:pt x="408" y="240"/>
                    </a:lnTo>
                    <a:lnTo>
                      <a:pt x="408" y="240"/>
                    </a:lnTo>
                    <a:lnTo>
                      <a:pt x="408" y="237"/>
                    </a:lnTo>
                    <a:lnTo>
                      <a:pt x="817" y="21"/>
                    </a:lnTo>
                    <a:lnTo>
                      <a:pt x="805" y="0"/>
                    </a:lnTo>
                    <a:lnTo>
                      <a:pt x="408" y="209"/>
                    </a:lnTo>
                    <a:lnTo>
                      <a:pt x="12" y="0"/>
                    </a:lnTo>
                    <a:lnTo>
                      <a:pt x="0" y="21"/>
                    </a:lnTo>
                    <a:lnTo>
                      <a:pt x="408" y="237"/>
                    </a:lnTo>
                    <a:lnTo>
                      <a:pt x="408" y="240"/>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46" name="Freeform 10"/>
              <p:cNvSpPr/>
              <p:nvPr/>
            </p:nvSpPr>
            <p:spPr bwMode="auto">
              <a:xfrm>
                <a:off x="4492625" y="3829050"/>
                <a:ext cx="1033462" cy="312738"/>
              </a:xfrm>
              <a:custGeom>
                <a:avLst/>
                <a:gdLst>
                  <a:gd name="T0" fmla="*/ 325 w 651"/>
                  <a:gd name="T1" fmla="*/ 197 h 197"/>
                  <a:gd name="T2" fmla="*/ 325 w 651"/>
                  <a:gd name="T3" fmla="*/ 197 h 197"/>
                  <a:gd name="T4" fmla="*/ 325 w 651"/>
                  <a:gd name="T5" fmla="*/ 197 h 197"/>
                  <a:gd name="T6" fmla="*/ 325 w 651"/>
                  <a:gd name="T7" fmla="*/ 197 h 197"/>
                  <a:gd name="T8" fmla="*/ 651 w 651"/>
                  <a:gd name="T9" fmla="*/ 24 h 197"/>
                  <a:gd name="T10" fmla="*/ 639 w 651"/>
                  <a:gd name="T11" fmla="*/ 0 h 197"/>
                  <a:gd name="T12" fmla="*/ 325 w 651"/>
                  <a:gd name="T13" fmla="*/ 166 h 197"/>
                  <a:gd name="T14" fmla="*/ 12 w 651"/>
                  <a:gd name="T15" fmla="*/ 0 h 197"/>
                  <a:gd name="T16" fmla="*/ 0 w 651"/>
                  <a:gd name="T17" fmla="*/ 24 h 197"/>
                  <a:gd name="T18" fmla="*/ 325 w 651"/>
                  <a:gd name="T19" fmla="*/ 197 h 197"/>
                  <a:gd name="T20" fmla="*/ 325 w 651"/>
                  <a:gd name="T21" fmla="*/ 197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1" h="197">
                    <a:moveTo>
                      <a:pt x="325" y="197"/>
                    </a:moveTo>
                    <a:lnTo>
                      <a:pt x="325" y="197"/>
                    </a:lnTo>
                    <a:lnTo>
                      <a:pt x="325" y="197"/>
                    </a:lnTo>
                    <a:lnTo>
                      <a:pt x="325" y="197"/>
                    </a:lnTo>
                    <a:lnTo>
                      <a:pt x="651" y="24"/>
                    </a:lnTo>
                    <a:lnTo>
                      <a:pt x="639" y="0"/>
                    </a:lnTo>
                    <a:lnTo>
                      <a:pt x="325" y="166"/>
                    </a:lnTo>
                    <a:lnTo>
                      <a:pt x="12" y="0"/>
                    </a:lnTo>
                    <a:lnTo>
                      <a:pt x="0" y="24"/>
                    </a:lnTo>
                    <a:lnTo>
                      <a:pt x="325" y="197"/>
                    </a:lnTo>
                    <a:lnTo>
                      <a:pt x="325" y="197"/>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47" name="Freeform 11"/>
              <p:cNvSpPr/>
              <p:nvPr/>
            </p:nvSpPr>
            <p:spPr bwMode="auto">
              <a:xfrm>
                <a:off x="4684713" y="3549650"/>
                <a:ext cx="649287" cy="211138"/>
              </a:xfrm>
              <a:custGeom>
                <a:avLst/>
                <a:gdLst>
                  <a:gd name="T0" fmla="*/ 204 w 409"/>
                  <a:gd name="T1" fmla="*/ 133 h 133"/>
                  <a:gd name="T2" fmla="*/ 204 w 409"/>
                  <a:gd name="T3" fmla="*/ 133 h 133"/>
                  <a:gd name="T4" fmla="*/ 204 w 409"/>
                  <a:gd name="T5" fmla="*/ 133 h 133"/>
                  <a:gd name="T6" fmla="*/ 204 w 409"/>
                  <a:gd name="T7" fmla="*/ 131 h 133"/>
                  <a:gd name="T8" fmla="*/ 409 w 409"/>
                  <a:gd name="T9" fmla="*/ 24 h 133"/>
                  <a:gd name="T10" fmla="*/ 397 w 409"/>
                  <a:gd name="T11" fmla="*/ 0 h 133"/>
                  <a:gd name="T12" fmla="*/ 204 w 409"/>
                  <a:gd name="T13" fmla="*/ 102 h 133"/>
                  <a:gd name="T14" fmla="*/ 12 w 409"/>
                  <a:gd name="T15" fmla="*/ 0 h 133"/>
                  <a:gd name="T16" fmla="*/ 0 w 409"/>
                  <a:gd name="T17" fmla="*/ 24 h 133"/>
                  <a:gd name="T18" fmla="*/ 204 w 409"/>
                  <a:gd name="T19" fmla="*/ 131 h 133"/>
                  <a:gd name="T20" fmla="*/ 204 w 409"/>
                  <a:gd name="T21" fmla="*/ 133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09" h="133">
                    <a:moveTo>
                      <a:pt x="204" y="133"/>
                    </a:moveTo>
                    <a:lnTo>
                      <a:pt x="204" y="133"/>
                    </a:lnTo>
                    <a:lnTo>
                      <a:pt x="204" y="133"/>
                    </a:lnTo>
                    <a:lnTo>
                      <a:pt x="204" y="131"/>
                    </a:lnTo>
                    <a:lnTo>
                      <a:pt x="409" y="24"/>
                    </a:lnTo>
                    <a:lnTo>
                      <a:pt x="397" y="0"/>
                    </a:lnTo>
                    <a:lnTo>
                      <a:pt x="204" y="102"/>
                    </a:lnTo>
                    <a:lnTo>
                      <a:pt x="12" y="0"/>
                    </a:lnTo>
                    <a:lnTo>
                      <a:pt x="0" y="24"/>
                    </a:lnTo>
                    <a:lnTo>
                      <a:pt x="204" y="131"/>
                    </a:lnTo>
                    <a:lnTo>
                      <a:pt x="204" y="133"/>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sp>
            <p:nvSpPr>
              <p:cNvPr id="48" name="Freeform 12"/>
              <p:cNvSpPr/>
              <p:nvPr/>
            </p:nvSpPr>
            <p:spPr bwMode="auto">
              <a:xfrm>
                <a:off x="4772025" y="3244850"/>
                <a:ext cx="474662" cy="161925"/>
              </a:xfrm>
              <a:custGeom>
                <a:avLst/>
                <a:gdLst>
                  <a:gd name="T0" fmla="*/ 149 w 299"/>
                  <a:gd name="T1" fmla="*/ 102 h 102"/>
                  <a:gd name="T2" fmla="*/ 299 w 299"/>
                  <a:gd name="T3" fmla="*/ 24 h 102"/>
                  <a:gd name="T4" fmla="*/ 285 w 299"/>
                  <a:gd name="T5" fmla="*/ 0 h 102"/>
                  <a:gd name="T6" fmla="*/ 152 w 299"/>
                  <a:gd name="T7" fmla="*/ 71 h 102"/>
                  <a:gd name="T8" fmla="*/ 12 w 299"/>
                  <a:gd name="T9" fmla="*/ 3 h 102"/>
                  <a:gd name="T10" fmla="*/ 0 w 299"/>
                  <a:gd name="T11" fmla="*/ 26 h 102"/>
                  <a:gd name="T12" fmla="*/ 147 w 299"/>
                  <a:gd name="T13" fmla="*/ 97 h 102"/>
                  <a:gd name="T14" fmla="*/ 149 w 299"/>
                  <a:gd name="T15" fmla="*/ 102 h 10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9" h="102">
                    <a:moveTo>
                      <a:pt x="149" y="102"/>
                    </a:moveTo>
                    <a:lnTo>
                      <a:pt x="299" y="24"/>
                    </a:lnTo>
                    <a:lnTo>
                      <a:pt x="285" y="0"/>
                    </a:lnTo>
                    <a:lnTo>
                      <a:pt x="152" y="71"/>
                    </a:lnTo>
                    <a:lnTo>
                      <a:pt x="12" y="3"/>
                    </a:lnTo>
                    <a:lnTo>
                      <a:pt x="0" y="26"/>
                    </a:lnTo>
                    <a:lnTo>
                      <a:pt x="147" y="97"/>
                    </a:lnTo>
                    <a:lnTo>
                      <a:pt x="149" y="102"/>
                    </a:lnTo>
                    <a:close/>
                  </a:path>
                </a:pathLst>
              </a:custGeom>
              <a:grpFill/>
              <a:ln>
                <a:noFill/>
              </a:ln>
            </p:spPr>
            <p:txBody>
              <a:bodyPr vert="horz" wrap="square" lIns="45720" tIns="22860" rIns="45720" bIns="22860" numCol="1" anchor="t" anchorCtr="0" compatLnSpc="1"/>
              <a:lstStyle/>
              <a:p>
                <a:endParaRPr lang="id-ID" sz="900" dirty="0">
                  <a:latin typeface="微软雅黑" panose="020B0503020204020204" pitchFamily="34" charset="-122"/>
                </a:endParaRPr>
              </a:p>
            </p:txBody>
          </p:sp>
        </p:grpSp>
      </p:grpSp>
      <p:sp>
        <p:nvSpPr>
          <p:cNvPr id="49" name="Freeform 1"/>
          <p:cNvSpPr>
            <a:spLocks noChangeArrowheads="1"/>
          </p:cNvSpPr>
          <p:nvPr/>
        </p:nvSpPr>
        <p:spPr bwMode="auto">
          <a:xfrm>
            <a:off x="4362326" y="3747916"/>
            <a:ext cx="1153976" cy="108132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2"/>
          </a:solidFill>
          <a:ln>
            <a:noFill/>
          </a:ln>
          <a:effectLst/>
        </p:spPr>
        <p:txBody>
          <a:bodyPr wrap="none" lIns="60959" tIns="30479" rIns="60959" bIns="30479" anchor="ctr"/>
          <a:lstStyle/>
          <a:p>
            <a:endParaRPr lang="en-US" sz="900" dirty="0">
              <a:latin typeface="微软雅黑" panose="020B0503020204020204" pitchFamily="34" charset="-122"/>
            </a:endParaRPr>
          </a:p>
        </p:txBody>
      </p:sp>
      <p:sp>
        <p:nvSpPr>
          <p:cNvPr id="50" name="Freeform 1"/>
          <p:cNvSpPr>
            <a:spLocks noChangeArrowheads="1"/>
          </p:cNvSpPr>
          <p:nvPr/>
        </p:nvSpPr>
        <p:spPr bwMode="auto">
          <a:xfrm>
            <a:off x="7067737" y="3747916"/>
            <a:ext cx="1153976" cy="108132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3"/>
          </a:solidFill>
          <a:ln>
            <a:noFill/>
          </a:ln>
          <a:effectLst/>
        </p:spPr>
        <p:txBody>
          <a:bodyPr wrap="none" lIns="60959" tIns="30479" rIns="60959" bIns="30479" anchor="ctr"/>
          <a:lstStyle/>
          <a:p>
            <a:endParaRPr lang="en-US" sz="900" dirty="0">
              <a:latin typeface="微软雅黑" panose="020B0503020204020204" pitchFamily="34" charset="-122"/>
            </a:endParaRPr>
          </a:p>
        </p:txBody>
      </p:sp>
      <p:sp>
        <p:nvSpPr>
          <p:cNvPr id="51" name="Freeform 1"/>
          <p:cNvSpPr>
            <a:spLocks noChangeArrowheads="1"/>
          </p:cNvSpPr>
          <p:nvPr/>
        </p:nvSpPr>
        <p:spPr bwMode="auto">
          <a:xfrm>
            <a:off x="9756277" y="3747916"/>
            <a:ext cx="1153976" cy="1081322"/>
          </a:xfrm>
          <a:custGeom>
            <a:avLst/>
            <a:gdLst>
              <a:gd name="T0" fmla="*/ 4511 w 4512"/>
              <a:gd name="T1" fmla="*/ 0 h 4510"/>
              <a:gd name="T2" fmla="*/ 4511 w 4512"/>
              <a:gd name="T3" fmla="*/ 0 h 4510"/>
              <a:gd name="T4" fmla="*/ 4021 w 4512"/>
              <a:gd name="T5" fmla="*/ 0 h 4510"/>
              <a:gd name="T6" fmla="*/ 4021 w 4512"/>
              <a:gd name="T7" fmla="*/ 0 h 4510"/>
              <a:gd name="T8" fmla="*/ 851 w 4512"/>
              <a:gd name="T9" fmla="*/ 0 h 4510"/>
              <a:gd name="T10" fmla="*/ 799 w 4512"/>
              <a:gd name="T11" fmla="*/ 0 h 4510"/>
              <a:gd name="T12" fmla="*/ 774 w 4512"/>
              <a:gd name="T13" fmla="*/ 0 h 4510"/>
              <a:gd name="T14" fmla="*/ 774 w 4512"/>
              <a:gd name="T15" fmla="*/ 0 h 4510"/>
              <a:gd name="T16" fmla="*/ 0 w 4512"/>
              <a:gd name="T17" fmla="*/ 747 h 4510"/>
              <a:gd name="T18" fmla="*/ 0 w 4512"/>
              <a:gd name="T19" fmla="*/ 747 h 4510"/>
              <a:gd name="T20" fmla="*/ 0 w 4512"/>
              <a:gd name="T21" fmla="*/ 4509 h 4510"/>
              <a:gd name="T22" fmla="*/ 490 w 4512"/>
              <a:gd name="T23" fmla="*/ 4509 h 4510"/>
              <a:gd name="T24" fmla="*/ 490 w 4512"/>
              <a:gd name="T25" fmla="*/ 4509 h 4510"/>
              <a:gd name="T26" fmla="*/ 3660 w 4512"/>
              <a:gd name="T27" fmla="*/ 4509 h 4510"/>
              <a:gd name="T28" fmla="*/ 3738 w 4512"/>
              <a:gd name="T29" fmla="*/ 4509 h 4510"/>
              <a:gd name="T30" fmla="*/ 3789 w 4512"/>
              <a:gd name="T31" fmla="*/ 4509 h 4510"/>
              <a:gd name="T32" fmla="*/ 3789 w 4512"/>
              <a:gd name="T33" fmla="*/ 4509 h 4510"/>
              <a:gd name="T34" fmla="*/ 4511 w 4512"/>
              <a:gd name="T35" fmla="*/ 3788 h 4510"/>
              <a:gd name="T36" fmla="*/ 4511 w 4512"/>
              <a:gd name="T37" fmla="*/ 3788 h 4510"/>
              <a:gd name="T38" fmla="*/ 4511 w 4512"/>
              <a:gd name="T39" fmla="*/ 0 h 45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12" h="4510">
                <a:moveTo>
                  <a:pt x="4511" y="0"/>
                </a:moveTo>
                <a:lnTo>
                  <a:pt x="4511" y="0"/>
                </a:lnTo>
                <a:cubicBezTo>
                  <a:pt x="4021" y="0"/>
                  <a:pt x="4021" y="0"/>
                  <a:pt x="4021" y="0"/>
                </a:cubicBezTo>
                <a:lnTo>
                  <a:pt x="4021" y="0"/>
                </a:lnTo>
                <a:cubicBezTo>
                  <a:pt x="851" y="0"/>
                  <a:pt x="851" y="0"/>
                  <a:pt x="851" y="0"/>
                </a:cubicBezTo>
                <a:cubicBezTo>
                  <a:pt x="825" y="0"/>
                  <a:pt x="825" y="0"/>
                  <a:pt x="799" y="0"/>
                </a:cubicBezTo>
                <a:cubicBezTo>
                  <a:pt x="774" y="0"/>
                  <a:pt x="774" y="0"/>
                  <a:pt x="774" y="0"/>
                </a:cubicBezTo>
                <a:lnTo>
                  <a:pt x="774" y="0"/>
                </a:lnTo>
                <a:cubicBezTo>
                  <a:pt x="361" y="26"/>
                  <a:pt x="52" y="361"/>
                  <a:pt x="0" y="747"/>
                </a:cubicBezTo>
                <a:lnTo>
                  <a:pt x="0" y="747"/>
                </a:lnTo>
                <a:cubicBezTo>
                  <a:pt x="0" y="4509"/>
                  <a:pt x="0" y="4509"/>
                  <a:pt x="0" y="4509"/>
                </a:cubicBezTo>
                <a:cubicBezTo>
                  <a:pt x="490" y="4509"/>
                  <a:pt x="490" y="4509"/>
                  <a:pt x="490" y="4509"/>
                </a:cubicBezTo>
                <a:lnTo>
                  <a:pt x="490" y="4509"/>
                </a:lnTo>
                <a:cubicBezTo>
                  <a:pt x="3660" y="4509"/>
                  <a:pt x="3660" y="4509"/>
                  <a:pt x="3660" y="4509"/>
                </a:cubicBezTo>
                <a:cubicBezTo>
                  <a:pt x="3686" y="4509"/>
                  <a:pt x="3712" y="4509"/>
                  <a:pt x="3738" y="4509"/>
                </a:cubicBezTo>
                <a:cubicBezTo>
                  <a:pt x="3789" y="4509"/>
                  <a:pt x="3789" y="4509"/>
                  <a:pt x="3789" y="4509"/>
                </a:cubicBezTo>
                <a:lnTo>
                  <a:pt x="3789" y="4509"/>
                </a:lnTo>
                <a:cubicBezTo>
                  <a:pt x="4150" y="4457"/>
                  <a:pt x="4460" y="4174"/>
                  <a:pt x="4511" y="3788"/>
                </a:cubicBezTo>
                <a:lnTo>
                  <a:pt x="4511" y="3788"/>
                </a:lnTo>
                <a:lnTo>
                  <a:pt x="4511" y="0"/>
                </a:lnTo>
              </a:path>
            </a:pathLst>
          </a:custGeom>
          <a:solidFill>
            <a:schemeClr val="accent4"/>
          </a:solidFill>
          <a:ln>
            <a:noFill/>
          </a:ln>
          <a:effectLst/>
        </p:spPr>
        <p:txBody>
          <a:bodyPr wrap="none" lIns="60959" tIns="30479" rIns="60959" bIns="30479" anchor="ctr"/>
          <a:lstStyle/>
          <a:p>
            <a:endParaRPr lang="en-US" sz="900" dirty="0">
              <a:latin typeface="微软雅黑" panose="020B0503020204020204" pitchFamily="34" charset="-122"/>
            </a:endParaRPr>
          </a:p>
        </p:txBody>
      </p:sp>
      <p:sp>
        <p:nvSpPr>
          <p:cNvPr id="52" name="文本框 51"/>
          <p:cNvSpPr txBox="1"/>
          <p:nvPr/>
        </p:nvSpPr>
        <p:spPr>
          <a:xfrm>
            <a:off x="1542522" y="4966203"/>
            <a:ext cx="2091437"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endParaRPr>
          </a:p>
        </p:txBody>
      </p:sp>
      <p:sp>
        <p:nvSpPr>
          <p:cNvPr id="53" name="文本框 52"/>
          <p:cNvSpPr txBox="1"/>
          <p:nvPr/>
        </p:nvSpPr>
        <p:spPr>
          <a:xfrm>
            <a:off x="4257458" y="4966203"/>
            <a:ext cx="2091437"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endParaRPr>
          </a:p>
        </p:txBody>
      </p:sp>
      <p:sp>
        <p:nvSpPr>
          <p:cNvPr id="54" name="文本框 53"/>
          <p:cNvSpPr txBox="1"/>
          <p:nvPr/>
        </p:nvSpPr>
        <p:spPr>
          <a:xfrm>
            <a:off x="6961626" y="4966203"/>
            <a:ext cx="2091437"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endParaRPr>
          </a:p>
        </p:txBody>
      </p:sp>
      <p:sp>
        <p:nvSpPr>
          <p:cNvPr id="55" name="文本框 54"/>
          <p:cNvSpPr txBox="1"/>
          <p:nvPr/>
        </p:nvSpPr>
        <p:spPr>
          <a:xfrm>
            <a:off x="9657462" y="4966203"/>
            <a:ext cx="2091437" cy="954107"/>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endParaRPr>
          </a:p>
        </p:txBody>
      </p:sp>
      <p:sp>
        <p:nvSpPr>
          <p:cNvPr id="56" name="文本框 55"/>
          <p:cNvSpPr txBox="1"/>
          <p:nvPr/>
        </p:nvSpPr>
        <p:spPr>
          <a:xfrm>
            <a:off x="1707791" y="3934634"/>
            <a:ext cx="1032446" cy="707886"/>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添加您</a:t>
            </a:r>
            <a:endPar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的标题</a:t>
            </a:r>
            <a:endParaRPr lang="zh-CN" altLang="en-US" sz="20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57" name="文本框 56"/>
          <p:cNvSpPr txBox="1"/>
          <p:nvPr/>
        </p:nvSpPr>
        <p:spPr>
          <a:xfrm>
            <a:off x="4423091" y="3934634"/>
            <a:ext cx="1032446" cy="707886"/>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添加您</a:t>
            </a:r>
            <a:endPar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的标题</a:t>
            </a:r>
            <a:endParaRPr lang="zh-CN" altLang="en-US" sz="20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58" name="文本框 57"/>
          <p:cNvSpPr txBox="1"/>
          <p:nvPr/>
        </p:nvSpPr>
        <p:spPr>
          <a:xfrm>
            <a:off x="7128502" y="3934634"/>
            <a:ext cx="1032446" cy="707886"/>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添加您</a:t>
            </a:r>
            <a:endPar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的标题</a:t>
            </a:r>
            <a:endParaRPr lang="zh-CN" altLang="en-US" sz="20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59" name="文本框 58"/>
          <p:cNvSpPr txBox="1"/>
          <p:nvPr/>
        </p:nvSpPr>
        <p:spPr>
          <a:xfrm>
            <a:off x="9817042" y="3934634"/>
            <a:ext cx="1032446" cy="707886"/>
          </a:xfrm>
          <a:prstGeom prst="rect">
            <a:avLst/>
          </a:prstGeom>
          <a:noFill/>
        </p:spPr>
        <p:txBody>
          <a:bodyPr wrap="square" rtlCol="0">
            <a:spAutoFit/>
          </a:bodyPr>
          <a:lstStyle/>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添加您</a:t>
            </a:r>
            <a:endParaRPr lang="en-US" altLang="zh-CN"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a:p>
            <a:pPr algn="ctr"/>
            <a:r>
              <a:rPr lang="zh-CN" altLang="en-US" sz="20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的标题</a:t>
            </a:r>
            <a:endParaRPr lang="zh-CN" altLang="en-US" sz="20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60" name="Freeform 128"/>
          <p:cNvSpPr>
            <a:spLocks noChangeAspect="1" noEditPoints="1"/>
          </p:cNvSpPr>
          <p:nvPr/>
        </p:nvSpPr>
        <p:spPr bwMode="auto">
          <a:xfrm>
            <a:off x="6687406" y="2364697"/>
            <a:ext cx="440411" cy="440411"/>
          </a:xfrm>
          <a:custGeom>
            <a:avLst/>
            <a:gdLst>
              <a:gd name="T0" fmla="*/ 1075 w 1209"/>
              <a:gd name="T1" fmla="*/ 505 h 1209"/>
              <a:gd name="T2" fmla="*/ 1022 w 1209"/>
              <a:gd name="T3" fmla="*/ 558 h 1209"/>
              <a:gd name="T4" fmla="*/ 969 w 1209"/>
              <a:gd name="T5" fmla="*/ 558 h 1209"/>
              <a:gd name="T6" fmla="*/ 651 w 1209"/>
              <a:gd name="T7" fmla="*/ 240 h 1209"/>
              <a:gd name="T8" fmla="*/ 651 w 1209"/>
              <a:gd name="T9" fmla="*/ 187 h 1209"/>
              <a:gd name="T10" fmla="*/ 704 w 1209"/>
              <a:gd name="T11" fmla="*/ 134 h 1209"/>
              <a:gd name="T12" fmla="*/ 757 w 1209"/>
              <a:gd name="T13" fmla="*/ 134 h 1209"/>
              <a:gd name="T14" fmla="*/ 1075 w 1209"/>
              <a:gd name="T15" fmla="*/ 452 h 1209"/>
              <a:gd name="T16" fmla="*/ 1075 w 1209"/>
              <a:gd name="T17" fmla="*/ 505 h 1209"/>
              <a:gd name="T18" fmla="*/ 177 w 1209"/>
              <a:gd name="T19" fmla="*/ 1010 h 1209"/>
              <a:gd name="T20" fmla="*/ 124 w 1209"/>
              <a:gd name="T21" fmla="*/ 957 h 1209"/>
              <a:gd name="T22" fmla="*/ 489 w 1209"/>
              <a:gd name="T23" fmla="*/ 592 h 1209"/>
              <a:gd name="T24" fmla="*/ 542 w 1209"/>
              <a:gd name="T25" fmla="*/ 645 h 1209"/>
              <a:gd name="T26" fmla="*/ 177 w 1209"/>
              <a:gd name="T27" fmla="*/ 1010 h 1209"/>
              <a:gd name="T28" fmla="*/ 1175 w 1209"/>
              <a:gd name="T29" fmla="*/ 377 h 1209"/>
              <a:gd name="T30" fmla="*/ 1056 w 1209"/>
              <a:gd name="T31" fmla="*/ 258 h 1209"/>
              <a:gd name="T32" fmla="*/ 951 w 1209"/>
              <a:gd name="T33" fmla="*/ 153 h 1209"/>
              <a:gd name="T34" fmla="*/ 832 w 1209"/>
              <a:gd name="T35" fmla="*/ 34 h 1209"/>
              <a:gd name="T36" fmla="*/ 717 w 1209"/>
              <a:gd name="T37" fmla="*/ 23 h 1209"/>
              <a:gd name="T38" fmla="*/ 393 w 1209"/>
              <a:gd name="T39" fmla="*/ 239 h 1209"/>
              <a:gd name="T40" fmla="*/ 364 w 1209"/>
              <a:gd name="T41" fmla="*/ 347 h 1209"/>
              <a:gd name="T42" fmla="*/ 447 w 1209"/>
              <a:gd name="T43" fmla="*/ 512 h 1209"/>
              <a:gd name="T44" fmla="*/ 456 w 1209"/>
              <a:gd name="T45" fmla="*/ 528 h 1209"/>
              <a:gd name="T46" fmla="*/ 38 w 1209"/>
              <a:gd name="T47" fmla="*/ 946 h 1209"/>
              <a:gd name="T48" fmla="*/ 0 w 1209"/>
              <a:gd name="T49" fmla="*/ 1209 h 1209"/>
              <a:gd name="T50" fmla="*/ 225 w 1209"/>
              <a:gd name="T51" fmla="*/ 1209 h 1209"/>
              <a:gd name="T52" fmla="*/ 225 w 1209"/>
              <a:gd name="T53" fmla="*/ 1134 h 1209"/>
              <a:gd name="T54" fmla="*/ 375 w 1209"/>
              <a:gd name="T55" fmla="*/ 1134 h 1209"/>
              <a:gd name="T56" fmla="*/ 375 w 1209"/>
              <a:gd name="T57" fmla="*/ 984 h 1209"/>
              <a:gd name="T58" fmla="*/ 525 w 1209"/>
              <a:gd name="T59" fmla="*/ 984 h 1209"/>
              <a:gd name="T60" fmla="*/ 525 w 1209"/>
              <a:gd name="T61" fmla="*/ 834 h 1209"/>
              <a:gd name="T62" fmla="*/ 675 w 1209"/>
              <a:gd name="T63" fmla="*/ 834 h 1209"/>
              <a:gd name="T64" fmla="*/ 675 w 1209"/>
              <a:gd name="T65" fmla="*/ 750 h 1209"/>
              <a:gd name="T66" fmla="*/ 697 w 1209"/>
              <a:gd name="T67" fmla="*/ 762 h 1209"/>
              <a:gd name="T68" fmla="*/ 862 w 1209"/>
              <a:gd name="T69" fmla="*/ 845 h 1209"/>
              <a:gd name="T70" fmla="*/ 970 w 1209"/>
              <a:gd name="T71" fmla="*/ 816 h 1209"/>
              <a:gd name="T72" fmla="*/ 1186 w 1209"/>
              <a:gd name="T73" fmla="*/ 492 h 1209"/>
              <a:gd name="T74" fmla="*/ 1175 w 1209"/>
              <a:gd name="T75" fmla="*/ 377 h 1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209" h="1209">
                <a:moveTo>
                  <a:pt x="1075" y="505"/>
                </a:moveTo>
                <a:lnTo>
                  <a:pt x="1022" y="558"/>
                </a:lnTo>
                <a:cubicBezTo>
                  <a:pt x="1007" y="573"/>
                  <a:pt x="984" y="573"/>
                  <a:pt x="969" y="558"/>
                </a:cubicBezTo>
                <a:lnTo>
                  <a:pt x="651" y="240"/>
                </a:lnTo>
                <a:cubicBezTo>
                  <a:pt x="636" y="226"/>
                  <a:pt x="636" y="202"/>
                  <a:pt x="651" y="187"/>
                </a:cubicBezTo>
                <a:lnTo>
                  <a:pt x="704" y="134"/>
                </a:lnTo>
                <a:cubicBezTo>
                  <a:pt x="718" y="119"/>
                  <a:pt x="742" y="119"/>
                  <a:pt x="757" y="134"/>
                </a:cubicBezTo>
                <a:lnTo>
                  <a:pt x="1075" y="452"/>
                </a:lnTo>
                <a:cubicBezTo>
                  <a:pt x="1090" y="467"/>
                  <a:pt x="1090" y="491"/>
                  <a:pt x="1075" y="505"/>
                </a:cubicBezTo>
                <a:close/>
                <a:moveTo>
                  <a:pt x="177" y="1010"/>
                </a:moveTo>
                <a:lnTo>
                  <a:pt x="124" y="957"/>
                </a:lnTo>
                <a:lnTo>
                  <a:pt x="489" y="592"/>
                </a:lnTo>
                <a:lnTo>
                  <a:pt x="542" y="645"/>
                </a:lnTo>
                <a:lnTo>
                  <a:pt x="177" y="1010"/>
                </a:lnTo>
                <a:close/>
                <a:moveTo>
                  <a:pt x="1175" y="377"/>
                </a:moveTo>
                <a:lnTo>
                  <a:pt x="1056" y="258"/>
                </a:lnTo>
                <a:cubicBezTo>
                  <a:pt x="1027" y="229"/>
                  <a:pt x="980" y="182"/>
                  <a:pt x="951" y="153"/>
                </a:cubicBezTo>
                <a:lnTo>
                  <a:pt x="832" y="34"/>
                </a:lnTo>
                <a:cubicBezTo>
                  <a:pt x="803" y="5"/>
                  <a:pt x="751" y="0"/>
                  <a:pt x="717" y="23"/>
                </a:cubicBezTo>
                <a:lnTo>
                  <a:pt x="393" y="239"/>
                </a:lnTo>
                <a:cubicBezTo>
                  <a:pt x="359" y="262"/>
                  <a:pt x="346" y="310"/>
                  <a:pt x="364" y="347"/>
                </a:cubicBezTo>
                <a:lnTo>
                  <a:pt x="447" y="512"/>
                </a:lnTo>
                <a:cubicBezTo>
                  <a:pt x="450" y="517"/>
                  <a:pt x="452" y="523"/>
                  <a:pt x="456" y="528"/>
                </a:cubicBezTo>
                <a:lnTo>
                  <a:pt x="38" y="946"/>
                </a:lnTo>
                <a:lnTo>
                  <a:pt x="0" y="1209"/>
                </a:lnTo>
                <a:lnTo>
                  <a:pt x="225" y="1209"/>
                </a:lnTo>
                <a:lnTo>
                  <a:pt x="225" y="1134"/>
                </a:lnTo>
                <a:lnTo>
                  <a:pt x="375" y="1134"/>
                </a:lnTo>
                <a:lnTo>
                  <a:pt x="375" y="984"/>
                </a:lnTo>
                <a:lnTo>
                  <a:pt x="525" y="984"/>
                </a:lnTo>
                <a:lnTo>
                  <a:pt x="525" y="834"/>
                </a:lnTo>
                <a:lnTo>
                  <a:pt x="675" y="834"/>
                </a:lnTo>
                <a:lnTo>
                  <a:pt x="675" y="750"/>
                </a:lnTo>
                <a:cubicBezTo>
                  <a:pt x="683" y="755"/>
                  <a:pt x="690" y="759"/>
                  <a:pt x="697" y="762"/>
                </a:cubicBezTo>
                <a:lnTo>
                  <a:pt x="862" y="845"/>
                </a:lnTo>
                <a:cubicBezTo>
                  <a:pt x="899" y="863"/>
                  <a:pt x="947" y="850"/>
                  <a:pt x="970" y="816"/>
                </a:cubicBezTo>
                <a:lnTo>
                  <a:pt x="1186" y="492"/>
                </a:lnTo>
                <a:cubicBezTo>
                  <a:pt x="1209" y="458"/>
                  <a:pt x="1204" y="406"/>
                  <a:pt x="1175" y="37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61" name="Freeform 28"/>
          <p:cNvSpPr>
            <a:spLocks noChangeAspect="1" noEditPoints="1"/>
          </p:cNvSpPr>
          <p:nvPr/>
        </p:nvSpPr>
        <p:spPr bwMode="auto">
          <a:xfrm>
            <a:off x="3962672" y="2366487"/>
            <a:ext cx="440411" cy="436830"/>
          </a:xfrm>
          <a:custGeom>
            <a:avLst/>
            <a:gdLst>
              <a:gd name="T0" fmla="*/ 1058 w 1200"/>
              <a:gd name="T1" fmla="*/ 997 h 1189"/>
              <a:gd name="T2" fmla="*/ 1015 w 1200"/>
              <a:gd name="T3" fmla="*/ 997 h 1189"/>
              <a:gd name="T4" fmla="*/ 793 w 1200"/>
              <a:gd name="T5" fmla="*/ 776 h 1189"/>
              <a:gd name="T6" fmla="*/ 793 w 1200"/>
              <a:gd name="T7" fmla="*/ 733 h 1189"/>
              <a:gd name="T8" fmla="*/ 837 w 1200"/>
              <a:gd name="T9" fmla="*/ 733 h 1189"/>
              <a:gd name="T10" fmla="*/ 1058 w 1200"/>
              <a:gd name="T11" fmla="*/ 954 h 1189"/>
              <a:gd name="T12" fmla="*/ 1058 w 1200"/>
              <a:gd name="T13" fmla="*/ 997 h 1189"/>
              <a:gd name="T14" fmla="*/ 960 w 1200"/>
              <a:gd name="T15" fmla="*/ 1094 h 1189"/>
              <a:gd name="T16" fmla="*/ 917 w 1200"/>
              <a:gd name="T17" fmla="*/ 1094 h 1189"/>
              <a:gd name="T18" fmla="*/ 696 w 1200"/>
              <a:gd name="T19" fmla="*/ 873 h 1189"/>
              <a:gd name="T20" fmla="*/ 696 w 1200"/>
              <a:gd name="T21" fmla="*/ 830 h 1189"/>
              <a:gd name="T22" fmla="*/ 739 w 1200"/>
              <a:gd name="T23" fmla="*/ 830 h 1189"/>
              <a:gd name="T24" fmla="*/ 960 w 1200"/>
              <a:gd name="T25" fmla="*/ 1051 h 1189"/>
              <a:gd name="T26" fmla="*/ 960 w 1200"/>
              <a:gd name="T27" fmla="*/ 1094 h 1189"/>
              <a:gd name="T28" fmla="*/ 842 w 1200"/>
              <a:gd name="T29" fmla="*/ 648 h 1189"/>
              <a:gd name="T30" fmla="*/ 593 w 1200"/>
              <a:gd name="T31" fmla="*/ 864 h 1189"/>
              <a:gd name="T32" fmla="*/ 864 w 1200"/>
              <a:gd name="T33" fmla="*/ 1142 h 1189"/>
              <a:gd name="T34" fmla="*/ 1036 w 1200"/>
              <a:gd name="T35" fmla="*/ 1142 h 1189"/>
              <a:gd name="T36" fmla="*/ 1105 w 1200"/>
              <a:gd name="T37" fmla="*/ 1073 h 1189"/>
              <a:gd name="T38" fmla="*/ 1105 w 1200"/>
              <a:gd name="T39" fmla="*/ 901 h 1189"/>
              <a:gd name="T40" fmla="*/ 842 w 1200"/>
              <a:gd name="T41" fmla="*/ 648 h 1189"/>
              <a:gd name="T42" fmla="*/ 284 w 1200"/>
              <a:gd name="T43" fmla="*/ 370 h 1189"/>
              <a:gd name="T44" fmla="*/ 463 w 1200"/>
              <a:gd name="T45" fmla="*/ 554 h 1189"/>
              <a:gd name="T46" fmla="*/ 549 w 1200"/>
              <a:gd name="T47" fmla="*/ 468 h 1189"/>
              <a:gd name="T48" fmla="*/ 370 w 1200"/>
              <a:gd name="T49" fmla="*/ 284 h 1189"/>
              <a:gd name="T50" fmla="*/ 413 w 1200"/>
              <a:gd name="T51" fmla="*/ 241 h 1189"/>
              <a:gd name="T52" fmla="*/ 172 w 1200"/>
              <a:gd name="T53" fmla="*/ 0 h 1189"/>
              <a:gd name="T54" fmla="*/ 0 w 1200"/>
              <a:gd name="T55" fmla="*/ 172 h 1189"/>
              <a:gd name="T56" fmla="*/ 241 w 1200"/>
              <a:gd name="T57" fmla="*/ 413 h 1189"/>
              <a:gd name="T58" fmla="*/ 284 w 1200"/>
              <a:gd name="T59" fmla="*/ 370 h 1189"/>
              <a:gd name="T60" fmla="*/ 266 w 1200"/>
              <a:gd name="T61" fmla="*/ 1085 h 1189"/>
              <a:gd name="T62" fmla="*/ 165 w 1200"/>
              <a:gd name="T63" fmla="*/ 985 h 1189"/>
              <a:gd name="T64" fmla="*/ 266 w 1200"/>
              <a:gd name="T65" fmla="*/ 884 h 1189"/>
              <a:gd name="T66" fmla="*/ 366 w 1200"/>
              <a:gd name="T67" fmla="*/ 985 h 1189"/>
              <a:gd name="T68" fmla="*/ 266 w 1200"/>
              <a:gd name="T69" fmla="*/ 1085 h 1189"/>
              <a:gd name="T70" fmla="*/ 777 w 1200"/>
              <a:gd name="T71" fmla="*/ 607 h 1189"/>
              <a:gd name="T72" fmla="*/ 893 w 1200"/>
              <a:gd name="T73" fmla="*/ 630 h 1189"/>
              <a:gd name="T74" fmla="*/ 1200 w 1200"/>
              <a:gd name="T75" fmla="*/ 324 h 1189"/>
              <a:gd name="T76" fmla="*/ 1195 w 1200"/>
              <a:gd name="T77" fmla="*/ 272 h 1189"/>
              <a:gd name="T78" fmla="*/ 978 w 1200"/>
              <a:gd name="T79" fmla="*/ 505 h 1189"/>
              <a:gd name="T80" fmla="*/ 773 w 1200"/>
              <a:gd name="T81" fmla="*/ 468 h 1189"/>
              <a:gd name="T82" fmla="*/ 702 w 1200"/>
              <a:gd name="T83" fmla="*/ 271 h 1189"/>
              <a:gd name="T84" fmla="*/ 936 w 1200"/>
              <a:gd name="T85" fmla="*/ 20 h 1189"/>
              <a:gd name="T86" fmla="*/ 893 w 1200"/>
              <a:gd name="T87" fmla="*/ 17 h 1189"/>
              <a:gd name="T88" fmla="*/ 587 w 1200"/>
              <a:gd name="T89" fmla="*/ 324 h 1189"/>
              <a:gd name="T90" fmla="*/ 612 w 1200"/>
              <a:gd name="T91" fmla="*/ 446 h 1189"/>
              <a:gd name="T92" fmla="*/ 320 w 1200"/>
              <a:gd name="T93" fmla="*/ 803 h 1189"/>
              <a:gd name="T94" fmla="*/ 265 w 1200"/>
              <a:gd name="T95" fmla="*/ 795 h 1189"/>
              <a:gd name="T96" fmla="*/ 76 w 1200"/>
              <a:gd name="T97" fmla="*/ 985 h 1189"/>
              <a:gd name="T98" fmla="*/ 265 w 1200"/>
              <a:gd name="T99" fmla="*/ 1174 h 1189"/>
              <a:gd name="T100" fmla="*/ 455 w 1200"/>
              <a:gd name="T101" fmla="*/ 985 h 1189"/>
              <a:gd name="T102" fmla="*/ 441 w 1200"/>
              <a:gd name="T103" fmla="*/ 913 h 1189"/>
              <a:gd name="T104" fmla="*/ 777 w 1200"/>
              <a:gd name="T105" fmla="*/ 607 h 11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00" h="1189">
                <a:moveTo>
                  <a:pt x="1058" y="997"/>
                </a:moveTo>
                <a:cubicBezTo>
                  <a:pt x="1046" y="1009"/>
                  <a:pt x="1026" y="1009"/>
                  <a:pt x="1015" y="997"/>
                </a:cubicBezTo>
                <a:lnTo>
                  <a:pt x="793" y="776"/>
                </a:lnTo>
                <a:cubicBezTo>
                  <a:pt x="782" y="764"/>
                  <a:pt x="782" y="745"/>
                  <a:pt x="793" y="733"/>
                </a:cubicBezTo>
                <a:cubicBezTo>
                  <a:pt x="805" y="721"/>
                  <a:pt x="825" y="721"/>
                  <a:pt x="837" y="733"/>
                </a:cubicBezTo>
                <a:lnTo>
                  <a:pt x="1058" y="954"/>
                </a:lnTo>
                <a:cubicBezTo>
                  <a:pt x="1070" y="966"/>
                  <a:pt x="1070" y="985"/>
                  <a:pt x="1058" y="997"/>
                </a:cubicBezTo>
                <a:close/>
                <a:moveTo>
                  <a:pt x="960" y="1094"/>
                </a:moveTo>
                <a:cubicBezTo>
                  <a:pt x="949" y="1106"/>
                  <a:pt x="929" y="1106"/>
                  <a:pt x="917" y="1094"/>
                </a:cubicBezTo>
                <a:lnTo>
                  <a:pt x="696" y="873"/>
                </a:lnTo>
                <a:cubicBezTo>
                  <a:pt x="684" y="861"/>
                  <a:pt x="684" y="842"/>
                  <a:pt x="696" y="830"/>
                </a:cubicBezTo>
                <a:cubicBezTo>
                  <a:pt x="708" y="818"/>
                  <a:pt x="727" y="818"/>
                  <a:pt x="739" y="830"/>
                </a:cubicBezTo>
                <a:lnTo>
                  <a:pt x="960" y="1051"/>
                </a:lnTo>
                <a:cubicBezTo>
                  <a:pt x="972" y="1063"/>
                  <a:pt x="972" y="1082"/>
                  <a:pt x="960" y="1094"/>
                </a:cubicBezTo>
                <a:close/>
                <a:moveTo>
                  <a:pt x="842" y="648"/>
                </a:moveTo>
                <a:cubicBezTo>
                  <a:pt x="842" y="648"/>
                  <a:pt x="694" y="688"/>
                  <a:pt x="593" y="864"/>
                </a:cubicBezTo>
                <a:cubicBezTo>
                  <a:pt x="589" y="854"/>
                  <a:pt x="864" y="1142"/>
                  <a:pt x="864" y="1142"/>
                </a:cubicBezTo>
                <a:cubicBezTo>
                  <a:pt x="912" y="1189"/>
                  <a:pt x="989" y="1189"/>
                  <a:pt x="1036" y="1142"/>
                </a:cubicBezTo>
                <a:lnTo>
                  <a:pt x="1105" y="1073"/>
                </a:lnTo>
                <a:cubicBezTo>
                  <a:pt x="1153" y="1025"/>
                  <a:pt x="1153" y="948"/>
                  <a:pt x="1105" y="901"/>
                </a:cubicBezTo>
                <a:lnTo>
                  <a:pt x="842" y="648"/>
                </a:lnTo>
                <a:close/>
                <a:moveTo>
                  <a:pt x="284" y="370"/>
                </a:moveTo>
                <a:lnTo>
                  <a:pt x="463" y="554"/>
                </a:lnTo>
                <a:lnTo>
                  <a:pt x="549" y="468"/>
                </a:lnTo>
                <a:lnTo>
                  <a:pt x="370" y="284"/>
                </a:lnTo>
                <a:lnTo>
                  <a:pt x="413" y="241"/>
                </a:lnTo>
                <a:lnTo>
                  <a:pt x="172" y="0"/>
                </a:lnTo>
                <a:lnTo>
                  <a:pt x="0" y="172"/>
                </a:lnTo>
                <a:lnTo>
                  <a:pt x="241" y="413"/>
                </a:lnTo>
                <a:lnTo>
                  <a:pt x="284" y="370"/>
                </a:lnTo>
                <a:close/>
                <a:moveTo>
                  <a:pt x="266" y="1085"/>
                </a:moveTo>
                <a:cubicBezTo>
                  <a:pt x="210" y="1085"/>
                  <a:pt x="165" y="1040"/>
                  <a:pt x="165" y="985"/>
                </a:cubicBezTo>
                <a:cubicBezTo>
                  <a:pt x="165" y="929"/>
                  <a:pt x="210" y="884"/>
                  <a:pt x="266" y="884"/>
                </a:cubicBezTo>
                <a:cubicBezTo>
                  <a:pt x="321" y="884"/>
                  <a:pt x="366" y="929"/>
                  <a:pt x="366" y="985"/>
                </a:cubicBezTo>
                <a:cubicBezTo>
                  <a:pt x="366" y="1040"/>
                  <a:pt x="321" y="1085"/>
                  <a:pt x="266" y="1085"/>
                </a:cubicBezTo>
                <a:close/>
                <a:moveTo>
                  <a:pt x="777" y="607"/>
                </a:moveTo>
                <a:cubicBezTo>
                  <a:pt x="813" y="622"/>
                  <a:pt x="852" y="630"/>
                  <a:pt x="893" y="630"/>
                </a:cubicBezTo>
                <a:cubicBezTo>
                  <a:pt x="1063" y="630"/>
                  <a:pt x="1200" y="493"/>
                  <a:pt x="1200" y="324"/>
                </a:cubicBezTo>
                <a:cubicBezTo>
                  <a:pt x="1200" y="306"/>
                  <a:pt x="1198" y="289"/>
                  <a:pt x="1195" y="272"/>
                </a:cubicBezTo>
                <a:lnTo>
                  <a:pt x="978" y="505"/>
                </a:lnTo>
                <a:lnTo>
                  <a:pt x="773" y="468"/>
                </a:lnTo>
                <a:lnTo>
                  <a:pt x="702" y="271"/>
                </a:lnTo>
                <a:lnTo>
                  <a:pt x="936" y="20"/>
                </a:lnTo>
                <a:cubicBezTo>
                  <a:pt x="922" y="18"/>
                  <a:pt x="908" y="17"/>
                  <a:pt x="893" y="17"/>
                </a:cubicBezTo>
                <a:cubicBezTo>
                  <a:pt x="724" y="17"/>
                  <a:pt x="587" y="154"/>
                  <a:pt x="587" y="324"/>
                </a:cubicBezTo>
                <a:cubicBezTo>
                  <a:pt x="587" y="367"/>
                  <a:pt x="596" y="408"/>
                  <a:pt x="612" y="446"/>
                </a:cubicBezTo>
                <a:cubicBezTo>
                  <a:pt x="518" y="613"/>
                  <a:pt x="376" y="752"/>
                  <a:pt x="320" y="803"/>
                </a:cubicBezTo>
                <a:cubicBezTo>
                  <a:pt x="303" y="798"/>
                  <a:pt x="284" y="795"/>
                  <a:pt x="265" y="795"/>
                </a:cubicBezTo>
                <a:cubicBezTo>
                  <a:pt x="161" y="795"/>
                  <a:pt x="76" y="880"/>
                  <a:pt x="76" y="985"/>
                </a:cubicBezTo>
                <a:cubicBezTo>
                  <a:pt x="76" y="1089"/>
                  <a:pt x="161" y="1174"/>
                  <a:pt x="265" y="1174"/>
                </a:cubicBezTo>
                <a:cubicBezTo>
                  <a:pt x="370" y="1174"/>
                  <a:pt x="455" y="1089"/>
                  <a:pt x="455" y="985"/>
                </a:cubicBezTo>
                <a:cubicBezTo>
                  <a:pt x="455" y="959"/>
                  <a:pt x="450" y="935"/>
                  <a:pt x="441" y="913"/>
                </a:cubicBezTo>
                <a:cubicBezTo>
                  <a:pt x="483" y="858"/>
                  <a:pt x="597" y="720"/>
                  <a:pt x="777" y="607"/>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nvGrpSpPr>
          <p:cNvPr id="62" name="Group 30"/>
          <p:cNvGrpSpPr>
            <a:grpSpLocks noChangeAspect="1"/>
          </p:cNvGrpSpPr>
          <p:nvPr/>
        </p:nvGrpSpPr>
        <p:grpSpPr>
          <a:xfrm>
            <a:off x="1226641" y="2378123"/>
            <a:ext cx="484452" cy="413558"/>
            <a:chOff x="3440113" y="1050925"/>
            <a:chExt cx="390525" cy="333376"/>
          </a:xfrm>
          <a:solidFill>
            <a:schemeClr val="bg1"/>
          </a:solidFill>
        </p:grpSpPr>
        <p:sp>
          <p:nvSpPr>
            <p:cNvPr id="63" name="Freeform 8"/>
            <p:cNvSpPr/>
            <p:nvPr/>
          </p:nvSpPr>
          <p:spPr bwMode="auto">
            <a:xfrm>
              <a:off x="3563938" y="1244600"/>
              <a:ext cx="69850" cy="71438"/>
            </a:xfrm>
            <a:custGeom>
              <a:avLst/>
              <a:gdLst>
                <a:gd name="T0" fmla="*/ 44 w 44"/>
                <a:gd name="T1" fmla="*/ 25 h 45"/>
                <a:gd name="T2" fmla="*/ 19 w 44"/>
                <a:gd name="T3" fmla="*/ 0 h 45"/>
                <a:gd name="T4" fmla="*/ 19 w 44"/>
                <a:gd name="T5" fmla="*/ 0 h 45"/>
                <a:gd name="T6" fmla="*/ 0 w 44"/>
                <a:gd name="T7" fmla="*/ 45 h 45"/>
                <a:gd name="T8" fmla="*/ 44 w 44"/>
                <a:gd name="T9" fmla="*/ 25 h 45"/>
              </a:gdLst>
              <a:ahLst/>
              <a:cxnLst>
                <a:cxn ang="0">
                  <a:pos x="T0" y="T1"/>
                </a:cxn>
                <a:cxn ang="0">
                  <a:pos x="T2" y="T3"/>
                </a:cxn>
                <a:cxn ang="0">
                  <a:pos x="T4" y="T5"/>
                </a:cxn>
                <a:cxn ang="0">
                  <a:pos x="T6" y="T7"/>
                </a:cxn>
                <a:cxn ang="0">
                  <a:pos x="T8" y="T9"/>
                </a:cxn>
              </a:cxnLst>
              <a:rect l="0" t="0" r="r" b="b"/>
              <a:pathLst>
                <a:path w="44" h="45">
                  <a:moveTo>
                    <a:pt x="44" y="25"/>
                  </a:moveTo>
                  <a:lnTo>
                    <a:pt x="19" y="0"/>
                  </a:lnTo>
                  <a:lnTo>
                    <a:pt x="19" y="0"/>
                  </a:lnTo>
                  <a:lnTo>
                    <a:pt x="0" y="45"/>
                  </a:lnTo>
                  <a:lnTo>
                    <a:pt x="44"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4" name="Rectangle 9"/>
            <p:cNvSpPr>
              <a:spLocks noChangeArrowheads="1"/>
            </p:cNvSpPr>
            <p:nvPr/>
          </p:nvSpPr>
          <p:spPr bwMode="auto">
            <a:xfrm>
              <a:off x="3633788" y="1284288"/>
              <a:ext cx="1588" cy="15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en-US">
                <a:latin typeface="+mj-ea"/>
                <a:ea typeface="+mj-ea"/>
              </a:endParaRPr>
            </a:p>
          </p:txBody>
        </p:sp>
        <p:sp>
          <p:nvSpPr>
            <p:cNvPr id="65" name="Freeform 10"/>
            <p:cNvSpPr/>
            <p:nvPr/>
          </p:nvSpPr>
          <p:spPr bwMode="auto">
            <a:xfrm>
              <a:off x="3605213" y="1074738"/>
              <a:ext cx="176213" cy="176213"/>
            </a:xfrm>
            <a:custGeom>
              <a:avLst/>
              <a:gdLst>
                <a:gd name="T0" fmla="*/ 101 w 111"/>
                <a:gd name="T1" fmla="*/ 0 h 111"/>
                <a:gd name="T2" fmla="*/ 0 w 111"/>
                <a:gd name="T3" fmla="*/ 101 h 111"/>
                <a:gd name="T4" fmla="*/ 10 w 111"/>
                <a:gd name="T5" fmla="*/ 111 h 111"/>
                <a:gd name="T6" fmla="*/ 111 w 111"/>
                <a:gd name="T7" fmla="*/ 10 h 111"/>
                <a:gd name="T8" fmla="*/ 101 w 111"/>
                <a:gd name="T9" fmla="*/ 0 h 111"/>
              </a:gdLst>
              <a:ahLst/>
              <a:cxnLst>
                <a:cxn ang="0">
                  <a:pos x="T0" y="T1"/>
                </a:cxn>
                <a:cxn ang="0">
                  <a:pos x="T2" y="T3"/>
                </a:cxn>
                <a:cxn ang="0">
                  <a:pos x="T4" y="T5"/>
                </a:cxn>
                <a:cxn ang="0">
                  <a:pos x="T6" y="T7"/>
                </a:cxn>
                <a:cxn ang="0">
                  <a:pos x="T8" y="T9"/>
                </a:cxn>
              </a:cxnLst>
              <a:rect l="0" t="0" r="r" b="b"/>
              <a:pathLst>
                <a:path w="111" h="111">
                  <a:moveTo>
                    <a:pt x="101" y="0"/>
                  </a:moveTo>
                  <a:lnTo>
                    <a:pt x="0" y="101"/>
                  </a:lnTo>
                  <a:lnTo>
                    <a:pt x="10" y="111"/>
                  </a:lnTo>
                  <a:lnTo>
                    <a:pt x="111" y="10"/>
                  </a:lnTo>
                  <a:lnTo>
                    <a:pt x="10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6" name="Freeform 11"/>
            <p:cNvSpPr/>
            <p:nvPr/>
          </p:nvSpPr>
          <p:spPr bwMode="auto">
            <a:xfrm>
              <a:off x="3629025" y="1098550"/>
              <a:ext cx="177800" cy="177800"/>
            </a:xfrm>
            <a:custGeom>
              <a:avLst/>
              <a:gdLst>
                <a:gd name="T0" fmla="*/ 0 w 112"/>
                <a:gd name="T1" fmla="*/ 102 h 112"/>
                <a:gd name="T2" fmla="*/ 10 w 112"/>
                <a:gd name="T3" fmla="*/ 112 h 112"/>
                <a:gd name="T4" fmla="*/ 112 w 112"/>
                <a:gd name="T5" fmla="*/ 12 h 112"/>
                <a:gd name="T6" fmla="*/ 102 w 112"/>
                <a:gd name="T7" fmla="*/ 0 h 112"/>
                <a:gd name="T8" fmla="*/ 0 w 112"/>
                <a:gd name="T9" fmla="*/ 102 h 112"/>
              </a:gdLst>
              <a:ahLst/>
              <a:cxnLst>
                <a:cxn ang="0">
                  <a:pos x="T0" y="T1"/>
                </a:cxn>
                <a:cxn ang="0">
                  <a:pos x="T2" y="T3"/>
                </a:cxn>
                <a:cxn ang="0">
                  <a:pos x="T4" y="T5"/>
                </a:cxn>
                <a:cxn ang="0">
                  <a:pos x="T6" y="T7"/>
                </a:cxn>
                <a:cxn ang="0">
                  <a:pos x="T8" y="T9"/>
                </a:cxn>
              </a:cxnLst>
              <a:rect l="0" t="0" r="r" b="b"/>
              <a:pathLst>
                <a:path w="112" h="112">
                  <a:moveTo>
                    <a:pt x="0" y="102"/>
                  </a:moveTo>
                  <a:lnTo>
                    <a:pt x="10" y="112"/>
                  </a:lnTo>
                  <a:lnTo>
                    <a:pt x="112" y="12"/>
                  </a:lnTo>
                  <a:lnTo>
                    <a:pt x="102" y="0"/>
                  </a:lnTo>
                  <a:lnTo>
                    <a:pt x="0" y="10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7" name="Freeform 12"/>
            <p:cNvSpPr/>
            <p:nvPr/>
          </p:nvSpPr>
          <p:spPr bwMode="auto">
            <a:xfrm>
              <a:off x="3775075" y="1050925"/>
              <a:ext cx="55563" cy="52388"/>
            </a:xfrm>
            <a:custGeom>
              <a:avLst/>
              <a:gdLst>
                <a:gd name="T0" fmla="*/ 14 w 21"/>
                <a:gd name="T1" fmla="*/ 6 h 20"/>
                <a:gd name="T2" fmla="*/ 0 w 21"/>
                <a:gd name="T3" fmla="*/ 6 h 20"/>
                <a:gd name="T4" fmla="*/ 15 w 21"/>
                <a:gd name="T5" fmla="*/ 20 h 20"/>
                <a:gd name="T6" fmla="*/ 14 w 21"/>
                <a:gd name="T7" fmla="*/ 6 h 20"/>
              </a:gdLst>
              <a:ahLst/>
              <a:cxnLst>
                <a:cxn ang="0">
                  <a:pos x="T0" y="T1"/>
                </a:cxn>
                <a:cxn ang="0">
                  <a:pos x="T2" y="T3"/>
                </a:cxn>
                <a:cxn ang="0">
                  <a:pos x="T4" y="T5"/>
                </a:cxn>
                <a:cxn ang="0">
                  <a:pos x="T6" y="T7"/>
                </a:cxn>
              </a:cxnLst>
              <a:rect l="0" t="0" r="r" b="b"/>
              <a:pathLst>
                <a:path w="21" h="20">
                  <a:moveTo>
                    <a:pt x="14" y="6"/>
                  </a:moveTo>
                  <a:cubicBezTo>
                    <a:pt x="8" y="0"/>
                    <a:pt x="0" y="6"/>
                    <a:pt x="0" y="6"/>
                  </a:cubicBezTo>
                  <a:cubicBezTo>
                    <a:pt x="15" y="20"/>
                    <a:pt x="15" y="20"/>
                    <a:pt x="15" y="20"/>
                  </a:cubicBezTo>
                  <a:cubicBezTo>
                    <a:pt x="15" y="20"/>
                    <a:pt x="21" y="14"/>
                    <a:pt x="14" y="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sp>
          <p:nvSpPr>
            <p:cNvPr id="68" name="Freeform 13"/>
            <p:cNvSpPr/>
            <p:nvPr/>
          </p:nvSpPr>
          <p:spPr bwMode="auto">
            <a:xfrm>
              <a:off x="3440113" y="1058863"/>
              <a:ext cx="327025" cy="325438"/>
            </a:xfrm>
            <a:custGeom>
              <a:avLst/>
              <a:gdLst>
                <a:gd name="T0" fmla="*/ 182 w 206"/>
                <a:gd name="T1" fmla="*/ 180 h 205"/>
                <a:gd name="T2" fmla="*/ 25 w 206"/>
                <a:gd name="T3" fmla="*/ 180 h 205"/>
                <a:gd name="T4" fmla="*/ 25 w 206"/>
                <a:gd name="T5" fmla="*/ 25 h 205"/>
                <a:gd name="T6" fmla="*/ 172 w 206"/>
                <a:gd name="T7" fmla="*/ 25 h 205"/>
                <a:gd name="T8" fmla="*/ 198 w 206"/>
                <a:gd name="T9" fmla="*/ 0 h 205"/>
                <a:gd name="T10" fmla="*/ 0 w 206"/>
                <a:gd name="T11" fmla="*/ 0 h 205"/>
                <a:gd name="T12" fmla="*/ 0 w 206"/>
                <a:gd name="T13" fmla="*/ 205 h 205"/>
                <a:gd name="T14" fmla="*/ 206 w 206"/>
                <a:gd name="T15" fmla="*/ 205 h 205"/>
                <a:gd name="T16" fmla="*/ 206 w 206"/>
                <a:gd name="T17" fmla="*/ 76 h 205"/>
                <a:gd name="T18" fmla="*/ 182 w 206"/>
                <a:gd name="T19" fmla="*/ 101 h 205"/>
                <a:gd name="T20" fmla="*/ 182 w 206"/>
                <a:gd name="T21" fmla="*/ 180 h 2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06" h="205">
                  <a:moveTo>
                    <a:pt x="182" y="180"/>
                  </a:moveTo>
                  <a:lnTo>
                    <a:pt x="25" y="180"/>
                  </a:lnTo>
                  <a:lnTo>
                    <a:pt x="25" y="25"/>
                  </a:lnTo>
                  <a:lnTo>
                    <a:pt x="172" y="25"/>
                  </a:lnTo>
                  <a:lnTo>
                    <a:pt x="198" y="0"/>
                  </a:lnTo>
                  <a:lnTo>
                    <a:pt x="0" y="0"/>
                  </a:lnTo>
                  <a:lnTo>
                    <a:pt x="0" y="205"/>
                  </a:lnTo>
                  <a:lnTo>
                    <a:pt x="206" y="205"/>
                  </a:lnTo>
                  <a:lnTo>
                    <a:pt x="206" y="76"/>
                  </a:lnTo>
                  <a:lnTo>
                    <a:pt x="182" y="101"/>
                  </a:lnTo>
                  <a:lnTo>
                    <a:pt x="182" y="18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a:latin typeface="+mj-ea"/>
                <a:ea typeface="+mj-ea"/>
              </a:endParaRPr>
            </a:p>
          </p:txBody>
        </p:sp>
      </p:grpSp>
      <p:sp>
        <p:nvSpPr>
          <p:cNvPr id="69" name="Freeform 86"/>
          <p:cNvSpPr>
            <a:spLocks noChangeAspect="1" noEditPoints="1"/>
          </p:cNvSpPr>
          <p:nvPr/>
        </p:nvSpPr>
        <p:spPr bwMode="auto">
          <a:xfrm>
            <a:off x="9356409" y="2334735"/>
            <a:ext cx="396370" cy="500335"/>
          </a:xfrm>
          <a:custGeom>
            <a:avLst/>
            <a:gdLst>
              <a:gd name="T0" fmla="*/ 971 w 1200"/>
              <a:gd name="T1" fmla="*/ 461 h 1512"/>
              <a:gd name="T2" fmla="*/ 234 w 1200"/>
              <a:gd name="T3" fmla="*/ 461 h 1512"/>
              <a:gd name="T4" fmla="*/ 109 w 1200"/>
              <a:gd name="T5" fmla="*/ 336 h 1512"/>
              <a:gd name="T6" fmla="*/ 234 w 1200"/>
              <a:gd name="T7" fmla="*/ 211 h 1512"/>
              <a:gd name="T8" fmla="*/ 971 w 1200"/>
              <a:gd name="T9" fmla="*/ 211 h 1512"/>
              <a:gd name="T10" fmla="*/ 1096 w 1200"/>
              <a:gd name="T11" fmla="*/ 336 h 1512"/>
              <a:gd name="T12" fmla="*/ 971 w 1200"/>
              <a:gd name="T13" fmla="*/ 461 h 1512"/>
              <a:gd name="T14" fmla="*/ 852 w 1200"/>
              <a:gd name="T15" fmla="*/ 822 h 1512"/>
              <a:gd name="T16" fmla="*/ 770 w 1200"/>
              <a:gd name="T17" fmla="*/ 739 h 1512"/>
              <a:gd name="T18" fmla="*/ 852 w 1200"/>
              <a:gd name="T19" fmla="*/ 656 h 1512"/>
              <a:gd name="T20" fmla="*/ 935 w 1200"/>
              <a:gd name="T21" fmla="*/ 739 h 1512"/>
              <a:gd name="T22" fmla="*/ 852 w 1200"/>
              <a:gd name="T23" fmla="*/ 822 h 1512"/>
              <a:gd name="T24" fmla="*/ 852 w 1200"/>
              <a:gd name="T25" fmla="*/ 1069 h 1512"/>
              <a:gd name="T26" fmla="*/ 770 w 1200"/>
              <a:gd name="T27" fmla="*/ 986 h 1512"/>
              <a:gd name="T28" fmla="*/ 852 w 1200"/>
              <a:gd name="T29" fmla="*/ 903 h 1512"/>
              <a:gd name="T30" fmla="*/ 935 w 1200"/>
              <a:gd name="T31" fmla="*/ 986 h 1512"/>
              <a:gd name="T32" fmla="*/ 852 w 1200"/>
              <a:gd name="T33" fmla="*/ 1069 h 1512"/>
              <a:gd name="T34" fmla="*/ 848 w 1200"/>
              <a:gd name="T35" fmla="*/ 1311 h 1512"/>
              <a:gd name="T36" fmla="*/ 766 w 1200"/>
              <a:gd name="T37" fmla="*/ 1228 h 1512"/>
              <a:gd name="T38" fmla="*/ 848 w 1200"/>
              <a:gd name="T39" fmla="*/ 1144 h 1512"/>
              <a:gd name="T40" fmla="*/ 931 w 1200"/>
              <a:gd name="T41" fmla="*/ 1228 h 1512"/>
              <a:gd name="T42" fmla="*/ 848 w 1200"/>
              <a:gd name="T43" fmla="*/ 1311 h 1512"/>
              <a:gd name="T44" fmla="*/ 603 w 1200"/>
              <a:gd name="T45" fmla="*/ 822 h 1512"/>
              <a:gd name="T46" fmla="*/ 520 w 1200"/>
              <a:gd name="T47" fmla="*/ 739 h 1512"/>
              <a:gd name="T48" fmla="*/ 603 w 1200"/>
              <a:gd name="T49" fmla="*/ 656 h 1512"/>
              <a:gd name="T50" fmla="*/ 686 w 1200"/>
              <a:gd name="T51" fmla="*/ 739 h 1512"/>
              <a:gd name="T52" fmla="*/ 603 w 1200"/>
              <a:gd name="T53" fmla="*/ 822 h 1512"/>
              <a:gd name="T54" fmla="*/ 601 w 1200"/>
              <a:gd name="T55" fmla="*/ 1069 h 1512"/>
              <a:gd name="T56" fmla="*/ 518 w 1200"/>
              <a:gd name="T57" fmla="*/ 986 h 1512"/>
              <a:gd name="T58" fmla="*/ 601 w 1200"/>
              <a:gd name="T59" fmla="*/ 903 h 1512"/>
              <a:gd name="T60" fmla="*/ 683 w 1200"/>
              <a:gd name="T61" fmla="*/ 986 h 1512"/>
              <a:gd name="T62" fmla="*/ 601 w 1200"/>
              <a:gd name="T63" fmla="*/ 1069 h 1512"/>
              <a:gd name="T64" fmla="*/ 597 w 1200"/>
              <a:gd name="T65" fmla="*/ 1311 h 1512"/>
              <a:gd name="T66" fmla="*/ 514 w 1200"/>
              <a:gd name="T67" fmla="*/ 1228 h 1512"/>
              <a:gd name="T68" fmla="*/ 597 w 1200"/>
              <a:gd name="T69" fmla="*/ 1144 h 1512"/>
              <a:gd name="T70" fmla="*/ 680 w 1200"/>
              <a:gd name="T71" fmla="*/ 1228 h 1512"/>
              <a:gd name="T72" fmla="*/ 597 w 1200"/>
              <a:gd name="T73" fmla="*/ 1311 h 1512"/>
              <a:gd name="T74" fmla="*/ 359 w 1200"/>
              <a:gd name="T75" fmla="*/ 822 h 1512"/>
              <a:gd name="T76" fmla="*/ 276 w 1200"/>
              <a:gd name="T77" fmla="*/ 739 h 1512"/>
              <a:gd name="T78" fmla="*/ 359 w 1200"/>
              <a:gd name="T79" fmla="*/ 656 h 1512"/>
              <a:gd name="T80" fmla="*/ 442 w 1200"/>
              <a:gd name="T81" fmla="*/ 739 h 1512"/>
              <a:gd name="T82" fmla="*/ 359 w 1200"/>
              <a:gd name="T83" fmla="*/ 822 h 1512"/>
              <a:gd name="T84" fmla="*/ 356 w 1200"/>
              <a:gd name="T85" fmla="*/ 1069 h 1512"/>
              <a:gd name="T86" fmla="*/ 273 w 1200"/>
              <a:gd name="T87" fmla="*/ 986 h 1512"/>
              <a:gd name="T88" fmla="*/ 356 w 1200"/>
              <a:gd name="T89" fmla="*/ 903 h 1512"/>
              <a:gd name="T90" fmla="*/ 439 w 1200"/>
              <a:gd name="T91" fmla="*/ 986 h 1512"/>
              <a:gd name="T92" fmla="*/ 356 w 1200"/>
              <a:gd name="T93" fmla="*/ 1069 h 1512"/>
              <a:gd name="T94" fmla="*/ 353 w 1200"/>
              <a:gd name="T95" fmla="*/ 1311 h 1512"/>
              <a:gd name="T96" fmla="*/ 270 w 1200"/>
              <a:gd name="T97" fmla="*/ 1228 h 1512"/>
              <a:gd name="T98" fmla="*/ 353 w 1200"/>
              <a:gd name="T99" fmla="*/ 1144 h 1512"/>
              <a:gd name="T100" fmla="*/ 436 w 1200"/>
              <a:gd name="T101" fmla="*/ 1228 h 1512"/>
              <a:gd name="T102" fmla="*/ 353 w 1200"/>
              <a:gd name="T103" fmla="*/ 1311 h 1512"/>
              <a:gd name="T104" fmla="*/ 873 w 1200"/>
              <a:gd name="T105" fmla="*/ 0 h 1512"/>
              <a:gd name="T106" fmla="*/ 327 w 1200"/>
              <a:gd name="T107" fmla="*/ 0 h 1512"/>
              <a:gd name="T108" fmla="*/ 0 w 1200"/>
              <a:gd name="T109" fmla="*/ 327 h 1512"/>
              <a:gd name="T110" fmla="*/ 0 w 1200"/>
              <a:gd name="T111" fmla="*/ 1185 h 1512"/>
              <a:gd name="T112" fmla="*/ 327 w 1200"/>
              <a:gd name="T113" fmla="*/ 1512 h 1512"/>
              <a:gd name="T114" fmla="*/ 873 w 1200"/>
              <a:gd name="T115" fmla="*/ 1512 h 1512"/>
              <a:gd name="T116" fmla="*/ 1200 w 1200"/>
              <a:gd name="T117" fmla="*/ 1185 h 1512"/>
              <a:gd name="T118" fmla="*/ 1200 w 1200"/>
              <a:gd name="T119" fmla="*/ 327 h 1512"/>
              <a:gd name="T120" fmla="*/ 873 w 1200"/>
              <a:gd name="T121" fmla="*/ 0 h 15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200" h="1512">
                <a:moveTo>
                  <a:pt x="971" y="461"/>
                </a:moveTo>
                <a:lnTo>
                  <a:pt x="234" y="461"/>
                </a:lnTo>
                <a:cubicBezTo>
                  <a:pt x="165" y="461"/>
                  <a:pt x="109" y="405"/>
                  <a:pt x="109" y="336"/>
                </a:cubicBezTo>
                <a:cubicBezTo>
                  <a:pt x="109" y="267"/>
                  <a:pt x="165" y="211"/>
                  <a:pt x="234" y="211"/>
                </a:cubicBezTo>
                <a:lnTo>
                  <a:pt x="971" y="211"/>
                </a:lnTo>
                <a:cubicBezTo>
                  <a:pt x="1040" y="211"/>
                  <a:pt x="1096" y="267"/>
                  <a:pt x="1096" y="336"/>
                </a:cubicBezTo>
                <a:cubicBezTo>
                  <a:pt x="1096" y="405"/>
                  <a:pt x="1040" y="461"/>
                  <a:pt x="971" y="461"/>
                </a:cubicBezTo>
                <a:moveTo>
                  <a:pt x="852" y="822"/>
                </a:moveTo>
                <a:cubicBezTo>
                  <a:pt x="806" y="822"/>
                  <a:pt x="770" y="785"/>
                  <a:pt x="770" y="739"/>
                </a:cubicBezTo>
                <a:cubicBezTo>
                  <a:pt x="770" y="694"/>
                  <a:pt x="806" y="656"/>
                  <a:pt x="852" y="656"/>
                </a:cubicBezTo>
                <a:cubicBezTo>
                  <a:pt x="898" y="656"/>
                  <a:pt x="935" y="694"/>
                  <a:pt x="935" y="739"/>
                </a:cubicBezTo>
                <a:cubicBezTo>
                  <a:pt x="935" y="785"/>
                  <a:pt x="898" y="822"/>
                  <a:pt x="852" y="822"/>
                </a:cubicBezTo>
                <a:moveTo>
                  <a:pt x="852" y="1069"/>
                </a:moveTo>
                <a:cubicBezTo>
                  <a:pt x="806" y="1069"/>
                  <a:pt x="770" y="1032"/>
                  <a:pt x="770" y="986"/>
                </a:cubicBezTo>
                <a:cubicBezTo>
                  <a:pt x="770" y="940"/>
                  <a:pt x="806" y="903"/>
                  <a:pt x="852" y="903"/>
                </a:cubicBezTo>
                <a:cubicBezTo>
                  <a:pt x="898" y="903"/>
                  <a:pt x="935" y="940"/>
                  <a:pt x="935" y="986"/>
                </a:cubicBezTo>
                <a:cubicBezTo>
                  <a:pt x="935" y="1032"/>
                  <a:pt x="898" y="1069"/>
                  <a:pt x="852" y="1069"/>
                </a:cubicBezTo>
                <a:moveTo>
                  <a:pt x="848" y="1311"/>
                </a:moveTo>
                <a:cubicBezTo>
                  <a:pt x="802" y="1311"/>
                  <a:pt x="766" y="1273"/>
                  <a:pt x="766" y="1228"/>
                </a:cubicBezTo>
                <a:cubicBezTo>
                  <a:pt x="766" y="1181"/>
                  <a:pt x="802" y="1144"/>
                  <a:pt x="848" y="1144"/>
                </a:cubicBezTo>
                <a:cubicBezTo>
                  <a:pt x="894" y="1144"/>
                  <a:pt x="931" y="1182"/>
                  <a:pt x="931" y="1228"/>
                </a:cubicBezTo>
                <a:cubicBezTo>
                  <a:pt x="931" y="1273"/>
                  <a:pt x="894" y="1311"/>
                  <a:pt x="848" y="1311"/>
                </a:cubicBezTo>
                <a:moveTo>
                  <a:pt x="603" y="822"/>
                </a:moveTo>
                <a:cubicBezTo>
                  <a:pt x="558" y="822"/>
                  <a:pt x="520" y="785"/>
                  <a:pt x="520" y="739"/>
                </a:cubicBezTo>
                <a:cubicBezTo>
                  <a:pt x="520" y="694"/>
                  <a:pt x="558" y="656"/>
                  <a:pt x="603" y="656"/>
                </a:cubicBezTo>
                <a:cubicBezTo>
                  <a:pt x="648" y="656"/>
                  <a:pt x="686" y="694"/>
                  <a:pt x="686" y="739"/>
                </a:cubicBezTo>
                <a:cubicBezTo>
                  <a:pt x="686" y="785"/>
                  <a:pt x="648" y="822"/>
                  <a:pt x="603" y="822"/>
                </a:cubicBezTo>
                <a:moveTo>
                  <a:pt x="601" y="1069"/>
                </a:moveTo>
                <a:cubicBezTo>
                  <a:pt x="555" y="1069"/>
                  <a:pt x="518" y="1032"/>
                  <a:pt x="518" y="986"/>
                </a:cubicBezTo>
                <a:cubicBezTo>
                  <a:pt x="518" y="940"/>
                  <a:pt x="555" y="903"/>
                  <a:pt x="601" y="903"/>
                </a:cubicBezTo>
                <a:cubicBezTo>
                  <a:pt x="647" y="903"/>
                  <a:pt x="683" y="940"/>
                  <a:pt x="683" y="986"/>
                </a:cubicBezTo>
                <a:cubicBezTo>
                  <a:pt x="683" y="1032"/>
                  <a:pt x="647" y="1069"/>
                  <a:pt x="601" y="1069"/>
                </a:cubicBezTo>
                <a:moveTo>
                  <a:pt x="597" y="1311"/>
                </a:moveTo>
                <a:cubicBezTo>
                  <a:pt x="550" y="1311"/>
                  <a:pt x="514" y="1273"/>
                  <a:pt x="514" y="1228"/>
                </a:cubicBezTo>
                <a:cubicBezTo>
                  <a:pt x="514" y="1181"/>
                  <a:pt x="550" y="1144"/>
                  <a:pt x="597" y="1144"/>
                </a:cubicBezTo>
                <a:cubicBezTo>
                  <a:pt x="643" y="1144"/>
                  <a:pt x="680" y="1182"/>
                  <a:pt x="680" y="1228"/>
                </a:cubicBezTo>
                <a:cubicBezTo>
                  <a:pt x="680" y="1273"/>
                  <a:pt x="643" y="1311"/>
                  <a:pt x="597" y="1311"/>
                </a:cubicBezTo>
                <a:moveTo>
                  <a:pt x="359" y="822"/>
                </a:moveTo>
                <a:cubicBezTo>
                  <a:pt x="313" y="822"/>
                  <a:pt x="276" y="785"/>
                  <a:pt x="276" y="739"/>
                </a:cubicBezTo>
                <a:cubicBezTo>
                  <a:pt x="276" y="694"/>
                  <a:pt x="313" y="656"/>
                  <a:pt x="359" y="656"/>
                </a:cubicBezTo>
                <a:cubicBezTo>
                  <a:pt x="404" y="656"/>
                  <a:pt x="442" y="694"/>
                  <a:pt x="442" y="739"/>
                </a:cubicBezTo>
                <a:cubicBezTo>
                  <a:pt x="442" y="785"/>
                  <a:pt x="404" y="822"/>
                  <a:pt x="359" y="822"/>
                </a:cubicBezTo>
                <a:moveTo>
                  <a:pt x="356" y="1069"/>
                </a:moveTo>
                <a:cubicBezTo>
                  <a:pt x="310" y="1069"/>
                  <a:pt x="273" y="1032"/>
                  <a:pt x="273" y="986"/>
                </a:cubicBezTo>
                <a:cubicBezTo>
                  <a:pt x="273" y="940"/>
                  <a:pt x="310" y="903"/>
                  <a:pt x="356" y="903"/>
                </a:cubicBezTo>
                <a:cubicBezTo>
                  <a:pt x="402" y="903"/>
                  <a:pt x="439" y="940"/>
                  <a:pt x="439" y="986"/>
                </a:cubicBezTo>
                <a:cubicBezTo>
                  <a:pt x="439" y="1032"/>
                  <a:pt x="402" y="1069"/>
                  <a:pt x="356" y="1069"/>
                </a:cubicBezTo>
                <a:moveTo>
                  <a:pt x="353" y="1311"/>
                </a:moveTo>
                <a:cubicBezTo>
                  <a:pt x="307" y="1311"/>
                  <a:pt x="270" y="1273"/>
                  <a:pt x="270" y="1228"/>
                </a:cubicBezTo>
                <a:cubicBezTo>
                  <a:pt x="270" y="1181"/>
                  <a:pt x="307" y="1144"/>
                  <a:pt x="353" y="1144"/>
                </a:cubicBezTo>
                <a:cubicBezTo>
                  <a:pt x="398" y="1144"/>
                  <a:pt x="436" y="1182"/>
                  <a:pt x="436" y="1228"/>
                </a:cubicBezTo>
                <a:cubicBezTo>
                  <a:pt x="436" y="1273"/>
                  <a:pt x="398" y="1311"/>
                  <a:pt x="353" y="1311"/>
                </a:cubicBezTo>
                <a:moveTo>
                  <a:pt x="873" y="0"/>
                </a:moveTo>
                <a:lnTo>
                  <a:pt x="327" y="0"/>
                </a:lnTo>
                <a:cubicBezTo>
                  <a:pt x="147" y="0"/>
                  <a:pt x="0" y="147"/>
                  <a:pt x="0" y="327"/>
                </a:cubicBezTo>
                <a:lnTo>
                  <a:pt x="0" y="1185"/>
                </a:lnTo>
                <a:cubicBezTo>
                  <a:pt x="0" y="1366"/>
                  <a:pt x="147" y="1512"/>
                  <a:pt x="327" y="1512"/>
                </a:cubicBezTo>
                <a:lnTo>
                  <a:pt x="873" y="1512"/>
                </a:lnTo>
                <a:cubicBezTo>
                  <a:pt x="1054" y="1512"/>
                  <a:pt x="1200" y="1366"/>
                  <a:pt x="1200" y="1185"/>
                </a:cubicBezTo>
                <a:lnTo>
                  <a:pt x="1200" y="327"/>
                </a:lnTo>
                <a:cubicBezTo>
                  <a:pt x="1200" y="147"/>
                  <a:pt x="1054" y="0"/>
                  <a:pt x="873" y="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70" name="标题 6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ppt_x</p:attrName>
                                        </p:attrNameLst>
                                      </p:cBhvr>
                                      <p:tavLst>
                                        <p:tav tm="0">
                                          <p:val>
                                            <p:strVal val="#ppt_x"/>
                                          </p:val>
                                        </p:tav>
                                        <p:tav tm="100000">
                                          <p:val>
                                            <p:strVal val="#ppt_x"/>
                                          </p:val>
                                        </p:tav>
                                      </p:tavLst>
                                    </p:anim>
                                    <p:anim calcmode="lin" valueType="num">
                                      <p:cBhvr>
                                        <p:cTn id="8" dur="500" fill="hold"/>
                                        <p:tgtEl>
                                          <p:spTgt spid="4"/>
                                        </p:tgtEl>
                                        <p:attrNameLst>
                                          <p:attrName>ppt_y</p:attrName>
                                        </p:attrNameLst>
                                      </p:cBhvr>
                                      <p:tavLst>
                                        <p:tav tm="0">
                                          <p:val>
                                            <p:strVal val="#ppt_y+#ppt_h/2"/>
                                          </p:val>
                                        </p:tav>
                                        <p:tav tm="100000">
                                          <p:val>
                                            <p:strVal val="#ppt_y"/>
                                          </p:val>
                                        </p:tav>
                                      </p:tavLst>
                                    </p:anim>
                                    <p:anim calcmode="lin" valueType="num">
                                      <p:cBhvr>
                                        <p:cTn id="9" dur="500" fill="hold"/>
                                        <p:tgtEl>
                                          <p:spTgt spid="4"/>
                                        </p:tgtEl>
                                        <p:attrNameLst>
                                          <p:attrName>ppt_w</p:attrName>
                                        </p:attrNameLst>
                                      </p:cBhvr>
                                      <p:tavLst>
                                        <p:tav tm="0">
                                          <p:val>
                                            <p:strVal val="#ppt_w"/>
                                          </p:val>
                                        </p:tav>
                                        <p:tav tm="100000">
                                          <p:val>
                                            <p:strVal val="#ppt_w"/>
                                          </p:val>
                                        </p:tav>
                                      </p:tavLst>
                                    </p:anim>
                                    <p:anim calcmode="lin" valueType="num">
                                      <p:cBhvr>
                                        <p:cTn id="10" dur="500" fill="hold"/>
                                        <p:tgtEl>
                                          <p:spTgt spid="4"/>
                                        </p:tgtEl>
                                        <p:attrNameLst>
                                          <p:attrName>ppt_h</p:attrName>
                                        </p:attrNameLst>
                                      </p:cBhvr>
                                      <p:tavLst>
                                        <p:tav tm="0">
                                          <p:val>
                                            <p:fltVal val="0"/>
                                          </p:val>
                                        </p:tav>
                                        <p:tav tm="100000">
                                          <p:val>
                                            <p:strVal val="#ppt_h"/>
                                          </p:val>
                                        </p:tav>
                                      </p:tavLst>
                                    </p:anim>
                                  </p:childTnLst>
                                </p:cTn>
                              </p:par>
                              <p:par>
                                <p:cTn id="11" presetID="17" presetClass="entr" presetSubtype="4" fill="hold" nodeType="withEffect">
                                  <p:stCondLst>
                                    <p:cond delay="200"/>
                                  </p:stCondLst>
                                  <p:childTnLst>
                                    <p:set>
                                      <p:cBhvr>
                                        <p:cTn id="12" dur="1" fill="hold">
                                          <p:stCondLst>
                                            <p:cond delay="0"/>
                                          </p:stCondLst>
                                        </p:cTn>
                                        <p:tgtEl>
                                          <p:spTgt spid="16"/>
                                        </p:tgtEl>
                                        <p:attrNameLst>
                                          <p:attrName>style.visibility</p:attrName>
                                        </p:attrNameLst>
                                      </p:cBhvr>
                                      <p:to>
                                        <p:strVal val="visible"/>
                                      </p:to>
                                    </p:set>
                                    <p:anim calcmode="lin" valueType="num">
                                      <p:cBhvr>
                                        <p:cTn id="13" dur="500" fill="hold"/>
                                        <p:tgtEl>
                                          <p:spTgt spid="16"/>
                                        </p:tgtEl>
                                        <p:attrNameLst>
                                          <p:attrName>ppt_x</p:attrName>
                                        </p:attrNameLst>
                                      </p:cBhvr>
                                      <p:tavLst>
                                        <p:tav tm="0">
                                          <p:val>
                                            <p:strVal val="#ppt_x"/>
                                          </p:val>
                                        </p:tav>
                                        <p:tav tm="100000">
                                          <p:val>
                                            <p:strVal val="#ppt_x"/>
                                          </p:val>
                                        </p:tav>
                                      </p:tavLst>
                                    </p:anim>
                                    <p:anim calcmode="lin" valueType="num">
                                      <p:cBhvr>
                                        <p:cTn id="14" dur="500" fill="hold"/>
                                        <p:tgtEl>
                                          <p:spTgt spid="16"/>
                                        </p:tgtEl>
                                        <p:attrNameLst>
                                          <p:attrName>ppt_y</p:attrName>
                                        </p:attrNameLst>
                                      </p:cBhvr>
                                      <p:tavLst>
                                        <p:tav tm="0">
                                          <p:val>
                                            <p:strVal val="#ppt_y+#ppt_h/2"/>
                                          </p:val>
                                        </p:tav>
                                        <p:tav tm="100000">
                                          <p:val>
                                            <p:strVal val="#ppt_y"/>
                                          </p:val>
                                        </p:tav>
                                      </p:tavLst>
                                    </p:anim>
                                    <p:anim calcmode="lin" valueType="num">
                                      <p:cBhvr>
                                        <p:cTn id="15" dur="500" fill="hold"/>
                                        <p:tgtEl>
                                          <p:spTgt spid="16"/>
                                        </p:tgtEl>
                                        <p:attrNameLst>
                                          <p:attrName>ppt_w</p:attrName>
                                        </p:attrNameLst>
                                      </p:cBhvr>
                                      <p:tavLst>
                                        <p:tav tm="0">
                                          <p:val>
                                            <p:strVal val="#ppt_w"/>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childTnLst>
                                </p:cTn>
                              </p:par>
                              <p:par>
                                <p:cTn id="17" presetID="17" presetClass="entr" presetSubtype="4" fill="hold" nodeType="withEffect">
                                  <p:stCondLst>
                                    <p:cond delay="400"/>
                                  </p:stCondLst>
                                  <p:childTnLst>
                                    <p:set>
                                      <p:cBhvr>
                                        <p:cTn id="18" dur="1" fill="hold">
                                          <p:stCondLst>
                                            <p:cond delay="0"/>
                                          </p:stCondLst>
                                        </p:cTn>
                                        <p:tgtEl>
                                          <p:spTgt spid="27"/>
                                        </p:tgtEl>
                                        <p:attrNameLst>
                                          <p:attrName>style.visibility</p:attrName>
                                        </p:attrNameLst>
                                      </p:cBhvr>
                                      <p:to>
                                        <p:strVal val="visible"/>
                                      </p:to>
                                    </p:set>
                                    <p:anim calcmode="lin" valueType="num">
                                      <p:cBhvr>
                                        <p:cTn id="19" dur="500" fill="hold"/>
                                        <p:tgtEl>
                                          <p:spTgt spid="27"/>
                                        </p:tgtEl>
                                        <p:attrNameLst>
                                          <p:attrName>ppt_x</p:attrName>
                                        </p:attrNameLst>
                                      </p:cBhvr>
                                      <p:tavLst>
                                        <p:tav tm="0">
                                          <p:val>
                                            <p:strVal val="#ppt_x"/>
                                          </p:val>
                                        </p:tav>
                                        <p:tav tm="100000">
                                          <p:val>
                                            <p:strVal val="#ppt_x"/>
                                          </p:val>
                                        </p:tav>
                                      </p:tavLst>
                                    </p:anim>
                                    <p:anim calcmode="lin" valueType="num">
                                      <p:cBhvr>
                                        <p:cTn id="20" dur="500" fill="hold"/>
                                        <p:tgtEl>
                                          <p:spTgt spid="27"/>
                                        </p:tgtEl>
                                        <p:attrNameLst>
                                          <p:attrName>ppt_y</p:attrName>
                                        </p:attrNameLst>
                                      </p:cBhvr>
                                      <p:tavLst>
                                        <p:tav tm="0">
                                          <p:val>
                                            <p:strVal val="#ppt_y+#ppt_h/2"/>
                                          </p:val>
                                        </p:tav>
                                        <p:tav tm="100000">
                                          <p:val>
                                            <p:strVal val="#ppt_y"/>
                                          </p:val>
                                        </p:tav>
                                      </p:tavLst>
                                    </p:anim>
                                    <p:anim calcmode="lin" valueType="num">
                                      <p:cBhvr>
                                        <p:cTn id="21" dur="500" fill="hold"/>
                                        <p:tgtEl>
                                          <p:spTgt spid="27"/>
                                        </p:tgtEl>
                                        <p:attrNameLst>
                                          <p:attrName>ppt_w</p:attrName>
                                        </p:attrNameLst>
                                      </p:cBhvr>
                                      <p:tavLst>
                                        <p:tav tm="0">
                                          <p:val>
                                            <p:strVal val="#ppt_w"/>
                                          </p:val>
                                        </p:tav>
                                        <p:tav tm="100000">
                                          <p:val>
                                            <p:strVal val="#ppt_w"/>
                                          </p:val>
                                        </p:tav>
                                      </p:tavLst>
                                    </p:anim>
                                    <p:anim calcmode="lin" valueType="num">
                                      <p:cBhvr>
                                        <p:cTn id="22" dur="500" fill="hold"/>
                                        <p:tgtEl>
                                          <p:spTgt spid="27"/>
                                        </p:tgtEl>
                                        <p:attrNameLst>
                                          <p:attrName>ppt_h</p:attrName>
                                        </p:attrNameLst>
                                      </p:cBhvr>
                                      <p:tavLst>
                                        <p:tav tm="0">
                                          <p:val>
                                            <p:fltVal val="0"/>
                                          </p:val>
                                        </p:tav>
                                        <p:tav tm="100000">
                                          <p:val>
                                            <p:strVal val="#ppt_h"/>
                                          </p:val>
                                        </p:tav>
                                      </p:tavLst>
                                    </p:anim>
                                  </p:childTnLst>
                                </p:cTn>
                              </p:par>
                              <p:par>
                                <p:cTn id="23" presetID="17" presetClass="entr" presetSubtype="4" fill="hold" nodeType="withEffect">
                                  <p:stCondLst>
                                    <p:cond delay="600"/>
                                  </p:stCondLst>
                                  <p:childTnLst>
                                    <p:set>
                                      <p:cBhvr>
                                        <p:cTn id="24" dur="1" fill="hold">
                                          <p:stCondLst>
                                            <p:cond delay="0"/>
                                          </p:stCondLst>
                                        </p:cTn>
                                        <p:tgtEl>
                                          <p:spTgt spid="38"/>
                                        </p:tgtEl>
                                        <p:attrNameLst>
                                          <p:attrName>style.visibility</p:attrName>
                                        </p:attrNameLst>
                                      </p:cBhvr>
                                      <p:to>
                                        <p:strVal val="visible"/>
                                      </p:to>
                                    </p:set>
                                    <p:anim calcmode="lin" valueType="num">
                                      <p:cBhvr>
                                        <p:cTn id="25" dur="500" fill="hold"/>
                                        <p:tgtEl>
                                          <p:spTgt spid="38"/>
                                        </p:tgtEl>
                                        <p:attrNameLst>
                                          <p:attrName>ppt_x</p:attrName>
                                        </p:attrNameLst>
                                      </p:cBhvr>
                                      <p:tavLst>
                                        <p:tav tm="0">
                                          <p:val>
                                            <p:strVal val="#ppt_x"/>
                                          </p:val>
                                        </p:tav>
                                        <p:tav tm="100000">
                                          <p:val>
                                            <p:strVal val="#ppt_x"/>
                                          </p:val>
                                        </p:tav>
                                      </p:tavLst>
                                    </p:anim>
                                    <p:anim calcmode="lin" valueType="num">
                                      <p:cBhvr>
                                        <p:cTn id="26" dur="500" fill="hold"/>
                                        <p:tgtEl>
                                          <p:spTgt spid="38"/>
                                        </p:tgtEl>
                                        <p:attrNameLst>
                                          <p:attrName>ppt_y</p:attrName>
                                        </p:attrNameLst>
                                      </p:cBhvr>
                                      <p:tavLst>
                                        <p:tav tm="0">
                                          <p:val>
                                            <p:strVal val="#ppt_y+#ppt_h/2"/>
                                          </p:val>
                                        </p:tav>
                                        <p:tav tm="100000">
                                          <p:val>
                                            <p:strVal val="#ppt_y"/>
                                          </p:val>
                                        </p:tav>
                                      </p:tavLst>
                                    </p:anim>
                                    <p:anim calcmode="lin" valueType="num">
                                      <p:cBhvr>
                                        <p:cTn id="27" dur="500" fill="hold"/>
                                        <p:tgtEl>
                                          <p:spTgt spid="38"/>
                                        </p:tgtEl>
                                        <p:attrNameLst>
                                          <p:attrName>ppt_w</p:attrName>
                                        </p:attrNameLst>
                                      </p:cBhvr>
                                      <p:tavLst>
                                        <p:tav tm="0">
                                          <p:val>
                                            <p:strVal val="#ppt_w"/>
                                          </p:val>
                                        </p:tav>
                                        <p:tav tm="100000">
                                          <p:val>
                                            <p:strVal val="#ppt_w"/>
                                          </p:val>
                                        </p:tav>
                                      </p:tavLst>
                                    </p:anim>
                                    <p:anim calcmode="lin" valueType="num">
                                      <p:cBhvr>
                                        <p:cTn id="28" dur="500" fill="hold"/>
                                        <p:tgtEl>
                                          <p:spTgt spid="38"/>
                                        </p:tgtEl>
                                        <p:attrNameLst>
                                          <p:attrName>ppt_h</p:attrName>
                                        </p:attrNameLst>
                                      </p:cBhvr>
                                      <p:tavLst>
                                        <p:tav tm="0">
                                          <p:val>
                                            <p:fltVal val="0"/>
                                          </p:val>
                                        </p:tav>
                                        <p:tav tm="100000">
                                          <p:val>
                                            <p:strVal val="#ppt_h"/>
                                          </p:val>
                                        </p:tav>
                                      </p:tavLst>
                                    </p:anim>
                                  </p:childTnLst>
                                </p:cTn>
                              </p:par>
                            </p:childTnLst>
                          </p:cTn>
                        </p:par>
                        <p:par>
                          <p:cTn id="29" fill="hold">
                            <p:stCondLst>
                              <p:cond delay="500"/>
                            </p:stCondLst>
                            <p:childTnLst>
                              <p:par>
                                <p:cTn id="30" presetID="53" presetClass="entr" presetSubtype="16" fill="hold" nodeType="afterEffect">
                                  <p:stCondLst>
                                    <p:cond delay="0"/>
                                  </p:stCondLst>
                                  <p:childTnLst>
                                    <p:set>
                                      <p:cBhvr>
                                        <p:cTn id="31" dur="1" fill="hold">
                                          <p:stCondLst>
                                            <p:cond delay="0"/>
                                          </p:stCondLst>
                                        </p:cTn>
                                        <p:tgtEl>
                                          <p:spTgt spid="62"/>
                                        </p:tgtEl>
                                        <p:attrNameLst>
                                          <p:attrName>style.visibility</p:attrName>
                                        </p:attrNameLst>
                                      </p:cBhvr>
                                      <p:to>
                                        <p:strVal val="visible"/>
                                      </p:to>
                                    </p:set>
                                    <p:anim calcmode="lin" valueType="num">
                                      <p:cBhvr>
                                        <p:cTn id="32" dur="500" fill="hold"/>
                                        <p:tgtEl>
                                          <p:spTgt spid="62"/>
                                        </p:tgtEl>
                                        <p:attrNameLst>
                                          <p:attrName>ppt_w</p:attrName>
                                        </p:attrNameLst>
                                      </p:cBhvr>
                                      <p:tavLst>
                                        <p:tav tm="0">
                                          <p:val>
                                            <p:fltVal val="0"/>
                                          </p:val>
                                        </p:tav>
                                        <p:tav tm="100000">
                                          <p:val>
                                            <p:strVal val="#ppt_w"/>
                                          </p:val>
                                        </p:tav>
                                      </p:tavLst>
                                    </p:anim>
                                    <p:anim calcmode="lin" valueType="num">
                                      <p:cBhvr>
                                        <p:cTn id="33" dur="500" fill="hold"/>
                                        <p:tgtEl>
                                          <p:spTgt spid="62"/>
                                        </p:tgtEl>
                                        <p:attrNameLst>
                                          <p:attrName>ppt_h</p:attrName>
                                        </p:attrNameLst>
                                      </p:cBhvr>
                                      <p:tavLst>
                                        <p:tav tm="0">
                                          <p:val>
                                            <p:fltVal val="0"/>
                                          </p:val>
                                        </p:tav>
                                        <p:tav tm="100000">
                                          <p:val>
                                            <p:strVal val="#ppt_h"/>
                                          </p:val>
                                        </p:tav>
                                      </p:tavLst>
                                    </p:anim>
                                    <p:animEffect transition="in" filter="fade">
                                      <p:cBhvr>
                                        <p:cTn id="34" dur="500"/>
                                        <p:tgtEl>
                                          <p:spTgt spid="62"/>
                                        </p:tgtEl>
                                      </p:cBhvr>
                                    </p:animEffect>
                                  </p:childTnLst>
                                </p:cTn>
                              </p:par>
                              <p:par>
                                <p:cTn id="35" presetID="53" presetClass="entr" presetSubtype="16" fill="hold" grpId="0" nodeType="withEffect">
                                  <p:stCondLst>
                                    <p:cond delay="150"/>
                                  </p:stCondLst>
                                  <p:childTnLst>
                                    <p:set>
                                      <p:cBhvr>
                                        <p:cTn id="36" dur="1" fill="hold">
                                          <p:stCondLst>
                                            <p:cond delay="0"/>
                                          </p:stCondLst>
                                        </p:cTn>
                                        <p:tgtEl>
                                          <p:spTgt spid="61"/>
                                        </p:tgtEl>
                                        <p:attrNameLst>
                                          <p:attrName>style.visibility</p:attrName>
                                        </p:attrNameLst>
                                      </p:cBhvr>
                                      <p:to>
                                        <p:strVal val="visible"/>
                                      </p:to>
                                    </p:set>
                                    <p:anim calcmode="lin" valueType="num">
                                      <p:cBhvr>
                                        <p:cTn id="37" dur="500" fill="hold"/>
                                        <p:tgtEl>
                                          <p:spTgt spid="61"/>
                                        </p:tgtEl>
                                        <p:attrNameLst>
                                          <p:attrName>ppt_w</p:attrName>
                                        </p:attrNameLst>
                                      </p:cBhvr>
                                      <p:tavLst>
                                        <p:tav tm="0">
                                          <p:val>
                                            <p:fltVal val="0"/>
                                          </p:val>
                                        </p:tav>
                                        <p:tav tm="100000">
                                          <p:val>
                                            <p:strVal val="#ppt_w"/>
                                          </p:val>
                                        </p:tav>
                                      </p:tavLst>
                                    </p:anim>
                                    <p:anim calcmode="lin" valueType="num">
                                      <p:cBhvr>
                                        <p:cTn id="38" dur="500" fill="hold"/>
                                        <p:tgtEl>
                                          <p:spTgt spid="61"/>
                                        </p:tgtEl>
                                        <p:attrNameLst>
                                          <p:attrName>ppt_h</p:attrName>
                                        </p:attrNameLst>
                                      </p:cBhvr>
                                      <p:tavLst>
                                        <p:tav tm="0">
                                          <p:val>
                                            <p:fltVal val="0"/>
                                          </p:val>
                                        </p:tav>
                                        <p:tav tm="100000">
                                          <p:val>
                                            <p:strVal val="#ppt_h"/>
                                          </p:val>
                                        </p:tav>
                                      </p:tavLst>
                                    </p:anim>
                                    <p:animEffect transition="in" filter="fade">
                                      <p:cBhvr>
                                        <p:cTn id="39" dur="500"/>
                                        <p:tgtEl>
                                          <p:spTgt spid="61"/>
                                        </p:tgtEl>
                                      </p:cBhvr>
                                    </p:animEffect>
                                  </p:childTnLst>
                                </p:cTn>
                              </p:par>
                              <p:par>
                                <p:cTn id="40" presetID="53" presetClass="entr" presetSubtype="16" fill="hold" grpId="0" nodeType="withEffect">
                                  <p:stCondLst>
                                    <p:cond delay="300"/>
                                  </p:stCondLst>
                                  <p:childTnLst>
                                    <p:set>
                                      <p:cBhvr>
                                        <p:cTn id="41" dur="1" fill="hold">
                                          <p:stCondLst>
                                            <p:cond delay="0"/>
                                          </p:stCondLst>
                                        </p:cTn>
                                        <p:tgtEl>
                                          <p:spTgt spid="60"/>
                                        </p:tgtEl>
                                        <p:attrNameLst>
                                          <p:attrName>style.visibility</p:attrName>
                                        </p:attrNameLst>
                                      </p:cBhvr>
                                      <p:to>
                                        <p:strVal val="visible"/>
                                      </p:to>
                                    </p:set>
                                    <p:anim calcmode="lin" valueType="num">
                                      <p:cBhvr>
                                        <p:cTn id="42" dur="500" fill="hold"/>
                                        <p:tgtEl>
                                          <p:spTgt spid="60"/>
                                        </p:tgtEl>
                                        <p:attrNameLst>
                                          <p:attrName>ppt_w</p:attrName>
                                        </p:attrNameLst>
                                      </p:cBhvr>
                                      <p:tavLst>
                                        <p:tav tm="0">
                                          <p:val>
                                            <p:fltVal val="0"/>
                                          </p:val>
                                        </p:tav>
                                        <p:tav tm="100000">
                                          <p:val>
                                            <p:strVal val="#ppt_w"/>
                                          </p:val>
                                        </p:tav>
                                      </p:tavLst>
                                    </p:anim>
                                    <p:anim calcmode="lin" valueType="num">
                                      <p:cBhvr>
                                        <p:cTn id="43" dur="500" fill="hold"/>
                                        <p:tgtEl>
                                          <p:spTgt spid="60"/>
                                        </p:tgtEl>
                                        <p:attrNameLst>
                                          <p:attrName>ppt_h</p:attrName>
                                        </p:attrNameLst>
                                      </p:cBhvr>
                                      <p:tavLst>
                                        <p:tav tm="0">
                                          <p:val>
                                            <p:fltVal val="0"/>
                                          </p:val>
                                        </p:tav>
                                        <p:tav tm="100000">
                                          <p:val>
                                            <p:strVal val="#ppt_h"/>
                                          </p:val>
                                        </p:tav>
                                      </p:tavLst>
                                    </p:anim>
                                    <p:animEffect transition="in" filter="fade">
                                      <p:cBhvr>
                                        <p:cTn id="44" dur="500"/>
                                        <p:tgtEl>
                                          <p:spTgt spid="60"/>
                                        </p:tgtEl>
                                      </p:cBhvr>
                                    </p:animEffect>
                                  </p:childTnLst>
                                </p:cTn>
                              </p:par>
                              <p:par>
                                <p:cTn id="45" presetID="53" presetClass="entr" presetSubtype="16" fill="hold" grpId="0" nodeType="withEffect">
                                  <p:stCondLst>
                                    <p:cond delay="450"/>
                                  </p:stCondLst>
                                  <p:childTnLst>
                                    <p:set>
                                      <p:cBhvr>
                                        <p:cTn id="46" dur="1" fill="hold">
                                          <p:stCondLst>
                                            <p:cond delay="0"/>
                                          </p:stCondLst>
                                        </p:cTn>
                                        <p:tgtEl>
                                          <p:spTgt spid="69"/>
                                        </p:tgtEl>
                                        <p:attrNameLst>
                                          <p:attrName>style.visibility</p:attrName>
                                        </p:attrNameLst>
                                      </p:cBhvr>
                                      <p:to>
                                        <p:strVal val="visible"/>
                                      </p:to>
                                    </p:set>
                                    <p:anim calcmode="lin" valueType="num">
                                      <p:cBhvr>
                                        <p:cTn id="47" dur="500" fill="hold"/>
                                        <p:tgtEl>
                                          <p:spTgt spid="69"/>
                                        </p:tgtEl>
                                        <p:attrNameLst>
                                          <p:attrName>ppt_w</p:attrName>
                                        </p:attrNameLst>
                                      </p:cBhvr>
                                      <p:tavLst>
                                        <p:tav tm="0">
                                          <p:val>
                                            <p:fltVal val="0"/>
                                          </p:val>
                                        </p:tav>
                                        <p:tav tm="100000">
                                          <p:val>
                                            <p:strVal val="#ppt_w"/>
                                          </p:val>
                                        </p:tav>
                                      </p:tavLst>
                                    </p:anim>
                                    <p:anim calcmode="lin" valueType="num">
                                      <p:cBhvr>
                                        <p:cTn id="48" dur="500" fill="hold"/>
                                        <p:tgtEl>
                                          <p:spTgt spid="69"/>
                                        </p:tgtEl>
                                        <p:attrNameLst>
                                          <p:attrName>ppt_h</p:attrName>
                                        </p:attrNameLst>
                                      </p:cBhvr>
                                      <p:tavLst>
                                        <p:tav tm="0">
                                          <p:val>
                                            <p:fltVal val="0"/>
                                          </p:val>
                                        </p:tav>
                                        <p:tav tm="100000">
                                          <p:val>
                                            <p:strVal val="#ppt_h"/>
                                          </p:val>
                                        </p:tav>
                                      </p:tavLst>
                                    </p:anim>
                                    <p:animEffect transition="in" filter="fade">
                                      <p:cBhvr>
                                        <p:cTn id="49" dur="500"/>
                                        <p:tgtEl>
                                          <p:spTgt spid="69"/>
                                        </p:tgtEl>
                                      </p:cBhvr>
                                    </p:animEffect>
                                  </p:childTnLst>
                                </p:cTn>
                              </p:par>
                            </p:childTnLst>
                          </p:cTn>
                        </p:par>
                        <p:par>
                          <p:cTn id="50" fill="hold">
                            <p:stCondLst>
                              <p:cond delay="1000"/>
                            </p:stCondLst>
                            <p:childTnLst>
                              <p:par>
                                <p:cTn id="51" presetID="53" presetClass="entr" presetSubtype="16" fill="hold" grpId="0" nodeType="afterEffect">
                                  <p:stCondLst>
                                    <p:cond delay="0"/>
                                  </p:stCondLst>
                                  <p:childTnLst>
                                    <p:set>
                                      <p:cBhvr>
                                        <p:cTn id="52" dur="1" fill="hold">
                                          <p:stCondLst>
                                            <p:cond delay="0"/>
                                          </p:stCondLst>
                                        </p:cTn>
                                        <p:tgtEl>
                                          <p:spTgt spid="15"/>
                                        </p:tgtEl>
                                        <p:attrNameLst>
                                          <p:attrName>style.visibility</p:attrName>
                                        </p:attrNameLst>
                                      </p:cBhvr>
                                      <p:to>
                                        <p:strVal val="visible"/>
                                      </p:to>
                                    </p:set>
                                    <p:anim calcmode="lin" valueType="num">
                                      <p:cBhvr>
                                        <p:cTn id="53" dur="250" fill="hold"/>
                                        <p:tgtEl>
                                          <p:spTgt spid="15"/>
                                        </p:tgtEl>
                                        <p:attrNameLst>
                                          <p:attrName>ppt_w</p:attrName>
                                        </p:attrNameLst>
                                      </p:cBhvr>
                                      <p:tavLst>
                                        <p:tav tm="0">
                                          <p:val>
                                            <p:fltVal val="0"/>
                                          </p:val>
                                        </p:tav>
                                        <p:tav tm="100000">
                                          <p:val>
                                            <p:strVal val="#ppt_w"/>
                                          </p:val>
                                        </p:tav>
                                      </p:tavLst>
                                    </p:anim>
                                    <p:anim calcmode="lin" valueType="num">
                                      <p:cBhvr>
                                        <p:cTn id="54" dur="250" fill="hold"/>
                                        <p:tgtEl>
                                          <p:spTgt spid="15"/>
                                        </p:tgtEl>
                                        <p:attrNameLst>
                                          <p:attrName>ppt_h</p:attrName>
                                        </p:attrNameLst>
                                      </p:cBhvr>
                                      <p:tavLst>
                                        <p:tav tm="0">
                                          <p:val>
                                            <p:fltVal val="0"/>
                                          </p:val>
                                        </p:tav>
                                        <p:tav tm="100000">
                                          <p:val>
                                            <p:strVal val="#ppt_h"/>
                                          </p:val>
                                        </p:tav>
                                      </p:tavLst>
                                    </p:anim>
                                    <p:animEffect transition="in" filter="fade">
                                      <p:cBhvr>
                                        <p:cTn id="55" dur="250"/>
                                        <p:tgtEl>
                                          <p:spTgt spid="15"/>
                                        </p:tgtEl>
                                      </p:cBhvr>
                                    </p:animEffect>
                                  </p:childTnLst>
                                </p:cTn>
                              </p:par>
                              <p:par>
                                <p:cTn id="56" presetID="6" presetClass="emph" presetSubtype="0" decel="100000" fill="hold" grpId="1" nodeType="withEffect">
                                  <p:stCondLst>
                                    <p:cond delay="200"/>
                                  </p:stCondLst>
                                  <p:childTnLst>
                                    <p:animScale>
                                      <p:cBhvr>
                                        <p:cTn id="57" dur="250" fill="hold"/>
                                        <p:tgtEl>
                                          <p:spTgt spid="15"/>
                                        </p:tgtEl>
                                      </p:cBhvr>
                                      <p:by x="120000" y="120000"/>
                                    </p:animScale>
                                  </p:childTnLst>
                                </p:cTn>
                              </p:par>
                              <p:par>
                                <p:cTn id="58" presetID="6" presetClass="emph" presetSubtype="0" decel="100000" fill="hold" grpId="2" nodeType="withEffect">
                                  <p:stCondLst>
                                    <p:cond delay="400"/>
                                  </p:stCondLst>
                                  <p:childTnLst>
                                    <p:animScale>
                                      <p:cBhvr>
                                        <p:cTn id="59" dur="250" fill="hold"/>
                                        <p:tgtEl>
                                          <p:spTgt spid="15"/>
                                        </p:tgtEl>
                                      </p:cBhvr>
                                      <p:by x="83000" y="83000"/>
                                    </p:animScale>
                                  </p:childTnLst>
                                </p:cTn>
                              </p:par>
                              <p:par>
                                <p:cTn id="60" presetID="53" presetClass="entr" presetSubtype="16" fill="hold" grpId="0" nodeType="withEffect">
                                  <p:stCondLst>
                                    <p:cond delay="400"/>
                                  </p:stCondLst>
                                  <p:childTnLst>
                                    <p:set>
                                      <p:cBhvr>
                                        <p:cTn id="61" dur="1" fill="hold">
                                          <p:stCondLst>
                                            <p:cond delay="0"/>
                                          </p:stCondLst>
                                        </p:cTn>
                                        <p:tgtEl>
                                          <p:spTgt spid="56"/>
                                        </p:tgtEl>
                                        <p:attrNameLst>
                                          <p:attrName>style.visibility</p:attrName>
                                        </p:attrNameLst>
                                      </p:cBhvr>
                                      <p:to>
                                        <p:strVal val="visible"/>
                                      </p:to>
                                    </p:set>
                                    <p:anim calcmode="lin" valueType="num">
                                      <p:cBhvr>
                                        <p:cTn id="62" dur="250" fill="hold"/>
                                        <p:tgtEl>
                                          <p:spTgt spid="56"/>
                                        </p:tgtEl>
                                        <p:attrNameLst>
                                          <p:attrName>ppt_w</p:attrName>
                                        </p:attrNameLst>
                                      </p:cBhvr>
                                      <p:tavLst>
                                        <p:tav tm="0">
                                          <p:val>
                                            <p:fltVal val="0"/>
                                          </p:val>
                                        </p:tav>
                                        <p:tav tm="100000">
                                          <p:val>
                                            <p:strVal val="#ppt_w"/>
                                          </p:val>
                                        </p:tav>
                                      </p:tavLst>
                                    </p:anim>
                                    <p:anim calcmode="lin" valueType="num">
                                      <p:cBhvr>
                                        <p:cTn id="63" dur="250" fill="hold"/>
                                        <p:tgtEl>
                                          <p:spTgt spid="56"/>
                                        </p:tgtEl>
                                        <p:attrNameLst>
                                          <p:attrName>ppt_h</p:attrName>
                                        </p:attrNameLst>
                                      </p:cBhvr>
                                      <p:tavLst>
                                        <p:tav tm="0">
                                          <p:val>
                                            <p:fltVal val="0"/>
                                          </p:val>
                                        </p:tav>
                                        <p:tav tm="100000">
                                          <p:val>
                                            <p:strVal val="#ppt_h"/>
                                          </p:val>
                                        </p:tav>
                                      </p:tavLst>
                                    </p:anim>
                                    <p:animEffect transition="in" filter="fade">
                                      <p:cBhvr>
                                        <p:cTn id="64" dur="250"/>
                                        <p:tgtEl>
                                          <p:spTgt spid="56"/>
                                        </p:tgtEl>
                                      </p:cBhvr>
                                    </p:animEffect>
                                  </p:childTnLst>
                                </p:cTn>
                              </p:par>
                              <p:par>
                                <p:cTn id="65" presetID="6" presetClass="emph" presetSubtype="0" decel="100000" fill="hold" grpId="1" nodeType="withEffect">
                                  <p:stCondLst>
                                    <p:cond delay="600"/>
                                  </p:stCondLst>
                                  <p:childTnLst>
                                    <p:animScale>
                                      <p:cBhvr>
                                        <p:cTn id="66" dur="250" fill="hold"/>
                                        <p:tgtEl>
                                          <p:spTgt spid="56"/>
                                        </p:tgtEl>
                                      </p:cBhvr>
                                      <p:by x="120000" y="120000"/>
                                    </p:animScale>
                                  </p:childTnLst>
                                </p:cTn>
                              </p:par>
                              <p:par>
                                <p:cTn id="67" presetID="6" presetClass="emph" presetSubtype="0" decel="100000" fill="hold" grpId="2" nodeType="withEffect">
                                  <p:stCondLst>
                                    <p:cond delay="800"/>
                                  </p:stCondLst>
                                  <p:childTnLst>
                                    <p:animScale>
                                      <p:cBhvr>
                                        <p:cTn id="68" dur="250" fill="hold"/>
                                        <p:tgtEl>
                                          <p:spTgt spid="56"/>
                                        </p:tgtEl>
                                      </p:cBhvr>
                                      <p:by x="83000" y="83000"/>
                                    </p:animScale>
                                  </p:childTnLst>
                                </p:cTn>
                              </p:par>
                            </p:childTnLst>
                          </p:cTn>
                        </p:par>
                        <p:par>
                          <p:cTn id="69" fill="hold">
                            <p:stCondLst>
                              <p:cond delay="150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52"/>
                                        </p:tgtEl>
                                        <p:attrNameLst>
                                          <p:attrName>style.visibility</p:attrName>
                                        </p:attrNameLst>
                                      </p:cBhvr>
                                      <p:to>
                                        <p:strVal val="visible"/>
                                      </p:to>
                                    </p:set>
                                    <p:anim calcmode="lin" valueType="num">
                                      <p:cBhvr>
                                        <p:cTn id="72" dur="250" fill="hold"/>
                                        <p:tgtEl>
                                          <p:spTgt spid="52"/>
                                        </p:tgtEl>
                                        <p:attrNameLst>
                                          <p:attrName>ppt_w</p:attrName>
                                        </p:attrNameLst>
                                      </p:cBhvr>
                                      <p:tavLst>
                                        <p:tav tm="0">
                                          <p:val>
                                            <p:fltVal val="0"/>
                                          </p:val>
                                        </p:tav>
                                        <p:tav tm="100000">
                                          <p:val>
                                            <p:strVal val="#ppt_w"/>
                                          </p:val>
                                        </p:tav>
                                      </p:tavLst>
                                    </p:anim>
                                    <p:anim calcmode="lin" valueType="num">
                                      <p:cBhvr>
                                        <p:cTn id="73" dur="250" fill="hold"/>
                                        <p:tgtEl>
                                          <p:spTgt spid="52"/>
                                        </p:tgtEl>
                                        <p:attrNameLst>
                                          <p:attrName>ppt_h</p:attrName>
                                        </p:attrNameLst>
                                      </p:cBhvr>
                                      <p:tavLst>
                                        <p:tav tm="0">
                                          <p:val>
                                            <p:fltVal val="0"/>
                                          </p:val>
                                        </p:tav>
                                        <p:tav tm="100000">
                                          <p:val>
                                            <p:strVal val="#ppt_h"/>
                                          </p:val>
                                        </p:tav>
                                      </p:tavLst>
                                    </p:anim>
                                    <p:animEffect transition="in" filter="fade">
                                      <p:cBhvr>
                                        <p:cTn id="74" dur="250"/>
                                        <p:tgtEl>
                                          <p:spTgt spid="52"/>
                                        </p:tgtEl>
                                      </p:cBhvr>
                                    </p:animEffect>
                                  </p:childTnLst>
                                </p:cTn>
                              </p:par>
                            </p:childTnLst>
                          </p:cTn>
                        </p:par>
                        <p:par>
                          <p:cTn id="75" fill="hold">
                            <p:stCondLst>
                              <p:cond delay="4275"/>
                            </p:stCondLst>
                            <p:childTnLst>
                              <p:par>
                                <p:cTn id="76" presetID="53" presetClass="entr" presetSubtype="16" fill="hold" grpId="0" nodeType="afterEffect">
                                  <p:stCondLst>
                                    <p:cond delay="0"/>
                                  </p:stCondLst>
                                  <p:childTnLst>
                                    <p:set>
                                      <p:cBhvr>
                                        <p:cTn id="77" dur="1" fill="hold">
                                          <p:stCondLst>
                                            <p:cond delay="0"/>
                                          </p:stCondLst>
                                        </p:cTn>
                                        <p:tgtEl>
                                          <p:spTgt spid="49"/>
                                        </p:tgtEl>
                                        <p:attrNameLst>
                                          <p:attrName>style.visibility</p:attrName>
                                        </p:attrNameLst>
                                      </p:cBhvr>
                                      <p:to>
                                        <p:strVal val="visible"/>
                                      </p:to>
                                    </p:set>
                                    <p:anim calcmode="lin" valueType="num">
                                      <p:cBhvr>
                                        <p:cTn id="78" dur="250" fill="hold"/>
                                        <p:tgtEl>
                                          <p:spTgt spid="49"/>
                                        </p:tgtEl>
                                        <p:attrNameLst>
                                          <p:attrName>ppt_w</p:attrName>
                                        </p:attrNameLst>
                                      </p:cBhvr>
                                      <p:tavLst>
                                        <p:tav tm="0">
                                          <p:val>
                                            <p:fltVal val="0"/>
                                          </p:val>
                                        </p:tav>
                                        <p:tav tm="100000">
                                          <p:val>
                                            <p:strVal val="#ppt_w"/>
                                          </p:val>
                                        </p:tav>
                                      </p:tavLst>
                                    </p:anim>
                                    <p:anim calcmode="lin" valueType="num">
                                      <p:cBhvr>
                                        <p:cTn id="79" dur="250" fill="hold"/>
                                        <p:tgtEl>
                                          <p:spTgt spid="49"/>
                                        </p:tgtEl>
                                        <p:attrNameLst>
                                          <p:attrName>ppt_h</p:attrName>
                                        </p:attrNameLst>
                                      </p:cBhvr>
                                      <p:tavLst>
                                        <p:tav tm="0">
                                          <p:val>
                                            <p:fltVal val="0"/>
                                          </p:val>
                                        </p:tav>
                                        <p:tav tm="100000">
                                          <p:val>
                                            <p:strVal val="#ppt_h"/>
                                          </p:val>
                                        </p:tav>
                                      </p:tavLst>
                                    </p:anim>
                                    <p:animEffect transition="in" filter="fade">
                                      <p:cBhvr>
                                        <p:cTn id="80" dur="250"/>
                                        <p:tgtEl>
                                          <p:spTgt spid="49"/>
                                        </p:tgtEl>
                                      </p:cBhvr>
                                    </p:animEffect>
                                  </p:childTnLst>
                                </p:cTn>
                              </p:par>
                              <p:par>
                                <p:cTn id="81" presetID="6" presetClass="emph" presetSubtype="0" decel="100000" fill="hold" grpId="1" nodeType="withEffect">
                                  <p:stCondLst>
                                    <p:cond delay="200"/>
                                  </p:stCondLst>
                                  <p:childTnLst>
                                    <p:animScale>
                                      <p:cBhvr>
                                        <p:cTn id="82" dur="250" fill="hold"/>
                                        <p:tgtEl>
                                          <p:spTgt spid="49"/>
                                        </p:tgtEl>
                                      </p:cBhvr>
                                      <p:by x="120000" y="120000"/>
                                    </p:animScale>
                                  </p:childTnLst>
                                </p:cTn>
                              </p:par>
                              <p:par>
                                <p:cTn id="83" presetID="6" presetClass="emph" presetSubtype="0" decel="100000" fill="hold" grpId="2" nodeType="withEffect">
                                  <p:stCondLst>
                                    <p:cond delay="400"/>
                                  </p:stCondLst>
                                  <p:childTnLst>
                                    <p:animScale>
                                      <p:cBhvr>
                                        <p:cTn id="84" dur="250" fill="hold"/>
                                        <p:tgtEl>
                                          <p:spTgt spid="49"/>
                                        </p:tgtEl>
                                      </p:cBhvr>
                                      <p:by x="83000" y="83000"/>
                                    </p:animScale>
                                  </p:childTnLst>
                                </p:cTn>
                              </p:par>
                              <p:par>
                                <p:cTn id="85" presetID="53" presetClass="entr" presetSubtype="16" fill="hold" grpId="0" nodeType="withEffect">
                                  <p:stCondLst>
                                    <p:cond delay="400"/>
                                  </p:stCondLst>
                                  <p:childTnLst>
                                    <p:set>
                                      <p:cBhvr>
                                        <p:cTn id="86" dur="1" fill="hold">
                                          <p:stCondLst>
                                            <p:cond delay="0"/>
                                          </p:stCondLst>
                                        </p:cTn>
                                        <p:tgtEl>
                                          <p:spTgt spid="57"/>
                                        </p:tgtEl>
                                        <p:attrNameLst>
                                          <p:attrName>style.visibility</p:attrName>
                                        </p:attrNameLst>
                                      </p:cBhvr>
                                      <p:to>
                                        <p:strVal val="visible"/>
                                      </p:to>
                                    </p:set>
                                    <p:anim calcmode="lin" valueType="num">
                                      <p:cBhvr>
                                        <p:cTn id="87" dur="250" fill="hold"/>
                                        <p:tgtEl>
                                          <p:spTgt spid="57"/>
                                        </p:tgtEl>
                                        <p:attrNameLst>
                                          <p:attrName>ppt_w</p:attrName>
                                        </p:attrNameLst>
                                      </p:cBhvr>
                                      <p:tavLst>
                                        <p:tav tm="0">
                                          <p:val>
                                            <p:fltVal val="0"/>
                                          </p:val>
                                        </p:tav>
                                        <p:tav tm="100000">
                                          <p:val>
                                            <p:strVal val="#ppt_w"/>
                                          </p:val>
                                        </p:tav>
                                      </p:tavLst>
                                    </p:anim>
                                    <p:anim calcmode="lin" valueType="num">
                                      <p:cBhvr>
                                        <p:cTn id="88" dur="250" fill="hold"/>
                                        <p:tgtEl>
                                          <p:spTgt spid="57"/>
                                        </p:tgtEl>
                                        <p:attrNameLst>
                                          <p:attrName>ppt_h</p:attrName>
                                        </p:attrNameLst>
                                      </p:cBhvr>
                                      <p:tavLst>
                                        <p:tav tm="0">
                                          <p:val>
                                            <p:fltVal val="0"/>
                                          </p:val>
                                        </p:tav>
                                        <p:tav tm="100000">
                                          <p:val>
                                            <p:strVal val="#ppt_h"/>
                                          </p:val>
                                        </p:tav>
                                      </p:tavLst>
                                    </p:anim>
                                    <p:animEffect transition="in" filter="fade">
                                      <p:cBhvr>
                                        <p:cTn id="89" dur="250"/>
                                        <p:tgtEl>
                                          <p:spTgt spid="57"/>
                                        </p:tgtEl>
                                      </p:cBhvr>
                                    </p:animEffect>
                                  </p:childTnLst>
                                </p:cTn>
                              </p:par>
                              <p:par>
                                <p:cTn id="90" presetID="6" presetClass="emph" presetSubtype="0" decel="100000" fill="hold" grpId="1" nodeType="withEffect">
                                  <p:stCondLst>
                                    <p:cond delay="600"/>
                                  </p:stCondLst>
                                  <p:childTnLst>
                                    <p:animScale>
                                      <p:cBhvr>
                                        <p:cTn id="91" dur="250" fill="hold"/>
                                        <p:tgtEl>
                                          <p:spTgt spid="57"/>
                                        </p:tgtEl>
                                      </p:cBhvr>
                                      <p:by x="120000" y="120000"/>
                                    </p:animScale>
                                  </p:childTnLst>
                                </p:cTn>
                              </p:par>
                              <p:par>
                                <p:cTn id="92" presetID="6" presetClass="emph" presetSubtype="0" decel="100000" fill="hold" grpId="2" nodeType="withEffect">
                                  <p:stCondLst>
                                    <p:cond delay="800"/>
                                  </p:stCondLst>
                                  <p:childTnLst>
                                    <p:animScale>
                                      <p:cBhvr>
                                        <p:cTn id="93" dur="250" fill="hold"/>
                                        <p:tgtEl>
                                          <p:spTgt spid="57"/>
                                        </p:tgtEl>
                                      </p:cBhvr>
                                      <p:by x="83000" y="83000"/>
                                    </p:animScale>
                                  </p:childTnLst>
                                </p:cTn>
                              </p:par>
                            </p:childTnLst>
                          </p:cTn>
                        </p:par>
                        <p:par>
                          <p:cTn id="94" fill="hold">
                            <p:stCondLst>
                              <p:cond delay="4775"/>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53"/>
                                        </p:tgtEl>
                                        <p:attrNameLst>
                                          <p:attrName>style.visibility</p:attrName>
                                        </p:attrNameLst>
                                      </p:cBhvr>
                                      <p:to>
                                        <p:strVal val="visible"/>
                                      </p:to>
                                    </p:set>
                                    <p:anim calcmode="lin" valueType="num">
                                      <p:cBhvr>
                                        <p:cTn id="97" dur="250" fill="hold"/>
                                        <p:tgtEl>
                                          <p:spTgt spid="53"/>
                                        </p:tgtEl>
                                        <p:attrNameLst>
                                          <p:attrName>ppt_w</p:attrName>
                                        </p:attrNameLst>
                                      </p:cBhvr>
                                      <p:tavLst>
                                        <p:tav tm="0">
                                          <p:val>
                                            <p:fltVal val="0"/>
                                          </p:val>
                                        </p:tav>
                                        <p:tav tm="100000">
                                          <p:val>
                                            <p:strVal val="#ppt_w"/>
                                          </p:val>
                                        </p:tav>
                                      </p:tavLst>
                                    </p:anim>
                                    <p:anim calcmode="lin" valueType="num">
                                      <p:cBhvr>
                                        <p:cTn id="98" dur="250" fill="hold"/>
                                        <p:tgtEl>
                                          <p:spTgt spid="53"/>
                                        </p:tgtEl>
                                        <p:attrNameLst>
                                          <p:attrName>ppt_h</p:attrName>
                                        </p:attrNameLst>
                                      </p:cBhvr>
                                      <p:tavLst>
                                        <p:tav tm="0">
                                          <p:val>
                                            <p:fltVal val="0"/>
                                          </p:val>
                                        </p:tav>
                                        <p:tav tm="100000">
                                          <p:val>
                                            <p:strVal val="#ppt_h"/>
                                          </p:val>
                                        </p:tav>
                                      </p:tavLst>
                                    </p:anim>
                                    <p:animEffect transition="in" filter="fade">
                                      <p:cBhvr>
                                        <p:cTn id="99" dur="250"/>
                                        <p:tgtEl>
                                          <p:spTgt spid="53"/>
                                        </p:tgtEl>
                                      </p:cBhvr>
                                    </p:animEffect>
                                  </p:childTnLst>
                                </p:cTn>
                              </p:par>
                            </p:childTnLst>
                          </p:cTn>
                        </p:par>
                        <p:par>
                          <p:cTn id="100" fill="hold">
                            <p:stCondLst>
                              <p:cond delay="6499"/>
                            </p:stCondLst>
                            <p:childTnLst>
                              <p:par>
                                <p:cTn id="101" presetID="53" presetClass="entr" presetSubtype="16" fill="hold" grpId="0" nodeType="afterEffect">
                                  <p:stCondLst>
                                    <p:cond delay="0"/>
                                  </p:stCondLst>
                                  <p:childTnLst>
                                    <p:set>
                                      <p:cBhvr>
                                        <p:cTn id="102" dur="1" fill="hold">
                                          <p:stCondLst>
                                            <p:cond delay="0"/>
                                          </p:stCondLst>
                                        </p:cTn>
                                        <p:tgtEl>
                                          <p:spTgt spid="50"/>
                                        </p:tgtEl>
                                        <p:attrNameLst>
                                          <p:attrName>style.visibility</p:attrName>
                                        </p:attrNameLst>
                                      </p:cBhvr>
                                      <p:to>
                                        <p:strVal val="visible"/>
                                      </p:to>
                                    </p:set>
                                    <p:anim calcmode="lin" valueType="num">
                                      <p:cBhvr>
                                        <p:cTn id="103" dur="250" fill="hold"/>
                                        <p:tgtEl>
                                          <p:spTgt spid="50"/>
                                        </p:tgtEl>
                                        <p:attrNameLst>
                                          <p:attrName>ppt_w</p:attrName>
                                        </p:attrNameLst>
                                      </p:cBhvr>
                                      <p:tavLst>
                                        <p:tav tm="0">
                                          <p:val>
                                            <p:fltVal val="0"/>
                                          </p:val>
                                        </p:tav>
                                        <p:tav tm="100000">
                                          <p:val>
                                            <p:strVal val="#ppt_w"/>
                                          </p:val>
                                        </p:tav>
                                      </p:tavLst>
                                    </p:anim>
                                    <p:anim calcmode="lin" valueType="num">
                                      <p:cBhvr>
                                        <p:cTn id="104" dur="250" fill="hold"/>
                                        <p:tgtEl>
                                          <p:spTgt spid="50"/>
                                        </p:tgtEl>
                                        <p:attrNameLst>
                                          <p:attrName>ppt_h</p:attrName>
                                        </p:attrNameLst>
                                      </p:cBhvr>
                                      <p:tavLst>
                                        <p:tav tm="0">
                                          <p:val>
                                            <p:fltVal val="0"/>
                                          </p:val>
                                        </p:tav>
                                        <p:tav tm="100000">
                                          <p:val>
                                            <p:strVal val="#ppt_h"/>
                                          </p:val>
                                        </p:tav>
                                      </p:tavLst>
                                    </p:anim>
                                    <p:animEffect transition="in" filter="fade">
                                      <p:cBhvr>
                                        <p:cTn id="105" dur="250"/>
                                        <p:tgtEl>
                                          <p:spTgt spid="50"/>
                                        </p:tgtEl>
                                      </p:cBhvr>
                                    </p:animEffect>
                                  </p:childTnLst>
                                </p:cTn>
                              </p:par>
                              <p:par>
                                <p:cTn id="106" presetID="6" presetClass="emph" presetSubtype="0" decel="100000" fill="hold" grpId="1" nodeType="withEffect">
                                  <p:stCondLst>
                                    <p:cond delay="200"/>
                                  </p:stCondLst>
                                  <p:childTnLst>
                                    <p:animScale>
                                      <p:cBhvr>
                                        <p:cTn id="107" dur="250" fill="hold"/>
                                        <p:tgtEl>
                                          <p:spTgt spid="50"/>
                                        </p:tgtEl>
                                      </p:cBhvr>
                                      <p:by x="120000" y="120000"/>
                                    </p:animScale>
                                  </p:childTnLst>
                                </p:cTn>
                              </p:par>
                              <p:par>
                                <p:cTn id="108" presetID="6" presetClass="emph" presetSubtype="0" decel="100000" fill="hold" grpId="2" nodeType="withEffect">
                                  <p:stCondLst>
                                    <p:cond delay="400"/>
                                  </p:stCondLst>
                                  <p:childTnLst>
                                    <p:animScale>
                                      <p:cBhvr>
                                        <p:cTn id="109" dur="250" fill="hold"/>
                                        <p:tgtEl>
                                          <p:spTgt spid="50"/>
                                        </p:tgtEl>
                                      </p:cBhvr>
                                      <p:by x="83000" y="83000"/>
                                    </p:animScale>
                                  </p:childTnLst>
                                </p:cTn>
                              </p:par>
                              <p:par>
                                <p:cTn id="110" presetID="53" presetClass="entr" presetSubtype="16" fill="hold" grpId="0" nodeType="withEffect">
                                  <p:stCondLst>
                                    <p:cond delay="400"/>
                                  </p:stCondLst>
                                  <p:childTnLst>
                                    <p:set>
                                      <p:cBhvr>
                                        <p:cTn id="111" dur="1" fill="hold">
                                          <p:stCondLst>
                                            <p:cond delay="0"/>
                                          </p:stCondLst>
                                        </p:cTn>
                                        <p:tgtEl>
                                          <p:spTgt spid="58"/>
                                        </p:tgtEl>
                                        <p:attrNameLst>
                                          <p:attrName>style.visibility</p:attrName>
                                        </p:attrNameLst>
                                      </p:cBhvr>
                                      <p:to>
                                        <p:strVal val="visible"/>
                                      </p:to>
                                    </p:set>
                                    <p:anim calcmode="lin" valueType="num">
                                      <p:cBhvr>
                                        <p:cTn id="112" dur="250" fill="hold"/>
                                        <p:tgtEl>
                                          <p:spTgt spid="58"/>
                                        </p:tgtEl>
                                        <p:attrNameLst>
                                          <p:attrName>ppt_w</p:attrName>
                                        </p:attrNameLst>
                                      </p:cBhvr>
                                      <p:tavLst>
                                        <p:tav tm="0">
                                          <p:val>
                                            <p:fltVal val="0"/>
                                          </p:val>
                                        </p:tav>
                                        <p:tav tm="100000">
                                          <p:val>
                                            <p:strVal val="#ppt_w"/>
                                          </p:val>
                                        </p:tav>
                                      </p:tavLst>
                                    </p:anim>
                                    <p:anim calcmode="lin" valueType="num">
                                      <p:cBhvr>
                                        <p:cTn id="113" dur="250" fill="hold"/>
                                        <p:tgtEl>
                                          <p:spTgt spid="58"/>
                                        </p:tgtEl>
                                        <p:attrNameLst>
                                          <p:attrName>ppt_h</p:attrName>
                                        </p:attrNameLst>
                                      </p:cBhvr>
                                      <p:tavLst>
                                        <p:tav tm="0">
                                          <p:val>
                                            <p:fltVal val="0"/>
                                          </p:val>
                                        </p:tav>
                                        <p:tav tm="100000">
                                          <p:val>
                                            <p:strVal val="#ppt_h"/>
                                          </p:val>
                                        </p:tav>
                                      </p:tavLst>
                                    </p:anim>
                                    <p:animEffect transition="in" filter="fade">
                                      <p:cBhvr>
                                        <p:cTn id="114" dur="250"/>
                                        <p:tgtEl>
                                          <p:spTgt spid="58"/>
                                        </p:tgtEl>
                                      </p:cBhvr>
                                    </p:animEffect>
                                  </p:childTnLst>
                                </p:cTn>
                              </p:par>
                              <p:par>
                                <p:cTn id="115" presetID="6" presetClass="emph" presetSubtype="0" decel="100000" fill="hold" grpId="1" nodeType="withEffect">
                                  <p:stCondLst>
                                    <p:cond delay="600"/>
                                  </p:stCondLst>
                                  <p:childTnLst>
                                    <p:animScale>
                                      <p:cBhvr>
                                        <p:cTn id="116" dur="250" fill="hold"/>
                                        <p:tgtEl>
                                          <p:spTgt spid="58"/>
                                        </p:tgtEl>
                                      </p:cBhvr>
                                      <p:by x="120000" y="120000"/>
                                    </p:animScale>
                                  </p:childTnLst>
                                </p:cTn>
                              </p:par>
                              <p:par>
                                <p:cTn id="117" presetID="6" presetClass="emph" presetSubtype="0" decel="100000" fill="hold" grpId="2" nodeType="withEffect">
                                  <p:stCondLst>
                                    <p:cond delay="800"/>
                                  </p:stCondLst>
                                  <p:childTnLst>
                                    <p:animScale>
                                      <p:cBhvr>
                                        <p:cTn id="118" dur="250" fill="hold"/>
                                        <p:tgtEl>
                                          <p:spTgt spid="58"/>
                                        </p:tgtEl>
                                      </p:cBhvr>
                                      <p:by x="83000" y="83000"/>
                                    </p:animScale>
                                  </p:childTnLst>
                                </p:cTn>
                              </p:par>
                            </p:childTnLst>
                          </p:cTn>
                        </p:par>
                        <p:par>
                          <p:cTn id="119" fill="hold">
                            <p:stCondLst>
                              <p:cond delay="6999"/>
                            </p:stCondLst>
                            <p:childTnLst>
                              <p:par>
                                <p:cTn id="120" presetID="53" presetClass="entr" presetSubtype="16" fill="hold" grpId="0" nodeType="afterEffect">
                                  <p:stCondLst>
                                    <p:cond delay="0"/>
                                  </p:stCondLst>
                                  <p:iterate type="lt">
                                    <p:tmPct val="10000"/>
                                  </p:iterate>
                                  <p:childTnLst>
                                    <p:set>
                                      <p:cBhvr>
                                        <p:cTn id="121" dur="1" fill="hold">
                                          <p:stCondLst>
                                            <p:cond delay="0"/>
                                          </p:stCondLst>
                                        </p:cTn>
                                        <p:tgtEl>
                                          <p:spTgt spid="54"/>
                                        </p:tgtEl>
                                        <p:attrNameLst>
                                          <p:attrName>style.visibility</p:attrName>
                                        </p:attrNameLst>
                                      </p:cBhvr>
                                      <p:to>
                                        <p:strVal val="visible"/>
                                      </p:to>
                                    </p:set>
                                    <p:anim calcmode="lin" valueType="num">
                                      <p:cBhvr>
                                        <p:cTn id="122" dur="250" fill="hold"/>
                                        <p:tgtEl>
                                          <p:spTgt spid="54"/>
                                        </p:tgtEl>
                                        <p:attrNameLst>
                                          <p:attrName>ppt_w</p:attrName>
                                        </p:attrNameLst>
                                      </p:cBhvr>
                                      <p:tavLst>
                                        <p:tav tm="0">
                                          <p:val>
                                            <p:fltVal val="0"/>
                                          </p:val>
                                        </p:tav>
                                        <p:tav tm="100000">
                                          <p:val>
                                            <p:strVal val="#ppt_w"/>
                                          </p:val>
                                        </p:tav>
                                      </p:tavLst>
                                    </p:anim>
                                    <p:anim calcmode="lin" valueType="num">
                                      <p:cBhvr>
                                        <p:cTn id="123" dur="250" fill="hold"/>
                                        <p:tgtEl>
                                          <p:spTgt spid="54"/>
                                        </p:tgtEl>
                                        <p:attrNameLst>
                                          <p:attrName>ppt_h</p:attrName>
                                        </p:attrNameLst>
                                      </p:cBhvr>
                                      <p:tavLst>
                                        <p:tav tm="0">
                                          <p:val>
                                            <p:fltVal val="0"/>
                                          </p:val>
                                        </p:tav>
                                        <p:tav tm="100000">
                                          <p:val>
                                            <p:strVal val="#ppt_h"/>
                                          </p:val>
                                        </p:tav>
                                      </p:tavLst>
                                    </p:anim>
                                    <p:animEffect transition="in" filter="fade">
                                      <p:cBhvr>
                                        <p:cTn id="124" dur="250"/>
                                        <p:tgtEl>
                                          <p:spTgt spid="54"/>
                                        </p:tgtEl>
                                      </p:cBhvr>
                                    </p:animEffect>
                                  </p:childTnLst>
                                </p:cTn>
                              </p:par>
                            </p:childTnLst>
                          </p:cTn>
                        </p:par>
                        <p:par>
                          <p:cTn id="125" fill="hold">
                            <p:stCondLst>
                              <p:cond delay="8725"/>
                            </p:stCondLst>
                            <p:childTnLst>
                              <p:par>
                                <p:cTn id="126" presetID="53" presetClass="entr" presetSubtype="16" fill="hold" grpId="0" nodeType="afterEffect">
                                  <p:stCondLst>
                                    <p:cond delay="0"/>
                                  </p:stCondLst>
                                  <p:childTnLst>
                                    <p:set>
                                      <p:cBhvr>
                                        <p:cTn id="127" dur="1" fill="hold">
                                          <p:stCondLst>
                                            <p:cond delay="0"/>
                                          </p:stCondLst>
                                        </p:cTn>
                                        <p:tgtEl>
                                          <p:spTgt spid="51"/>
                                        </p:tgtEl>
                                        <p:attrNameLst>
                                          <p:attrName>style.visibility</p:attrName>
                                        </p:attrNameLst>
                                      </p:cBhvr>
                                      <p:to>
                                        <p:strVal val="visible"/>
                                      </p:to>
                                    </p:set>
                                    <p:anim calcmode="lin" valueType="num">
                                      <p:cBhvr>
                                        <p:cTn id="128" dur="250" fill="hold"/>
                                        <p:tgtEl>
                                          <p:spTgt spid="51"/>
                                        </p:tgtEl>
                                        <p:attrNameLst>
                                          <p:attrName>ppt_w</p:attrName>
                                        </p:attrNameLst>
                                      </p:cBhvr>
                                      <p:tavLst>
                                        <p:tav tm="0">
                                          <p:val>
                                            <p:fltVal val="0"/>
                                          </p:val>
                                        </p:tav>
                                        <p:tav tm="100000">
                                          <p:val>
                                            <p:strVal val="#ppt_w"/>
                                          </p:val>
                                        </p:tav>
                                      </p:tavLst>
                                    </p:anim>
                                    <p:anim calcmode="lin" valueType="num">
                                      <p:cBhvr>
                                        <p:cTn id="129" dur="250" fill="hold"/>
                                        <p:tgtEl>
                                          <p:spTgt spid="51"/>
                                        </p:tgtEl>
                                        <p:attrNameLst>
                                          <p:attrName>ppt_h</p:attrName>
                                        </p:attrNameLst>
                                      </p:cBhvr>
                                      <p:tavLst>
                                        <p:tav tm="0">
                                          <p:val>
                                            <p:fltVal val="0"/>
                                          </p:val>
                                        </p:tav>
                                        <p:tav tm="100000">
                                          <p:val>
                                            <p:strVal val="#ppt_h"/>
                                          </p:val>
                                        </p:tav>
                                      </p:tavLst>
                                    </p:anim>
                                    <p:animEffect transition="in" filter="fade">
                                      <p:cBhvr>
                                        <p:cTn id="130" dur="250"/>
                                        <p:tgtEl>
                                          <p:spTgt spid="51"/>
                                        </p:tgtEl>
                                      </p:cBhvr>
                                    </p:animEffect>
                                  </p:childTnLst>
                                </p:cTn>
                              </p:par>
                              <p:par>
                                <p:cTn id="131" presetID="6" presetClass="emph" presetSubtype="0" decel="100000" fill="hold" grpId="1" nodeType="withEffect">
                                  <p:stCondLst>
                                    <p:cond delay="200"/>
                                  </p:stCondLst>
                                  <p:childTnLst>
                                    <p:animScale>
                                      <p:cBhvr>
                                        <p:cTn id="132" dur="250" fill="hold"/>
                                        <p:tgtEl>
                                          <p:spTgt spid="51"/>
                                        </p:tgtEl>
                                      </p:cBhvr>
                                      <p:by x="120000" y="120000"/>
                                    </p:animScale>
                                  </p:childTnLst>
                                </p:cTn>
                              </p:par>
                              <p:par>
                                <p:cTn id="133" presetID="6" presetClass="emph" presetSubtype="0" decel="100000" fill="hold" grpId="2" nodeType="withEffect">
                                  <p:stCondLst>
                                    <p:cond delay="400"/>
                                  </p:stCondLst>
                                  <p:childTnLst>
                                    <p:animScale>
                                      <p:cBhvr>
                                        <p:cTn id="134" dur="250" fill="hold"/>
                                        <p:tgtEl>
                                          <p:spTgt spid="51"/>
                                        </p:tgtEl>
                                      </p:cBhvr>
                                      <p:by x="83000" y="83000"/>
                                    </p:animScale>
                                  </p:childTnLst>
                                </p:cTn>
                              </p:par>
                              <p:par>
                                <p:cTn id="135" presetID="53" presetClass="entr" presetSubtype="16" fill="hold" grpId="0" nodeType="withEffect">
                                  <p:stCondLst>
                                    <p:cond delay="400"/>
                                  </p:stCondLst>
                                  <p:childTnLst>
                                    <p:set>
                                      <p:cBhvr>
                                        <p:cTn id="136" dur="1" fill="hold">
                                          <p:stCondLst>
                                            <p:cond delay="0"/>
                                          </p:stCondLst>
                                        </p:cTn>
                                        <p:tgtEl>
                                          <p:spTgt spid="59"/>
                                        </p:tgtEl>
                                        <p:attrNameLst>
                                          <p:attrName>style.visibility</p:attrName>
                                        </p:attrNameLst>
                                      </p:cBhvr>
                                      <p:to>
                                        <p:strVal val="visible"/>
                                      </p:to>
                                    </p:set>
                                    <p:anim calcmode="lin" valueType="num">
                                      <p:cBhvr>
                                        <p:cTn id="137" dur="250" fill="hold"/>
                                        <p:tgtEl>
                                          <p:spTgt spid="59"/>
                                        </p:tgtEl>
                                        <p:attrNameLst>
                                          <p:attrName>ppt_w</p:attrName>
                                        </p:attrNameLst>
                                      </p:cBhvr>
                                      <p:tavLst>
                                        <p:tav tm="0">
                                          <p:val>
                                            <p:fltVal val="0"/>
                                          </p:val>
                                        </p:tav>
                                        <p:tav tm="100000">
                                          <p:val>
                                            <p:strVal val="#ppt_w"/>
                                          </p:val>
                                        </p:tav>
                                      </p:tavLst>
                                    </p:anim>
                                    <p:anim calcmode="lin" valueType="num">
                                      <p:cBhvr>
                                        <p:cTn id="138" dur="250" fill="hold"/>
                                        <p:tgtEl>
                                          <p:spTgt spid="59"/>
                                        </p:tgtEl>
                                        <p:attrNameLst>
                                          <p:attrName>ppt_h</p:attrName>
                                        </p:attrNameLst>
                                      </p:cBhvr>
                                      <p:tavLst>
                                        <p:tav tm="0">
                                          <p:val>
                                            <p:fltVal val="0"/>
                                          </p:val>
                                        </p:tav>
                                        <p:tav tm="100000">
                                          <p:val>
                                            <p:strVal val="#ppt_h"/>
                                          </p:val>
                                        </p:tav>
                                      </p:tavLst>
                                    </p:anim>
                                    <p:animEffect transition="in" filter="fade">
                                      <p:cBhvr>
                                        <p:cTn id="139" dur="250"/>
                                        <p:tgtEl>
                                          <p:spTgt spid="59"/>
                                        </p:tgtEl>
                                      </p:cBhvr>
                                    </p:animEffect>
                                  </p:childTnLst>
                                </p:cTn>
                              </p:par>
                              <p:par>
                                <p:cTn id="140" presetID="6" presetClass="emph" presetSubtype="0" decel="100000" fill="hold" grpId="1" nodeType="withEffect">
                                  <p:stCondLst>
                                    <p:cond delay="600"/>
                                  </p:stCondLst>
                                  <p:childTnLst>
                                    <p:animScale>
                                      <p:cBhvr>
                                        <p:cTn id="141" dur="250" fill="hold"/>
                                        <p:tgtEl>
                                          <p:spTgt spid="59"/>
                                        </p:tgtEl>
                                      </p:cBhvr>
                                      <p:by x="120000" y="120000"/>
                                    </p:animScale>
                                  </p:childTnLst>
                                </p:cTn>
                              </p:par>
                              <p:par>
                                <p:cTn id="142" presetID="6" presetClass="emph" presetSubtype="0" decel="100000" fill="hold" grpId="2" nodeType="withEffect">
                                  <p:stCondLst>
                                    <p:cond delay="800"/>
                                  </p:stCondLst>
                                  <p:childTnLst>
                                    <p:animScale>
                                      <p:cBhvr>
                                        <p:cTn id="143" dur="250" fill="hold"/>
                                        <p:tgtEl>
                                          <p:spTgt spid="59"/>
                                        </p:tgtEl>
                                      </p:cBhvr>
                                      <p:by x="83000" y="83000"/>
                                    </p:animScale>
                                  </p:childTnLst>
                                </p:cTn>
                              </p:par>
                            </p:childTnLst>
                          </p:cTn>
                        </p:par>
                        <p:par>
                          <p:cTn id="144" fill="hold">
                            <p:stCondLst>
                              <p:cond delay="9225"/>
                            </p:stCondLst>
                            <p:childTnLst>
                              <p:par>
                                <p:cTn id="145" presetID="53" presetClass="entr" presetSubtype="16" fill="hold" grpId="0" nodeType="afterEffect">
                                  <p:stCondLst>
                                    <p:cond delay="0"/>
                                  </p:stCondLst>
                                  <p:iterate type="lt">
                                    <p:tmPct val="10000"/>
                                  </p:iterate>
                                  <p:childTnLst>
                                    <p:set>
                                      <p:cBhvr>
                                        <p:cTn id="146" dur="1" fill="hold">
                                          <p:stCondLst>
                                            <p:cond delay="0"/>
                                          </p:stCondLst>
                                        </p:cTn>
                                        <p:tgtEl>
                                          <p:spTgt spid="55"/>
                                        </p:tgtEl>
                                        <p:attrNameLst>
                                          <p:attrName>style.visibility</p:attrName>
                                        </p:attrNameLst>
                                      </p:cBhvr>
                                      <p:to>
                                        <p:strVal val="visible"/>
                                      </p:to>
                                    </p:set>
                                    <p:anim calcmode="lin" valueType="num">
                                      <p:cBhvr>
                                        <p:cTn id="147" dur="250" fill="hold"/>
                                        <p:tgtEl>
                                          <p:spTgt spid="55"/>
                                        </p:tgtEl>
                                        <p:attrNameLst>
                                          <p:attrName>ppt_w</p:attrName>
                                        </p:attrNameLst>
                                      </p:cBhvr>
                                      <p:tavLst>
                                        <p:tav tm="0">
                                          <p:val>
                                            <p:fltVal val="0"/>
                                          </p:val>
                                        </p:tav>
                                        <p:tav tm="100000">
                                          <p:val>
                                            <p:strVal val="#ppt_w"/>
                                          </p:val>
                                        </p:tav>
                                      </p:tavLst>
                                    </p:anim>
                                    <p:anim calcmode="lin" valueType="num">
                                      <p:cBhvr>
                                        <p:cTn id="148" dur="250" fill="hold"/>
                                        <p:tgtEl>
                                          <p:spTgt spid="55"/>
                                        </p:tgtEl>
                                        <p:attrNameLst>
                                          <p:attrName>ppt_h</p:attrName>
                                        </p:attrNameLst>
                                      </p:cBhvr>
                                      <p:tavLst>
                                        <p:tav tm="0">
                                          <p:val>
                                            <p:fltVal val="0"/>
                                          </p:val>
                                        </p:tav>
                                        <p:tav tm="100000">
                                          <p:val>
                                            <p:strVal val="#ppt_h"/>
                                          </p:val>
                                        </p:tav>
                                      </p:tavLst>
                                    </p:anim>
                                    <p:animEffect transition="in" filter="fade">
                                      <p:cBhvr>
                                        <p:cTn id="149" dur="250"/>
                                        <p:tgtEl>
                                          <p:spTgt spid="5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5" grpId="1" animBg="1"/>
      <p:bldP spid="15" grpId="2" animBg="1"/>
      <p:bldP spid="49" grpId="0" animBg="1"/>
      <p:bldP spid="49" grpId="1" animBg="1"/>
      <p:bldP spid="49" grpId="2" animBg="1"/>
      <p:bldP spid="50" grpId="0" animBg="1"/>
      <p:bldP spid="50" grpId="1" animBg="1"/>
      <p:bldP spid="50" grpId="2" animBg="1"/>
      <p:bldP spid="51" grpId="0" animBg="1"/>
      <p:bldP spid="51" grpId="1" animBg="1"/>
      <p:bldP spid="51" grpId="2" animBg="1"/>
      <p:bldP spid="52" grpId="0"/>
      <p:bldP spid="53" grpId="0"/>
      <p:bldP spid="54" grpId="0"/>
      <p:bldP spid="55" grpId="0"/>
      <p:bldP spid="56" grpId="0"/>
      <p:bldP spid="56" grpId="1"/>
      <p:bldP spid="56" grpId="2"/>
      <p:bldP spid="57" grpId="0"/>
      <p:bldP spid="57" grpId="1"/>
      <p:bldP spid="57" grpId="2"/>
      <p:bldP spid="58" grpId="0"/>
      <p:bldP spid="58" grpId="1"/>
      <p:bldP spid="58" grpId="2"/>
      <p:bldP spid="59" grpId="0"/>
      <p:bldP spid="59" grpId="1"/>
      <p:bldP spid="59" grpId="2"/>
      <p:bldP spid="60" grpId="0" animBg="1"/>
      <p:bldP spid="61" grpId="0" animBg="1"/>
      <p:bldP spid="69"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 name="等腰三角形 21"/>
          <p:cNvSpPr>
            <a:spLocks noChangeArrowheads="1"/>
          </p:cNvSpPr>
          <p:nvPr/>
        </p:nvSpPr>
        <p:spPr bwMode="auto">
          <a:xfrm>
            <a:off x="980946" y="2591562"/>
            <a:ext cx="2324023" cy="2003519"/>
          </a:xfrm>
          <a:prstGeom prst="triangle">
            <a:avLst>
              <a:gd name="adj" fmla="val 50000"/>
            </a:avLst>
          </a:prstGeom>
          <a:solidFill>
            <a:schemeClr val="accent1"/>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grpSp>
        <p:nvGrpSpPr>
          <p:cNvPr id="47" name="组合 41"/>
          <p:cNvGrpSpPr/>
          <p:nvPr/>
        </p:nvGrpSpPr>
        <p:grpSpPr bwMode="auto">
          <a:xfrm>
            <a:off x="1879529" y="3696869"/>
            <a:ext cx="526857" cy="503441"/>
            <a:chOff x="0" y="0"/>
            <a:chExt cx="2438400" cy="2332038"/>
          </a:xfrm>
          <a:solidFill>
            <a:schemeClr val="bg1"/>
          </a:solidFill>
        </p:grpSpPr>
        <p:sp>
          <p:nvSpPr>
            <p:cNvPr id="48" name="Freeform 25"/>
            <p:cNvSpPr>
              <a:spLocks noChangeArrowheads="1"/>
            </p:cNvSpPr>
            <p:nvPr/>
          </p:nvSpPr>
          <p:spPr bwMode="auto">
            <a:xfrm>
              <a:off x="893763" y="1676400"/>
              <a:ext cx="655638" cy="655638"/>
            </a:xfrm>
            <a:custGeom>
              <a:avLst/>
              <a:gdLst>
                <a:gd name="T0" fmla="*/ 519152583 w 413"/>
                <a:gd name="T1" fmla="*/ 1040826119 h 413"/>
                <a:gd name="T2" fmla="*/ 0 w 413"/>
                <a:gd name="T3" fmla="*/ 0 h 413"/>
                <a:gd name="T4" fmla="*/ 1040826119 w 413"/>
                <a:gd name="T5" fmla="*/ 0 h 413"/>
                <a:gd name="T6" fmla="*/ 519152583 w 413"/>
                <a:gd name="T7" fmla="*/ 1040826119 h 413"/>
                <a:gd name="T8" fmla="*/ 0 60000 65536"/>
                <a:gd name="T9" fmla="*/ 0 60000 65536"/>
                <a:gd name="T10" fmla="*/ 0 60000 65536"/>
                <a:gd name="T11" fmla="*/ 0 60000 65536"/>
                <a:gd name="T12" fmla="*/ 0 w 413"/>
                <a:gd name="T13" fmla="*/ 0 h 413"/>
                <a:gd name="T14" fmla="*/ 413 w 413"/>
                <a:gd name="T15" fmla="*/ 413 h 413"/>
              </a:gdLst>
              <a:ahLst/>
              <a:cxnLst>
                <a:cxn ang="T8">
                  <a:pos x="T0" y="T1"/>
                </a:cxn>
                <a:cxn ang="T9">
                  <a:pos x="T2" y="T3"/>
                </a:cxn>
                <a:cxn ang="T10">
                  <a:pos x="T4" y="T5"/>
                </a:cxn>
                <a:cxn ang="T11">
                  <a:pos x="T6" y="T7"/>
                </a:cxn>
              </a:cxnLst>
              <a:rect l="T12" t="T13" r="T14" b="T15"/>
              <a:pathLst>
                <a:path w="413" h="413">
                  <a:moveTo>
                    <a:pt x="206" y="413"/>
                  </a:moveTo>
                  <a:lnTo>
                    <a:pt x="0" y="0"/>
                  </a:lnTo>
                  <a:lnTo>
                    <a:pt x="413" y="0"/>
                  </a:lnTo>
                  <a:lnTo>
                    <a:pt x="206" y="41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sp>
          <p:nvSpPr>
            <p:cNvPr id="49" name="任意多边形 43"/>
            <p:cNvSpPr>
              <a:spLocks noChangeArrowheads="1"/>
            </p:cNvSpPr>
            <p:nvPr/>
          </p:nvSpPr>
          <p:spPr bwMode="auto">
            <a:xfrm>
              <a:off x="0" y="0"/>
              <a:ext cx="2438400" cy="1774825"/>
            </a:xfrm>
            <a:custGeom>
              <a:avLst/>
              <a:gdLst>
                <a:gd name="T0" fmla="*/ 290196 w 2438400"/>
                <a:gd name="T1" fmla="*/ 0 h 1774825"/>
                <a:gd name="T2" fmla="*/ 2151973 w 2438400"/>
                <a:gd name="T3" fmla="*/ 0 h 1774825"/>
                <a:gd name="T4" fmla="*/ 2438400 w 2438400"/>
                <a:gd name="T5" fmla="*/ 286384 h 1774825"/>
                <a:gd name="T6" fmla="*/ 2438400 w 2438400"/>
                <a:gd name="T7" fmla="*/ 1484673 h 1774825"/>
                <a:gd name="T8" fmla="*/ 2151973 w 2438400"/>
                <a:gd name="T9" fmla="*/ 1774825 h 1774825"/>
                <a:gd name="T10" fmla="*/ 290196 w 2438400"/>
                <a:gd name="T11" fmla="*/ 1774825 h 1774825"/>
                <a:gd name="T12" fmla="*/ 0 w 2438400"/>
                <a:gd name="T13" fmla="*/ 1484673 h 1774825"/>
                <a:gd name="T14" fmla="*/ 0 w 2438400"/>
                <a:gd name="T15" fmla="*/ 286384 h 1774825"/>
                <a:gd name="T16" fmla="*/ 290196 w 2438400"/>
                <a:gd name="T17" fmla="*/ 0 h 1774825"/>
                <a:gd name="T18" fmla="*/ 471488 w 2438400"/>
                <a:gd name="T19" fmla="*/ 425450 h 1774825"/>
                <a:gd name="T20" fmla="*/ 471488 w 2438400"/>
                <a:gd name="T21" fmla="*/ 598488 h 1774825"/>
                <a:gd name="T22" fmla="*/ 1971676 w 2438400"/>
                <a:gd name="T23" fmla="*/ 598488 h 1774825"/>
                <a:gd name="T24" fmla="*/ 1971676 w 2438400"/>
                <a:gd name="T25" fmla="*/ 425450 h 1774825"/>
                <a:gd name="T26" fmla="*/ 471488 w 2438400"/>
                <a:gd name="T27" fmla="*/ 425450 h 1774825"/>
                <a:gd name="T28" fmla="*/ 471488 w 2438400"/>
                <a:gd name="T29" fmla="*/ 801688 h 1774825"/>
                <a:gd name="T30" fmla="*/ 471488 w 2438400"/>
                <a:gd name="T31" fmla="*/ 971551 h 1774825"/>
                <a:gd name="T32" fmla="*/ 1971676 w 2438400"/>
                <a:gd name="T33" fmla="*/ 971551 h 1774825"/>
                <a:gd name="T34" fmla="*/ 1971676 w 2438400"/>
                <a:gd name="T35" fmla="*/ 801688 h 1774825"/>
                <a:gd name="T36" fmla="*/ 471488 w 2438400"/>
                <a:gd name="T37" fmla="*/ 801688 h 1774825"/>
                <a:gd name="T38" fmla="*/ 471488 w 2438400"/>
                <a:gd name="T39" fmla="*/ 1174750 h 1774825"/>
                <a:gd name="T40" fmla="*/ 471488 w 2438400"/>
                <a:gd name="T41" fmla="*/ 1347788 h 1774825"/>
                <a:gd name="T42" fmla="*/ 1971676 w 2438400"/>
                <a:gd name="T43" fmla="*/ 1347788 h 1774825"/>
                <a:gd name="T44" fmla="*/ 1971676 w 2438400"/>
                <a:gd name="T45" fmla="*/ 1174750 h 1774825"/>
                <a:gd name="T46" fmla="*/ 471488 w 2438400"/>
                <a:gd name="T47" fmla="*/ 1174750 h 177482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2438400"/>
                <a:gd name="T73" fmla="*/ 0 h 1774825"/>
                <a:gd name="T74" fmla="*/ 2438400 w 2438400"/>
                <a:gd name="T75" fmla="*/ 1774825 h 177482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2438400" h="1774825">
                  <a:moveTo>
                    <a:pt x="290196" y="0"/>
                  </a:moveTo>
                  <a:cubicBezTo>
                    <a:pt x="2151973" y="0"/>
                    <a:pt x="2151973" y="0"/>
                    <a:pt x="2151973" y="0"/>
                  </a:cubicBezTo>
                  <a:cubicBezTo>
                    <a:pt x="2310262" y="0"/>
                    <a:pt x="2438400" y="128119"/>
                    <a:pt x="2438400" y="286384"/>
                  </a:cubicBezTo>
                  <a:lnTo>
                    <a:pt x="2438400" y="1484673"/>
                  </a:lnTo>
                  <a:cubicBezTo>
                    <a:pt x="2438400" y="1646706"/>
                    <a:pt x="2310262" y="1774825"/>
                    <a:pt x="2151973" y="1774825"/>
                  </a:cubicBezTo>
                  <a:cubicBezTo>
                    <a:pt x="290196" y="1774825"/>
                    <a:pt x="290196" y="1774825"/>
                    <a:pt x="290196" y="1774825"/>
                  </a:cubicBezTo>
                  <a:cubicBezTo>
                    <a:pt x="131907" y="1774825"/>
                    <a:pt x="0" y="1646706"/>
                    <a:pt x="0" y="1484673"/>
                  </a:cubicBezTo>
                  <a:cubicBezTo>
                    <a:pt x="0" y="286384"/>
                    <a:pt x="0" y="286384"/>
                    <a:pt x="0" y="286384"/>
                  </a:cubicBezTo>
                  <a:cubicBezTo>
                    <a:pt x="0" y="128119"/>
                    <a:pt x="131907" y="0"/>
                    <a:pt x="290196" y="0"/>
                  </a:cubicBezTo>
                  <a:close/>
                  <a:moveTo>
                    <a:pt x="471488" y="425450"/>
                  </a:moveTo>
                  <a:lnTo>
                    <a:pt x="471488" y="598488"/>
                  </a:lnTo>
                  <a:lnTo>
                    <a:pt x="1971676" y="598488"/>
                  </a:lnTo>
                  <a:lnTo>
                    <a:pt x="1971676" y="425450"/>
                  </a:lnTo>
                  <a:lnTo>
                    <a:pt x="471488" y="425450"/>
                  </a:lnTo>
                  <a:close/>
                  <a:moveTo>
                    <a:pt x="471488" y="801688"/>
                  </a:moveTo>
                  <a:lnTo>
                    <a:pt x="471488" y="971551"/>
                  </a:lnTo>
                  <a:lnTo>
                    <a:pt x="1971676" y="971551"/>
                  </a:lnTo>
                  <a:lnTo>
                    <a:pt x="1971676" y="801688"/>
                  </a:lnTo>
                  <a:lnTo>
                    <a:pt x="471488" y="801688"/>
                  </a:lnTo>
                  <a:close/>
                  <a:moveTo>
                    <a:pt x="471488" y="1174750"/>
                  </a:moveTo>
                  <a:lnTo>
                    <a:pt x="471488" y="1347788"/>
                  </a:lnTo>
                  <a:lnTo>
                    <a:pt x="1971676" y="1347788"/>
                  </a:lnTo>
                  <a:lnTo>
                    <a:pt x="1971676" y="1174750"/>
                  </a:lnTo>
                  <a:lnTo>
                    <a:pt x="471488" y="1174750"/>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grpSp>
      <p:sp>
        <p:nvSpPr>
          <p:cNvPr id="36" name="等腰三角形 29"/>
          <p:cNvSpPr>
            <a:spLocks noChangeArrowheads="1"/>
          </p:cNvSpPr>
          <p:nvPr/>
        </p:nvSpPr>
        <p:spPr bwMode="auto">
          <a:xfrm flipV="1">
            <a:off x="2943713" y="2591562"/>
            <a:ext cx="2324023" cy="2003519"/>
          </a:xfrm>
          <a:prstGeom prst="triangle">
            <a:avLst>
              <a:gd name="adj" fmla="val 50000"/>
            </a:avLst>
          </a:prstGeom>
          <a:solidFill>
            <a:schemeClr val="accent2"/>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grpSp>
        <p:nvGrpSpPr>
          <p:cNvPr id="56" name="组合 50"/>
          <p:cNvGrpSpPr/>
          <p:nvPr/>
        </p:nvGrpSpPr>
        <p:grpSpPr bwMode="auto">
          <a:xfrm>
            <a:off x="3878883" y="2906885"/>
            <a:ext cx="453682" cy="582469"/>
            <a:chOff x="0" y="0"/>
            <a:chExt cx="563562" cy="720725"/>
          </a:xfrm>
          <a:solidFill>
            <a:schemeClr val="bg1"/>
          </a:solidFill>
        </p:grpSpPr>
        <p:sp>
          <p:nvSpPr>
            <p:cNvPr id="57" name="Freeform 32"/>
            <p:cNvSpPr>
              <a:spLocks noChangeArrowheads="1"/>
            </p:cNvSpPr>
            <p:nvPr/>
          </p:nvSpPr>
          <p:spPr bwMode="auto">
            <a:xfrm>
              <a:off x="209550" y="0"/>
              <a:ext cx="142875" cy="720725"/>
            </a:xfrm>
            <a:custGeom>
              <a:avLst/>
              <a:gdLst>
                <a:gd name="T0" fmla="*/ 318957275 w 64"/>
                <a:gd name="T1" fmla="*/ 1456890579 h 321"/>
                <a:gd name="T2" fmla="*/ 159479754 w 64"/>
                <a:gd name="T3" fmla="*/ 1618207245 h 321"/>
                <a:gd name="T4" fmla="*/ 0 w 64"/>
                <a:gd name="T5" fmla="*/ 1456890579 h 321"/>
                <a:gd name="T6" fmla="*/ 0 w 64"/>
                <a:gd name="T7" fmla="*/ 161316666 h 321"/>
                <a:gd name="T8" fmla="*/ 159479754 w 64"/>
                <a:gd name="T9" fmla="*/ 0 h 321"/>
                <a:gd name="T10" fmla="*/ 318957275 w 64"/>
                <a:gd name="T11" fmla="*/ 161316666 h 321"/>
                <a:gd name="T12" fmla="*/ 318957275 w 64"/>
                <a:gd name="T13" fmla="*/ 1456890579 h 321"/>
                <a:gd name="T14" fmla="*/ 0 60000 65536"/>
                <a:gd name="T15" fmla="*/ 0 60000 65536"/>
                <a:gd name="T16" fmla="*/ 0 60000 65536"/>
                <a:gd name="T17" fmla="*/ 0 60000 65536"/>
                <a:gd name="T18" fmla="*/ 0 60000 65536"/>
                <a:gd name="T19" fmla="*/ 0 60000 65536"/>
                <a:gd name="T20" fmla="*/ 0 60000 65536"/>
                <a:gd name="T21" fmla="*/ 0 w 64"/>
                <a:gd name="T22" fmla="*/ 0 h 321"/>
                <a:gd name="T23" fmla="*/ 64 w 64"/>
                <a:gd name="T24" fmla="*/ 321 h 32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321">
                  <a:moveTo>
                    <a:pt x="64" y="289"/>
                  </a:moveTo>
                  <a:cubicBezTo>
                    <a:pt x="64" y="307"/>
                    <a:pt x="49" y="321"/>
                    <a:pt x="32" y="321"/>
                  </a:cubicBezTo>
                  <a:cubicBezTo>
                    <a:pt x="14" y="321"/>
                    <a:pt x="0" y="307"/>
                    <a:pt x="0" y="289"/>
                  </a:cubicBezTo>
                  <a:cubicBezTo>
                    <a:pt x="0" y="32"/>
                    <a:pt x="0" y="32"/>
                    <a:pt x="0" y="32"/>
                  </a:cubicBezTo>
                  <a:cubicBezTo>
                    <a:pt x="0" y="14"/>
                    <a:pt x="14" y="0"/>
                    <a:pt x="32" y="0"/>
                  </a:cubicBezTo>
                  <a:cubicBezTo>
                    <a:pt x="49" y="0"/>
                    <a:pt x="64" y="14"/>
                    <a:pt x="64" y="32"/>
                  </a:cubicBezTo>
                  <a:lnTo>
                    <a:pt x="64" y="289"/>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sp>
          <p:nvSpPr>
            <p:cNvPr id="58" name="Freeform 33"/>
            <p:cNvSpPr>
              <a:spLocks noChangeArrowheads="1"/>
            </p:cNvSpPr>
            <p:nvPr/>
          </p:nvSpPr>
          <p:spPr bwMode="auto">
            <a:xfrm>
              <a:off x="0" y="439737"/>
              <a:ext cx="141288" cy="280988"/>
            </a:xfrm>
            <a:custGeom>
              <a:avLst/>
              <a:gdLst>
                <a:gd name="T0" fmla="*/ 316861888 w 63"/>
                <a:gd name="T1" fmla="*/ 469935571 h 125"/>
                <a:gd name="T2" fmla="*/ 160944973 w 63"/>
                <a:gd name="T3" fmla="*/ 631634049 h 125"/>
                <a:gd name="T4" fmla="*/ 0 w 63"/>
                <a:gd name="T5" fmla="*/ 469935571 h 125"/>
                <a:gd name="T6" fmla="*/ 0 w 63"/>
                <a:gd name="T7" fmla="*/ 161698478 h 125"/>
                <a:gd name="T8" fmla="*/ 160944973 w 63"/>
                <a:gd name="T9" fmla="*/ 0 h 125"/>
                <a:gd name="T10" fmla="*/ 316861888 w 63"/>
                <a:gd name="T11" fmla="*/ 161698478 h 125"/>
                <a:gd name="T12" fmla="*/ 316861888 w 63"/>
                <a:gd name="T13" fmla="*/ 469935571 h 125"/>
                <a:gd name="T14" fmla="*/ 0 60000 65536"/>
                <a:gd name="T15" fmla="*/ 0 60000 65536"/>
                <a:gd name="T16" fmla="*/ 0 60000 65536"/>
                <a:gd name="T17" fmla="*/ 0 60000 65536"/>
                <a:gd name="T18" fmla="*/ 0 60000 65536"/>
                <a:gd name="T19" fmla="*/ 0 60000 65536"/>
                <a:gd name="T20" fmla="*/ 0 60000 65536"/>
                <a:gd name="T21" fmla="*/ 0 w 63"/>
                <a:gd name="T22" fmla="*/ 0 h 125"/>
                <a:gd name="T23" fmla="*/ 63 w 63"/>
                <a:gd name="T24" fmla="*/ 125 h 12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3" h="125">
                  <a:moveTo>
                    <a:pt x="63" y="93"/>
                  </a:moveTo>
                  <a:cubicBezTo>
                    <a:pt x="63" y="111"/>
                    <a:pt x="49" y="125"/>
                    <a:pt x="32" y="125"/>
                  </a:cubicBezTo>
                  <a:cubicBezTo>
                    <a:pt x="14" y="125"/>
                    <a:pt x="0" y="111"/>
                    <a:pt x="0" y="93"/>
                  </a:cubicBezTo>
                  <a:cubicBezTo>
                    <a:pt x="0" y="32"/>
                    <a:pt x="0" y="32"/>
                    <a:pt x="0" y="32"/>
                  </a:cubicBezTo>
                  <a:cubicBezTo>
                    <a:pt x="0" y="14"/>
                    <a:pt x="14" y="0"/>
                    <a:pt x="32" y="0"/>
                  </a:cubicBezTo>
                  <a:cubicBezTo>
                    <a:pt x="49" y="0"/>
                    <a:pt x="63" y="14"/>
                    <a:pt x="63" y="32"/>
                  </a:cubicBezTo>
                  <a:lnTo>
                    <a:pt x="63" y="93"/>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sp>
          <p:nvSpPr>
            <p:cNvPr id="59" name="Freeform 34"/>
            <p:cNvSpPr>
              <a:spLocks noChangeArrowheads="1"/>
            </p:cNvSpPr>
            <p:nvPr/>
          </p:nvSpPr>
          <p:spPr bwMode="auto">
            <a:xfrm>
              <a:off x="420687" y="231775"/>
              <a:ext cx="142875" cy="488950"/>
            </a:xfrm>
            <a:custGeom>
              <a:avLst/>
              <a:gdLst>
                <a:gd name="T0" fmla="*/ 318957275 w 64"/>
                <a:gd name="T1" fmla="*/ 935684326 h 218"/>
                <a:gd name="T2" fmla="*/ 159479754 w 64"/>
                <a:gd name="T3" fmla="*/ 1096661021 h 218"/>
                <a:gd name="T4" fmla="*/ 0 w 64"/>
                <a:gd name="T5" fmla="*/ 935684326 h 218"/>
                <a:gd name="T6" fmla="*/ 0 w 64"/>
                <a:gd name="T7" fmla="*/ 160976694 h 218"/>
                <a:gd name="T8" fmla="*/ 159479754 w 64"/>
                <a:gd name="T9" fmla="*/ 0 h 218"/>
                <a:gd name="T10" fmla="*/ 318957275 w 64"/>
                <a:gd name="T11" fmla="*/ 160976694 h 218"/>
                <a:gd name="T12" fmla="*/ 318957275 w 64"/>
                <a:gd name="T13" fmla="*/ 935684326 h 218"/>
                <a:gd name="T14" fmla="*/ 0 60000 65536"/>
                <a:gd name="T15" fmla="*/ 0 60000 65536"/>
                <a:gd name="T16" fmla="*/ 0 60000 65536"/>
                <a:gd name="T17" fmla="*/ 0 60000 65536"/>
                <a:gd name="T18" fmla="*/ 0 60000 65536"/>
                <a:gd name="T19" fmla="*/ 0 60000 65536"/>
                <a:gd name="T20" fmla="*/ 0 60000 65536"/>
                <a:gd name="T21" fmla="*/ 0 w 64"/>
                <a:gd name="T22" fmla="*/ 0 h 218"/>
                <a:gd name="T23" fmla="*/ 64 w 64"/>
                <a:gd name="T24" fmla="*/ 218 h 21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4" h="218">
                  <a:moveTo>
                    <a:pt x="64" y="186"/>
                  </a:moveTo>
                  <a:cubicBezTo>
                    <a:pt x="64" y="204"/>
                    <a:pt x="49" y="218"/>
                    <a:pt x="32" y="218"/>
                  </a:cubicBezTo>
                  <a:cubicBezTo>
                    <a:pt x="14" y="218"/>
                    <a:pt x="0" y="204"/>
                    <a:pt x="0" y="186"/>
                  </a:cubicBezTo>
                  <a:cubicBezTo>
                    <a:pt x="0" y="32"/>
                    <a:pt x="0" y="32"/>
                    <a:pt x="0" y="32"/>
                  </a:cubicBezTo>
                  <a:cubicBezTo>
                    <a:pt x="0" y="14"/>
                    <a:pt x="14" y="0"/>
                    <a:pt x="32" y="0"/>
                  </a:cubicBezTo>
                  <a:cubicBezTo>
                    <a:pt x="49" y="0"/>
                    <a:pt x="64" y="14"/>
                    <a:pt x="64" y="32"/>
                  </a:cubicBezTo>
                  <a:lnTo>
                    <a:pt x="64" y="186"/>
                  </a:lnTo>
                  <a:close/>
                </a:path>
              </a:pathLst>
            </a:custGeom>
            <a:grp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en-US">
                <a:solidFill>
                  <a:schemeClr val="tx1">
                    <a:lumMod val="75000"/>
                    <a:lumOff val="25000"/>
                  </a:schemeClr>
                </a:solidFill>
              </a:endParaRPr>
            </a:p>
          </p:txBody>
        </p:sp>
      </p:grpSp>
      <p:sp>
        <p:nvSpPr>
          <p:cNvPr id="34" name="等腰三角形 27"/>
          <p:cNvSpPr>
            <a:spLocks noChangeArrowheads="1"/>
          </p:cNvSpPr>
          <p:nvPr/>
        </p:nvSpPr>
        <p:spPr bwMode="auto">
          <a:xfrm>
            <a:off x="8832014" y="2591562"/>
            <a:ext cx="2324023" cy="2003518"/>
          </a:xfrm>
          <a:prstGeom prst="triangle">
            <a:avLst>
              <a:gd name="adj" fmla="val 50000"/>
            </a:avLst>
          </a:prstGeom>
          <a:solidFill>
            <a:schemeClr val="accent5"/>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sp>
        <p:nvSpPr>
          <p:cNvPr id="65" name="Freeform 92"/>
          <p:cNvSpPr>
            <a:spLocks noChangeAspect="1" noEditPoints="1"/>
          </p:cNvSpPr>
          <p:nvPr/>
        </p:nvSpPr>
        <p:spPr bwMode="auto">
          <a:xfrm>
            <a:off x="9732012" y="3684043"/>
            <a:ext cx="524027" cy="543726"/>
          </a:xfrm>
          <a:custGeom>
            <a:avLst/>
            <a:gdLst>
              <a:gd name="T0" fmla="*/ 414 w 1305"/>
              <a:gd name="T1" fmla="*/ 1345 h 1359"/>
              <a:gd name="T2" fmla="*/ 819 w 1305"/>
              <a:gd name="T3" fmla="*/ 1309 h 1359"/>
              <a:gd name="T4" fmla="*/ 1281 w 1305"/>
              <a:gd name="T5" fmla="*/ 606 h 1359"/>
              <a:gd name="T6" fmla="*/ 1294 w 1305"/>
              <a:gd name="T7" fmla="*/ 51 h 1359"/>
              <a:gd name="T8" fmla="*/ 414 w 1305"/>
              <a:gd name="T9" fmla="*/ 1345 h 1359"/>
              <a:gd name="T10" fmla="*/ 342 w 1305"/>
              <a:gd name="T11" fmla="*/ 1294 h 1359"/>
              <a:gd name="T12" fmla="*/ 1223 w 1305"/>
              <a:gd name="T13" fmla="*/ 0 h 1359"/>
              <a:gd name="T14" fmla="*/ 342 w 1305"/>
              <a:gd name="T15" fmla="*/ 1294 h 135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05" h="1359">
                <a:moveTo>
                  <a:pt x="414" y="1345"/>
                </a:moveTo>
                <a:cubicBezTo>
                  <a:pt x="560" y="1359"/>
                  <a:pt x="696" y="1349"/>
                  <a:pt x="819" y="1309"/>
                </a:cubicBezTo>
                <a:cubicBezTo>
                  <a:pt x="1103" y="1217"/>
                  <a:pt x="1305" y="997"/>
                  <a:pt x="1281" y="606"/>
                </a:cubicBezTo>
                <a:cubicBezTo>
                  <a:pt x="1270" y="414"/>
                  <a:pt x="1230" y="216"/>
                  <a:pt x="1294" y="51"/>
                </a:cubicBezTo>
                <a:cubicBezTo>
                  <a:pt x="845" y="485"/>
                  <a:pt x="649" y="775"/>
                  <a:pt x="414" y="1345"/>
                </a:cubicBezTo>
                <a:close/>
                <a:moveTo>
                  <a:pt x="342" y="1294"/>
                </a:moveTo>
                <a:cubicBezTo>
                  <a:pt x="0" y="950"/>
                  <a:pt x="233" y="164"/>
                  <a:pt x="1223" y="0"/>
                </a:cubicBezTo>
                <a:cubicBezTo>
                  <a:pt x="787" y="413"/>
                  <a:pt x="584" y="704"/>
                  <a:pt x="342" y="129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35" name="等腰三角形 28"/>
          <p:cNvSpPr>
            <a:spLocks noChangeArrowheads="1"/>
          </p:cNvSpPr>
          <p:nvPr/>
        </p:nvSpPr>
        <p:spPr bwMode="auto">
          <a:xfrm flipV="1">
            <a:off x="6869247" y="2591562"/>
            <a:ext cx="2324023" cy="2003518"/>
          </a:xfrm>
          <a:prstGeom prst="triangle">
            <a:avLst>
              <a:gd name="adj" fmla="val 50000"/>
            </a:avLst>
          </a:prstGeom>
          <a:solidFill>
            <a:schemeClr val="accent4"/>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grpSp>
        <p:nvGrpSpPr>
          <p:cNvPr id="66" name="组合 65"/>
          <p:cNvGrpSpPr>
            <a:grpSpLocks noChangeAspect="1"/>
          </p:cNvGrpSpPr>
          <p:nvPr/>
        </p:nvGrpSpPr>
        <p:grpSpPr>
          <a:xfrm>
            <a:off x="7769245" y="2915539"/>
            <a:ext cx="524027" cy="521254"/>
            <a:chOff x="3856417" y="4248125"/>
            <a:chExt cx="409860" cy="407692"/>
          </a:xfrm>
          <a:solidFill>
            <a:schemeClr val="bg1"/>
          </a:solidFill>
        </p:grpSpPr>
        <p:sp>
          <p:nvSpPr>
            <p:cNvPr id="67"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68"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69"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0"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1"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2"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sp>
          <p:nvSpPr>
            <p:cNvPr id="73"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68580" tIns="34290" rIns="68580" bIns="34290" numCol="1" anchor="t" anchorCtr="0" compatLnSpc="1"/>
            <a:lstStyle/>
            <a:p>
              <a:endParaRPr lang="zh-CN" altLang="en-US" sz="1015">
                <a:solidFill>
                  <a:schemeClr val="tx1">
                    <a:lumMod val="75000"/>
                    <a:lumOff val="25000"/>
                  </a:schemeClr>
                </a:solidFill>
                <a:latin typeface="+mj-ea"/>
                <a:ea typeface="+mj-ea"/>
              </a:endParaRPr>
            </a:p>
          </p:txBody>
        </p:sp>
      </p:grpSp>
      <p:sp>
        <p:nvSpPr>
          <p:cNvPr id="33" name="等腰三角形 25"/>
          <p:cNvSpPr>
            <a:spLocks noChangeArrowheads="1"/>
          </p:cNvSpPr>
          <p:nvPr/>
        </p:nvSpPr>
        <p:spPr bwMode="auto">
          <a:xfrm>
            <a:off x="4906480" y="2591562"/>
            <a:ext cx="2324023" cy="2003518"/>
          </a:xfrm>
          <a:prstGeom prst="triangle">
            <a:avLst>
              <a:gd name="adj" fmla="val 50000"/>
            </a:avLst>
          </a:prstGeom>
          <a:solidFill>
            <a:schemeClr val="accent3"/>
          </a:solidFill>
          <a:ln>
            <a:noFill/>
          </a:ln>
          <a:effectLst>
            <a:outerShdw blurRad="152400" dist="152400" dir="2700000" algn="tl" rotWithShape="0">
              <a:prstClr val="black">
                <a:alpha val="60000"/>
              </a:prstClr>
            </a:outerShdw>
          </a:effec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sym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sym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sym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sym typeface="Calibri" panose="020F0502020204030204" pitchFamily="34" charset="0"/>
              </a:defRPr>
            </a:lvl9pPr>
          </a:lstStyle>
          <a:p>
            <a:pPr algn="ctr" eaLnBrk="1" hangingPunct="1">
              <a:lnSpc>
                <a:spcPct val="100000"/>
              </a:lnSpc>
              <a:spcBef>
                <a:spcPct val="0"/>
              </a:spcBef>
              <a:buFont typeface="Arial" panose="020B0604020202020204" pitchFamily="34" charset="0"/>
              <a:buNone/>
            </a:pPr>
            <a:endParaRPr lang="zh-CN" altLang="zh-CN" sz="1800">
              <a:solidFill>
                <a:schemeClr val="tx1">
                  <a:lumMod val="75000"/>
                  <a:lumOff val="25000"/>
                </a:schemeClr>
              </a:solidFill>
              <a:latin typeface="宋体" panose="02010600030101010101" pitchFamily="2" charset="-122"/>
              <a:sym typeface="宋体" panose="02010600030101010101" pitchFamily="2" charset="-122"/>
            </a:endParaRPr>
          </a:p>
        </p:txBody>
      </p:sp>
      <p:sp>
        <p:nvSpPr>
          <p:cNvPr id="74" name="Freeform 174"/>
          <p:cNvSpPr>
            <a:spLocks noChangeAspect="1" noEditPoints="1"/>
          </p:cNvSpPr>
          <p:nvPr/>
        </p:nvSpPr>
        <p:spPr bwMode="auto">
          <a:xfrm>
            <a:off x="5780276" y="3631126"/>
            <a:ext cx="576429" cy="649560"/>
          </a:xfrm>
          <a:custGeom>
            <a:avLst/>
            <a:gdLst>
              <a:gd name="T0" fmla="*/ 630 w 1313"/>
              <a:gd name="T1" fmla="*/ 785 h 1486"/>
              <a:gd name="T2" fmla="*/ 683 w 1313"/>
              <a:gd name="T3" fmla="*/ 701 h 1486"/>
              <a:gd name="T4" fmla="*/ 910 w 1313"/>
              <a:gd name="T5" fmla="*/ 903 h 1486"/>
              <a:gd name="T6" fmla="*/ 497 w 1313"/>
              <a:gd name="T7" fmla="*/ 997 h 1486"/>
              <a:gd name="T8" fmla="*/ 404 w 1313"/>
              <a:gd name="T9" fmla="*/ 583 h 1486"/>
              <a:gd name="T10" fmla="*/ 817 w 1313"/>
              <a:gd name="T11" fmla="*/ 490 h 1486"/>
              <a:gd name="T12" fmla="*/ 889 w 1313"/>
              <a:gd name="T13" fmla="*/ 375 h 1486"/>
              <a:gd name="T14" fmla="*/ 425 w 1313"/>
              <a:gd name="T15" fmla="*/ 1111 h 1486"/>
              <a:gd name="T16" fmla="*/ 889 w 1313"/>
              <a:gd name="T17" fmla="*/ 375 h 1486"/>
              <a:gd name="T18" fmla="*/ 1238 w 1313"/>
              <a:gd name="T19" fmla="*/ 1132 h 1486"/>
              <a:gd name="T20" fmla="*/ 1085 w 1313"/>
              <a:gd name="T21" fmla="*/ 1048 h 1486"/>
              <a:gd name="T22" fmla="*/ 1071 w 1313"/>
              <a:gd name="T23" fmla="*/ 1004 h 1486"/>
              <a:gd name="T24" fmla="*/ 1135 w 1313"/>
              <a:gd name="T25" fmla="*/ 961 h 1486"/>
              <a:gd name="T26" fmla="*/ 1283 w 1313"/>
              <a:gd name="T27" fmla="*/ 1053 h 1486"/>
              <a:gd name="T28" fmla="*/ 657 w 1313"/>
              <a:gd name="T29" fmla="*/ 1232 h 1486"/>
              <a:gd name="T30" fmla="*/ 707 w 1313"/>
              <a:gd name="T31" fmla="*/ 1266 h 1486"/>
              <a:gd name="T32" fmla="*/ 701 w 1313"/>
              <a:gd name="T33" fmla="*/ 1441 h 1486"/>
              <a:gd name="T34" fmla="*/ 610 w 1313"/>
              <a:gd name="T35" fmla="*/ 1441 h 1486"/>
              <a:gd name="T36" fmla="*/ 606 w 1313"/>
              <a:gd name="T37" fmla="*/ 1266 h 1486"/>
              <a:gd name="T38" fmla="*/ 657 w 1313"/>
              <a:gd name="T39" fmla="*/ 1232 h 1486"/>
              <a:gd name="T40" fmla="*/ 657 w 1313"/>
              <a:gd name="T41" fmla="*/ 847 h 1486"/>
              <a:gd name="T42" fmla="*/ 556 w 1313"/>
              <a:gd name="T43" fmla="*/ 766 h 1486"/>
              <a:gd name="T44" fmla="*/ 657 w 1313"/>
              <a:gd name="T45" fmla="*/ 639 h 1486"/>
              <a:gd name="T46" fmla="*/ 758 w 1313"/>
              <a:gd name="T47" fmla="*/ 720 h 1486"/>
              <a:gd name="T48" fmla="*/ 819 w 1313"/>
              <a:gd name="T49" fmla="*/ 707 h 1486"/>
              <a:gd name="T50" fmla="*/ 840 w 1313"/>
              <a:gd name="T51" fmla="*/ 579 h 1486"/>
              <a:gd name="T52" fmla="*/ 746 w 1313"/>
              <a:gd name="T53" fmla="*/ 602 h 1486"/>
              <a:gd name="T54" fmla="*/ 707 w 1313"/>
              <a:gd name="T55" fmla="*/ 503 h 1486"/>
              <a:gd name="T56" fmla="*/ 606 w 1313"/>
              <a:gd name="T57" fmla="*/ 503 h 1486"/>
              <a:gd name="T58" fmla="*/ 545 w 1313"/>
              <a:gd name="T59" fmla="*/ 620 h 1486"/>
              <a:gd name="T60" fmla="*/ 449 w 1313"/>
              <a:gd name="T61" fmla="*/ 612 h 1486"/>
              <a:gd name="T62" fmla="*/ 494 w 1313"/>
              <a:gd name="T63" fmla="*/ 707 h 1486"/>
              <a:gd name="T64" fmla="*/ 424 w 1313"/>
              <a:gd name="T65" fmla="*/ 819 h 1486"/>
              <a:gd name="T66" fmla="*/ 544 w 1313"/>
              <a:gd name="T67" fmla="*/ 866 h 1486"/>
              <a:gd name="T68" fmla="*/ 606 w 1313"/>
              <a:gd name="T69" fmla="*/ 902 h 1486"/>
              <a:gd name="T70" fmla="*/ 657 w 1313"/>
              <a:gd name="T71" fmla="*/ 989 h 1486"/>
              <a:gd name="T72" fmla="*/ 707 w 1313"/>
              <a:gd name="T73" fmla="*/ 902 h 1486"/>
              <a:gd name="T74" fmla="*/ 839 w 1313"/>
              <a:gd name="T75" fmla="*/ 907 h 1486"/>
              <a:gd name="T76" fmla="*/ 890 w 1313"/>
              <a:gd name="T77" fmla="*/ 820 h 1486"/>
              <a:gd name="T78" fmla="*/ 819 w 1313"/>
              <a:gd name="T79" fmla="*/ 707 h 1486"/>
              <a:gd name="T80" fmla="*/ 260 w 1313"/>
              <a:gd name="T81" fmla="*/ 1030 h 1486"/>
              <a:gd name="T82" fmla="*/ 181 w 1313"/>
              <a:gd name="T83" fmla="*/ 1050 h 1486"/>
              <a:gd name="T84" fmla="*/ 13 w 1313"/>
              <a:gd name="T85" fmla="*/ 1114 h 1486"/>
              <a:gd name="T86" fmla="*/ 153 w 1313"/>
              <a:gd name="T87" fmla="*/ 1001 h 1486"/>
              <a:gd name="T88" fmla="*/ 210 w 1313"/>
              <a:gd name="T89" fmla="*/ 943 h 1486"/>
              <a:gd name="T90" fmla="*/ 1053 w 1313"/>
              <a:gd name="T91" fmla="*/ 456 h 1486"/>
              <a:gd name="T92" fmla="*/ 1132 w 1313"/>
              <a:gd name="T93" fmla="*/ 436 h 1486"/>
              <a:gd name="T94" fmla="*/ 1300 w 1313"/>
              <a:gd name="T95" fmla="*/ 372 h 1486"/>
              <a:gd name="T96" fmla="*/ 1160 w 1313"/>
              <a:gd name="T97" fmla="*/ 485 h 1486"/>
              <a:gd name="T98" fmla="*/ 1103 w 1313"/>
              <a:gd name="T99" fmla="*/ 543 h 1486"/>
              <a:gd name="T100" fmla="*/ 76 w 1313"/>
              <a:gd name="T101" fmla="*/ 354 h 1486"/>
              <a:gd name="T102" fmla="*/ 228 w 1313"/>
              <a:gd name="T103" fmla="*/ 438 h 1486"/>
              <a:gd name="T104" fmla="*/ 243 w 1313"/>
              <a:gd name="T105" fmla="*/ 482 h 1486"/>
              <a:gd name="T106" fmla="*/ 178 w 1313"/>
              <a:gd name="T107" fmla="*/ 525 h 1486"/>
              <a:gd name="T108" fmla="*/ 30 w 1313"/>
              <a:gd name="T109" fmla="*/ 433 h 1486"/>
              <a:gd name="T110" fmla="*/ 657 w 1313"/>
              <a:gd name="T111" fmla="*/ 254 h 1486"/>
              <a:gd name="T112" fmla="*/ 606 w 1313"/>
              <a:gd name="T113" fmla="*/ 220 h 1486"/>
              <a:gd name="T114" fmla="*/ 612 w 1313"/>
              <a:gd name="T115" fmla="*/ 46 h 1486"/>
              <a:gd name="T116" fmla="*/ 703 w 1313"/>
              <a:gd name="T117" fmla="*/ 46 h 1486"/>
              <a:gd name="T118" fmla="*/ 707 w 1313"/>
              <a:gd name="T119" fmla="*/ 220 h 1486"/>
              <a:gd name="T120" fmla="*/ 657 w 1313"/>
              <a:gd name="T121" fmla="*/ 254 h 14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313" h="1486">
                <a:moveTo>
                  <a:pt x="698" y="769"/>
                </a:moveTo>
                <a:cubicBezTo>
                  <a:pt x="684" y="792"/>
                  <a:pt x="653" y="799"/>
                  <a:pt x="630" y="785"/>
                </a:cubicBezTo>
                <a:cubicBezTo>
                  <a:pt x="607" y="770"/>
                  <a:pt x="600" y="740"/>
                  <a:pt x="615" y="717"/>
                </a:cubicBezTo>
                <a:cubicBezTo>
                  <a:pt x="629" y="694"/>
                  <a:pt x="660" y="687"/>
                  <a:pt x="683" y="701"/>
                </a:cubicBezTo>
                <a:cubicBezTo>
                  <a:pt x="706" y="716"/>
                  <a:pt x="713" y="746"/>
                  <a:pt x="698" y="769"/>
                </a:cubicBezTo>
                <a:close/>
                <a:moveTo>
                  <a:pt x="910" y="903"/>
                </a:moveTo>
                <a:cubicBezTo>
                  <a:pt x="855" y="990"/>
                  <a:pt x="760" y="1043"/>
                  <a:pt x="657" y="1043"/>
                </a:cubicBezTo>
                <a:cubicBezTo>
                  <a:pt x="600" y="1043"/>
                  <a:pt x="545" y="1027"/>
                  <a:pt x="497" y="997"/>
                </a:cubicBezTo>
                <a:cubicBezTo>
                  <a:pt x="429" y="954"/>
                  <a:pt x="383" y="887"/>
                  <a:pt x="365" y="809"/>
                </a:cubicBezTo>
                <a:cubicBezTo>
                  <a:pt x="347" y="731"/>
                  <a:pt x="361" y="651"/>
                  <a:pt x="404" y="583"/>
                </a:cubicBezTo>
                <a:cubicBezTo>
                  <a:pt x="459" y="496"/>
                  <a:pt x="554" y="444"/>
                  <a:pt x="657" y="444"/>
                </a:cubicBezTo>
                <a:cubicBezTo>
                  <a:pt x="714" y="444"/>
                  <a:pt x="769" y="460"/>
                  <a:pt x="817" y="490"/>
                </a:cubicBezTo>
                <a:cubicBezTo>
                  <a:pt x="956" y="578"/>
                  <a:pt x="998" y="763"/>
                  <a:pt x="910" y="903"/>
                </a:cubicBezTo>
                <a:close/>
                <a:moveTo>
                  <a:pt x="889" y="375"/>
                </a:moveTo>
                <a:cubicBezTo>
                  <a:pt x="686" y="247"/>
                  <a:pt x="417" y="308"/>
                  <a:pt x="289" y="511"/>
                </a:cubicBezTo>
                <a:cubicBezTo>
                  <a:pt x="161" y="714"/>
                  <a:pt x="222" y="983"/>
                  <a:pt x="425" y="1111"/>
                </a:cubicBezTo>
                <a:cubicBezTo>
                  <a:pt x="628" y="1239"/>
                  <a:pt x="897" y="1178"/>
                  <a:pt x="1025" y="975"/>
                </a:cubicBezTo>
                <a:cubicBezTo>
                  <a:pt x="1153" y="772"/>
                  <a:pt x="1092" y="503"/>
                  <a:pt x="889" y="375"/>
                </a:cubicBezTo>
                <a:close/>
                <a:moveTo>
                  <a:pt x="1300" y="1115"/>
                </a:moveTo>
                <a:cubicBezTo>
                  <a:pt x="1287" y="1137"/>
                  <a:pt x="1259" y="1144"/>
                  <a:pt x="1238" y="1132"/>
                </a:cubicBezTo>
                <a:cubicBezTo>
                  <a:pt x="1220" y="1122"/>
                  <a:pt x="1185" y="1091"/>
                  <a:pt x="1132" y="1050"/>
                </a:cubicBezTo>
                <a:cubicBezTo>
                  <a:pt x="1117" y="1057"/>
                  <a:pt x="1100" y="1057"/>
                  <a:pt x="1085" y="1048"/>
                </a:cubicBezTo>
                <a:lnTo>
                  <a:pt x="1053" y="1030"/>
                </a:lnTo>
                <a:cubicBezTo>
                  <a:pt x="1059" y="1022"/>
                  <a:pt x="1065" y="1013"/>
                  <a:pt x="1071" y="1004"/>
                </a:cubicBezTo>
                <a:cubicBezTo>
                  <a:pt x="1083" y="984"/>
                  <a:pt x="1094" y="964"/>
                  <a:pt x="1103" y="943"/>
                </a:cubicBezTo>
                <a:lnTo>
                  <a:pt x="1135" y="961"/>
                </a:lnTo>
                <a:cubicBezTo>
                  <a:pt x="1150" y="970"/>
                  <a:pt x="1159" y="985"/>
                  <a:pt x="1160" y="1001"/>
                </a:cubicBezTo>
                <a:cubicBezTo>
                  <a:pt x="1220" y="1026"/>
                  <a:pt x="1265" y="1043"/>
                  <a:pt x="1283" y="1053"/>
                </a:cubicBezTo>
                <a:cubicBezTo>
                  <a:pt x="1305" y="1066"/>
                  <a:pt x="1312" y="1093"/>
                  <a:pt x="1300" y="1115"/>
                </a:cubicBezTo>
                <a:close/>
                <a:moveTo>
                  <a:pt x="657" y="1232"/>
                </a:moveTo>
                <a:cubicBezTo>
                  <a:pt x="673" y="1232"/>
                  <a:pt x="690" y="1231"/>
                  <a:pt x="707" y="1230"/>
                </a:cubicBezTo>
                <a:lnTo>
                  <a:pt x="707" y="1266"/>
                </a:lnTo>
                <a:cubicBezTo>
                  <a:pt x="707" y="1284"/>
                  <a:pt x="698" y="1299"/>
                  <a:pt x="684" y="1308"/>
                </a:cubicBezTo>
                <a:cubicBezTo>
                  <a:pt x="693" y="1372"/>
                  <a:pt x="701" y="1420"/>
                  <a:pt x="701" y="1441"/>
                </a:cubicBezTo>
                <a:cubicBezTo>
                  <a:pt x="701" y="1466"/>
                  <a:pt x="681" y="1486"/>
                  <a:pt x="656" y="1486"/>
                </a:cubicBezTo>
                <a:cubicBezTo>
                  <a:pt x="631" y="1486"/>
                  <a:pt x="610" y="1466"/>
                  <a:pt x="610" y="1441"/>
                </a:cubicBezTo>
                <a:cubicBezTo>
                  <a:pt x="610" y="1420"/>
                  <a:pt x="619" y="1374"/>
                  <a:pt x="629" y="1308"/>
                </a:cubicBezTo>
                <a:cubicBezTo>
                  <a:pt x="615" y="1299"/>
                  <a:pt x="606" y="1284"/>
                  <a:pt x="606" y="1266"/>
                </a:cubicBezTo>
                <a:lnTo>
                  <a:pt x="606" y="1229"/>
                </a:lnTo>
                <a:cubicBezTo>
                  <a:pt x="623" y="1231"/>
                  <a:pt x="640" y="1232"/>
                  <a:pt x="657" y="1232"/>
                </a:cubicBezTo>
                <a:close/>
                <a:moveTo>
                  <a:pt x="744" y="798"/>
                </a:moveTo>
                <a:cubicBezTo>
                  <a:pt x="725" y="829"/>
                  <a:pt x="692" y="847"/>
                  <a:pt x="657" y="847"/>
                </a:cubicBezTo>
                <a:cubicBezTo>
                  <a:pt x="637" y="847"/>
                  <a:pt x="618" y="841"/>
                  <a:pt x="601" y="831"/>
                </a:cubicBezTo>
                <a:cubicBezTo>
                  <a:pt x="578" y="816"/>
                  <a:pt x="562" y="793"/>
                  <a:pt x="556" y="766"/>
                </a:cubicBezTo>
                <a:cubicBezTo>
                  <a:pt x="549" y="739"/>
                  <a:pt x="554" y="711"/>
                  <a:pt x="569" y="688"/>
                </a:cubicBezTo>
                <a:cubicBezTo>
                  <a:pt x="588" y="658"/>
                  <a:pt x="621" y="639"/>
                  <a:pt x="657" y="639"/>
                </a:cubicBezTo>
                <a:cubicBezTo>
                  <a:pt x="676" y="639"/>
                  <a:pt x="695" y="645"/>
                  <a:pt x="712" y="655"/>
                </a:cubicBezTo>
                <a:cubicBezTo>
                  <a:pt x="735" y="670"/>
                  <a:pt x="751" y="693"/>
                  <a:pt x="758" y="720"/>
                </a:cubicBezTo>
                <a:cubicBezTo>
                  <a:pt x="764" y="747"/>
                  <a:pt x="759" y="775"/>
                  <a:pt x="744" y="798"/>
                </a:cubicBezTo>
                <a:close/>
                <a:moveTo>
                  <a:pt x="819" y="707"/>
                </a:moveTo>
                <a:lnTo>
                  <a:pt x="890" y="666"/>
                </a:lnTo>
                <a:cubicBezTo>
                  <a:pt x="879" y="634"/>
                  <a:pt x="862" y="604"/>
                  <a:pt x="840" y="579"/>
                </a:cubicBezTo>
                <a:lnTo>
                  <a:pt x="769" y="620"/>
                </a:lnTo>
                <a:cubicBezTo>
                  <a:pt x="762" y="614"/>
                  <a:pt x="754" y="608"/>
                  <a:pt x="746" y="602"/>
                </a:cubicBezTo>
                <a:cubicBezTo>
                  <a:pt x="733" y="594"/>
                  <a:pt x="720" y="589"/>
                  <a:pt x="707" y="584"/>
                </a:cubicBezTo>
                <a:lnTo>
                  <a:pt x="707" y="503"/>
                </a:lnTo>
                <a:cubicBezTo>
                  <a:pt x="691" y="500"/>
                  <a:pt x="674" y="498"/>
                  <a:pt x="657" y="498"/>
                </a:cubicBezTo>
                <a:cubicBezTo>
                  <a:pt x="640" y="498"/>
                  <a:pt x="623" y="500"/>
                  <a:pt x="606" y="503"/>
                </a:cubicBezTo>
                <a:lnTo>
                  <a:pt x="606" y="585"/>
                </a:lnTo>
                <a:cubicBezTo>
                  <a:pt x="584" y="592"/>
                  <a:pt x="563" y="604"/>
                  <a:pt x="545" y="620"/>
                </a:cubicBezTo>
                <a:lnTo>
                  <a:pt x="474" y="580"/>
                </a:lnTo>
                <a:cubicBezTo>
                  <a:pt x="465" y="590"/>
                  <a:pt x="457" y="601"/>
                  <a:pt x="449" y="612"/>
                </a:cubicBezTo>
                <a:cubicBezTo>
                  <a:pt x="439" y="630"/>
                  <a:pt x="430" y="648"/>
                  <a:pt x="424" y="667"/>
                </a:cubicBezTo>
                <a:lnTo>
                  <a:pt x="494" y="707"/>
                </a:lnTo>
                <a:cubicBezTo>
                  <a:pt x="489" y="731"/>
                  <a:pt x="489" y="755"/>
                  <a:pt x="494" y="779"/>
                </a:cubicBezTo>
                <a:lnTo>
                  <a:pt x="424" y="819"/>
                </a:lnTo>
                <a:cubicBezTo>
                  <a:pt x="434" y="852"/>
                  <a:pt x="451" y="881"/>
                  <a:pt x="474" y="906"/>
                </a:cubicBezTo>
                <a:lnTo>
                  <a:pt x="544" y="866"/>
                </a:lnTo>
                <a:cubicBezTo>
                  <a:pt x="552" y="872"/>
                  <a:pt x="559" y="879"/>
                  <a:pt x="568" y="884"/>
                </a:cubicBezTo>
                <a:cubicBezTo>
                  <a:pt x="580" y="892"/>
                  <a:pt x="593" y="897"/>
                  <a:pt x="606" y="902"/>
                </a:cubicBezTo>
                <a:lnTo>
                  <a:pt x="606" y="983"/>
                </a:lnTo>
                <a:cubicBezTo>
                  <a:pt x="623" y="987"/>
                  <a:pt x="640" y="989"/>
                  <a:pt x="657" y="989"/>
                </a:cubicBezTo>
                <a:cubicBezTo>
                  <a:pt x="674" y="989"/>
                  <a:pt x="690" y="986"/>
                  <a:pt x="707" y="983"/>
                </a:cubicBezTo>
                <a:lnTo>
                  <a:pt x="707" y="902"/>
                </a:lnTo>
                <a:cubicBezTo>
                  <a:pt x="730" y="895"/>
                  <a:pt x="751" y="883"/>
                  <a:pt x="769" y="866"/>
                </a:cubicBezTo>
                <a:lnTo>
                  <a:pt x="839" y="907"/>
                </a:lnTo>
                <a:cubicBezTo>
                  <a:pt x="849" y="896"/>
                  <a:pt x="857" y="886"/>
                  <a:pt x="864" y="874"/>
                </a:cubicBezTo>
                <a:cubicBezTo>
                  <a:pt x="875" y="857"/>
                  <a:pt x="884" y="839"/>
                  <a:pt x="890" y="820"/>
                </a:cubicBezTo>
                <a:lnTo>
                  <a:pt x="819" y="779"/>
                </a:lnTo>
                <a:cubicBezTo>
                  <a:pt x="825" y="755"/>
                  <a:pt x="825" y="730"/>
                  <a:pt x="819" y="707"/>
                </a:cubicBezTo>
                <a:close/>
                <a:moveTo>
                  <a:pt x="210" y="943"/>
                </a:moveTo>
                <a:cubicBezTo>
                  <a:pt x="224" y="974"/>
                  <a:pt x="241" y="1003"/>
                  <a:pt x="260" y="1030"/>
                </a:cubicBezTo>
                <a:lnTo>
                  <a:pt x="229" y="1048"/>
                </a:lnTo>
                <a:cubicBezTo>
                  <a:pt x="213" y="1057"/>
                  <a:pt x="196" y="1057"/>
                  <a:pt x="181" y="1050"/>
                </a:cubicBezTo>
                <a:cubicBezTo>
                  <a:pt x="130" y="1089"/>
                  <a:pt x="93" y="1120"/>
                  <a:pt x="75" y="1131"/>
                </a:cubicBezTo>
                <a:cubicBezTo>
                  <a:pt x="53" y="1143"/>
                  <a:pt x="25" y="1136"/>
                  <a:pt x="13" y="1114"/>
                </a:cubicBezTo>
                <a:cubicBezTo>
                  <a:pt x="0" y="1092"/>
                  <a:pt x="8" y="1064"/>
                  <a:pt x="29" y="1052"/>
                </a:cubicBezTo>
                <a:cubicBezTo>
                  <a:pt x="47" y="1042"/>
                  <a:pt x="91" y="1026"/>
                  <a:pt x="153" y="1001"/>
                </a:cubicBezTo>
                <a:cubicBezTo>
                  <a:pt x="154" y="985"/>
                  <a:pt x="163" y="970"/>
                  <a:pt x="178" y="961"/>
                </a:cubicBezTo>
                <a:lnTo>
                  <a:pt x="210" y="943"/>
                </a:lnTo>
                <a:close/>
                <a:moveTo>
                  <a:pt x="1103" y="543"/>
                </a:moveTo>
                <a:cubicBezTo>
                  <a:pt x="1090" y="512"/>
                  <a:pt x="1073" y="483"/>
                  <a:pt x="1053" y="456"/>
                </a:cubicBezTo>
                <a:lnTo>
                  <a:pt x="1085" y="438"/>
                </a:lnTo>
                <a:cubicBezTo>
                  <a:pt x="1100" y="429"/>
                  <a:pt x="1118" y="429"/>
                  <a:pt x="1132" y="436"/>
                </a:cubicBezTo>
                <a:cubicBezTo>
                  <a:pt x="1183" y="397"/>
                  <a:pt x="1221" y="366"/>
                  <a:pt x="1238" y="355"/>
                </a:cubicBezTo>
                <a:cubicBezTo>
                  <a:pt x="1260" y="343"/>
                  <a:pt x="1288" y="350"/>
                  <a:pt x="1300" y="372"/>
                </a:cubicBezTo>
                <a:cubicBezTo>
                  <a:pt x="1313" y="394"/>
                  <a:pt x="1306" y="422"/>
                  <a:pt x="1284" y="434"/>
                </a:cubicBezTo>
                <a:cubicBezTo>
                  <a:pt x="1266" y="445"/>
                  <a:pt x="1222" y="460"/>
                  <a:pt x="1160" y="485"/>
                </a:cubicBezTo>
                <a:cubicBezTo>
                  <a:pt x="1159" y="501"/>
                  <a:pt x="1150" y="516"/>
                  <a:pt x="1135" y="525"/>
                </a:cubicBezTo>
                <a:lnTo>
                  <a:pt x="1103" y="543"/>
                </a:lnTo>
                <a:close/>
                <a:moveTo>
                  <a:pt x="13" y="371"/>
                </a:moveTo>
                <a:cubicBezTo>
                  <a:pt x="26" y="349"/>
                  <a:pt x="54" y="342"/>
                  <a:pt x="76" y="354"/>
                </a:cubicBezTo>
                <a:cubicBezTo>
                  <a:pt x="93" y="364"/>
                  <a:pt x="128" y="395"/>
                  <a:pt x="181" y="436"/>
                </a:cubicBezTo>
                <a:cubicBezTo>
                  <a:pt x="196" y="429"/>
                  <a:pt x="213" y="429"/>
                  <a:pt x="228" y="438"/>
                </a:cubicBezTo>
                <a:lnTo>
                  <a:pt x="261" y="456"/>
                </a:lnTo>
                <a:cubicBezTo>
                  <a:pt x="255" y="465"/>
                  <a:pt x="249" y="473"/>
                  <a:pt x="243" y="482"/>
                </a:cubicBezTo>
                <a:cubicBezTo>
                  <a:pt x="231" y="502"/>
                  <a:pt x="220" y="522"/>
                  <a:pt x="210" y="543"/>
                </a:cubicBezTo>
                <a:lnTo>
                  <a:pt x="178" y="525"/>
                </a:lnTo>
                <a:cubicBezTo>
                  <a:pt x="163" y="516"/>
                  <a:pt x="154" y="501"/>
                  <a:pt x="153" y="485"/>
                </a:cubicBezTo>
                <a:cubicBezTo>
                  <a:pt x="94" y="460"/>
                  <a:pt x="48" y="443"/>
                  <a:pt x="30" y="433"/>
                </a:cubicBezTo>
                <a:cubicBezTo>
                  <a:pt x="8" y="420"/>
                  <a:pt x="1" y="393"/>
                  <a:pt x="13" y="371"/>
                </a:cubicBezTo>
                <a:close/>
                <a:moveTo>
                  <a:pt x="657" y="254"/>
                </a:moveTo>
                <a:cubicBezTo>
                  <a:pt x="640" y="254"/>
                  <a:pt x="623" y="255"/>
                  <a:pt x="606" y="257"/>
                </a:cubicBezTo>
                <a:lnTo>
                  <a:pt x="606" y="220"/>
                </a:lnTo>
                <a:cubicBezTo>
                  <a:pt x="606" y="202"/>
                  <a:pt x="615" y="187"/>
                  <a:pt x="629" y="178"/>
                </a:cubicBezTo>
                <a:cubicBezTo>
                  <a:pt x="620" y="114"/>
                  <a:pt x="612" y="66"/>
                  <a:pt x="612" y="46"/>
                </a:cubicBezTo>
                <a:cubicBezTo>
                  <a:pt x="612" y="20"/>
                  <a:pt x="632" y="0"/>
                  <a:pt x="657" y="0"/>
                </a:cubicBezTo>
                <a:cubicBezTo>
                  <a:pt x="682" y="0"/>
                  <a:pt x="703" y="20"/>
                  <a:pt x="703" y="46"/>
                </a:cubicBezTo>
                <a:cubicBezTo>
                  <a:pt x="703" y="66"/>
                  <a:pt x="694" y="112"/>
                  <a:pt x="685" y="178"/>
                </a:cubicBezTo>
                <a:cubicBezTo>
                  <a:pt x="698" y="187"/>
                  <a:pt x="707" y="202"/>
                  <a:pt x="707" y="220"/>
                </a:cubicBezTo>
                <a:lnTo>
                  <a:pt x="707" y="257"/>
                </a:lnTo>
                <a:cubicBezTo>
                  <a:pt x="690" y="255"/>
                  <a:pt x="674" y="254"/>
                  <a:pt x="657" y="254"/>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75" name="矩形 74"/>
          <p:cNvSpPr/>
          <p:nvPr/>
        </p:nvSpPr>
        <p:spPr>
          <a:xfrm>
            <a:off x="808650" y="5165053"/>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矩形 75"/>
          <p:cNvSpPr/>
          <p:nvPr/>
        </p:nvSpPr>
        <p:spPr>
          <a:xfrm>
            <a:off x="808649" y="4842258"/>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78" name="矩形 77"/>
          <p:cNvSpPr/>
          <p:nvPr/>
        </p:nvSpPr>
        <p:spPr>
          <a:xfrm>
            <a:off x="4734183" y="5165053"/>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4734182" y="4842258"/>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81" name="矩形 80"/>
          <p:cNvSpPr/>
          <p:nvPr/>
        </p:nvSpPr>
        <p:spPr>
          <a:xfrm>
            <a:off x="8659718" y="5165053"/>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2" name="矩形 81"/>
          <p:cNvSpPr/>
          <p:nvPr/>
        </p:nvSpPr>
        <p:spPr>
          <a:xfrm>
            <a:off x="8659717" y="4842258"/>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84" name="矩形 83"/>
          <p:cNvSpPr/>
          <p:nvPr/>
        </p:nvSpPr>
        <p:spPr>
          <a:xfrm>
            <a:off x="2753233" y="1660739"/>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5" name="矩形 84"/>
          <p:cNvSpPr/>
          <p:nvPr/>
        </p:nvSpPr>
        <p:spPr>
          <a:xfrm>
            <a:off x="2753232" y="1337944"/>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87" name="矩形 86"/>
          <p:cNvSpPr/>
          <p:nvPr/>
        </p:nvSpPr>
        <p:spPr>
          <a:xfrm>
            <a:off x="6678768" y="1660739"/>
            <a:ext cx="2668614" cy="738664"/>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8" name="矩形 87"/>
          <p:cNvSpPr/>
          <p:nvPr/>
        </p:nvSpPr>
        <p:spPr>
          <a:xfrm>
            <a:off x="6678767" y="1337944"/>
            <a:ext cx="2668616" cy="369332"/>
          </a:xfrm>
          <a:prstGeom prst="rect">
            <a:avLst/>
          </a:prstGeom>
        </p:spPr>
        <p:txBody>
          <a:bodyPr wrap="square">
            <a:spAutoFit/>
          </a:bodyPr>
          <a:lstStyle/>
          <a:p>
            <a:pPr algn="ctr"/>
            <a:r>
              <a:rPr lang="zh-CN" altLang="en-US" dirty="0" smtClean="0">
                <a:solidFill>
                  <a:schemeClr val="tx1">
                    <a:lumMod val="75000"/>
                    <a:lumOff val="25000"/>
                  </a:schemeClr>
                </a:solidFill>
                <a:latin typeface="方正兰亭中黑_GBK" panose="02000000000000000000" pitchFamily="2" charset="-122"/>
                <a:ea typeface="方正兰亭中黑_GBK" panose="02000000000000000000" pitchFamily="2" charset="-122"/>
              </a:rPr>
              <a:t>添加您的标题</a:t>
            </a:r>
            <a:endParaRPr lang="zh-CN" altLang="en-US" dirty="0">
              <a:solidFill>
                <a:schemeClr val="tx1">
                  <a:lumMod val="75000"/>
                  <a:lumOff val="25000"/>
                </a:schemeClr>
              </a:solidFill>
              <a:latin typeface="方正兰亭中黑_GBK" panose="02000000000000000000" pitchFamily="2" charset="-122"/>
              <a:ea typeface="方正兰亭中黑_GBK" panose="02000000000000000000"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500"/>
                                        <p:tgtEl>
                                          <p:spTgt spid="32"/>
                                        </p:tgtEl>
                                      </p:cBhvr>
                                    </p:animEffect>
                                    <p:anim calcmode="lin" valueType="num">
                                      <p:cBhvr>
                                        <p:cTn id="8" dur="500" fill="hold"/>
                                        <p:tgtEl>
                                          <p:spTgt spid="32"/>
                                        </p:tgtEl>
                                        <p:attrNameLst>
                                          <p:attrName>ppt_x</p:attrName>
                                        </p:attrNameLst>
                                      </p:cBhvr>
                                      <p:tavLst>
                                        <p:tav tm="0">
                                          <p:val>
                                            <p:strVal val="#ppt_x"/>
                                          </p:val>
                                        </p:tav>
                                        <p:tav tm="100000">
                                          <p:val>
                                            <p:strVal val="#ppt_x"/>
                                          </p:val>
                                        </p:tav>
                                      </p:tavLst>
                                    </p:anim>
                                    <p:anim calcmode="lin" valueType="num">
                                      <p:cBhvr>
                                        <p:cTn id="9" dur="500" fill="hold"/>
                                        <p:tgtEl>
                                          <p:spTgt spid="3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20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500"/>
                                        <p:tgtEl>
                                          <p:spTgt spid="36"/>
                                        </p:tgtEl>
                                      </p:cBhvr>
                                    </p:animEffect>
                                    <p:anim calcmode="lin" valueType="num">
                                      <p:cBhvr>
                                        <p:cTn id="13" dur="500" fill="hold"/>
                                        <p:tgtEl>
                                          <p:spTgt spid="36"/>
                                        </p:tgtEl>
                                        <p:attrNameLst>
                                          <p:attrName>ppt_x</p:attrName>
                                        </p:attrNameLst>
                                      </p:cBhvr>
                                      <p:tavLst>
                                        <p:tav tm="0">
                                          <p:val>
                                            <p:strVal val="#ppt_x"/>
                                          </p:val>
                                        </p:tav>
                                        <p:tav tm="100000">
                                          <p:val>
                                            <p:strVal val="#ppt_x"/>
                                          </p:val>
                                        </p:tav>
                                      </p:tavLst>
                                    </p:anim>
                                    <p:anim calcmode="lin" valueType="num">
                                      <p:cBhvr>
                                        <p:cTn id="14" dur="500" fill="hold"/>
                                        <p:tgtEl>
                                          <p:spTgt spid="36"/>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40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500"/>
                                        <p:tgtEl>
                                          <p:spTgt spid="33"/>
                                        </p:tgtEl>
                                      </p:cBhvr>
                                    </p:animEffect>
                                    <p:anim calcmode="lin" valueType="num">
                                      <p:cBhvr>
                                        <p:cTn id="18" dur="500" fill="hold"/>
                                        <p:tgtEl>
                                          <p:spTgt spid="33"/>
                                        </p:tgtEl>
                                        <p:attrNameLst>
                                          <p:attrName>ppt_x</p:attrName>
                                        </p:attrNameLst>
                                      </p:cBhvr>
                                      <p:tavLst>
                                        <p:tav tm="0">
                                          <p:val>
                                            <p:strVal val="#ppt_x"/>
                                          </p:val>
                                        </p:tav>
                                        <p:tav tm="100000">
                                          <p:val>
                                            <p:strVal val="#ppt_x"/>
                                          </p:val>
                                        </p:tav>
                                      </p:tavLst>
                                    </p:anim>
                                    <p:anim calcmode="lin" valueType="num">
                                      <p:cBhvr>
                                        <p:cTn id="19" dur="500" fill="hold"/>
                                        <p:tgtEl>
                                          <p:spTgt spid="33"/>
                                        </p:tgtEl>
                                        <p:attrNameLst>
                                          <p:attrName>ppt_y</p:attrName>
                                        </p:attrNameLst>
                                      </p:cBhvr>
                                      <p:tavLst>
                                        <p:tav tm="0">
                                          <p:val>
                                            <p:strVal val="#ppt_y+.1"/>
                                          </p:val>
                                        </p:tav>
                                        <p:tav tm="100000">
                                          <p:val>
                                            <p:strVal val="#ppt_y"/>
                                          </p:val>
                                        </p:tav>
                                      </p:tavLst>
                                    </p:anim>
                                  </p:childTnLst>
                                </p:cTn>
                              </p:par>
                              <p:par>
                                <p:cTn id="20" presetID="47" presetClass="entr" presetSubtype="0" fill="hold" grpId="0" nodeType="withEffect">
                                  <p:stCondLst>
                                    <p:cond delay="600"/>
                                  </p:stCondLst>
                                  <p:childTnLst>
                                    <p:set>
                                      <p:cBhvr>
                                        <p:cTn id="21" dur="1" fill="hold">
                                          <p:stCondLst>
                                            <p:cond delay="0"/>
                                          </p:stCondLst>
                                        </p:cTn>
                                        <p:tgtEl>
                                          <p:spTgt spid="35"/>
                                        </p:tgtEl>
                                        <p:attrNameLst>
                                          <p:attrName>style.visibility</p:attrName>
                                        </p:attrNameLst>
                                      </p:cBhvr>
                                      <p:to>
                                        <p:strVal val="visible"/>
                                      </p:to>
                                    </p:set>
                                    <p:animEffect transition="in" filter="fade">
                                      <p:cBhvr>
                                        <p:cTn id="22" dur="500"/>
                                        <p:tgtEl>
                                          <p:spTgt spid="35"/>
                                        </p:tgtEl>
                                      </p:cBhvr>
                                    </p:animEffect>
                                    <p:anim calcmode="lin" valueType="num">
                                      <p:cBhvr>
                                        <p:cTn id="23" dur="500" fill="hold"/>
                                        <p:tgtEl>
                                          <p:spTgt spid="35"/>
                                        </p:tgtEl>
                                        <p:attrNameLst>
                                          <p:attrName>ppt_x</p:attrName>
                                        </p:attrNameLst>
                                      </p:cBhvr>
                                      <p:tavLst>
                                        <p:tav tm="0">
                                          <p:val>
                                            <p:strVal val="#ppt_x"/>
                                          </p:val>
                                        </p:tav>
                                        <p:tav tm="100000">
                                          <p:val>
                                            <p:strVal val="#ppt_x"/>
                                          </p:val>
                                        </p:tav>
                                      </p:tavLst>
                                    </p:anim>
                                    <p:anim calcmode="lin" valueType="num">
                                      <p:cBhvr>
                                        <p:cTn id="24" dur="500" fill="hold"/>
                                        <p:tgtEl>
                                          <p:spTgt spid="35"/>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800"/>
                                  </p:stCondLst>
                                  <p:childTnLst>
                                    <p:set>
                                      <p:cBhvr>
                                        <p:cTn id="26" dur="1" fill="hold">
                                          <p:stCondLst>
                                            <p:cond delay="0"/>
                                          </p:stCondLst>
                                        </p:cTn>
                                        <p:tgtEl>
                                          <p:spTgt spid="34"/>
                                        </p:tgtEl>
                                        <p:attrNameLst>
                                          <p:attrName>style.visibility</p:attrName>
                                        </p:attrNameLst>
                                      </p:cBhvr>
                                      <p:to>
                                        <p:strVal val="visible"/>
                                      </p:to>
                                    </p:set>
                                    <p:animEffect transition="in" filter="fade">
                                      <p:cBhvr>
                                        <p:cTn id="27" dur="500"/>
                                        <p:tgtEl>
                                          <p:spTgt spid="34"/>
                                        </p:tgtEl>
                                      </p:cBhvr>
                                    </p:animEffect>
                                    <p:anim calcmode="lin" valueType="num">
                                      <p:cBhvr>
                                        <p:cTn id="28" dur="500" fill="hold"/>
                                        <p:tgtEl>
                                          <p:spTgt spid="34"/>
                                        </p:tgtEl>
                                        <p:attrNameLst>
                                          <p:attrName>ppt_x</p:attrName>
                                        </p:attrNameLst>
                                      </p:cBhvr>
                                      <p:tavLst>
                                        <p:tav tm="0">
                                          <p:val>
                                            <p:strVal val="#ppt_x"/>
                                          </p:val>
                                        </p:tav>
                                        <p:tav tm="100000">
                                          <p:val>
                                            <p:strVal val="#ppt_x"/>
                                          </p:val>
                                        </p:tav>
                                      </p:tavLst>
                                    </p:anim>
                                    <p:anim calcmode="lin" valueType="num">
                                      <p:cBhvr>
                                        <p:cTn id="29" dur="500" fill="hold"/>
                                        <p:tgtEl>
                                          <p:spTgt spid="34"/>
                                        </p:tgtEl>
                                        <p:attrNameLst>
                                          <p:attrName>ppt_y</p:attrName>
                                        </p:attrNameLst>
                                      </p:cBhvr>
                                      <p:tavLst>
                                        <p:tav tm="0">
                                          <p:val>
                                            <p:strVal val="#ppt_y+.1"/>
                                          </p:val>
                                        </p:tav>
                                        <p:tav tm="100000">
                                          <p:val>
                                            <p:strVal val="#ppt_y"/>
                                          </p:val>
                                        </p:tav>
                                      </p:tavLst>
                                    </p:anim>
                                  </p:childTnLst>
                                </p:cTn>
                              </p:par>
                            </p:childTnLst>
                          </p:cTn>
                        </p:par>
                        <p:par>
                          <p:cTn id="30" fill="hold">
                            <p:stCondLst>
                              <p:cond delay="500"/>
                            </p:stCondLst>
                            <p:childTnLst>
                              <p:par>
                                <p:cTn id="31" presetID="53" presetClass="entr" presetSubtype="16" fill="hold" nodeType="afterEffect">
                                  <p:stCondLst>
                                    <p:cond delay="0"/>
                                  </p:stCondLst>
                                  <p:childTnLst>
                                    <p:set>
                                      <p:cBhvr>
                                        <p:cTn id="32" dur="1" fill="hold">
                                          <p:stCondLst>
                                            <p:cond delay="0"/>
                                          </p:stCondLst>
                                        </p:cTn>
                                        <p:tgtEl>
                                          <p:spTgt spid="47"/>
                                        </p:tgtEl>
                                        <p:attrNameLst>
                                          <p:attrName>style.visibility</p:attrName>
                                        </p:attrNameLst>
                                      </p:cBhvr>
                                      <p:to>
                                        <p:strVal val="visible"/>
                                      </p:to>
                                    </p:set>
                                    <p:anim calcmode="lin" valueType="num">
                                      <p:cBhvr>
                                        <p:cTn id="33" dur="250" fill="hold"/>
                                        <p:tgtEl>
                                          <p:spTgt spid="47"/>
                                        </p:tgtEl>
                                        <p:attrNameLst>
                                          <p:attrName>ppt_w</p:attrName>
                                        </p:attrNameLst>
                                      </p:cBhvr>
                                      <p:tavLst>
                                        <p:tav tm="0">
                                          <p:val>
                                            <p:fltVal val="0"/>
                                          </p:val>
                                        </p:tav>
                                        <p:tav tm="100000">
                                          <p:val>
                                            <p:strVal val="#ppt_w"/>
                                          </p:val>
                                        </p:tav>
                                      </p:tavLst>
                                    </p:anim>
                                    <p:anim calcmode="lin" valueType="num">
                                      <p:cBhvr>
                                        <p:cTn id="34" dur="250" fill="hold"/>
                                        <p:tgtEl>
                                          <p:spTgt spid="47"/>
                                        </p:tgtEl>
                                        <p:attrNameLst>
                                          <p:attrName>ppt_h</p:attrName>
                                        </p:attrNameLst>
                                      </p:cBhvr>
                                      <p:tavLst>
                                        <p:tav tm="0">
                                          <p:val>
                                            <p:fltVal val="0"/>
                                          </p:val>
                                        </p:tav>
                                        <p:tav tm="100000">
                                          <p:val>
                                            <p:strVal val="#ppt_h"/>
                                          </p:val>
                                        </p:tav>
                                      </p:tavLst>
                                    </p:anim>
                                    <p:animEffect transition="in" filter="fade">
                                      <p:cBhvr>
                                        <p:cTn id="35" dur="250"/>
                                        <p:tgtEl>
                                          <p:spTgt spid="47"/>
                                        </p:tgtEl>
                                      </p:cBhvr>
                                    </p:animEffect>
                                  </p:childTnLst>
                                </p:cTn>
                              </p:par>
                              <p:par>
                                <p:cTn id="36" presetID="6" presetClass="emph" presetSubtype="0" decel="100000" fill="hold" nodeType="withEffect">
                                  <p:stCondLst>
                                    <p:cond delay="200"/>
                                  </p:stCondLst>
                                  <p:childTnLst>
                                    <p:animScale>
                                      <p:cBhvr>
                                        <p:cTn id="37" dur="250" fill="hold"/>
                                        <p:tgtEl>
                                          <p:spTgt spid="47"/>
                                        </p:tgtEl>
                                      </p:cBhvr>
                                      <p:by x="120000" y="120000"/>
                                    </p:animScale>
                                  </p:childTnLst>
                                </p:cTn>
                              </p:par>
                              <p:par>
                                <p:cTn id="38" presetID="6" presetClass="emph" presetSubtype="0" decel="100000" fill="hold" nodeType="withEffect">
                                  <p:stCondLst>
                                    <p:cond delay="400"/>
                                  </p:stCondLst>
                                  <p:childTnLst>
                                    <p:animScale>
                                      <p:cBhvr>
                                        <p:cTn id="39" dur="250" fill="hold"/>
                                        <p:tgtEl>
                                          <p:spTgt spid="47"/>
                                        </p:tgtEl>
                                      </p:cBhvr>
                                      <p:by x="83000" y="83000"/>
                                    </p:animScale>
                                  </p:childTnLst>
                                </p:cTn>
                              </p:par>
                              <p:par>
                                <p:cTn id="40" presetID="53" presetClass="entr" presetSubtype="16" fill="hold" grpId="0" nodeType="withEffect">
                                  <p:stCondLst>
                                    <p:cond delay="400"/>
                                  </p:stCondLst>
                                  <p:childTnLst>
                                    <p:set>
                                      <p:cBhvr>
                                        <p:cTn id="41" dur="1" fill="hold">
                                          <p:stCondLst>
                                            <p:cond delay="0"/>
                                          </p:stCondLst>
                                        </p:cTn>
                                        <p:tgtEl>
                                          <p:spTgt spid="76"/>
                                        </p:tgtEl>
                                        <p:attrNameLst>
                                          <p:attrName>style.visibility</p:attrName>
                                        </p:attrNameLst>
                                      </p:cBhvr>
                                      <p:to>
                                        <p:strVal val="visible"/>
                                      </p:to>
                                    </p:set>
                                    <p:anim calcmode="lin" valueType="num">
                                      <p:cBhvr>
                                        <p:cTn id="42" dur="250" fill="hold"/>
                                        <p:tgtEl>
                                          <p:spTgt spid="76"/>
                                        </p:tgtEl>
                                        <p:attrNameLst>
                                          <p:attrName>ppt_w</p:attrName>
                                        </p:attrNameLst>
                                      </p:cBhvr>
                                      <p:tavLst>
                                        <p:tav tm="0">
                                          <p:val>
                                            <p:fltVal val="0"/>
                                          </p:val>
                                        </p:tav>
                                        <p:tav tm="100000">
                                          <p:val>
                                            <p:strVal val="#ppt_w"/>
                                          </p:val>
                                        </p:tav>
                                      </p:tavLst>
                                    </p:anim>
                                    <p:anim calcmode="lin" valueType="num">
                                      <p:cBhvr>
                                        <p:cTn id="43" dur="250" fill="hold"/>
                                        <p:tgtEl>
                                          <p:spTgt spid="76"/>
                                        </p:tgtEl>
                                        <p:attrNameLst>
                                          <p:attrName>ppt_h</p:attrName>
                                        </p:attrNameLst>
                                      </p:cBhvr>
                                      <p:tavLst>
                                        <p:tav tm="0">
                                          <p:val>
                                            <p:fltVal val="0"/>
                                          </p:val>
                                        </p:tav>
                                        <p:tav tm="100000">
                                          <p:val>
                                            <p:strVal val="#ppt_h"/>
                                          </p:val>
                                        </p:tav>
                                      </p:tavLst>
                                    </p:anim>
                                    <p:animEffect transition="in" filter="fade">
                                      <p:cBhvr>
                                        <p:cTn id="44" dur="250"/>
                                        <p:tgtEl>
                                          <p:spTgt spid="76"/>
                                        </p:tgtEl>
                                      </p:cBhvr>
                                    </p:animEffect>
                                  </p:childTnLst>
                                </p:cTn>
                              </p:par>
                              <p:par>
                                <p:cTn id="45" presetID="6" presetClass="emph" presetSubtype="0" decel="100000" fill="hold" grpId="1" nodeType="withEffect">
                                  <p:stCondLst>
                                    <p:cond delay="600"/>
                                  </p:stCondLst>
                                  <p:childTnLst>
                                    <p:animScale>
                                      <p:cBhvr>
                                        <p:cTn id="46" dur="250" fill="hold"/>
                                        <p:tgtEl>
                                          <p:spTgt spid="76"/>
                                        </p:tgtEl>
                                      </p:cBhvr>
                                      <p:by x="120000" y="120000"/>
                                    </p:animScale>
                                  </p:childTnLst>
                                </p:cTn>
                              </p:par>
                              <p:par>
                                <p:cTn id="47" presetID="6" presetClass="emph" presetSubtype="0" decel="100000" fill="hold" grpId="2" nodeType="withEffect">
                                  <p:stCondLst>
                                    <p:cond delay="800"/>
                                  </p:stCondLst>
                                  <p:childTnLst>
                                    <p:animScale>
                                      <p:cBhvr>
                                        <p:cTn id="48" dur="250" fill="hold"/>
                                        <p:tgtEl>
                                          <p:spTgt spid="76"/>
                                        </p:tgtEl>
                                      </p:cBhvr>
                                      <p:by x="83000" y="83000"/>
                                    </p:animScale>
                                  </p:childTnLst>
                                </p:cTn>
                              </p:par>
                            </p:childTnLst>
                          </p:cTn>
                        </p:par>
                        <p:par>
                          <p:cTn id="49" fill="hold">
                            <p:stCondLst>
                              <p:cond delay="1000"/>
                            </p:stCondLst>
                            <p:childTnLst>
                              <p:par>
                                <p:cTn id="50" presetID="53" presetClass="entr" presetSubtype="16" fill="hold" grpId="0" nodeType="afterEffect">
                                  <p:stCondLst>
                                    <p:cond delay="0"/>
                                  </p:stCondLst>
                                  <p:iterate type="lt">
                                    <p:tmPct val="10000"/>
                                  </p:iterate>
                                  <p:childTnLst>
                                    <p:set>
                                      <p:cBhvr>
                                        <p:cTn id="51" dur="1" fill="hold">
                                          <p:stCondLst>
                                            <p:cond delay="0"/>
                                          </p:stCondLst>
                                        </p:cTn>
                                        <p:tgtEl>
                                          <p:spTgt spid="75"/>
                                        </p:tgtEl>
                                        <p:attrNameLst>
                                          <p:attrName>style.visibility</p:attrName>
                                        </p:attrNameLst>
                                      </p:cBhvr>
                                      <p:to>
                                        <p:strVal val="visible"/>
                                      </p:to>
                                    </p:set>
                                    <p:anim calcmode="lin" valueType="num">
                                      <p:cBhvr>
                                        <p:cTn id="52" dur="250" fill="hold"/>
                                        <p:tgtEl>
                                          <p:spTgt spid="75"/>
                                        </p:tgtEl>
                                        <p:attrNameLst>
                                          <p:attrName>ppt_w</p:attrName>
                                        </p:attrNameLst>
                                      </p:cBhvr>
                                      <p:tavLst>
                                        <p:tav tm="0">
                                          <p:val>
                                            <p:fltVal val="0"/>
                                          </p:val>
                                        </p:tav>
                                        <p:tav tm="100000">
                                          <p:val>
                                            <p:strVal val="#ppt_w"/>
                                          </p:val>
                                        </p:tav>
                                      </p:tavLst>
                                    </p:anim>
                                    <p:anim calcmode="lin" valueType="num">
                                      <p:cBhvr>
                                        <p:cTn id="53" dur="250" fill="hold"/>
                                        <p:tgtEl>
                                          <p:spTgt spid="75"/>
                                        </p:tgtEl>
                                        <p:attrNameLst>
                                          <p:attrName>ppt_h</p:attrName>
                                        </p:attrNameLst>
                                      </p:cBhvr>
                                      <p:tavLst>
                                        <p:tav tm="0">
                                          <p:val>
                                            <p:fltVal val="0"/>
                                          </p:val>
                                        </p:tav>
                                        <p:tav tm="100000">
                                          <p:val>
                                            <p:strVal val="#ppt_h"/>
                                          </p:val>
                                        </p:tav>
                                      </p:tavLst>
                                    </p:anim>
                                    <p:animEffect transition="in" filter="fade">
                                      <p:cBhvr>
                                        <p:cTn id="54" dur="250"/>
                                        <p:tgtEl>
                                          <p:spTgt spid="75"/>
                                        </p:tgtEl>
                                      </p:cBhvr>
                                    </p:animEffect>
                                  </p:childTnLst>
                                </p:cTn>
                              </p:par>
                            </p:childTnLst>
                          </p:cTn>
                        </p:par>
                        <p:par>
                          <p:cTn id="55" fill="hold">
                            <p:stCondLst>
                              <p:cond delay="3524"/>
                            </p:stCondLst>
                            <p:childTnLst>
                              <p:par>
                                <p:cTn id="56" presetID="53" presetClass="entr" presetSubtype="16" fill="hold" nodeType="afterEffect">
                                  <p:stCondLst>
                                    <p:cond delay="0"/>
                                  </p:stCondLst>
                                  <p:childTnLst>
                                    <p:set>
                                      <p:cBhvr>
                                        <p:cTn id="57" dur="1" fill="hold">
                                          <p:stCondLst>
                                            <p:cond delay="0"/>
                                          </p:stCondLst>
                                        </p:cTn>
                                        <p:tgtEl>
                                          <p:spTgt spid="56"/>
                                        </p:tgtEl>
                                        <p:attrNameLst>
                                          <p:attrName>style.visibility</p:attrName>
                                        </p:attrNameLst>
                                      </p:cBhvr>
                                      <p:to>
                                        <p:strVal val="visible"/>
                                      </p:to>
                                    </p:set>
                                    <p:anim calcmode="lin" valueType="num">
                                      <p:cBhvr>
                                        <p:cTn id="58" dur="250" fill="hold"/>
                                        <p:tgtEl>
                                          <p:spTgt spid="56"/>
                                        </p:tgtEl>
                                        <p:attrNameLst>
                                          <p:attrName>ppt_w</p:attrName>
                                        </p:attrNameLst>
                                      </p:cBhvr>
                                      <p:tavLst>
                                        <p:tav tm="0">
                                          <p:val>
                                            <p:fltVal val="0"/>
                                          </p:val>
                                        </p:tav>
                                        <p:tav tm="100000">
                                          <p:val>
                                            <p:strVal val="#ppt_w"/>
                                          </p:val>
                                        </p:tav>
                                      </p:tavLst>
                                    </p:anim>
                                    <p:anim calcmode="lin" valueType="num">
                                      <p:cBhvr>
                                        <p:cTn id="59" dur="250" fill="hold"/>
                                        <p:tgtEl>
                                          <p:spTgt spid="56"/>
                                        </p:tgtEl>
                                        <p:attrNameLst>
                                          <p:attrName>ppt_h</p:attrName>
                                        </p:attrNameLst>
                                      </p:cBhvr>
                                      <p:tavLst>
                                        <p:tav tm="0">
                                          <p:val>
                                            <p:fltVal val="0"/>
                                          </p:val>
                                        </p:tav>
                                        <p:tav tm="100000">
                                          <p:val>
                                            <p:strVal val="#ppt_h"/>
                                          </p:val>
                                        </p:tav>
                                      </p:tavLst>
                                    </p:anim>
                                    <p:animEffect transition="in" filter="fade">
                                      <p:cBhvr>
                                        <p:cTn id="60" dur="250"/>
                                        <p:tgtEl>
                                          <p:spTgt spid="56"/>
                                        </p:tgtEl>
                                      </p:cBhvr>
                                    </p:animEffect>
                                  </p:childTnLst>
                                </p:cTn>
                              </p:par>
                              <p:par>
                                <p:cTn id="61" presetID="6" presetClass="emph" presetSubtype="0" decel="100000" fill="hold" nodeType="withEffect">
                                  <p:stCondLst>
                                    <p:cond delay="200"/>
                                  </p:stCondLst>
                                  <p:childTnLst>
                                    <p:animScale>
                                      <p:cBhvr>
                                        <p:cTn id="62" dur="250" fill="hold"/>
                                        <p:tgtEl>
                                          <p:spTgt spid="56"/>
                                        </p:tgtEl>
                                      </p:cBhvr>
                                      <p:by x="120000" y="120000"/>
                                    </p:animScale>
                                  </p:childTnLst>
                                </p:cTn>
                              </p:par>
                              <p:par>
                                <p:cTn id="63" presetID="6" presetClass="emph" presetSubtype="0" decel="100000" fill="hold" nodeType="withEffect">
                                  <p:stCondLst>
                                    <p:cond delay="400"/>
                                  </p:stCondLst>
                                  <p:childTnLst>
                                    <p:animScale>
                                      <p:cBhvr>
                                        <p:cTn id="64" dur="250" fill="hold"/>
                                        <p:tgtEl>
                                          <p:spTgt spid="56"/>
                                        </p:tgtEl>
                                      </p:cBhvr>
                                      <p:by x="83000" y="83000"/>
                                    </p:animScale>
                                  </p:childTnLst>
                                </p:cTn>
                              </p:par>
                              <p:par>
                                <p:cTn id="65" presetID="53" presetClass="entr" presetSubtype="16" fill="hold" grpId="0" nodeType="withEffect">
                                  <p:stCondLst>
                                    <p:cond delay="400"/>
                                  </p:stCondLst>
                                  <p:childTnLst>
                                    <p:set>
                                      <p:cBhvr>
                                        <p:cTn id="66" dur="1" fill="hold">
                                          <p:stCondLst>
                                            <p:cond delay="0"/>
                                          </p:stCondLst>
                                        </p:cTn>
                                        <p:tgtEl>
                                          <p:spTgt spid="85"/>
                                        </p:tgtEl>
                                        <p:attrNameLst>
                                          <p:attrName>style.visibility</p:attrName>
                                        </p:attrNameLst>
                                      </p:cBhvr>
                                      <p:to>
                                        <p:strVal val="visible"/>
                                      </p:to>
                                    </p:set>
                                    <p:anim calcmode="lin" valueType="num">
                                      <p:cBhvr>
                                        <p:cTn id="67" dur="250" fill="hold"/>
                                        <p:tgtEl>
                                          <p:spTgt spid="85"/>
                                        </p:tgtEl>
                                        <p:attrNameLst>
                                          <p:attrName>ppt_w</p:attrName>
                                        </p:attrNameLst>
                                      </p:cBhvr>
                                      <p:tavLst>
                                        <p:tav tm="0">
                                          <p:val>
                                            <p:fltVal val="0"/>
                                          </p:val>
                                        </p:tav>
                                        <p:tav tm="100000">
                                          <p:val>
                                            <p:strVal val="#ppt_w"/>
                                          </p:val>
                                        </p:tav>
                                      </p:tavLst>
                                    </p:anim>
                                    <p:anim calcmode="lin" valueType="num">
                                      <p:cBhvr>
                                        <p:cTn id="68" dur="250" fill="hold"/>
                                        <p:tgtEl>
                                          <p:spTgt spid="85"/>
                                        </p:tgtEl>
                                        <p:attrNameLst>
                                          <p:attrName>ppt_h</p:attrName>
                                        </p:attrNameLst>
                                      </p:cBhvr>
                                      <p:tavLst>
                                        <p:tav tm="0">
                                          <p:val>
                                            <p:fltVal val="0"/>
                                          </p:val>
                                        </p:tav>
                                        <p:tav tm="100000">
                                          <p:val>
                                            <p:strVal val="#ppt_h"/>
                                          </p:val>
                                        </p:tav>
                                      </p:tavLst>
                                    </p:anim>
                                    <p:animEffect transition="in" filter="fade">
                                      <p:cBhvr>
                                        <p:cTn id="69" dur="250"/>
                                        <p:tgtEl>
                                          <p:spTgt spid="85"/>
                                        </p:tgtEl>
                                      </p:cBhvr>
                                    </p:animEffect>
                                  </p:childTnLst>
                                </p:cTn>
                              </p:par>
                              <p:par>
                                <p:cTn id="70" presetID="6" presetClass="emph" presetSubtype="0" decel="100000" fill="hold" grpId="1" nodeType="withEffect">
                                  <p:stCondLst>
                                    <p:cond delay="600"/>
                                  </p:stCondLst>
                                  <p:childTnLst>
                                    <p:animScale>
                                      <p:cBhvr>
                                        <p:cTn id="71" dur="250" fill="hold"/>
                                        <p:tgtEl>
                                          <p:spTgt spid="85"/>
                                        </p:tgtEl>
                                      </p:cBhvr>
                                      <p:by x="120000" y="120000"/>
                                    </p:animScale>
                                  </p:childTnLst>
                                </p:cTn>
                              </p:par>
                              <p:par>
                                <p:cTn id="72" presetID="6" presetClass="emph" presetSubtype="0" decel="100000" fill="hold" grpId="2" nodeType="withEffect">
                                  <p:stCondLst>
                                    <p:cond delay="800"/>
                                  </p:stCondLst>
                                  <p:childTnLst>
                                    <p:animScale>
                                      <p:cBhvr>
                                        <p:cTn id="73" dur="250" fill="hold"/>
                                        <p:tgtEl>
                                          <p:spTgt spid="85"/>
                                        </p:tgtEl>
                                      </p:cBhvr>
                                      <p:by x="83000" y="83000"/>
                                    </p:animScale>
                                  </p:childTnLst>
                                </p:cTn>
                              </p:par>
                            </p:childTnLst>
                          </p:cTn>
                        </p:par>
                        <p:par>
                          <p:cTn id="74" fill="hold">
                            <p:stCondLst>
                              <p:cond delay="4024"/>
                            </p:stCondLst>
                            <p:childTnLst>
                              <p:par>
                                <p:cTn id="75" presetID="53" presetClass="entr" presetSubtype="16" fill="hold" grpId="0" nodeType="afterEffect">
                                  <p:stCondLst>
                                    <p:cond delay="0"/>
                                  </p:stCondLst>
                                  <p:iterate type="lt">
                                    <p:tmPct val="10000"/>
                                  </p:iterate>
                                  <p:childTnLst>
                                    <p:set>
                                      <p:cBhvr>
                                        <p:cTn id="76" dur="1" fill="hold">
                                          <p:stCondLst>
                                            <p:cond delay="0"/>
                                          </p:stCondLst>
                                        </p:cTn>
                                        <p:tgtEl>
                                          <p:spTgt spid="84"/>
                                        </p:tgtEl>
                                        <p:attrNameLst>
                                          <p:attrName>style.visibility</p:attrName>
                                        </p:attrNameLst>
                                      </p:cBhvr>
                                      <p:to>
                                        <p:strVal val="visible"/>
                                      </p:to>
                                    </p:set>
                                    <p:anim calcmode="lin" valueType="num">
                                      <p:cBhvr>
                                        <p:cTn id="77" dur="250" fill="hold"/>
                                        <p:tgtEl>
                                          <p:spTgt spid="84"/>
                                        </p:tgtEl>
                                        <p:attrNameLst>
                                          <p:attrName>ppt_w</p:attrName>
                                        </p:attrNameLst>
                                      </p:cBhvr>
                                      <p:tavLst>
                                        <p:tav tm="0">
                                          <p:val>
                                            <p:fltVal val="0"/>
                                          </p:val>
                                        </p:tav>
                                        <p:tav tm="100000">
                                          <p:val>
                                            <p:strVal val="#ppt_w"/>
                                          </p:val>
                                        </p:tav>
                                      </p:tavLst>
                                    </p:anim>
                                    <p:anim calcmode="lin" valueType="num">
                                      <p:cBhvr>
                                        <p:cTn id="78" dur="250" fill="hold"/>
                                        <p:tgtEl>
                                          <p:spTgt spid="84"/>
                                        </p:tgtEl>
                                        <p:attrNameLst>
                                          <p:attrName>ppt_h</p:attrName>
                                        </p:attrNameLst>
                                      </p:cBhvr>
                                      <p:tavLst>
                                        <p:tav tm="0">
                                          <p:val>
                                            <p:fltVal val="0"/>
                                          </p:val>
                                        </p:tav>
                                        <p:tav tm="100000">
                                          <p:val>
                                            <p:strVal val="#ppt_h"/>
                                          </p:val>
                                        </p:tav>
                                      </p:tavLst>
                                    </p:anim>
                                    <p:animEffect transition="in" filter="fade">
                                      <p:cBhvr>
                                        <p:cTn id="79" dur="250"/>
                                        <p:tgtEl>
                                          <p:spTgt spid="84"/>
                                        </p:tgtEl>
                                      </p:cBhvr>
                                    </p:animEffect>
                                  </p:childTnLst>
                                </p:cTn>
                              </p:par>
                            </p:childTnLst>
                          </p:cTn>
                        </p:par>
                        <p:par>
                          <p:cTn id="80" fill="hold">
                            <p:stCondLst>
                              <p:cond delay="5750"/>
                            </p:stCondLst>
                            <p:childTnLst>
                              <p:par>
                                <p:cTn id="81" presetID="53" presetClass="entr" presetSubtype="16" fill="hold" grpId="0" nodeType="afterEffect">
                                  <p:stCondLst>
                                    <p:cond delay="0"/>
                                  </p:stCondLst>
                                  <p:childTnLst>
                                    <p:set>
                                      <p:cBhvr>
                                        <p:cTn id="82" dur="1" fill="hold">
                                          <p:stCondLst>
                                            <p:cond delay="0"/>
                                          </p:stCondLst>
                                        </p:cTn>
                                        <p:tgtEl>
                                          <p:spTgt spid="74"/>
                                        </p:tgtEl>
                                        <p:attrNameLst>
                                          <p:attrName>style.visibility</p:attrName>
                                        </p:attrNameLst>
                                      </p:cBhvr>
                                      <p:to>
                                        <p:strVal val="visible"/>
                                      </p:to>
                                    </p:set>
                                    <p:anim calcmode="lin" valueType="num">
                                      <p:cBhvr>
                                        <p:cTn id="83" dur="250" fill="hold"/>
                                        <p:tgtEl>
                                          <p:spTgt spid="74"/>
                                        </p:tgtEl>
                                        <p:attrNameLst>
                                          <p:attrName>ppt_w</p:attrName>
                                        </p:attrNameLst>
                                      </p:cBhvr>
                                      <p:tavLst>
                                        <p:tav tm="0">
                                          <p:val>
                                            <p:fltVal val="0"/>
                                          </p:val>
                                        </p:tav>
                                        <p:tav tm="100000">
                                          <p:val>
                                            <p:strVal val="#ppt_w"/>
                                          </p:val>
                                        </p:tav>
                                      </p:tavLst>
                                    </p:anim>
                                    <p:anim calcmode="lin" valueType="num">
                                      <p:cBhvr>
                                        <p:cTn id="84" dur="250" fill="hold"/>
                                        <p:tgtEl>
                                          <p:spTgt spid="74"/>
                                        </p:tgtEl>
                                        <p:attrNameLst>
                                          <p:attrName>ppt_h</p:attrName>
                                        </p:attrNameLst>
                                      </p:cBhvr>
                                      <p:tavLst>
                                        <p:tav tm="0">
                                          <p:val>
                                            <p:fltVal val="0"/>
                                          </p:val>
                                        </p:tav>
                                        <p:tav tm="100000">
                                          <p:val>
                                            <p:strVal val="#ppt_h"/>
                                          </p:val>
                                        </p:tav>
                                      </p:tavLst>
                                    </p:anim>
                                    <p:animEffect transition="in" filter="fade">
                                      <p:cBhvr>
                                        <p:cTn id="85" dur="250"/>
                                        <p:tgtEl>
                                          <p:spTgt spid="74"/>
                                        </p:tgtEl>
                                      </p:cBhvr>
                                    </p:animEffect>
                                  </p:childTnLst>
                                </p:cTn>
                              </p:par>
                              <p:par>
                                <p:cTn id="86" presetID="6" presetClass="emph" presetSubtype="0" decel="100000" fill="hold" grpId="1" nodeType="withEffect">
                                  <p:stCondLst>
                                    <p:cond delay="200"/>
                                  </p:stCondLst>
                                  <p:childTnLst>
                                    <p:animScale>
                                      <p:cBhvr>
                                        <p:cTn id="87" dur="250" fill="hold"/>
                                        <p:tgtEl>
                                          <p:spTgt spid="74"/>
                                        </p:tgtEl>
                                      </p:cBhvr>
                                      <p:by x="120000" y="120000"/>
                                    </p:animScale>
                                  </p:childTnLst>
                                </p:cTn>
                              </p:par>
                              <p:par>
                                <p:cTn id="88" presetID="6" presetClass="emph" presetSubtype="0" decel="100000" fill="hold" grpId="2" nodeType="withEffect">
                                  <p:stCondLst>
                                    <p:cond delay="400"/>
                                  </p:stCondLst>
                                  <p:childTnLst>
                                    <p:animScale>
                                      <p:cBhvr>
                                        <p:cTn id="89" dur="250" fill="hold"/>
                                        <p:tgtEl>
                                          <p:spTgt spid="74"/>
                                        </p:tgtEl>
                                      </p:cBhvr>
                                      <p:by x="83000" y="83000"/>
                                    </p:animScale>
                                  </p:childTnLst>
                                </p:cTn>
                              </p:par>
                              <p:par>
                                <p:cTn id="90" presetID="53" presetClass="entr" presetSubtype="16" fill="hold" grpId="0" nodeType="withEffect">
                                  <p:stCondLst>
                                    <p:cond delay="400"/>
                                  </p:stCondLst>
                                  <p:childTnLst>
                                    <p:set>
                                      <p:cBhvr>
                                        <p:cTn id="91" dur="1" fill="hold">
                                          <p:stCondLst>
                                            <p:cond delay="0"/>
                                          </p:stCondLst>
                                        </p:cTn>
                                        <p:tgtEl>
                                          <p:spTgt spid="79"/>
                                        </p:tgtEl>
                                        <p:attrNameLst>
                                          <p:attrName>style.visibility</p:attrName>
                                        </p:attrNameLst>
                                      </p:cBhvr>
                                      <p:to>
                                        <p:strVal val="visible"/>
                                      </p:to>
                                    </p:set>
                                    <p:anim calcmode="lin" valueType="num">
                                      <p:cBhvr>
                                        <p:cTn id="92" dur="250" fill="hold"/>
                                        <p:tgtEl>
                                          <p:spTgt spid="79"/>
                                        </p:tgtEl>
                                        <p:attrNameLst>
                                          <p:attrName>ppt_w</p:attrName>
                                        </p:attrNameLst>
                                      </p:cBhvr>
                                      <p:tavLst>
                                        <p:tav tm="0">
                                          <p:val>
                                            <p:fltVal val="0"/>
                                          </p:val>
                                        </p:tav>
                                        <p:tav tm="100000">
                                          <p:val>
                                            <p:strVal val="#ppt_w"/>
                                          </p:val>
                                        </p:tav>
                                      </p:tavLst>
                                    </p:anim>
                                    <p:anim calcmode="lin" valueType="num">
                                      <p:cBhvr>
                                        <p:cTn id="93" dur="250" fill="hold"/>
                                        <p:tgtEl>
                                          <p:spTgt spid="79"/>
                                        </p:tgtEl>
                                        <p:attrNameLst>
                                          <p:attrName>ppt_h</p:attrName>
                                        </p:attrNameLst>
                                      </p:cBhvr>
                                      <p:tavLst>
                                        <p:tav tm="0">
                                          <p:val>
                                            <p:fltVal val="0"/>
                                          </p:val>
                                        </p:tav>
                                        <p:tav tm="100000">
                                          <p:val>
                                            <p:strVal val="#ppt_h"/>
                                          </p:val>
                                        </p:tav>
                                      </p:tavLst>
                                    </p:anim>
                                    <p:animEffect transition="in" filter="fade">
                                      <p:cBhvr>
                                        <p:cTn id="94" dur="250"/>
                                        <p:tgtEl>
                                          <p:spTgt spid="79"/>
                                        </p:tgtEl>
                                      </p:cBhvr>
                                    </p:animEffect>
                                  </p:childTnLst>
                                </p:cTn>
                              </p:par>
                              <p:par>
                                <p:cTn id="95" presetID="6" presetClass="emph" presetSubtype="0" decel="100000" fill="hold" grpId="1" nodeType="withEffect">
                                  <p:stCondLst>
                                    <p:cond delay="600"/>
                                  </p:stCondLst>
                                  <p:childTnLst>
                                    <p:animScale>
                                      <p:cBhvr>
                                        <p:cTn id="96" dur="250" fill="hold"/>
                                        <p:tgtEl>
                                          <p:spTgt spid="79"/>
                                        </p:tgtEl>
                                      </p:cBhvr>
                                      <p:by x="120000" y="120000"/>
                                    </p:animScale>
                                  </p:childTnLst>
                                </p:cTn>
                              </p:par>
                              <p:par>
                                <p:cTn id="97" presetID="6" presetClass="emph" presetSubtype="0" decel="100000" fill="hold" grpId="2" nodeType="withEffect">
                                  <p:stCondLst>
                                    <p:cond delay="800"/>
                                  </p:stCondLst>
                                  <p:childTnLst>
                                    <p:animScale>
                                      <p:cBhvr>
                                        <p:cTn id="98" dur="250" fill="hold"/>
                                        <p:tgtEl>
                                          <p:spTgt spid="79"/>
                                        </p:tgtEl>
                                      </p:cBhvr>
                                      <p:by x="83000" y="83000"/>
                                    </p:animScale>
                                  </p:childTnLst>
                                </p:cTn>
                              </p:par>
                            </p:childTnLst>
                          </p:cTn>
                        </p:par>
                        <p:par>
                          <p:cTn id="99" fill="hold">
                            <p:stCondLst>
                              <p:cond delay="6250"/>
                            </p:stCondLst>
                            <p:childTnLst>
                              <p:par>
                                <p:cTn id="100" presetID="53" presetClass="entr" presetSubtype="16" fill="hold" grpId="0" nodeType="afterEffect">
                                  <p:stCondLst>
                                    <p:cond delay="0"/>
                                  </p:stCondLst>
                                  <p:iterate type="lt">
                                    <p:tmPct val="10000"/>
                                  </p:iterate>
                                  <p:childTnLst>
                                    <p:set>
                                      <p:cBhvr>
                                        <p:cTn id="101" dur="1" fill="hold">
                                          <p:stCondLst>
                                            <p:cond delay="0"/>
                                          </p:stCondLst>
                                        </p:cTn>
                                        <p:tgtEl>
                                          <p:spTgt spid="78"/>
                                        </p:tgtEl>
                                        <p:attrNameLst>
                                          <p:attrName>style.visibility</p:attrName>
                                        </p:attrNameLst>
                                      </p:cBhvr>
                                      <p:to>
                                        <p:strVal val="visible"/>
                                      </p:to>
                                    </p:set>
                                    <p:anim calcmode="lin" valueType="num">
                                      <p:cBhvr>
                                        <p:cTn id="102" dur="250" fill="hold"/>
                                        <p:tgtEl>
                                          <p:spTgt spid="78"/>
                                        </p:tgtEl>
                                        <p:attrNameLst>
                                          <p:attrName>ppt_w</p:attrName>
                                        </p:attrNameLst>
                                      </p:cBhvr>
                                      <p:tavLst>
                                        <p:tav tm="0">
                                          <p:val>
                                            <p:fltVal val="0"/>
                                          </p:val>
                                        </p:tav>
                                        <p:tav tm="100000">
                                          <p:val>
                                            <p:strVal val="#ppt_w"/>
                                          </p:val>
                                        </p:tav>
                                      </p:tavLst>
                                    </p:anim>
                                    <p:anim calcmode="lin" valueType="num">
                                      <p:cBhvr>
                                        <p:cTn id="103" dur="250" fill="hold"/>
                                        <p:tgtEl>
                                          <p:spTgt spid="78"/>
                                        </p:tgtEl>
                                        <p:attrNameLst>
                                          <p:attrName>ppt_h</p:attrName>
                                        </p:attrNameLst>
                                      </p:cBhvr>
                                      <p:tavLst>
                                        <p:tav tm="0">
                                          <p:val>
                                            <p:fltVal val="0"/>
                                          </p:val>
                                        </p:tav>
                                        <p:tav tm="100000">
                                          <p:val>
                                            <p:strVal val="#ppt_h"/>
                                          </p:val>
                                        </p:tav>
                                      </p:tavLst>
                                    </p:anim>
                                    <p:animEffect transition="in" filter="fade">
                                      <p:cBhvr>
                                        <p:cTn id="104" dur="250"/>
                                        <p:tgtEl>
                                          <p:spTgt spid="78"/>
                                        </p:tgtEl>
                                      </p:cBhvr>
                                    </p:animEffect>
                                  </p:childTnLst>
                                </p:cTn>
                              </p:par>
                            </p:childTnLst>
                          </p:cTn>
                        </p:par>
                        <p:par>
                          <p:cTn id="105" fill="hold">
                            <p:stCondLst>
                              <p:cond delay="7975"/>
                            </p:stCondLst>
                            <p:childTnLst>
                              <p:par>
                                <p:cTn id="106" presetID="53" presetClass="entr" presetSubtype="16" fill="hold" nodeType="afterEffect">
                                  <p:stCondLst>
                                    <p:cond delay="0"/>
                                  </p:stCondLst>
                                  <p:childTnLst>
                                    <p:set>
                                      <p:cBhvr>
                                        <p:cTn id="107" dur="1" fill="hold">
                                          <p:stCondLst>
                                            <p:cond delay="0"/>
                                          </p:stCondLst>
                                        </p:cTn>
                                        <p:tgtEl>
                                          <p:spTgt spid="66"/>
                                        </p:tgtEl>
                                        <p:attrNameLst>
                                          <p:attrName>style.visibility</p:attrName>
                                        </p:attrNameLst>
                                      </p:cBhvr>
                                      <p:to>
                                        <p:strVal val="visible"/>
                                      </p:to>
                                    </p:set>
                                    <p:anim calcmode="lin" valueType="num">
                                      <p:cBhvr>
                                        <p:cTn id="108" dur="250" fill="hold"/>
                                        <p:tgtEl>
                                          <p:spTgt spid="66"/>
                                        </p:tgtEl>
                                        <p:attrNameLst>
                                          <p:attrName>ppt_w</p:attrName>
                                        </p:attrNameLst>
                                      </p:cBhvr>
                                      <p:tavLst>
                                        <p:tav tm="0">
                                          <p:val>
                                            <p:fltVal val="0"/>
                                          </p:val>
                                        </p:tav>
                                        <p:tav tm="100000">
                                          <p:val>
                                            <p:strVal val="#ppt_w"/>
                                          </p:val>
                                        </p:tav>
                                      </p:tavLst>
                                    </p:anim>
                                    <p:anim calcmode="lin" valueType="num">
                                      <p:cBhvr>
                                        <p:cTn id="109" dur="250" fill="hold"/>
                                        <p:tgtEl>
                                          <p:spTgt spid="66"/>
                                        </p:tgtEl>
                                        <p:attrNameLst>
                                          <p:attrName>ppt_h</p:attrName>
                                        </p:attrNameLst>
                                      </p:cBhvr>
                                      <p:tavLst>
                                        <p:tav tm="0">
                                          <p:val>
                                            <p:fltVal val="0"/>
                                          </p:val>
                                        </p:tav>
                                        <p:tav tm="100000">
                                          <p:val>
                                            <p:strVal val="#ppt_h"/>
                                          </p:val>
                                        </p:tav>
                                      </p:tavLst>
                                    </p:anim>
                                    <p:animEffect transition="in" filter="fade">
                                      <p:cBhvr>
                                        <p:cTn id="110" dur="250"/>
                                        <p:tgtEl>
                                          <p:spTgt spid="66"/>
                                        </p:tgtEl>
                                      </p:cBhvr>
                                    </p:animEffect>
                                  </p:childTnLst>
                                </p:cTn>
                              </p:par>
                              <p:par>
                                <p:cTn id="111" presetID="6" presetClass="emph" presetSubtype="0" decel="100000" fill="hold" nodeType="withEffect">
                                  <p:stCondLst>
                                    <p:cond delay="200"/>
                                  </p:stCondLst>
                                  <p:childTnLst>
                                    <p:animScale>
                                      <p:cBhvr>
                                        <p:cTn id="112" dur="250" fill="hold"/>
                                        <p:tgtEl>
                                          <p:spTgt spid="66"/>
                                        </p:tgtEl>
                                      </p:cBhvr>
                                      <p:by x="120000" y="120000"/>
                                    </p:animScale>
                                  </p:childTnLst>
                                </p:cTn>
                              </p:par>
                              <p:par>
                                <p:cTn id="113" presetID="6" presetClass="emph" presetSubtype="0" decel="100000" fill="hold" nodeType="withEffect">
                                  <p:stCondLst>
                                    <p:cond delay="400"/>
                                  </p:stCondLst>
                                  <p:childTnLst>
                                    <p:animScale>
                                      <p:cBhvr>
                                        <p:cTn id="114" dur="250" fill="hold"/>
                                        <p:tgtEl>
                                          <p:spTgt spid="66"/>
                                        </p:tgtEl>
                                      </p:cBhvr>
                                      <p:by x="83000" y="83000"/>
                                    </p:animScale>
                                  </p:childTnLst>
                                </p:cTn>
                              </p:par>
                              <p:par>
                                <p:cTn id="115" presetID="53" presetClass="entr" presetSubtype="16" fill="hold" grpId="0" nodeType="withEffect">
                                  <p:stCondLst>
                                    <p:cond delay="400"/>
                                  </p:stCondLst>
                                  <p:childTnLst>
                                    <p:set>
                                      <p:cBhvr>
                                        <p:cTn id="116" dur="1" fill="hold">
                                          <p:stCondLst>
                                            <p:cond delay="0"/>
                                          </p:stCondLst>
                                        </p:cTn>
                                        <p:tgtEl>
                                          <p:spTgt spid="88"/>
                                        </p:tgtEl>
                                        <p:attrNameLst>
                                          <p:attrName>style.visibility</p:attrName>
                                        </p:attrNameLst>
                                      </p:cBhvr>
                                      <p:to>
                                        <p:strVal val="visible"/>
                                      </p:to>
                                    </p:set>
                                    <p:anim calcmode="lin" valueType="num">
                                      <p:cBhvr>
                                        <p:cTn id="117" dur="250" fill="hold"/>
                                        <p:tgtEl>
                                          <p:spTgt spid="88"/>
                                        </p:tgtEl>
                                        <p:attrNameLst>
                                          <p:attrName>ppt_w</p:attrName>
                                        </p:attrNameLst>
                                      </p:cBhvr>
                                      <p:tavLst>
                                        <p:tav tm="0">
                                          <p:val>
                                            <p:fltVal val="0"/>
                                          </p:val>
                                        </p:tav>
                                        <p:tav tm="100000">
                                          <p:val>
                                            <p:strVal val="#ppt_w"/>
                                          </p:val>
                                        </p:tav>
                                      </p:tavLst>
                                    </p:anim>
                                    <p:anim calcmode="lin" valueType="num">
                                      <p:cBhvr>
                                        <p:cTn id="118" dur="250" fill="hold"/>
                                        <p:tgtEl>
                                          <p:spTgt spid="88"/>
                                        </p:tgtEl>
                                        <p:attrNameLst>
                                          <p:attrName>ppt_h</p:attrName>
                                        </p:attrNameLst>
                                      </p:cBhvr>
                                      <p:tavLst>
                                        <p:tav tm="0">
                                          <p:val>
                                            <p:fltVal val="0"/>
                                          </p:val>
                                        </p:tav>
                                        <p:tav tm="100000">
                                          <p:val>
                                            <p:strVal val="#ppt_h"/>
                                          </p:val>
                                        </p:tav>
                                      </p:tavLst>
                                    </p:anim>
                                    <p:animEffect transition="in" filter="fade">
                                      <p:cBhvr>
                                        <p:cTn id="119" dur="250"/>
                                        <p:tgtEl>
                                          <p:spTgt spid="88"/>
                                        </p:tgtEl>
                                      </p:cBhvr>
                                    </p:animEffect>
                                  </p:childTnLst>
                                </p:cTn>
                              </p:par>
                              <p:par>
                                <p:cTn id="120" presetID="6" presetClass="emph" presetSubtype="0" decel="100000" fill="hold" grpId="1" nodeType="withEffect">
                                  <p:stCondLst>
                                    <p:cond delay="600"/>
                                  </p:stCondLst>
                                  <p:childTnLst>
                                    <p:animScale>
                                      <p:cBhvr>
                                        <p:cTn id="121" dur="250" fill="hold"/>
                                        <p:tgtEl>
                                          <p:spTgt spid="88"/>
                                        </p:tgtEl>
                                      </p:cBhvr>
                                      <p:by x="120000" y="120000"/>
                                    </p:animScale>
                                  </p:childTnLst>
                                </p:cTn>
                              </p:par>
                              <p:par>
                                <p:cTn id="122" presetID="6" presetClass="emph" presetSubtype="0" decel="100000" fill="hold" grpId="2" nodeType="withEffect">
                                  <p:stCondLst>
                                    <p:cond delay="800"/>
                                  </p:stCondLst>
                                  <p:childTnLst>
                                    <p:animScale>
                                      <p:cBhvr>
                                        <p:cTn id="123" dur="250" fill="hold"/>
                                        <p:tgtEl>
                                          <p:spTgt spid="88"/>
                                        </p:tgtEl>
                                      </p:cBhvr>
                                      <p:by x="83000" y="83000"/>
                                    </p:animScale>
                                  </p:childTnLst>
                                </p:cTn>
                              </p:par>
                            </p:childTnLst>
                          </p:cTn>
                        </p:par>
                        <p:par>
                          <p:cTn id="124" fill="hold">
                            <p:stCondLst>
                              <p:cond delay="8475"/>
                            </p:stCondLst>
                            <p:childTnLst>
                              <p:par>
                                <p:cTn id="125" presetID="53" presetClass="entr" presetSubtype="16" fill="hold" grpId="0" nodeType="afterEffect">
                                  <p:stCondLst>
                                    <p:cond delay="0"/>
                                  </p:stCondLst>
                                  <p:iterate type="lt">
                                    <p:tmPct val="10000"/>
                                  </p:iterate>
                                  <p:childTnLst>
                                    <p:set>
                                      <p:cBhvr>
                                        <p:cTn id="126" dur="1" fill="hold">
                                          <p:stCondLst>
                                            <p:cond delay="0"/>
                                          </p:stCondLst>
                                        </p:cTn>
                                        <p:tgtEl>
                                          <p:spTgt spid="87"/>
                                        </p:tgtEl>
                                        <p:attrNameLst>
                                          <p:attrName>style.visibility</p:attrName>
                                        </p:attrNameLst>
                                      </p:cBhvr>
                                      <p:to>
                                        <p:strVal val="visible"/>
                                      </p:to>
                                    </p:set>
                                    <p:anim calcmode="lin" valueType="num">
                                      <p:cBhvr>
                                        <p:cTn id="127" dur="250" fill="hold"/>
                                        <p:tgtEl>
                                          <p:spTgt spid="87"/>
                                        </p:tgtEl>
                                        <p:attrNameLst>
                                          <p:attrName>ppt_w</p:attrName>
                                        </p:attrNameLst>
                                      </p:cBhvr>
                                      <p:tavLst>
                                        <p:tav tm="0">
                                          <p:val>
                                            <p:fltVal val="0"/>
                                          </p:val>
                                        </p:tav>
                                        <p:tav tm="100000">
                                          <p:val>
                                            <p:strVal val="#ppt_w"/>
                                          </p:val>
                                        </p:tav>
                                      </p:tavLst>
                                    </p:anim>
                                    <p:anim calcmode="lin" valueType="num">
                                      <p:cBhvr>
                                        <p:cTn id="128" dur="250" fill="hold"/>
                                        <p:tgtEl>
                                          <p:spTgt spid="87"/>
                                        </p:tgtEl>
                                        <p:attrNameLst>
                                          <p:attrName>ppt_h</p:attrName>
                                        </p:attrNameLst>
                                      </p:cBhvr>
                                      <p:tavLst>
                                        <p:tav tm="0">
                                          <p:val>
                                            <p:fltVal val="0"/>
                                          </p:val>
                                        </p:tav>
                                        <p:tav tm="100000">
                                          <p:val>
                                            <p:strVal val="#ppt_h"/>
                                          </p:val>
                                        </p:tav>
                                      </p:tavLst>
                                    </p:anim>
                                    <p:animEffect transition="in" filter="fade">
                                      <p:cBhvr>
                                        <p:cTn id="129" dur="250"/>
                                        <p:tgtEl>
                                          <p:spTgt spid="87"/>
                                        </p:tgtEl>
                                      </p:cBhvr>
                                    </p:animEffect>
                                  </p:childTnLst>
                                </p:cTn>
                              </p:par>
                            </p:childTnLst>
                          </p:cTn>
                        </p:par>
                        <p:par>
                          <p:cTn id="130" fill="hold">
                            <p:stCondLst>
                              <p:cond delay="10200"/>
                            </p:stCondLst>
                            <p:childTnLst>
                              <p:par>
                                <p:cTn id="131" presetID="53" presetClass="entr" presetSubtype="16" fill="hold" grpId="0" nodeType="afterEffect">
                                  <p:stCondLst>
                                    <p:cond delay="0"/>
                                  </p:stCondLst>
                                  <p:childTnLst>
                                    <p:set>
                                      <p:cBhvr>
                                        <p:cTn id="132" dur="1" fill="hold">
                                          <p:stCondLst>
                                            <p:cond delay="0"/>
                                          </p:stCondLst>
                                        </p:cTn>
                                        <p:tgtEl>
                                          <p:spTgt spid="65"/>
                                        </p:tgtEl>
                                        <p:attrNameLst>
                                          <p:attrName>style.visibility</p:attrName>
                                        </p:attrNameLst>
                                      </p:cBhvr>
                                      <p:to>
                                        <p:strVal val="visible"/>
                                      </p:to>
                                    </p:set>
                                    <p:anim calcmode="lin" valueType="num">
                                      <p:cBhvr>
                                        <p:cTn id="133" dur="250" fill="hold"/>
                                        <p:tgtEl>
                                          <p:spTgt spid="65"/>
                                        </p:tgtEl>
                                        <p:attrNameLst>
                                          <p:attrName>ppt_w</p:attrName>
                                        </p:attrNameLst>
                                      </p:cBhvr>
                                      <p:tavLst>
                                        <p:tav tm="0">
                                          <p:val>
                                            <p:fltVal val="0"/>
                                          </p:val>
                                        </p:tav>
                                        <p:tav tm="100000">
                                          <p:val>
                                            <p:strVal val="#ppt_w"/>
                                          </p:val>
                                        </p:tav>
                                      </p:tavLst>
                                    </p:anim>
                                    <p:anim calcmode="lin" valueType="num">
                                      <p:cBhvr>
                                        <p:cTn id="134" dur="250" fill="hold"/>
                                        <p:tgtEl>
                                          <p:spTgt spid="65"/>
                                        </p:tgtEl>
                                        <p:attrNameLst>
                                          <p:attrName>ppt_h</p:attrName>
                                        </p:attrNameLst>
                                      </p:cBhvr>
                                      <p:tavLst>
                                        <p:tav tm="0">
                                          <p:val>
                                            <p:fltVal val="0"/>
                                          </p:val>
                                        </p:tav>
                                        <p:tav tm="100000">
                                          <p:val>
                                            <p:strVal val="#ppt_h"/>
                                          </p:val>
                                        </p:tav>
                                      </p:tavLst>
                                    </p:anim>
                                    <p:animEffect transition="in" filter="fade">
                                      <p:cBhvr>
                                        <p:cTn id="135" dur="250"/>
                                        <p:tgtEl>
                                          <p:spTgt spid="65"/>
                                        </p:tgtEl>
                                      </p:cBhvr>
                                    </p:animEffect>
                                  </p:childTnLst>
                                </p:cTn>
                              </p:par>
                              <p:par>
                                <p:cTn id="136" presetID="6" presetClass="emph" presetSubtype="0" decel="100000" fill="hold" grpId="1" nodeType="withEffect">
                                  <p:stCondLst>
                                    <p:cond delay="200"/>
                                  </p:stCondLst>
                                  <p:childTnLst>
                                    <p:animScale>
                                      <p:cBhvr>
                                        <p:cTn id="137" dur="250" fill="hold"/>
                                        <p:tgtEl>
                                          <p:spTgt spid="65"/>
                                        </p:tgtEl>
                                      </p:cBhvr>
                                      <p:by x="120000" y="120000"/>
                                    </p:animScale>
                                  </p:childTnLst>
                                </p:cTn>
                              </p:par>
                              <p:par>
                                <p:cTn id="138" presetID="6" presetClass="emph" presetSubtype="0" decel="100000" fill="hold" grpId="2" nodeType="withEffect">
                                  <p:stCondLst>
                                    <p:cond delay="400"/>
                                  </p:stCondLst>
                                  <p:childTnLst>
                                    <p:animScale>
                                      <p:cBhvr>
                                        <p:cTn id="139" dur="250" fill="hold"/>
                                        <p:tgtEl>
                                          <p:spTgt spid="65"/>
                                        </p:tgtEl>
                                      </p:cBhvr>
                                      <p:by x="83000" y="83000"/>
                                    </p:animScale>
                                  </p:childTnLst>
                                </p:cTn>
                              </p:par>
                              <p:par>
                                <p:cTn id="140" presetID="53" presetClass="entr" presetSubtype="16" fill="hold" grpId="0" nodeType="withEffect">
                                  <p:stCondLst>
                                    <p:cond delay="400"/>
                                  </p:stCondLst>
                                  <p:childTnLst>
                                    <p:set>
                                      <p:cBhvr>
                                        <p:cTn id="141" dur="1" fill="hold">
                                          <p:stCondLst>
                                            <p:cond delay="0"/>
                                          </p:stCondLst>
                                        </p:cTn>
                                        <p:tgtEl>
                                          <p:spTgt spid="82"/>
                                        </p:tgtEl>
                                        <p:attrNameLst>
                                          <p:attrName>style.visibility</p:attrName>
                                        </p:attrNameLst>
                                      </p:cBhvr>
                                      <p:to>
                                        <p:strVal val="visible"/>
                                      </p:to>
                                    </p:set>
                                    <p:anim calcmode="lin" valueType="num">
                                      <p:cBhvr>
                                        <p:cTn id="142" dur="250" fill="hold"/>
                                        <p:tgtEl>
                                          <p:spTgt spid="82"/>
                                        </p:tgtEl>
                                        <p:attrNameLst>
                                          <p:attrName>ppt_w</p:attrName>
                                        </p:attrNameLst>
                                      </p:cBhvr>
                                      <p:tavLst>
                                        <p:tav tm="0">
                                          <p:val>
                                            <p:fltVal val="0"/>
                                          </p:val>
                                        </p:tav>
                                        <p:tav tm="100000">
                                          <p:val>
                                            <p:strVal val="#ppt_w"/>
                                          </p:val>
                                        </p:tav>
                                      </p:tavLst>
                                    </p:anim>
                                    <p:anim calcmode="lin" valueType="num">
                                      <p:cBhvr>
                                        <p:cTn id="143" dur="250" fill="hold"/>
                                        <p:tgtEl>
                                          <p:spTgt spid="82"/>
                                        </p:tgtEl>
                                        <p:attrNameLst>
                                          <p:attrName>ppt_h</p:attrName>
                                        </p:attrNameLst>
                                      </p:cBhvr>
                                      <p:tavLst>
                                        <p:tav tm="0">
                                          <p:val>
                                            <p:fltVal val="0"/>
                                          </p:val>
                                        </p:tav>
                                        <p:tav tm="100000">
                                          <p:val>
                                            <p:strVal val="#ppt_h"/>
                                          </p:val>
                                        </p:tav>
                                      </p:tavLst>
                                    </p:anim>
                                    <p:animEffect transition="in" filter="fade">
                                      <p:cBhvr>
                                        <p:cTn id="144" dur="250"/>
                                        <p:tgtEl>
                                          <p:spTgt spid="82"/>
                                        </p:tgtEl>
                                      </p:cBhvr>
                                    </p:animEffect>
                                  </p:childTnLst>
                                </p:cTn>
                              </p:par>
                              <p:par>
                                <p:cTn id="145" presetID="6" presetClass="emph" presetSubtype="0" decel="100000" fill="hold" grpId="1" nodeType="withEffect">
                                  <p:stCondLst>
                                    <p:cond delay="600"/>
                                  </p:stCondLst>
                                  <p:childTnLst>
                                    <p:animScale>
                                      <p:cBhvr>
                                        <p:cTn id="146" dur="250" fill="hold"/>
                                        <p:tgtEl>
                                          <p:spTgt spid="82"/>
                                        </p:tgtEl>
                                      </p:cBhvr>
                                      <p:by x="120000" y="120000"/>
                                    </p:animScale>
                                  </p:childTnLst>
                                </p:cTn>
                              </p:par>
                              <p:par>
                                <p:cTn id="147" presetID="6" presetClass="emph" presetSubtype="0" decel="100000" fill="hold" grpId="2" nodeType="withEffect">
                                  <p:stCondLst>
                                    <p:cond delay="800"/>
                                  </p:stCondLst>
                                  <p:childTnLst>
                                    <p:animScale>
                                      <p:cBhvr>
                                        <p:cTn id="148" dur="250" fill="hold"/>
                                        <p:tgtEl>
                                          <p:spTgt spid="82"/>
                                        </p:tgtEl>
                                      </p:cBhvr>
                                      <p:by x="83000" y="83000"/>
                                    </p:animScale>
                                  </p:childTnLst>
                                </p:cTn>
                              </p:par>
                            </p:childTnLst>
                          </p:cTn>
                        </p:par>
                        <p:par>
                          <p:cTn id="149" fill="hold">
                            <p:stCondLst>
                              <p:cond delay="10700"/>
                            </p:stCondLst>
                            <p:childTnLst>
                              <p:par>
                                <p:cTn id="150" presetID="53" presetClass="entr" presetSubtype="16" fill="hold" grpId="0" nodeType="afterEffect">
                                  <p:stCondLst>
                                    <p:cond delay="0"/>
                                  </p:stCondLst>
                                  <p:iterate type="lt">
                                    <p:tmPct val="10000"/>
                                  </p:iterate>
                                  <p:childTnLst>
                                    <p:set>
                                      <p:cBhvr>
                                        <p:cTn id="151" dur="1" fill="hold">
                                          <p:stCondLst>
                                            <p:cond delay="0"/>
                                          </p:stCondLst>
                                        </p:cTn>
                                        <p:tgtEl>
                                          <p:spTgt spid="81"/>
                                        </p:tgtEl>
                                        <p:attrNameLst>
                                          <p:attrName>style.visibility</p:attrName>
                                        </p:attrNameLst>
                                      </p:cBhvr>
                                      <p:to>
                                        <p:strVal val="visible"/>
                                      </p:to>
                                    </p:set>
                                    <p:anim calcmode="lin" valueType="num">
                                      <p:cBhvr>
                                        <p:cTn id="152" dur="250" fill="hold"/>
                                        <p:tgtEl>
                                          <p:spTgt spid="81"/>
                                        </p:tgtEl>
                                        <p:attrNameLst>
                                          <p:attrName>ppt_w</p:attrName>
                                        </p:attrNameLst>
                                      </p:cBhvr>
                                      <p:tavLst>
                                        <p:tav tm="0">
                                          <p:val>
                                            <p:fltVal val="0"/>
                                          </p:val>
                                        </p:tav>
                                        <p:tav tm="100000">
                                          <p:val>
                                            <p:strVal val="#ppt_w"/>
                                          </p:val>
                                        </p:tav>
                                      </p:tavLst>
                                    </p:anim>
                                    <p:anim calcmode="lin" valueType="num">
                                      <p:cBhvr>
                                        <p:cTn id="153" dur="250" fill="hold"/>
                                        <p:tgtEl>
                                          <p:spTgt spid="81"/>
                                        </p:tgtEl>
                                        <p:attrNameLst>
                                          <p:attrName>ppt_h</p:attrName>
                                        </p:attrNameLst>
                                      </p:cBhvr>
                                      <p:tavLst>
                                        <p:tav tm="0">
                                          <p:val>
                                            <p:fltVal val="0"/>
                                          </p:val>
                                        </p:tav>
                                        <p:tav tm="100000">
                                          <p:val>
                                            <p:strVal val="#ppt_h"/>
                                          </p:val>
                                        </p:tav>
                                      </p:tavLst>
                                    </p:anim>
                                    <p:animEffect transition="in" filter="fade">
                                      <p:cBhvr>
                                        <p:cTn id="154" dur="250"/>
                                        <p:tgtEl>
                                          <p:spTgt spid="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animBg="1"/>
      <p:bldP spid="36" grpId="0" animBg="1"/>
      <p:bldP spid="34" grpId="0" animBg="1"/>
      <p:bldP spid="65" grpId="0" animBg="1"/>
      <p:bldP spid="65" grpId="1" animBg="1"/>
      <p:bldP spid="65" grpId="2" animBg="1"/>
      <p:bldP spid="35" grpId="0" animBg="1"/>
      <p:bldP spid="33" grpId="0" animBg="1"/>
      <p:bldP spid="74" grpId="0" animBg="1"/>
      <p:bldP spid="74" grpId="1" animBg="1"/>
      <p:bldP spid="74" grpId="2" animBg="1"/>
      <p:bldP spid="75" grpId="0"/>
      <p:bldP spid="76" grpId="0"/>
      <p:bldP spid="76" grpId="1"/>
      <p:bldP spid="76" grpId="2"/>
      <p:bldP spid="78" grpId="0"/>
      <p:bldP spid="79" grpId="0"/>
      <p:bldP spid="79" grpId="1"/>
      <p:bldP spid="79" grpId="2"/>
      <p:bldP spid="81" grpId="0"/>
      <p:bldP spid="82" grpId="0"/>
      <p:bldP spid="82" grpId="1"/>
      <p:bldP spid="82" grpId="2"/>
      <p:bldP spid="84" grpId="0"/>
      <p:bldP spid="85" grpId="0"/>
      <p:bldP spid="85" grpId="1"/>
      <p:bldP spid="85" grpId="2"/>
      <p:bldP spid="87" grpId="0"/>
      <p:bldP spid="88" grpId="0"/>
      <p:bldP spid="88" grpId="1"/>
      <p:bldP spid="88" grpId="2"/>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Diamond 4"/>
          <p:cNvSpPr>
            <a:spLocks noChangeArrowheads="1"/>
          </p:cNvSpPr>
          <p:nvPr/>
        </p:nvSpPr>
        <p:spPr bwMode="auto">
          <a:xfrm>
            <a:off x="3763169" y="1366471"/>
            <a:ext cx="4665662" cy="4664075"/>
          </a:xfrm>
          <a:prstGeom prst="diamond">
            <a:avLst/>
          </a:prstGeom>
          <a:solidFill>
            <a:schemeClr val="accent1"/>
          </a:solidFill>
          <a:ln>
            <a:noFill/>
          </a:ln>
          <a:effectLst>
            <a:outerShdw blurRad="254000" dist="152400" dir="2700000" algn="tl" rotWithShape="0">
              <a:prstClr val="black">
                <a:alpha val="60000"/>
              </a:prstClr>
            </a:outerShdw>
          </a:effectLst>
        </p:spPr>
        <p:txBody>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zh-CN" altLang="en-US" sz="1800">
              <a:latin typeface="Arial" panose="020B0604020202020204" pitchFamily="34" charset="0"/>
              <a:ea typeface="微软雅黑" panose="020B0503020204020204" pitchFamily="34" charset="-122"/>
              <a:sym typeface="Arial" panose="020B0604020202020204" pitchFamily="34" charset="0"/>
            </a:endParaRPr>
          </a:p>
        </p:txBody>
      </p:sp>
      <p:sp>
        <p:nvSpPr>
          <p:cNvPr id="9" name="Rounded Rectangle 15"/>
          <p:cNvSpPr>
            <a:spLocks noChangeArrowheads="1"/>
          </p:cNvSpPr>
          <p:nvPr/>
        </p:nvSpPr>
        <p:spPr bwMode="auto">
          <a:xfrm>
            <a:off x="4207669" y="1809384"/>
            <a:ext cx="1817687" cy="1819275"/>
          </a:xfrm>
          <a:prstGeom prst="roundRect">
            <a:avLst>
              <a:gd name="adj" fmla="val 16667"/>
            </a:avLst>
          </a:prstGeom>
          <a:solidFill>
            <a:schemeClr val="accent1"/>
          </a:solidFill>
          <a:ln>
            <a:noFill/>
          </a:ln>
          <a:effectLst>
            <a:outerShdw blurRad="254000" dist="152400" dir="2700000" algn="tl" rotWithShape="0">
              <a:prstClr val="black">
                <a:alpha val="60000"/>
              </a:prstClr>
            </a:outerShdw>
          </a:effectLst>
        </p:spPr>
        <p:txBody>
          <a:bodyPr tIns="608409" bIns="0" anchor="ctr" anchorCtr="1"/>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Rounded Rectangle 13"/>
          <p:cNvSpPr>
            <a:spLocks noChangeArrowheads="1"/>
          </p:cNvSpPr>
          <p:nvPr/>
        </p:nvSpPr>
        <p:spPr bwMode="auto">
          <a:xfrm>
            <a:off x="6166644" y="1809384"/>
            <a:ext cx="1817687" cy="1819275"/>
          </a:xfrm>
          <a:prstGeom prst="roundRect">
            <a:avLst>
              <a:gd name="adj" fmla="val 16667"/>
            </a:avLst>
          </a:prstGeom>
          <a:solidFill>
            <a:schemeClr val="accent2"/>
          </a:solidFill>
          <a:ln>
            <a:noFill/>
          </a:ln>
          <a:effectLst>
            <a:outerShdw blurRad="254000" dist="152400" dir="2700000" algn="tl" rotWithShape="0">
              <a:prstClr val="black">
                <a:alpha val="60000"/>
              </a:prstClr>
            </a:outerShdw>
          </a:effectLst>
        </p:spPr>
        <p:txBody>
          <a:bodyPr tIns="608409" bIns="0" anchor="ctr" anchorCtr="1"/>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Rounded Rectangle 11"/>
          <p:cNvSpPr>
            <a:spLocks noChangeArrowheads="1"/>
          </p:cNvSpPr>
          <p:nvPr/>
        </p:nvSpPr>
        <p:spPr bwMode="auto">
          <a:xfrm>
            <a:off x="4207669" y="3768359"/>
            <a:ext cx="1817687" cy="1819275"/>
          </a:xfrm>
          <a:prstGeom prst="roundRect">
            <a:avLst>
              <a:gd name="adj" fmla="val 16667"/>
            </a:avLst>
          </a:prstGeom>
          <a:solidFill>
            <a:schemeClr val="accent3"/>
          </a:solidFill>
          <a:ln>
            <a:noFill/>
          </a:ln>
          <a:effectLst>
            <a:outerShdw blurRad="254000" dist="152400" dir="2700000" algn="tl" rotWithShape="0">
              <a:prstClr val="black">
                <a:alpha val="60000"/>
              </a:prstClr>
            </a:outerShdw>
          </a:effectLst>
        </p:spPr>
        <p:txBody>
          <a:bodyPr tIns="608409" bIns="0" anchor="ctr" anchorCtr="1"/>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Rounded Rectangle 9"/>
          <p:cNvSpPr>
            <a:spLocks noChangeArrowheads="1"/>
          </p:cNvSpPr>
          <p:nvPr/>
        </p:nvSpPr>
        <p:spPr bwMode="auto">
          <a:xfrm>
            <a:off x="6166644" y="3768359"/>
            <a:ext cx="1817687" cy="1819275"/>
          </a:xfrm>
          <a:prstGeom prst="roundRect">
            <a:avLst>
              <a:gd name="adj" fmla="val 16667"/>
            </a:avLst>
          </a:prstGeom>
          <a:solidFill>
            <a:schemeClr val="accent1"/>
          </a:solidFill>
          <a:ln>
            <a:noFill/>
          </a:ln>
          <a:effectLst>
            <a:outerShdw blurRad="254000" dist="152400" dir="2700000" algn="tl" rotWithShape="0">
              <a:prstClr val="black">
                <a:alpha val="60000"/>
              </a:prstClr>
            </a:outerShdw>
          </a:effectLst>
        </p:spPr>
        <p:txBody>
          <a:bodyPr tIns="608409" bIns="0" anchor="ctr" anchorCtr="1"/>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endParaRPr lang="en-US" altLang="zh-CN" sz="210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4" name="Group 49"/>
          <p:cNvPicPr>
            <a:picLocks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6736556" y="4223971"/>
            <a:ext cx="676275" cy="500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5" name="Freeform 24"/>
          <p:cNvSpPr>
            <a:spLocks noEditPoints="1"/>
          </p:cNvSpPr>
          <p:nvPr/>
        </p:nvSpPr>
        <p:spPr bwMode="auto">
          <a:xfrm>
            <a:off x="4817269" y="2214196"/>
            <a:ext cx="628650" cy="617538"/>
          </a:xfrm>
          <a:custGeom>
            <a:avLst/>
            <a:gdLst>
              <a:gd name="T0" fmla="*/ 2147483646 w 127"/>
              <a:gd name="T1" fmla="*/ 2147483646 h 125"/>
              <a:gd name="T2" fmla="*/ 2147483646 w 127"/>
              <a:gd name="T3" fmla="*/ 2147483646 h 125"/>
              <a:gd name="T4" fmla="*/ 2147483646 w 127"/>
              <a:gd name="T5" fmla="*/ 2147483646 h 125"/>
              <a:gd name="T6" fmla="*/ 2147483646 w 127"/>
              <a:gd name="T7" fmla="*/ 2147483646 h 125"/>
              <a:gd name="T8" fmla="*/ 2147483646 w 127"/>
              <a:gd name="T9" fmla="*/ 2147483646 h 125"/>
              <a:gd name="T10" fmla="*/ 2147483646 w 127"/>
              <a:gd name="T11" fmla="*/ 2147483646 h 125"/>
              <a:gd name="T12" fmla="*/ 2147483646 w 127"/>
              <a:gd name="T13" fmla="*/ 2147483646 h 125"/>
              <a:gd name="T14" fmla="*/ 2147483646 w 127"/>
              <a:gd name="T15" fmla="*/ 2147483646 h 125"/>
              <a:gd name="T16" fmla="*/ 2147483646 w 127"/>
              <a:gd name="T17" fmla="*/ 2147483646 h 125"/>
              <a:gd name="T18" fmla="*/ 2147483646 w 127"/>
              <a:gd name="T19" fmla="*/ 2147483646 h 125"/>
              <a:gd name="T20" fmla="*/ 2147483646 w 127"/>
              <a:gd name="T21" fmla="*/ 2147483646 h 125"/>
              <a:gd name="T22" fmla="*/ 2147483646 w 127"/>
              <a:gd name="T23" fmla="*/ 2147483646 h 125"/>
              <a:gd name="T24" fmla="*/ 2147483646 w 127"/>
              <a:gd name="T25" fmla="*/ 2147483646 h 125"/>
              <a:gd name="T26" fmla="*/ 2147483646 w 127"/>
              <a:gd name="T27" fmla="*/ 2147483646 h 125"/>
              <a:gd name="T28" fmla="*/ 2147483646 w 127"/>
              <a:gd name="T29" fmla="*/ 2147483646 h 125"/>
              <a:gd name="T30" fmla="*/ 2147483646 w 127"/>
              <a:gd name="T31" fmla="*/ 2147483646 h 125"/>
              <a:gd name="T32" fmla="*/ 2147483646 w 127"/>
              <a:gd name="T33" fmla="*/ 2147483646 h 125"/>
              <a:gd name="T34" fmla="*/ 0 w 127"/>
              <a:gd name="T35" fmla="*/ 2147483646 h 125"/>
              <a:gd name="T36" fmla="*/ 0 w 127"/>
              <a:gd name="T37" fmla="*/ 2147483646 h 125"/>
              <a:gd name="T38" fmla="*/ 2147483646 w 127"/>
              <a:gd name="T39" fmla="*/ 2147483646 h 125"/>
              <a:gd name="T40" fmla="*/ 2147483646 w 127"/>
              <a:gd name="T41" fmla="*/ 2147483646 h 125"/>
              <a:gd name="T42" fmla="*/ 2147483646 w 127"/>
              <a:gd name="T43" fmla="*/ 0 h 125"/>
              <a:gd name="T44" fmla="*/ 2147483646 w 127"/>
              <a:gd name="T45" fmla="*/ 2147483646 h 125"/>
              <a:gd name="T46" fmla="*/ 2147483646 w 127"/>
              <a:gd name="T47" fmla="*/ 2147483646 h 125"/>
              <a:gd name="T48" fmla="*/ 2147483646 w 127"/>
              <a:gd name="T49" fmla="*/ 2147483646 h 125"/>
              <a:gd name="T50" fmla="*/ 2147483646 w 127"/>
              <a:gd name="T51" fmla="*/ 2147483646 h 125"/>
              <a:gd name="T52" fmla="*/ 2147483646 w 127"/>
              <a:gd name="T53" fmla="*/ 2147483646 h 125"/>
              <a:gd name="T54" fmla="*/ 2147483646 w 127"/>
              <a:gd name="T55" fmla="*/ 2147483646 h 125"/>
              <a:gd name="T56" fmla="*/ 2147483646 w 127"/>
              <a:gd name="T57" fmla="*/ 2147483646 h 125"/>
              <a:gd name="T58" fmla="*/ 2147483646 w 127"/>
              <a:gd name="T59" fmla="*/ 2147483646 h 125"/>
              <a:gd name="T60" fmla="*/ 2147483646 w 127"/>
              <a:gd name="T61" fmla="*/ 2147483646 h 125"/>
              <a:gd name="T62" fmla="*/ 2147483646 w 127"/>
              <a:gd name="T63" fmla="*/ 2147483646 h 125"/>
              <a:gd name="T64" fmla="*/ 2147483646 w 127"/>
              <a:gd name="T65" fmla="*/ 2147483646 h 125"/>
              <a:gd name="T66" fmla="*/ 2147483646 w 127"/>
              <a:gd name="T67" fmla="*/ 2147483646 h 125"/>
              <a:gd name="T68" fmla="*/ 2147483646 w 127"/>
              <a:gd name="T69" fmla="*/ 2147483646 h 125"/>
              <a:gd name="T70" fmla="*/ 2147483646 w 127"/>
              <a:gd name="T71" fmla="*/ 2147483646 h 125"/>
              <a:gd name="T72" fmla="*/ 2147483646 w 127"/>
              <a:gd name="T73" fmla="*/ 2147483646 h 125"/>
              <a:gd name="T74" fmla="*/ 2147483646 w 127"/>
              <a:gd name="T75" fmla="*/ 2147483646 h 125"/>
              <a:gd name="T76" fmla="*/ 2147483646 w 127"/>
              <a:gd name="T77" fmla="*/ 2147483646 h 125"/>
              <a:gd name="T78" fmla="*/ 2147483646 w 127"/>
              <a:gd name="T79" fmla="*/ 2147483646 h 125"/>
              <a:gd name="T80" fmla="*/ 2147483646 w 127"/>
              <a:gd name="T81" fmla="*/ 2147483646 h 125"/>
              <a:gd name="T82" fmla="*/ 2147483646 w 127"/>
              <a:gd name="T83" fmla="*/ 2147483646 h 125"/>
              <a:gd name="T84" fmla="*/ 2147483646 w 127"/>
              <a:gd name="T85" fmla="*/ 2147483646 h 125"/>
              <a:gd name="T86" fmla="*/ 2147483646 w 127"/>
              <a:gd name="T87" fmla="*/ 2147483646 h 125"/>
              <a:gd name="T88" fmla="*/ 2147483646 w 127"/>
              <a:gd name="T89" fmla="*/ 2147483646 h 125"/>
              <a:gd name="T90" fmla="*/ 2147483646 w 127"/>
              <a:gd name="T91" fmla="*/ 2147483646 h 125"/>
              <a:gd name="T92" fmla="*/ 2147483646 w 127"/>
              <a:gd name="T93" fmla="*/ 2147483646 h 125"/>
              <a:gd name="T94" fmla="*/ 2147483646 w 127"/>
              <a:gd name="T95" fmla="*/ 2147483646 h 125"/>
              <a:gd name="T96" fmla="*/ 2147483646 w 127"/>
              <a:gd name="T97" fmla="*/ 2147483646 h 125"/>
              <a:gd name="T98" fmla="*/ 2147483646 w 127"/>
              <a:gd name="T99" fmla="*/ 2147483646 h 125"/>
              <a:gd name="T100" fmla="*/ 2147483646 w 127"/>
              <a:gd name="T101" fmla="*/ 2147483646 h 125"/>
              <a:gd name="T102" fmla="*/ 2147483646 w 127"/>
              <a:gd name="T103" fmla="*/ 2147483646 h 125"/>
              <a:gd name="T104" fmla="*/ 2147483646 w 127"/>
              <a:gd name="T105" fmla="*/ 2147483646 h 125"/>
              <a:gd name="T106" fmla="*/ 2147483646 w 127"/>
              <a:gd name="T107" fmla="*/ 2147483646 h 125"/>
              <a:gd name="T108" fmla="*/ 2147483646 w 127"/>
              <a:gd name="T109" fmla="*/ 2147483646 h 125"/>
              <a:gd name="T110" fmla="*/ 2147483646 w 127"/>
              <a:gd name="T111" fmla="*/ 2147483646 h 125"/>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27" h="125">
                <a:moveTo>
                  <a:pt x="54" y="69"/>
                </a:moveTo>
                <a:cubicBezTo>
                  <a:pt x="54" y="73"/>
                  <a:pt x="51" y="76"/>
                  <a:pt x="47" y="76"/>
                </a:cubicBezTo>
                <a:cubicBezTo>
                  <a:pt x="44" y="76"/>
                  <a:pt x="41" y="73"/>
                  <a:pt x="41" y="69"/>
                </a:cubicBezTo>
                <a:cubicBezTo>
                  <a:pt x="41" y="66"/>
                  <a:pt x="44" y="63"/>
                  <a:pt x="47" y="63"/>
                </a:cubicBezTo>
                <a:cubicBezTo>
                  <a:pt x="51" y="63"/>
                  <a:pt x="54" y="66"/>
                  <a:pt x="54" y="69"/>
                </a:cubicBezTo>
                <a:close/>
                <a:moveTo>
                  <a:pt x="80" y="63"/>
                </a:moveTo>
                <a:cubicBezTo>
                  <a:pt x="77" y="63"/>
                  <a:pt x="74" y="66"/>
                  <a:pt x="74" y="69"/>
                </a:cubicBezTo>
                <a:cubicBezTo>
                  <a:pt x="74" y="73"/>
                  <a:pt x="77" y="76"/>
                  <a:pt x="80" y="76"/>
                </a:cubicBezTo>
                <a:cubicBezTo>
                  <a:pt x="84" y="76"/>
                  <a:pt x="87" y="73"/>
                  <a:pt x="87" y="69"/>
                </a:cubicBezTo>
                <a:cubicBezTo>
                  <a:pt x="87" y="66"/>
                  <a:pt x="84" y="63"/>
                  <a:pt x="80" y="63"/>
                </a:cubicBezTo>
                <a:close/>
                <a:moveTo>
                  <a:pt x="127" y="66"/>
                </a:moveTo>
                <a:cubicBezTo>
                  <a:pt x="127" y="78"/>
                  <a:pt x="127" y="78"/>
                  <a:pt x="127" y="78"/>
                </a:cubicBezTo>
                <a:cubicBezTo>
                  <a:pt x="127" y="84"/>
                  <a:pt x="122" y="89"/>
                  <a:pt x="116" y="89"/>
                </a:cubicBezTo>
                <a:cubicBezTo>
                  <a:pt x="108" y="89"/>
                  <a:pt x="108" y="89"/>
                  <a:pt x="108" y="89"/>
                </a:cubicBezTo>
                <a:cubicBezTo>
                  <a:pt x="100" y="112"/>
                  <a:pt x="79" y="125"/>
                  <a:pt x="64" y="125"/>
                </a:cubicBezTo>
                <a:cubicBezTo>
                  <a:pt x="48" y="125"/>
                  <a:pt x="28" y="112"/>
                  <a:pt x="19" y="89"/>
                </a:cubicBezTo>
                <a:cubicBezTo>
                  <a:pt x="11" y="89"/>
                  <a:pt x="11" y="89"/>
                  <a:pt x="11" y="89"/>
                </a:cubicBezTo>
                <a:cubicBezTo>
                  <a:pt x="5" y="89"/>
                  <a:pt x="0" y="84"/>
                  <a:pt x="0" y="78"/>
                </a:cubicBezTo>
                <a:cubicBezTo>
                  <a:pt x="0" y="66"/>
                  <a:pt x="0" y="66"/>
                  <a:pt x="0" y="66"/>
                </a:cubicBezTo>
                <a:cubicBezTo>
                  <a:pt x="0" y="61"/>
                  <a:pt x="2" y="58"/>
                  <a:pt x="6" y="56"/>
                </a:cubicBezTo>
                <a:cubicBezTo>
                  <a:pt x="6" y="38"/>
                  <a:pt x="11" y="24"/>
                  <a:pt x="21" y="15"/>
                </a:cubicBezTo>
                <a:cubicBezTo>
                  <a:pt x="31" y="5"/>
                  <a:pt x="45" y="0"/>
                  <a:pt x="64" y="0"/>
                </a:cubicBezTo>
                <a:cubicBezTo>
                  <a:pt x="82" y="0"/>
                  <a:pt x="96" y="5"/>
                  <a:pt x="106" y="15"/>
                </a:cubicBezTo>
                <a:cubicBezTo>
                  <a:pt x="116" y="24"/>
                  <a:pt x="121" y="38"/>
                  <a:pt x="121" y="56"/>
                </a:cubicBezTo>
                <a:cubicBezTo>
                  <a:pt x="125" y="58"/>
                  <a:pt x="127" y="61"/>
                  <a:pt x="127" y="66"/>
                </a:cubicBezTo>
                <a:close/>
                <a:moveTo>
                  <a:pt x="103" y="69"/>
                </a:moveTo>
                <a:cubicBezTo>
                  <a:pt x="103" y="66"/>
                  <a:pt x="103" y="64"/>
                  <a:pt x="103" y="61"/>
                </a:cubicBezTo>
                <a:cubicBezTo>
                  <a:pt x="98" y="56"/>
                  <a:pt x="89" y="53"/>
                  <a:pt x="77" y="52"/>
                </a:cubicBezTo>
                <a:cubicBezTo>
                  <a:pt x="79" y="53"/>
                  <a:pt x="80" y="56"/>
                  <a:pt x="81" y="58"/>
                </a:cubicBezTo>
                <a:cubicBezTo>
                  <a:pt x="74" y="53"/>
                  <a:pt x="60" y="54"/>
                  <a:pt x="50" y="42"/>
                </a:cubicBezTo>
                <a:cubicBezTo>
                  <a:pt x="49" y="41"/>
                  <a:pt x="49" y="40"/>
                  <a:pt x="48" y="40"/>
                </a:cubicBezTo>
                <a:cubicBezTo>
                  <a:pt x="48" y="40"/>
                  <a:pt x="48" y="40"/>
                  <a:pt x="48" y="40"/>
                </a:cubicBezTo>
                <a:cubicBezTo>
                  <a:pt x="48" y="40"/>
                  <a:pt x="48" y="40"/>
                  <a:pt x="48" y="40"/>
                </a:cubicBezTo>
                <a:cubicBezTo>
                  <a:pt x="46" y="37"/>
                  <a:pt x="46" y="36"/>
                  <a:pt x="46" y="37"/>
                </a:cubicBezTo>
                <a:cubicBezTo>
                  <a:pt x="45" y="52"/>
                  <a:pt x="35" y="63"/>
                  <a:pt x="24" y="64"/>
                </a:cubicBezTo>
                <a:cubicBezTo>
                  <a:pt x="24" y="66"/>
                  <a:pt x="24" y="68"/>
                  <a:pt x="24" y="69"/>
                </a:cubicBezTo>
                <a:cubicBezTo>
                  <a:pt x="24" y="75"/>
                  <a:pt x="25" y="81"/>
                  <a:pt x="27" y="86"/>
                </a:cubicBezTo>
                <a:cubicBezTo>
                  <a:pt x="33" y="93"/>
                  <a:pt x="43" y="95"/>
                  <a:pt x="52" y="96"/>
                </a:cubicBezTo>
                <a:cubicBezTo>
                  <a:pt x="54" y="93"/>
                  <a:pt x="58" y="91"/>
                  <a:pt x="63" y="91"/>
                </a:cubicBezTo>
                <a:cubicBezTo>
                  <a:pt x="69" y="91"/>
                  <a:pt x="73" y="95"/>
                  <a:pt x="73" y="99"/>
                </a:cubicBezTo>
                <a:cubicBezTo>
                  <a:pt x="73" y="104"/>
                  <a:pt x="69" y="107"/>
                  <a:pt x="63" y="107"/>
                </a:cubicBezTo>
                <a:cubicBezTo>
                  <a:pt x="58" y="107"/>
                  <a:pt x="54" y="105"/>
                  <a:pt x="52" y="102"/>
                </a:cubicBezTo>
                <a:cubicBezTo>
                  <a:pt x="46" y="102"/>
                  <a:pt x="39" y="101"/>
                  <a:pt x="32" y="98"/>
                </a:cubicBezTo>
                <a:cubicBezTo>
                  <a:pt x="41" y="111"/>
                  <a:pt x="55" y="118"/>
                  <a:pt x="64" y="118"/>
                </a:cubicBezTo>
                <a:cubicBezTo>
                  <a:pt x="77" y="118"/>
                  <a:pt x="103" y="101"/>
                  <a:pt x="103" y="69"/>
                </a:cubicBezTo>
                <a:close/>
                <a:moveTo>
                  <a:pt x="115" y="54"/>
                </a:moveTo>
                <a:cubicBezTo>
                  <a:pt x="114" y="23"/>
                  <a:pt x="96" y="7"/>
                  <a:pt x="64" y="7"/>
                </a:cubicBezTo>
                <a:cubicBezTo>
                  <a:pt x="31" y="7"/>
                  <a:pt x="13" y="23"/>
                  <a:pt x="13" y="54"/>
                </a:cubicBezTo>
                <a:cubicBezTo>
                  <a:pt x="17" y="54"/>
                  <a:pt x="17" y="54"/>
                  <a:pt x="17" y="54"/>
                </a:cubicBezTo>
                <a:cubicBezTo>
                  <a:pt x="19" y="44"/>
                  <a:pt x="22" y="35"/>
                  <a:pt x="27" y="29"/>
                </a:cubicBezTo>
                <a:cubicBezTo>
                  <a:pt x="35" y="18"/>
                  <a:pt x="48" y="13"/>
                  <a:pt x="64" y="13"/>
                </a:cubicBezTo>
                <a:cubicBezTo>
                  <a:pt x="80" y="13"/>
                  <a:pt x="92" y="18"/>
                  <a:pt x="100" y="29"/>
                </a:cubicBezTo>
                <a:cubicBezTo>
                  <a:pt x="105" y="35"/>
                  <a:pt x="109" y="44"/>
                  <a:pt x="110" y="54"/>
                </a:cubicBezTo>
                <a:lnTo>
                  <a:pt x="115" y="54"/>
                </a:lnTo>
                <a:close/>
                <a:moveTo>
                  <a:pt x="115" y="54"/>
                </a:moveTo>
                <a:cubicBezTo>
                  <a:pt x="115" y="54"/>
                  <a:pt x="115" y="54"/>
                  <a:pt x="115" y="54"/>
                </a:cubicBezTo>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lIns="121682" tIns="60841" rIns="121682" bIns="60841"/>
          <a:lstStyle/>
          <a:p>
            <a:endParaRPr lang="zh-CN" altLang="en-US"/>
          </a:p>
        </p:txBody>
      </p:sp>
      <p:pic>
        <p:nvPicPr>
          <p:cNvPr id="16" name="Group 70"/>
          <p:cNvPicPr>
            <a:picLocks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839494" y="4235084"/>
            <a:ext cx="573087" cy="561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Group 91"/>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773069" y="2236421"/>
            <a:ext cx="609600" cy="6334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 name="TextBox 13"/>
          <p:cNvSpPr txBox="1">
            <a:spLocks noChangeArrowheads="1"/>
          </p:cNvSpPr>
          <p:nvPr/>
        </p:nvSpPr>
        <p:spPr bwMode="auto">
          <a:xfrm>
            <a:off x="4501356" y="3036521"/>
            <a:ext cx="1220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20000"/>
              </a:spcBef>
              <a:buFont typeface="Arial" panose="020B0604020202020204" pitchFamily="34" charset="0"/>
              <a:buNone/>
            </a:pPr>
            <a:r>
              <a:rPr lang="zh-CN" altLang="en-US" sz="1800" b="1" dirty="0" smtClean="0">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sz="18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3"/>
          <p:cNvSpPr txBox="1">
            <a:spLocks noChangeArrowheads="1"/>
          </p:cNvSpPr>
          <p:nvPr/>
        </p:nvSpPr>
        <p:spPr bwMode="auto">
          <a:xfrm>
            <a:off x="6441281" y="3036521"/>
            <a:ext cx="1220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20000"/>
              </a:spcBef>
              <a:buNone/>
            </a:pPr>
            <a:r>
              <a:rPr lang="zh-CN" altLang="en-US" sz="1800" b="1" dirty="0">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8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3"/>
          <p:cNvSpPr txBox="1">
            <a:spLocks noChangeArrowheads="1"/>
          </p:cNvSpPr>
          <p:nvPr/>
        </p:nvSpPr>
        <p:spPr bwMode="auto">
          <a:xfrm>
            <a:off x="4501356" y="4992321"/>
            <a:ext cx="1220788"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20000"/>
              </a:spcBef>
              <a:buNone/>
            </a:pPr>
            <a:r>
              <a:rPr lang="zh-CN" altLang="en-US" sz="1800" b="1" dirty="0">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8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13"/>
          <p:cNvSpPr txBox="1">
            <a:spLocks noChangeArrowheads="1"/>
          </p:cNvSpPr>
          <p:nvPr/>
        </p:nvSpPr>
        <p:spPr bwMode="auto">
          <a:xfrm>
            <a:off x="6444456" y="4955809"/>
            <a:ext cx="1222375" cy="276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defTabSz="1216025">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defTabSz="1216025">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defTabSz="1216025">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defTabSz="1216025"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a:lnSpc>
                <a:spcPct val="100000"/>
              </a:lnSpc>
              <a:spcBef>
                <a:spcPct val="20000"/>
              </a:spcBef>
              <a:buNone/>
            </a:pPr>
            <a:r>
              <a:rPr lang="zh-CN" altLang="en-US" sz="1800" b="1" dirty="0">
                <a:solidFill>
                  <a:srgbClr val="FFFFFF"/>
                </a:solidFill>
                <a:latin typeface="Arial" panose="020B0604020202020204" pitchFamily="34" charset="0"/>
                <a:ea typeface="微软雅黑" panose="020B0503020204020204" pitchFamily="34" charset="-122"/>
                <a:sym typeface="Arial" panose="020B0604020202020204" pitchFamily="34" charset="0"/>
              </a:rPr>
              <a:t>添加标题</a:t>
            </a:r>
            <a:endParaRPr lang="en-US" altLang="zh-CN" sz="1800" b="1" dirty="0">
              <a:solidFill>
                <a:srgbClr val="FFFFFF"/>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矩形 32"/>
          <p:cNvSpPr/>
          <p:nvPr/>
        </p:nvSpPr>
        <p:spPr>
          <a:xfrm>
            <a:off x="1079528" y="2241968"/>
            <a:ext cx="2977328"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4" name="矩形 33"/>
          <p:cNvSpPr/>
          <p:nvPr/>
        </p:nvSpPr>
        <p:spPr>
          <a:xfrm>
            <a:off x="1079528" y="4200943"/>
            <a:ext cx="2977328" cy="116840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矩形 34"/>
          <p:cNvSpPr/>
          <p:nvPr/>
        </p:nvSpPr>
        <p:spPr>
          <a:xfrm>
            <a:off x="8177348" y="2241968"/>
            <a:ext cx="2977328"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6" name="矩形 35"/>
          <p:cNvSpPr/>
          <p:nvPr/>
        </p:nvSpPr>
        <p:spPr>
          <a:xfrm>
            <a:off x="8177348" y="4200943"/>
            <a:ext cx="2977328" cy="954107"/>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 calcmode="lin" valueType="num">
                                      <p:cBhvr>
                                        <p:cTn id="9" dur="500" fill="hold"/>
                                        <p:tgtEl>
                                          <p:spTgt spid="8"/>
                                        </p:tgtEl>
                                        <p:attrNameLst>
                                          <p:attrName>style.rotation</p:attrName>
                                        </p:attrNameLst>
                                      </p:cBhvr>
                                      <p:tavLst>
                                        <p:tav tm="0">
                                          <p:val>
                                            <p:fltVal val="360"/>
                                          </p:val>
                                        </p:tav>
                                        <p:tav tm="100000">
                                          <p:val>
                                            <p:fltVal val="0"/>
                                          </p:val>
                                        </p:tav>
                                      </p:tavLst>
                                    </p:anim>
                                    <p:animEffect transition="in" filter="fade">
                                      <p:cBhvr>
                                        <p:cTn id="10" dur="500"/>
                                        <p:tgtEl>
                                          <p:spTgt spid="8"/>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9"/>
                                        </p:tgtEl>
                                        <p:attrNameLst>
                                          <p:attrName>style.visibility</p:attrName>
                                        </p:attrNameLst>
                                      </p:cBhvr>
                                      <p:to>
                                        <p:strVal val="visible"/>
                                      </p:to>
                                    </p:set>
                                    <p:anim calcmode="lin" valueType="num">
                                      <p:cBhvr>
                                        <p:cTn id="14" dur="500" fill="hold"/>
                                        <p:tgtEl>
                                          <p:spTgt spid="9"/>
                                        </p:tgtEl>
                                        <p:attrNameLst>
                                          <p:attrName>ppt_w</p:attrName>
                                        </p:attrNameLst>
                                      </p:cBhvr>
                                      <p:tavLst>
                                        <p:tav tm="0">
                                          <p:val>
                                            <p:fltVal val="0"/>
                                          </p:val>
                                        </p:tav>
                                        <p:tav tm="100000">
                                          <p:val>
                                            <p:strVal val="#ppt_w"/>
                                          </p:val>
                                        </p:tav>
                                      </p:tavLst>
                                    </p:anim>
                                    <p:anim calcmode="lin" valueType="num">
                                      <p:cBhvr>
                                        <p:cTn id="15" dur="500" fill="hold"/>
                                        <p:tgtEl>
                                          <p:spTgt spid="9"/>
                                        </p:tgtEl>
                                        <p:attrNameLst>
                                          <p:attrName>ppt_h</p:attrName>
                                        </p:attrNameLst>
                                      </p:cBhvr>
                                      <p:tavLst>
                                        <p:tav tm="0">
                                          <p:val>
                                            <p:fltVal val="0"/>
                                          </p:val>
                                        </p:tav>
                                        <p:tav tm="100000">
                                          <p:val>
                                            <p:strVal val="#ppt_h"/>
                                          </p:val>
                                        </p:tav>
                                      </p:tavLst>
                                    </p:anim>
                                    <p:animEffect transition="in" filter="fade">
                                      <p:cBhvr>
                                        <p:cTn id="16" dur="500"/>
                                        <p:tgtEl>
                                          <p:spTgt spid="9"/>
                                        </p:tgtEl>
                                      </p:cBhvr>
                                    </p:animEffect>
                                  </p:childTnLst>
                                </p:cTn>
                              </p:par>
                              <p:par>
                                <p:cTn id="17" presetID="53" presetClass="entr" presetSubtype="16" fill="hold" grpId="0" nodeType="withEffect">
                                  <p:stCondLst>
                                    <p:cond delay="200"/>
                                  </p:stCondLst>
                                  <p:childTnLst>
                                    <p:set>
                                      <p:cBhvr>
                                        <p:cTn id="18" dur="1" fill="hold">
                                          <p:stCondLst>
                                            <p:cond delay="0"/>
                                          </p:stCondLst>
                                        </p:cTn>
                                        <p:tgtEl>
                                          <p:spTgt spid="10"/>
                                        </p:tgtEl>
                                        <p:attrNameLst>
                                          <p:attrName>style.visibility</p:attrName>
                                        </p:attrNameLst>
                                      </p:cBhvr>
                                      <p:to>
                                        <p:strVal val="visible"/>
                                      </p:to>
                                    </p:set>
                                    <p:anim calcmode="lin" valueType="num">
                                      <p:cBhvr>
                                        <p:cTn id="19" dur="500" fill="hold"/>
                                        <p:tgtEl>
                                          <p:spTgt spid="10"/>
                                        </p:tgtEl>
                                        <p:attrNameLst>
                                          <p:attrName>ppt_w</p:attrName>
                                        </p:attrNameLst>
                                      </p:cBhvr>
                                      <p:tavLst>
                                        <p:tav tm="0">
                                          <p:val>
                                            <p:fltVal val="0"/>
                                          </p:val>
                                        </p:tav>
                                        <p:tav tm="100000">
                                          <p:val>
                                            <p:strVal val="#ppt_w"/>
                                          </p:val>
                                        </p:tav>
                                      </p:tavLst>
                                    </p:anim>
                                    <p:anim calcmode="lin" valueType="num">
                                      <p:cBhvr>
                                        <p:cTn id="20" dur="500" fill="hold"/>
                                        <p:tgtEl>
                                          <p:spTgt spid="10"/>
                                        </p:tgtEl>
                                        <p:attrNameLst>
                                          <p:attrName>ppt_h</p:attrName>
                                        </p:attrNameLst>
                                      </p:cBhvr>
                                      <p:tavLst>
                                        <p:tav tm="0">
                                          <p:val>
                                            <p:fltVal val="0"/>
                                          </p:val>
                                        </p:tav>
                                        <p:tav tm="100000">
                                          <p:val>
                                            <p:strVal val="#ppt_h"/>
                                          </p:val>
                                        </p:tav>
                                      </p:tavLst>
                                    </p:anim>
                                    <p:animEffect transition="in" filter="fade">
                                      <p:cBhvr>
                                        <p:cTn id="21" dur="500"/>
                                        <p:tgtEl>
                                          <p:spTgt spid="10"/>
                                        </p:tgtEl>
                                      </p:cBhvr>
                                    </p:animEffect>
                                  </p:childTnLst>
                                </p:cTn>
                              </p:par>
                              <p:par>
                                <p:cTn id="22" presetID="53" presetClass="entr" presetSubtype="16" fill="hold" grpId="0" nodeType="withEffect">
                                  <p:stCondLst>
                                    <p:cond delay="400"/>
                                  </p:stCondLst>
                                  <p:childTnLst>
                                    <p:set>
                                      <p:cBhvr>
                                        <p:cTn id="23" dur="1" fill="hold">
                                          <p:stCondLst>
                                            <p:cond delay="0"/>
                                          </p:stCondLst>
                                        </p:cTn>
                                        <p:tgtEl>
                                          <p:spTgt spid="12"/>
                                        </p:tgtEl>
                                        <p:attrNameLst>
                                          <p:attrName>style.visibility</p:attrName>
                                        </p:attrNameLst>
                                      </p:cBhvr>
                                      <p:to>
                                        <p:strVal val="visible"/>
                                      </p:to>
                                    </p:set>
                                    <p:anim calcmode="lin" valueType="num">
                                      <p:cBhvr>
                                        <p:cTn id="24" dur="500" fill="hold"/>
                                        <p:tgtEl>
                                          <p:spTgt spid="12"/>
                                        </p:tgtEl>
                                        <p:attrNameLst>
                                          <p:attrName>ppt_w</p:attrName>
                                        </p:attrNameLst>
                                      </p:cBhvr>
                                      <p:tavLst>
                                        <p:tav tm="0">
                                          <p:val>
                                            <p:fltVal val="0"/>
                                          </p:val>
                                        </p:tav>
                                        <p:tav tm="100000">
                                          <p:val>
                                            <p:strVal val="#ppt_w"/>
                                          </p:val>
                                        </p:tav>
                                      </p:tavLst>
                                    </p:anim>
                                    <p:anim calcmode="lin" valueType="num">
                                      <p:cBhvr>
                                        <p:cTn id="25" dur="500" fill="hold"/>
                                        <p:tgtEl>
                                          <p:spTgt spid="12"/>
                                        </p:tgtEl>
                                        <p:attrNameLst>
                                          <p:attrName>ppt_h</p:attrName>
                                        </p:attrNameLst>
                                      </p:cBhvr>
                                      <p:tavLst>
                                        <p:tav tm="0">
                                          <p:val>
                                            <p:fltVal val="0"/>
                                          </p:val>
                                        </p:tav>
                                        <p:tav tm="100000">
                                          <p:val>
                                            <p:strVal val="#ppt_h"/>
                                          </p:val>
                                        </p:tav>
                                      </p:tavLst>
                                    </p:anim>
                                    <p:animEffect transition="in" filter="fade">
                                      <p:cBhvr>
                                        <p:cTn id="26" dur="500"/>
                                        <p:tgtEl>
                                          <p:spTgt spid="12"/>
                                        </p:tgtEl>
                                      </p:cBhvr>
                                    </p:animEffect>
                                  </p:childTnLst>
                                </p:cTn>
                              </p:par>
                              <p:par>
                                <p:cTn id="27" presetID="53" presetClass="entr" presetSubtype="16" fill="hold" grpId="0" nodeType="withEffect">
                                  <p:stCondLst>
                                    <p:cond delay="600"/>
                                  </p:stCondLst>
                                  <p:childTnLst>
                                    <p:set>
                                      <p:cBhvr>
                                        <p:cTn id="28" dur="1" fill="hold">
                                          <p:stCondLst>
                                            <p:cond delay="0"/>
                                          </p:stCondLst>
                                        </p:cTn>
                                        <p:tgtEl>
                                          <p:spTgt spid="13"/>
                                        </p:tgtEl>
                                        <p:attrNameLst>
                                          <p:attrName>style.visibility</p:attrName>
                                        </p:attrNameLst>
                                      </p:cBhvr>
                                      <p:to>
                                        <p:strVal val="visible"/>
                                      </p:to>
                                    </p:set>
                                    <p:anim calcmode="lin" valueType="num">
                                      <p:cBhvr>
                                        <p:cTn id="29" dur="500" fill="hold"/>
                                        <p:tgtEl>
                                          <p:spTgt spid="13"/>
                                        </p:tgtEl>
                                        <p:attrNameLst>
                                          <p:attrName>ppt_w</p:attrName>
                                        </p:attrNameLst>
                                      </p:cBhvr>
                                      <p:tavLst>
                                        <p:tav tm="0">
                                          <p:val>
                                            <p:fltVal val="0"/>
                                          </p:val>
                                        </p:tav>
                                        <p:tav tm="100000">
                                          <p:val>
                                            <p:strVal val="#ppt_w"/>
                                          </p:val>
                                        </p:tav>
                                      </p:tavLst>
                                    </p:anim>
                                    <p:anim calcmode="lin" valueType="num">
                                      <p:cBhvr>
                                        <p:cTn id="30" dur="500" fill="hold"/>
                                        <p:tgtEl>
                                          <p:spTgt spid="13"/>
                                        </p:tgtEl>
                                        <p:attrNameLst>
                                          <p:attrName>ppt_h</p:attrName>
                                        </p:attrNameLst>
                                      </p:cBhvr>
                                      <p:tavLst>
                                        <p:tav tm="0">
                                          <p:val>
                                            <p:fltVal val="0"/>
                                          </p:val>
                                        </p:tav>
                                        <p:tav tm="100000">
                                          <p:val>
                                            <p:strVal val="#ppt_h"/>
                                          </p:val>
                                        </p:tav>
                                      </p:tavLst>
                                    </p:anim>
                                    <p:animEffect transition="in" filter="fade">
                                      <p:cBhvr>
                                        <p:cTn id="31" dur="500"/>
                                        <p:tgtEl>
                                          <p:spTgt spid="13"/>
                                        </p:tgtEl>
                                      </p:cBhvr>
                                    </p:animEffect>
                                  </p:childTnLst>
                                </p:cTn>
                              </p:par>
                            </p:childTnLst>
                          </p:cTn>
                        </p:par>
                        <p:par>
                          <p:cTn id="32" fill="hold">
                            <p:stCondLst>
                              <p:cond delay="1000"/>
                            </p:stCondLst>
                            <p:childTnLst>
                              <p:par>
                                <p:cTn id="33" presetID="53" presetClass="entr" presetSubtype="16"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250" fill="hold"/>
                                        <p:tgtEl>
                                          <p:spTgt spid="15"/>
                                        </p:tgtEl>
                                        <p:attrNameLst>
                                          <p:attrName>ppt_w</p:attrName>
                                        </p:attrNameLst>
                                      </p:cBhvr>
                                      <p:tavLst>
                                        <p:tav tm="0">
                                          <p:val>
                                            <p:fltVal val="0"/>
                                          </p:val>
                                        </p:tav>
                                        <p:tav tm="100000">
                                          <p:val>
                                            <p:strVal val="#ppt_w"/>
                                          </p:val>
                                        </p:tav>
                                      </p:tavLst>
                                    </p:anim>
                                    <p:anim calcmode="lin" valueType="num">
                                      <p:cBhvr>
                                        <p:cTn id="36" dur="250" fill="hold"/>
                                        <p:tgtEl>
                                          <p:spTgt spid="15"/>
                                        </p:tgtEl>
                                        <p:attrNameLst>
                                          <p:attrName>ppt_h</p:attrName>
                                        </p:attrNameLst>
                                      </p:cBhvr>
                                      <p:tavLst>
                                        <p:tav tm="0">
                                          <p:val>
                                            <p:fltVal val="0"/>
                                          </p:val>
                                        </p:tav>
                                        <p:tav tm="100000">
                                          <p:val>
                                            <p:strVal val="#ppt_h"/>
                                          </p:val>
                                        </p:tav>
                                      </p:tavLst>
                                    </p:anim>
                                    <p:animEffect transition="in" filter="fade">
                                      <p:cBhvr>
                                        <p:cTn id="37" dur="250"/>
                                        <p:tgtEl>
                                          <p:spTgt spid="15"/>
                                        </p:tgtEl>
                                      </p:cBhvr>
                                    </p:animEffect>
                                  </p:childTnLst>
                                </p:cTn>
                              </p:par>
                              <p:par>
                                <p:cTn id="38" presetID="6" presetClass="emph" presetSubtype="0" decel="100000" fill="hold" grpId="1" nodeType="withEffect">
                                  <p:stCondLst>
                                    <p:cond delay="200"/>
                                  </p:stCondLst>
                                  <p:childTnLst>
                                    <p:animScale>
                                      <p:cBhvr>
                                        <p:cTn id="39" dur="250" fill="hold"/>
                                        <p:tgtEl>
                                          <p:spTgt spid="15"/>
                                        </p:tgtEl>
                                      </p:cBhvr>
                                      <p:by x="120000" y="120000"/>
                                    </p:animScale>
                                  </p:childTnLst>
                                </p:cTn>
                              </p:par>
                              <p:par>
                                <p:cTn id="40" presetID="6" presetClass="emph" presetSubtype="0" decel="100000" fill="hold" grpId="2" nodeType="withEffect">
                                  <p:stCondLst>
                                    <p:cond delay="400"/>
                                  </p:stCondLst>
                                  <p:childTnLst>
                                    <p:animScale>
                                      <p:cBhvr>
                                        <p:cTn id="41" dur="250" fill="hold"/>
                                        <p:tgtEl>
                                          <p:spTgt spid="15"/>
                                        </p:tgtEl>
                                      </p:cBhvr>
                                      <p:by x="83000" y="83000"/>
                                    </p:animScale>
                                  </p:childTnLst>
                                </p:cTn>
                              </p:par>
                              <p:par>
                                <p:cTn id="42" presetID="53" presetClass="entr" presetSubtype="16" fill="hold" grpId="0" nodeType="withEffect">
                                  <p:stCondLst>
                                    <p:cond delay="400"/>
                                  </p:stCondLst>
                                  <p:childTnLst>
                                    <p:set>
                                      <p:cBhvr>
                                        <p:cTn id="43" dur="1" fill="hold">
                                          <p:stCondLst>
                                            <p:cond delay="0"/>
                                          </p:stCondLst>
                                        </p:cTn>
                                        <p:tgtEl>
                                          <p:spTgt spid="29"/>
                                        </p:tgtEl>
                                        <p:attrNameLst>
                                          <p:attrName>style.visibility</p:attrName>
                                        </p:attrNameLst>
                                      </p:cBhvr>
                                      <p:to>
                                        <p:strVal val="visible"/>
                                      </p:to>
                                    </p:set>
                                    <p:anim calcmode="lin" valueType="num">
                                      <p:cBhvr>
                                        <p:cTn id="44" dur="250" fill="hold"/>
                                        <p:tgtEl>
                                          <p:spTgt spid="29"/>
                                        </p:tgtEl>
                                        <p:attrNameLst>
                                          <p:attrName>ppt_w</p:attrName>
                                        </p:attrNameLst>
                                      </p:cBhvr>
                                      <p:tavLst>
                                        <p:tav tm="0">
                                          <p:val>
                                            <p:fltVal val="0"/>
                                          </p:val>
                                        </p:tav>
                                        <p:tav tm="100000">
                                          <p:val>
                                            <p:strVal val="#ppt_w"/>
                                          </p:val>
                                        </p:tav>
                                      </p:tavLst>
                                    </p:anim>
                                    <p:anim calcmode="lin" valueType="num">
                                      <p:cBhvr>
                                        <p:cTn id="45" dur="250" fill="hold"/>
                                        <p:tgtEl>
                                          <p:spTgt spid="29"/>
                                        </p:tgtEl>
                                        <p:attrNameLst>
                                          <p:attrName>ppt_h</p:attrName>
                                        </p:attrNameLst>
                                      </p:cBhvr>
                                      <p:tavLst>
                                        <p:tav tm="0">
                                          <p:val>
                                            <p:fltVal val="0"/>
                                          </p:val>
                                        </p:tav>
                                        <p:tav tm="100000">
                                          <p:val>
                                            <p:strVal val="#ppt_h"/>
                                          </p:val>
                                        </p:tav>
                                      </p:tavLst>
                                    </p:anim>
                                    <p:animEffect transition="in" filter="fade">
                                      <p:cBhvr>
                                        <p:cTn id="46" dur="250"/>
                                        <p:tgtEl>
                                          <p:spTgt spid="29"/>
                                        </p:tgtEl>
                                      </p:cBhvr>
                                    </p:animEffect>
                                  </p:childTnLst>
                                </p:cTn>
                              </p:par>
                              <p:par>
                                <p:cTn id="47" presetID="6" presetClass="emph" presetSubtype="0" decel="100000" fill="hold" grpId="1" nodeType="withEffect">
                                  <p:stCondLst>
                                    <p:cond delay="600"/>
                                  </p:stCondLst>
                                  <p:childTnLst>
                                    <p:animScale>
                                      <p:cBhvr>
                                        <p:cTn id="48" dur="250" fill="hold"/>
                                        <p:tgtEl>
                                          <p:spTgt spid="29"/>
                                        </p:tgtEl>
                                      </p:cBhvr>
                                      <p:by x="120000" y="120000"/>
                                    </p:animScale>
                                  </p:childTnLst>
                                </p:cTn>
                              </p:par>
                              <p:par>
                                <p:cTn id="49" presetID="6" presetClass="emph" presetSubtype="0" decel="100000" fill="hold" grpId="2" nodeType="withEffect">
                                  <p:stCondLst>
                                    <p:cond delay="800"/>
                                  </p:stCondLst>
                                  <p:childTnLst>
                                    <p:animScale>
                                      <p:cBhvr>
                                        <p:cTn id="50" dur="250" fill="hold"/>
                                        <p:tgtEl>
                                          <p:spTgt spid="29"/>
                                        </p:tgtEl>
                                      </p:cBhvr>
                                      <p:by x="83000" y="83000"/>
                                    </p:animScale>
                                  </p:childTnLst>
                                </p:cTn>
                              </p:par>
                            </p:childTnLst>
                          </p:cTn>
                        </p:par>
                        <p:par>
                          <p:cTn id="51" fill="hold">
                            <p:stCondLst>
                              <p:cond delay="1500"/>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33"/>
                                        </p:tgtEl>
                                        <p:attrNameLst>
                                          <p:attrName>style.visibility</p:attrName>
                                        </p:attrNameLst>
                                      </p:cBhvr>
                                      <p:to>
                                        <p:strVal val="visible"/>
                                      </p:to>
                                    </p:set>
                                    <p:anim calcmode="lin" valueType="num">
                                      <p:cBhvr>
                                        <p:cTn id="54" dur="250" fill="hold"/>
                                        <p:tgtEl>
                                          <p:spTgt spid="33"/>
                                        </p:tgtEl>
                                        <p:attrNameLst>
                                          <p:attrName>ppt_w</p:attrName>
                                        </p:attrNameLst>
                                      </p:cBhvr>
                                      <p:tavLst>
                                        <p:tav tm="0">
                                          <p:val>
                                            <p:fltVal val="0"/>
                                          </p:val>
                                        </p:tav>
                                        <p:tav tm="100000">
                                          <p:val>
                                            <p:strVal val="#ppt_w"/>
                                          </p:val>
                                        </p:tav>
                                      </p:tavLst>
                                    </p:anim>
                                    <p:anim calcmode="lin" valueType="num">
                                      <p:cBhvr>
                                        <p:cTn id="55" dur="250" fill="hold"/>
                                        <p:tgtEl>
                                          <p:spTgt spid="33"/>
                                        </p:tgtEl>
                                        <p:attrNameLst>
                                          <p:attrName>ppt_h</p:attrName>
                                        </p:attrNameLst>
                                      </p:cBhvr>
                                      <p:tavLst>
                                        <p:tav tm="0">
                                          <p:val>
                                            <p:fltVal val="0"/>
                                          </p:val>
                                        </p:tav>
                                        <p:tav tm="100000">
                                          <p:val>
                                            <p:strVal val="#ppt_h"/>
                                          </p:val>
                                        </p:tav>
                                      </p:tavLst>
                                    </p:anim>
                                    <p:animEffect transition="in" filter="fade">
                                      <p:cBhvr>
                                        <p:cTn id="56" dur="250"/>
                                        <p:tgtEl>
                                          <p:spTgt spid="33"/>
                                        </p:tgtEl>
                                      </p:cBhvr>
                                    </p:animEffect>
                                  </p:childTnLst>
                                </p:cTn>
                              </p:par>
                            </p:childTnLst>
                          </p:cTn>
                        </p:par>
                        <p:par>
                          <p:cTn id="57" fill="hold">
                            <p:stCondLst>
                              <p:cond delay="4224"/>
                            </p:stCondLst>
                            <p:childTnLst>
                              <p:par>
                                <p:cTn id="58" presetID="53" presetClass="entr" presetSubtype="16" fill="hold" nodeType="afterEffect">
                                  <p:stCondLst>
                                    <p:cond delay="0"/>
                                  </p:stCondLst>
                                  <p:childTnLst>
                                    <p:set>
                                      <p:cBhvr>
                                        <p:cTn id="59" dur="1" fill="hold">
                                          <p:stCondLst>
                                            <p:cond delay="0"/>
                                          </p:stCondLst>
                                        </p:cTn>
                                        <p:tgtEl>
                                          <p:spTgt spid="17"/>
                                        </p:tgtEl>
                                        <p:attrNameLst>
                                          <p:attrName>style.visibility</p:attrName>
                                        </p:attrNameLst>
                                      </p:cBhvr>
                                      <p:to>
                                        <p:strVal val="visible"/>
                                      </p:to>
                                    </p:set>
                                    <p:anim calcmode="lin" valueType="num">
                                      <p:cBhvr>
                                        <p:cTn id="60" dur="250" fill="hold"/>
                                        <p:tgtEl>
                                          <p:spTgt spid="17"/>
                                        </p:tgtEl>
                                        <p:attrNameLst>
                                          <p:attrName>ppt_w</p:attrName>
                                        </p:attrNameLst>
                                      </p:cBhvr>
                                      <p:tavLst>
                                        <p:tav tm="0">
                                          <p:val>
                                            <p:fltVal val="0"/>
                                          </p:val>
                                        </p:tav>
                                        <p:tav tm="100000">
                                          <p:val>
                                            <p:strVal val="#ppt_w"/>
                                          </p:val>
                                        </p:tav>
                                      </p:tavLst>
                                    </p:anim>
                                    <p:anim calcmode="lin" valueType="num">
                                      <p:cBhvr>
                                        <p:cTn id="61" dur="250" fill="hold"/>
                                        <p:tgtEl>
                                          <p:spTgt spid="17"/>
                                        </p:tgtEl>
                                        <p:attrNameLst>
                                          <p:attrName>ppt_h</p:attrName>
                                        </p:attrNameLst>
                                      </p:cBhvr>
                                      <p:tavLst>
                                        <p:tav tm="0">
                                          <p:val>
                                            <p:fltVal val="0"/>
                                          </p:val>
                                        </p:tav>
                                        <p:tav tm="100000">
                                          <p:val>
                                            <p:strVal val="#ppt_h"/>
                                          </p:val>
                                        </p:tav>
                                      </p:tavLst>
                                    </p:anim>
                                    <p:animEffect transition="in" filter="fade">
                                      <p:cBhvr>
                                        <p:cTn id="62" dur="250"/>
                                        <p:tgtEl>
                                          <p:spTgt spid="17"/>
                                        </p:tgtEl>
                                      </p:cBhvr>
                                    </p:animEffect>
                                  </p:childTnLst>
                                </p:cTn>
                              </p:par>
                              <p:par>
                                <p:cTn id="63" presetID="6" presetClass="emph" presetSubtype="0" decel="100000" fill="hold" nodeType="withEffect">
                                  <p:stCondLst>
                                    <p:cond delay="200"/>
                                  </p:stCondLst>
                                  <p:childTnLst>
                                    <p:animScale>
                                      <p:cBhvr>
                                        <p:cTn id="64" dur="250" fill="hold"/>
                                        <p:tgtEl>
                                          <p:spTgt spid="17"/>
                                        </p:tgtEl>
                                      </p:cBhvr>
                                      <p:by x="120000" y="120000"/>
                                    </p:animScale>
                                  </p:childTnLst>
                                </p:cTn>
                              </p:par>
                              <p:par>
                                <p:cTn id="65" presetID="6" presetClass="emph" presetSubtype="0" decel="100000" fill="hold" nodeType="withEffect">
                                  <p:stCondLst>
                                    <p:cond delay="400"/>
                                  </p:stCondLst>
                                  <p:childTnLst>
                                    <p:animScale>
                                      <p:cBhvr>
                                        <p:cTn id="66" dur="250" fill="hold"/>
                                        <p:tgtEl>
                                          <p:spTgt spid="17"/>
                                        </p:tgtEl>
                                      </p:cBhvr>
                                      <p:by x="83000" y="83000"/>
                                    </p:animScale>
                                  </p:childTnLst>
                                </p:cTn>
                              </p:par>
                              <p:par>
                                <p:cTn id="67" presetID="53" presetClass="entr" presetSubtype="16" fill="hold" grpId="0" nodeType="withEffect">
                                  <p:stCondLst>
                                    <p:cond delay="400"/>
                                  </p:stCondLst>
                                  <p:childTnLst>
                                    <p:set>
                                      <p:cBhvr>
                                        <p:cTn id="68" dur="1" fill="hold">
                                          <p:stCondLst>
                                            <p:cond delay="0"/>
                                          </p:stCondLst>
                                        </p:cTn>
                                        <p:tgtEl>
                                          <p:spTgt spid="30"/>
                                        </p:tgtEl>
                                        <p:attrNameLst>
                                          <p:attrName>style.visibility</p:attrName>
                                        </p:attrNameLst>
                                      </p:cBhvr>
                                      <p:to>
                                        <p:strVal val="visible"/>
                                      </p:to>
                                    </p:set>
                                    <p:anim calcmode="lin" valueType="num">
                                      <p:cBhvr>
                                        <p:cTn id="69" dur="250" fill="hold"/>
                                        <p:tgtEl>
                                          <p:spTgt spid="30"/>
                                        </p:tgtEl>
                                        <p:attrNameLst>
                                          <p:attrName>ppt_w</p:attrName>
                                        </p:attrNameLst>
                                      </p:cBhvr>
                                      <p:tavLst>
                                        <p:tav tm="0">
                                          <p:val>
                                            <p:fltVal val="0"/>
                                          </p:val>
                                        </p:tav>
                                        <p:tav tm="100000">
                                          <p:val>
                                            <p:strVal val="#ppt_w"/>
                                          </p:val>
                                        </p:tav>
                                      </p:tavLst>
                                    </p:anim>
                                    <p:anim calcmode="lin" valueType="num">
                                      <p:cBhvr>
                                        <p:cTn id="70" dur="250" fill="hold"/>
                                        <p:tgtEl>
                                          <p:spTgt spid="30"/>
                                        </p:tgtEl>
                                        <p:attrNameLst>
                                          <p:attrName>ppt_h</p:attrName>
                                        </p:attrNameLst>
                                      </p:cBhvr>
                                      <p:tavLst>
                                        <p:tav tm="0">
                                          <p:val>
                                            <p:fltVal val="0"/>
                                          </p:val>
                                        </p:tav>
                                        <p:tav tm="100000">
                                          <p:val>
                                            <p:strVal val="#ppt_h"/>
                                          </p:val>
                                        </p:tav>
                                      </p:tavLst>
                                    </p:anim>
                                    <p:animEffect transition="in" filter="fade">
                                      <p:cBhvr>
                                        <p:cTn id="71" dur="250"/>
                                        <p:tgtEl>
                                          <p:spTgt spid="30"/>
                                        </p:tgtEl>
                                      </p:cBhvr>
                                    </p:animEffect>
                                  </p:childTnLst>
                                </p:cTn>
                              </p:par>
                              <p:par>
                                <p:cTn id="72" presetID="6" presetClass="emph" presetSubtype="0" decel="100000" fill="hold" grpId="1" nodeType="withEffect">
                                  <p:stCondLst>
                                    <p:cond delay="600"/>
                                  </p:stCondLst>
                                  <p:childTnLst>
                                    <p:animScale>
                                      <p:cBhvr>
                                        <p:cTn id="73" dur="250" fill="hold"/>
                                        <p:tgtEl>
                                          <p:spTgt spid="30"/>
                                        </p:tgtEl>
                                      </p:cBhvr>
                                      <p:by x="120000" y="120000"/>
                                    </p:animScale>
                                  </p:childTnLst>
                                </p:cTn>
                              </p:par>
                              <p:par>
                                <p:cTn id="74" presetID="6" presetClass="emph" presetSubtype="0" decel="100000" fill="hold" grpId="2" nodeType="withEffect">
                                  <p:stCondLst>
                                    <p:cond delay="800"/>
                                  </p:stCondLst>
                                  <p:childTnLst>
                                    <p:animScale>
                                      <p:cBhvr>
                                        <p:cTn id="75" dur="250" fill="hold"/>
                                        <p:tgtEl>
                                          <p:spTgt spid="30"/>
                                        </p:tgtEl>
                                      </p:cBhvr>
                                      <p:by x="83000" y="83000"/>
                                    </p:animScale>
                                  </p:childTnLst>
                                </p:cTn>
                              </p:par>
                            </p:childTnLst>
                          </p:cTn>
                        </p:par>
                        <p:par>
                          <p:cTn id="76" fill="hold">
                            <p:stCondLst>
                              <p:cond delay="4724"/>
                            </p:stCondLst>
                            <p:childTnLst>
                              <p:par>
                                <p:cTn id="77" presetID="53" presetClass="entr" presetSubtype="16" fill="hold" grpId="0" nodeType="afterEffect">
                                  <p:stCondLst>
                                    <p:cond delay="0"/>
                                  </p:stCondLst>
                                  <p:iterate type="lt">
                                    <p:tmPct val="10000"/>
                                  </p:iterate>
                                  <p:childTnLst>
                                    <p:set>
                                      <p:cBhvr>
                                        <p:cTn id="78" dur="1" fill="hold">
                                          <p:stCondLst>
                                            <p:cond delay="0"/>
                                          </p:stCondLst>
                                        </p:cTn>
                                        <p:tgtEl>
                                          <p:spTgt spid="35"/>
                                        </p:tgtEl>
                                        <p:attrNameLst>
                                          <p:attrName>style.visibility</p:attrName>
                                        </p:attrNameLst>
                                      </p:cBhvr>
                                      <p:to>
                                        <p:strVal val="visible"/>
                                      </p:to>
                                    </p:set>
                                    <p:anim calcmode="lin" valueType="num">
                                      <p:cBhvr>
                                        <p:cTn id="79" dur="250" fill="hold"/>
                                        <p:tgtEl>
                                          <p:spTgt spid="35"/>
                                        </p:tgtEl>
                                        <p:attrNameLst>
                                          <p:attrName>ppt_w</p:attrName>
                                        </p:attrNameLst>
                                      </p:cBhvr>
                                      <p:tavLst>
                                        <p:tav tm="0">
                                          <p:val>
                                            <p:fltVal val="0"/>
                                          </p:val>
                                        </p:tav>
                                        <p:tav tm="100000">
                                          <p:val>
                                            <p:strVal val="#ppt_w"/>
                                          </p:val>
                                        </p:tav>
                                      </p:tavLst>
                                    </p:anim>
                                    <p:anim calcmode="lin" valueType="num">
                                      <p:cBhvr>
                                        <p:cTn id="80" dur="250" fill="hold"/>
                                        <p:tgtEl>
                                          <p:spTgt spid="35"/>
                                        </p:tgtEl>
                                        <p:attrNameLst>
                                          <p:attrName>ppt_h</p:attrName>
                                        </p:attrNameLst>
                                      </p:cBhvr>
                                      <p:tavLst>
                                        <p:tav tm="0">
                                          <p:val>
                                            <p:fltVal val="0"/>
                                          </p:val>
                                        </p:tav>
                                        <p:tav tm="100000">
                                          <p:val>
                                            <p:strVal val="#ppt_h"/>
                                          </p:val>
                                        </p:tav>
                                      </p:tavLst>
                                    </p:anim>
                                    <p:animEffect transition="in" filter="fade">
                                      <p:cBhvr>
                                        <p:cTn id="81" dur="250"/>
                                        <p:tgtEl>
                                          <p:spTgt spid="35"/>
                                        </p:tgtEl>
                                      </p:cBhvr>
                                    </p:animEffect>
                                  </p:childTnLst>
                                </p:cTn>
                              </p:par>
                            </p:childTnLst>
                          </p:cTn>
                        </p:par>
                        <p:par>
                          <p:cTn id="82" fill="hold">
                            <p:stCondLst>
                              <p:cond delay="6849"/>
                            </p:stCondLst>
                            <p:childTnLst>
                              <p:par>
                                <p:cTn id="83" presetID="53" presetClass="entr" presetSubtype="16" fill="hold" nodeType="afterEffect">
                                  <p:stCondLst>
                                    <p:cond delay="0"/>
                                  </p:stCondLst>
                                  <p:childTnLst>
                                    <p:set>
                                      <p:cBhvr>
                                        <p:cTn id="84" dur="1" fill="hold">
                                          <p:stCondLst>
                                            <p:cond delay="0"/>
                                          </p:stCondLst>
                                        </p:cTn>
                                        <p:tgtEl>
                                          <p:spTgt spid="16"/>
                                        </p:tgtEl>
                                        <p:attrNameLst>
                                          <p:attrName>style.visibility</p:attrName>
                                        </p:attrNameLst>
                                      </p:cBhvr>
                                      <p:to>
                                        <p:strVal val="visible"/>
                                      </p:to>
                                    </p:set>
                                    <p:anim calcmode="lin" valueType="num">
                                      <p:cBhvr>
                                        <p:cTn id="85" dur="250" fill="hold"/>
                                        <p:tgtEl>
                                          <p:spTgt spid="16"/>
                                        </p:tgtEl>
                                        <p:attrNameLst>
                                          <p:attrName>ppt_w</p:attrName>
                                        </p:attrNameLst>
                                      </p:cBhvr>
                                      <p:tavLst>
                                        <p:tav tm="0">
                                          <p:val>
                                            <p:fltVal val="0"/>
                                          </p:val>
                                        </p:tav>
                                        <p:tav tm="100000">
                                          <p:val>
                                            <p:strVal val="#ppt_w"/>
                                          </p:val>
                                        </p:tav>
                                      </p:tavLst>
                                    </p:anim>
                                    <p:anim calcmode="lin" valueType="num">
                                      <p:cBhvr>
                                        <p:cTn id="86" dur="250" fill="hold"/>
                                        <p:tgtEl>
                                          <p:spTgt spid="16"/>
                                        </p:tgtEl>
                                        <p:attrNameLst>
                                          <p:attrName>ppt_h</p:attrName>
                                        </p:attrNameLst>
                                      </p:cBhvr>
                                      <p:tavLst>
                                        <p:tav tm="0">
                                          <p:val>
                                            <p:fltVal val="0"/>
                                          </p:val>
                                        </p:tav>
                                        <p:tav tm="100000">
                                          <p:val>
                                            <p:strVal val="#ppt_h"/>
                                          </p:val>
                                        </p:tav>
                                      </p:tavLst>
                                    </p:anim>
                                    <p:animEffect transition="in" filter="fade">
                                      <p:cBhvr>
                                        <p:cTn id="87" dur="250"/>
                                        <p:tgtEl>
                                          <p:spTgt spid="16"/>
                                        </p:tgtEl>
                                      </p:cBhvr>
                                    </p:animEffect>
                                  </p:childTnLst>
                                </p:cTn>
                              </p:par>
                              <p:par>
                                <p:cTn id="88" presetID="6" presetClass="emph" presetSubtype="0" decel="100000" fill="hold" nodeType="withEffect">
                                  <p:stCondLst>
                                    <p:cond delay="200"/>
                                  </p:stCondLst>
                                  <p:childTnLst>
                                    <p:animScale>
                                      <p:cBhvr>
                                        <p:cTn id="89" dur="250" fill="hold"/>
                                        <p:tgtEl>
                                          <p:spTgt spid="16"/>
                                        </p:tgtEl>
                                      </p:cBhvr>
                                      <p:by x="120000" y="120000"/>
                                    </p:animScale>
                                  </p:childTnLst>
                                </p:cTn>
                              </p:par>
                              <p:par>
                                <p:cTn id="90" presetID="6" presetClass="emph" presetSubtype="0" decel="100000" fill="hold" nodeType="withEffect">
                                  <p:stCondLst>
                                    <p:cond delay="400"/>
                                  </p:stCondLst>
                                  <p:childTnLst>
                                    <p:animScale>
                                      <p:cBhvr>
                                        <p:cTn id="91" dur="250" fill="hold"/>
                                        <p:tgtEl>
                                          <p:spTgt spid="16"/>
                                        </p:tgtEl>
                                      </p:cBhvr>
                                      <p:by x="83000" y="83000"/>
                                    </p:animScale>
                                  </p:childTnLst>
                                </p:cTn>
                              </p:par>
                              <p:par>
                                <p:cTn id="92" presetID="53" presetClass="entr" presetSubtype="16" fill="hold" grpId="0" nodeType="withEffect">
                                  <p:stCondLst>
                                    <p:cond delay="400"/>
                                  </p:stCondLst>
                                  <p:childTnLst>
                                    <p:set>
                                      <p:cBhvr>
                                        <p:cTn id="93" dur="1" fill="hold">
                                          <p:stCondLst>
                                            <p:cond delay="0"/>
                                          </p:stCondLst>
                                        </p:cTn>
                                        <p:tgtEl>
                                          <p:spTgt spid="31"/>
                                        </p:tgtEl>
                                        <p:attrNameLst>
                                          <p:attrName>style.visibility</p:attrName>
                                        </p:attrNameLst>
                                      </p:cBhvr>
                                      <p:to>
                                        <p:strVal val="visible"/>
                                      </p:to>
                                    </p:set>
                                    <p:anim calcmode="lin" valueType="num">
                                      <p:cBhvr>
                                        <p:cTn id="94" dur="250" fill="hold"/>
                                        <p:tgtEl>
                                          <p:spTgt spid="31"/>
                                        </p:tgtEl>
                                        <p:attrNameLst>
                                          <p:attrName>ppt_w</p:attrName>
                                        </p:attrNameLst>
                                      </p:cBhvr>
                                      <p:tavLst>
                                        <p:tav tm="0">
                                          <p:val>
                                            <p:fltVal val="0"/>
                                          </p:val>
                                        </p:tav>
                                        <p:tav tm="100000">
                                          <p:val>
                                            <p:strVal val="#ppt_w"/>
                                          </p:val>
                                        </p:tav>
                                      </p:tavLst>
                                    </p:anim>
                                    <p:anim calcmode="lin" valueType="num">
                                      <p:cBhvr>
                                        <p:cTn id="95" dur="250" fill="hold"/>
                                        <p:tgtEl>
                                          <p:spTgt spid="31"/>
                                        </p:tgtEl>
                                        <p:attrNameLst>
                                          <p:attrName>ppt_h</p:attrName>
                                        </p:attrNameLst>
                                      </p:cBhvr>
                                      <p:tavLst>
                                        <p:tav tm="0">
                                          <p:val>
                                            <p:fltVal val="0"/>
                                          </p:val>
                                        </p:tav>
                                        <p:tav tm="100000">
                                          <p:val>
                                            <p:strVal val="#ppt_h"/>
                                          </p:val>
                                        </p:tav>
                                      </p:tavLst>
                                    </p:anim>
                                    <p:animEffect transition="in" filter="fade">
                                      <p:cBhvr>
                                        <p:cTn id="96" dur="250"/>
                                        <p:tgtEl>
                                          <p:spTgt spid="31"/>
                                        </p:tgtEl>
                                      </p:cBhvr>
                                    </p:animEffect>
                                  </p:childTnLst>
                                </p:cTn>
                              </p:par>
                              <p:par>
                                <p:cTn id="97" presetID="6" presetClass="emph" presetSubtype="0" decel="100000" fill="hold" grpId="1" nodeType="withEffect">
                                  <p:stCondLst>
                                    <p:cond delay="600"/>
                                  </p:stCondLst>
                                  <p:childTnLst>
                                    <p:animScale>
                                      <p:cBhvr>
                                        <p:cTn id="98" dur="250" fill="hold"/>
                                        <p:tgtEl>
                                          <p:spTgt spid="31"/>
                                        </p:tgtEl>
                                      </p:cBhvr>
                                      <p:by x="120000" y="120000"/>
                                    </p:animScale>
                                  </p:childTnLst>
                                </p:cTn>
                              </p:par>
                              <p:par>
                                <p:cTn id="99" presetID="6" presetClass="emph" presetSubtype="0" decel="100000" fill="hold" grpId="2" nodeType="withEffect">
                                  <p:stCondLst>
                                    <p:cond delay="800"/>
                                  </p:stCondLst>
                                  <p:childTnLst>
                                    <p:animScale>
                                      <p:cBhvr>
                                        <p:cTn id="100" dur="250" fill="hold"/>
                                        <p:tgtEl>
                                          <p:spTgt spid="31"/>
                                        </p:tgtEl>
                                      </p:cBhvr>
                                      <p:by x="83000" y="83000"/>
                                    </p:animScale>
                                  </p:childTnLst>
                                </p:cTn>
                              </p:par>
                            </p:childTnLst>
                          </p:cTn>
                        </p:par>
                        <p:par>
                          <p:cTn id="101" fill="hold">
                            <p:stCondLst>
                              <p:cond delay="7349"/>
                            </p:stCondLst>
                            <p:childTnLst>
                              <p:par>
                                <p:cTn id="102" presetID="53" presetClass="entr" presetSubtype="16" fill="hold" grpId="0" nodeType="afterEffect">
                                  <p:stCondLst>
                                    <p:cond delay="0"/>
                                  </p:stCondLst>
                                  <p:iterate type="lt">
                                    <p:tmPct val="10000"/>
                                  </p:iterate>
                                  <p:childTnLst>
                                    <p:set>
                                      <p:cBhvr>
                                        <p:cTn id="103" dur="1" fill="hold">
                                          <p:stCondLst>
                                            <p:cond delay="0"/>
                                          </p:stCondLst>
                                        </p:cTn>
                                        <p:tgtEl>
                                          <p:spTgt spid="34"/>
                                        </p:tgtEl>
                                        <p:attrNameLst>
                                          <p:attrName>style.visibility</p:attrName>
                                        </p:attrNameLst>
                                      </p:cBhvr>
                                      <p:to>
                                        <p:strVal val="visible"/>
                                      </p:to>
                                    </p:set>
                                    <p:anim calcmode="lin" valueType="num">
                                      <p:cBhvr>
                                        <p:cTn id="104" dur="250" fill="hold"/>
                                        <p:tgtEl>
                                          <p:spTgt spid="34"/>
                                        </p:tgtEl>
                                        <p:attrNameLst>
                                          <p:attrName>ppt_w</p:attrName>
                                        </p:attrNameLst>
                                      </p:cBhvr>
                                      <p:tavLst>
                                        <p:tav tm="0">
                                          <p:val>
                                            <p:fltVal val="0"/>
                                          </p:val>
                                        </p:tav>
                                        <p:tav tm="100000">
                                          <p:val>
                                            <p:strVal val="#ppt_w"/>
                                          </p:val>
                                        </p:tav>
                                      </p:tavLst>
                                    </p:anim>
                                    <p:anim calcmode="lin" valueType="num">
                                      <p:cBhvr>
                                        <p:cTn id="105" dur="250" fill="hold"/>
                                        <p:tgtEl>
                                          <p:spTgt spid="34"/>
                                        </p:tgtEl>
                                        <p:attrNameLst>
                                          <p:attrName>ppt_h</p:attrName>
                                        </p:attrNameLst>
                                      </p:cBhvr>
                                      <p:tavLst>
                                        <p:tav tm="0">
                                          <p:val>
                                            <p:fltVal val="0"/>
                                          </p:val>
                                        </p:tav>
                                        <p:tav tm="100000">
                                          <p:val>
                                            <p:strVal val="#ppt_h"/>
                                          </p:val>
                                        </p:tav>
                                      </p:tavLst>
                                    </p:anim>
                                    <p:animEffect transition="in" filter="fade">
                                      <p:cBhvr>
                                        <p:cTn id="106" dur="250"/>
                                        <p:tgtEl>
                                          <p:spTgt spid="34"/>
                                        </p:tgtEl>
                                      </p:cBhvr>
                                    </p:animEffect>
                                  </p:childTnLst>
                                </p:cTn>
                              </p:par>
                            </p:childTnLst>
                          </p:cTn>
                        </p:par>
                        <p:par>
                          <p:cTn id="107" fill="hold">
                            <p:stCondLst>
                              <p:cond delay="9500"/>
                            </p:stCondLst>
                            <p:childTnLst>
                              <p:par>
                                <p:cTn id="108" presetID="53" presetClass="entr" presetSubtype="16" fill="hold" nodeType="afterEffect">
                                  <p:stCondLst>
                                    <p:cond delay="0"/>
                                  </p:stCondLst>
                                  <p:childTnLst>
                                    <p:set>
                                      <p:cBhvr>
                                        <p:cTn id="109" dur="1" fill="hold">
                                          <p:stCondLst>
                                            <p:cond delay="0"/>
                                          </p:stCondLst>
                                        </p:cTn>
                                        <p:tgtEl>
                                          <p:spTgt spid="14"/>
                                        </p:tgtEl>
                                        <p:attrNameLst>
                                          <p:attrName>style.visibility</p:attrName>
                                        </p:attrNameLst>
                                      </p:cBhvr>
                                      <p:to>
                                        <p:strVal val="visible"/>
                                      </p:to>
                                    </p:set>
                                    <p:anim calcmode="lin" valueType="num">
                                      <p:cBhvr>
                                        <p:cTn id="110" dur="250" fill="hold"/>
                                        <p:tgtEl>
                                          <p:spTgt spid="14"/>
                                        </p:tgtEl>
                                        <p:attrNameLst>
                                          <p:attrName>ppt_w</p:attrName>
                                        </p:attrNameLst>
                                      </p:cBhvr>
                                      <p:tavLst>
                                        <p:tav tm="0">
                                          <p:val>
                                            <p:fltVal val="0"/>
                                          </p:val>
                                        </p:tav>
                                        <p:tav tm="100000">
                                          <p:val>
                                            <p:strVal val="#ppt_w"/>
                                          </p:val>
                                        </p:tav>
                                      </p:tavLst>
                                    </p:anim>
                                    <p:anim calcmode="lin" valueType="num">
                                      <p:cBhvr>
                                        <p:cTn id="111" dur="250" fill="hold"/>
                                        <p:tgtEl>
                                          <p:spTgt spid="14"/>
                                        </p:tgtEl>
                                        <p:attrNameLst>
                                          <p:attrName>ppt_h</p:attrName>
                                        </p:attrNameLst>
                                      </p:cBhvr>
                                      <p:tavLst>
                                        <p:tav tm="0">
                                          <p:val>
                                            <p:fltVal val="0"/>
                                          </p:val>
                                        </p:tav>
                                        <p:tav tm="100000">
                                          <p:val>
                                            <p:strVal val="#ppt_h"/>
                                          </p:val>
                                        </p:tav>
                                      </p:tavLst>
                                    </p:anim>
                                    <p:animEffect transition="in" filter="fade">
                                      <p:cBhvr>
                                        <p:cTn id="112" dur="250"/>
                                        <p:tgtEl>
                                          <p:spTgt spid="14"/>
                                        </p:tgtEl>
                                      </p:cBhvr>
                                    </p:animEffect>
                                  </p:childTnLst>
                                </p:cTn>
                              </p:par>
                              <p:par>
                                <p:cTn id="113" presetID="6" presetClass="emph" presetSubtype="0" decel="100000" fill="hold" nodeType="withEffect">
                                  <p:stCondLst>
                                    <p:cond delay="200"/>
                                  </p:stCondLst>
                                  <p:childTnLst>
                                    <p:animScale>
                                      <p:cBhvr>
                                        <p:cTn id="114" dur="250" fill="hold"/>
                                        <p:tgtEl>
                                          <p:spTgt spid="14"/>
                                        </p:tgtEl>
                                      </p:cBhvr>
                                      <p:by x="120000" y="120000"/>
                                    </p:animScale>
                                  </p:childTnLst>
                                </p:cTn>
                              </p:par>
                              <p:par>
                                <p:cTn id="115" presetID="6" presetClass="emph" presetSubtype="0" decel="100000" fill="hold" nodeType="withEffect">
                                  <p:stCondLst>
                                    <p:cond delay="400"/>
                                  </p:stCondLst>
                                  <p:childTnLst>
                                    <p:animScale>
                                      <p:cBhvr>
                                        <p:cTn id="116" dur="250" fill="hold"/>
                                        <p:tgtEl>
                                          <p:spTgt spid="14"/>
                                        </p:tgtEl>
                                      </p:cBhvr>
                                      <p:by x="83000" y="83000"/>
                                    </p:animScale>
                                  </p:childTnLst>
                                </p:cTn>
                              </p:par>
                              <p:par>
                                <p:cTn id="117" presetID="53" presetClass="entr" presetSubtype="16" fill="hold" grpId="0" nodeType="withEffect">
                                  <p:stCondLst>
                                    <p:cond delay="400"/>
                                  </p:stCondLst>
                                  <p:childTnLst>
                                    <p:set>
                                      <p:cBhvr>
                                        <p:cTn id="118" dur="1" fill="hold">
                                          <p:stCondLst>
                                            <p:cond delay="0"/>
                                          </p:stCondLst>
                                        </p:cTn>
                                        <p:tgtEl>
                                          <p:spTgt spid="32"/>
                                        </p:tgtEl>
                                        <p:attrNameLst>
                                          <p:attrName>style.visibility</p:attrName>
                                        </p:attrNameLst>
                                      </p:cBhvr>
                                      <p:to>
                                        <p:strVal val="visible"/>
                                      </p:to>
                                    </p:set>
                                    <p:anim calcmode="lin" valueType="num">
                                      <p:cBhvr>
                                        <p:cTn id="119" dur="250" fill="hold"/>
                                        <p:tgtEl>
                                          <p:spTgt spid="32"/>
                                        </p:tgtEl>
                                        <p:attrNameLst>
                                          <p:attrName>ppt_w</p:attrName>
                                        </p:attrNameLst>
                                      </p:cBhvr>
                                      <p:tavLst>
                                        <p:tav tm="0">
                                          <p:val>
                                            <p:fltVal val="0"/>
                                          </p:val>
                                        </p:tav>
                                        <p:tav tm="100000">
                                          <p:val>
                                            <p:strVal val="#ppt_w"/>
                                          </p:val>
                                        </p:tav>
                                      </p:tavLst>
                                    </p:anim>
                                    <p:anim calcmode="lin" valueType="num">
                                      <p:cBhvr>
                                        <p:cTn id="120" dur="250" fill="hold"/>
                                        <p:tgtEl>
                                          <p:spTgt spid="32"/>
                                        </p:tgtEl>
                                        <p:attrNameLst>
                                          <p:attrName>ppt_h</p:attrName>
                                        </p:attrNameLst>
                                      </p:cBhvr>
                                      <p:tavLst>
                                        <p:tav tm="0">
                                          <p:val>
                                            <p:fltVal val="0"/>
                                          </p:val>
                                        </p:tav>
                                        <p:tav tm="100000">
                                          <p:val>
                                            <p:strVal val="#ppt_h"/>
                                          </p:val>
                                        </p:tav>
                                      </p:tavLst>
                                    </p:anim>
                                    <p:animEffect transition="in" filter="fade">
                                      <p:cBhvr>
                                        <p:cTn id="121" dur="250"/>
                                        <p:tgtEl>
                                          <p:spTgt spid="32"/>
                                        </p:tgtEl>
                                      </p:cBhvr>
                                    </p:animEffect>
                                  </p:childTnLst>
                                </p:cTn>
                              </p:par>
                              <p:par>
                                <p:cTn id="122" presetID="6" presetClass="emph" presetSubtype="0" decel="100000" fill="hold" grpId="1" nodeType="withEffect">
                                  <p:stCondLst>
                                    <p:cond delay="600"/>
                                  </p:stCondLst>
                                  <p:childTnLst>
                                    <p:animScale>
                                      <p:cBhvr>
                                        <p:cTn id="123" dur="250" fill="hold"/>
                                        <p:tgtEl>
                                          <p:spTgt spid="32"/>
                                        </p:tgtEl>
                                      </p:cBhvr>
                                      <p:by x="120000" y="120000"/>
                                    </p:animScale>
                                  </p:childTnLst>
                                </p:cTn>
                              </p:par>
                              <p:par>
                                <p:cTn id="124" presetID="6" presetClass="emph" presetSubtype="0" decel="100000" fill="hold" grpId="2" nodeType="withEffect">
                                  <p:stCondLst>
                                    <p:cond delay="800"/>
                                  </p:stCondLst>
                                  <p:childTnLst>
                                    <p:animScale>
                                      <p:cBhvr>
                                        <p:cTn id="125" dur="250" fill="hold"/>
                                        <p:tgtEl>
                                          <p:spTgt spid="32"/>
                                        </p:tgtEl>
                                      </p:cBhvr>
                                      <p:by x="83000" y="83000"/>
                                    </p:animScale>
                                  </p:childTnLst>
                                </p:cTn>
                              </p:par>
                            </p:childTnLst>
                          </p:cTn>
                        </p:par>
                        <p:par>
                          <p:cTn id="126" fill="hold">
                            <p:stCondLst>
                              <p:cond delay="10000"/>
                            </p:stCondLst>
                            <p:childTnLst>
                              <p:par>
                                <p:cTn id="127" presetID="53" presetClass="entr" presetSubtype="16" fill="hold" grpId="0" nodeType="afterEffect">
                                  <p:stCondLst>
                                    <p:cond delay="0"/>
                                  </p:stCondLst>
                                  <p:iterate type="lt">
                                    <p:tmPct val="10000"/>
                                  </p:iterate>
                                  <p:childTnLst>
                                    <p:set>
                                      <p:cBhvr>
                                        <p:cTn id="128" dur="1" fill="hold">
                                          <p:stCondLst>
                                            <p:cond delay="0"/>
                                          </p:stCondLst>
                                        </p:cTn>
                                        <p:tgtEl>
                                          <p:spTgt spid="36"/>
                                        </p:tgtEl>
                                        <p:attrNameLst>
                                          <p:attrName>style.visibility</p:attrName>
                                        </p:attrNameLst>
                                      </p:cBhvr>
                                      <p:to>
                                        <p:strVal val="visible"/>
                                      </p:to>
                                    </p:set>
                                    <p:anim calcmode="lin" valueType="num">
                                      <p:cBhvr>
                                        <p:cTn id="129" dur="250" fill="hold"/>
                                        <p:tgtEl>
                                          <p:spTgt spid="36"/>
                                        </p:tgtEl>
                                        <p:attrNameLst>
                                          <p:attrName>ppt_w</p:attrName>
                                        </p:attrNameLst>
                                      </p:cBhvr>
                                      <p:tavLst>
                                        <p:tav tm="0">
                                          <p:val>
                                            <p:fltVal val="0"/>
                                          </p:val>
                                        </p:tav>
                                        <p:tav tm="100000">
                                          <p:val>
                                            <p:strVal val="#ppt_w"/>
                                          </p:val>
                                        </p:tav>
                                      </p:tavLst>
                                    </p:anim>
                                    <p:anim calcmode="lin" valueType="num">
                                      <p:cBhvr>
                                        <p:cTn id="130" dur="250" fill="hold"/>
                                        <p:tgtEl>
                                          <p:spTgt spid="36"/>
                                        </p:tgtEl>
                                        <p:attrNameLst>
                                          <p:attrName>ppt_h</p:attrName>
                                        </p:attrNameLst>
                                      </p:cBhvr>
                                      <p:tavLst>
                                        <p:tav tm="0">
                                          <p:val>
                                            <p:fltVal val="0"/>
                                          </p:val>
                                        </p:tav>
                                        <p:tav tm="100000">
                                          <p:val>
                                            <p:strVal val="#ppt_h"/>
                                          </p:val>
                                        </p:tav>
                                      </p:tavLst>
                                    </p:anim>
                                    <p:animEffect transition="in" filter="fade">
                                      <p:cBhvr>
                                        <p:cTn id="131" dur="250"/>
                                        <p:tgtEl>
                                          <p:spTgt spid="3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2" grpId="0" animBg="1"/>
      <p:bldP spid="13" grpId="0" animBg="1"/>
      <p:bldP spid="15" grpId="0" animBg="1"/>
      <p:bldP spid="15" grpId="1" animBg="1"/>
      <p:bldP spid="15" grpId="2" animBg="1"/>
      <p:bldP spid="29" grpId="0"/>
      <p:bldP spid="29" grpId="1"/>
      <p:bldP spid="29" grpId="2"/>
      <p:bldP spid="30" grpId="0"/>
      <p:bldP spid="30" grpId="1"/>
      <p:bldP spid="30" grpId="2"/>
      <p:bldP spid="31" grpId="0"/>
      <p:bldP spid="31" grpId="1"/>
      <p:bldP spid="31" grpId="2"/>
      <p:bldP spid="32" grpId="0"/>
      <p:bldP spid="32" grpId="1"/>
      <p:bldP spid="32" grpId="2"/>
      <p:bldP spid="33" grpId="0"/>
      <p:bldP spid="34" grpId="0"/>
      <p:bldP spid="35" grpId="0"/>
      <p:bldP spid="3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70606" y="2724576"/>
            <a:ext cx="1408667" cy="1408851"/>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2"/>
              </a:solidFill>
            </a:endParaRPr>
          </a:p>
        </p:txBody>
      </p:sp>
      <p:sp>
        <p:nvSpPr>
          <p:cNvPr id="3" name="文本框 9"/>
          <p:cNvSpPr txBox="1"/>
          <p:nvPr/>
        </p:nvSpPr>
        <p:spPr>
          <a:xfrm>
            <a:off x="5303914" y="3518440"/>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文本框 9"/>
          <p:cNvSpPr txBox="1"/>
          <p:nvPr/>
        </p:nvSpPr>
        <p:spPr>
          <a:xfrm>
            <a:off x="7093428" y="3524549"/>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文本框 9"/>
          <p:cNvSpPr txBox="1"/>
          <p:nvPr/>
        </p:nvSpPr>
        <p:spPr>
          <a:xfrm>
            <a:off x="5303913" y="3889030"/>
            <a:ext cx="19199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文本框 9"/>
          <p:cNvSpPr txBox="1"/>
          <p:nvPr/>
        </p:nvSpPr>
        <p:spPr>
          <a:xfrm>
            <a:off x="7093428" y="3889029"/>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5098573" y="2617908"/>
            <a:ext cx="3887926" cy="738664"/>
          </a:xfrm>
          <a:prstGeom prst="rect">
            <a:avLst/>
          </a:prstGeom>
          <a:noFill/>
        </p:spPr>
        <p:txBody>
          <a:bodyPr wrap="square" lIns="0" tIns="0" rIns="0" bIns="0" rtlCol="0">
            <a:spAutoFit/>
          </a:bodyPr>
          <a:lstStyle/>
          <a:p>
            <a:pPr marL="0" lvl="1"/>
            <a:r>
              <a:rPr lang="zh-CN" altLang="en-US" sz="4800" b="1" dirty="0">
                <a:solidFill>
                  <a:schemeClr val="bg2"/>
                </a:solidFill>
                <a:latin typeface="微软雅黑" panose="020B0503020204020204" pitchFamily="34" charset="-122"/>
                <a:ea typeface="微软雅黑" panose="020B0503020204020204" pitchFamily="34" charset="-122"/>
              </a:rPr>
              <a:t>单击添加标题</a:t>
            </a:r>
            <a:endParaRPr lang="zh-CN" altLang="en-US" sz="4800" b="1" dirty="0">
              <a:solidFill>
                <a:schemeClr val="bg2"/>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3557970" y="2751894"/>
            <a:ext cx="1033937" cy="1354217"/>
          </a:xfrm>
          <a:prstGeom prst="rect">
            <a:avLst/>
          </a:prstGeom>
          <a:noFill/>
        </p:spPr>
        <p:txBody>
          <a:bodyPr wrap="none" lIns="0" tIns="0" rIns="0" bIns="0" rtlCol="0">
            <a:spAutoFit/>
          </a:bodyPr>
          <a:lstStyle/>
          <a:p>
            <a:pPr algn="ctr"/>
            <a:r>
              <a:rPr lang="en-US" altLang="zh-CN" sz="8800" spc="400" dirty="0" smtClean="0">
                <a:solidFill>
                  <a:schemeClr val="bg2"/>
                </a:solidFill>
                <a:latin typeface="Agency FB" panose="020B0503020202020204" pitchFamily="34" charset="0"/>
                <a:ea typeface="微软雅黑" panose="020B0503020204020204" pitchFamily="34" charset="-122"/>
              </a:rPr>
              <a:t>02</a:t>
            </a:r>
            <a:endParaRPr lang="zh-CN" altLang="en-US" sz="8800" spc="400" dirty="0">
              <a:solidFill>
                <a:schemeClr val="bg2"/>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300"/>
                                        <p:tgtEl>
                                          <p:spTgt spid="7"/>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80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任意多边形 33"/>
          <p:cNvSpPr>
            <a:spLocks noChangeArrowheads="1"/>
          </p:cNvSpPr>
          <p:nvPr/>
        </p:nvSpPr>
        <p:spPr bwMode="auto">
          <a:xfrm flipH="1">
            <a:off x="1601011" y="1166712"/>
            <a:ext cx="9524552" cy="3349014"/>
          </a:xfrm>
          <a:custGeom>
            <a:avLst/>
            <a:gdLst>
              <a:gd name="connsiteX0" fmla="*/ 1674692 w 9524552"/>
              <a:gd name="connsiteY0" fmla="*/ 0 h 3349014"/>
              <a:gd name="connsiteX1" fmla="*/ 494250 w 9524552"/>
              <a:gd name="connsiteY1" fmla="*/ 489397 h 3349014"/>
              <a:gd name="connsiteX2" fmla="*/ 0 w 9524552"/>
              <a:gd name="connsiteY2" fmla="*/ 1674507 h 3349014"/>
              <a:gd name="connsiteX3" fmla="*/ 494250 w 9524552"/>
              <a:gd name="connsiteY3" fmla="*/ 2854819 h 3349014"/>
              <a:gd name="connsiteX4" fmla="*/ 1674692 w 9524552"/>
              <a:gd name="connsiteY4" fmla="*/ 3349014 h 3349014"/>
              <a:gd name="connsiteX5" fmla="*/ 2720775 w 9524552"/>
              <a:gd name="connsiteY5" fmla="*/ 2979567 h 3349014"/>
              <a:gd name="connsiteX6" fmla="*/ 3555722 w 9524552"/>
              <a:gd name="connsiteY6" fmla="*/ 2216683 h 3349014"/>
              <a:gd name="connsiteX7" fmla="*/ 3637297 w 9524552"/>
              <a:gd name="connsiteY7" fmla="*/ 2159107 h 3349014"/>
              <a:gd name="connsiteX8" fmla="*/ 4390669 w 9524552"/>
              <a:gd name="connsiteY8" fmla="*/ 2082338 h 3349014"/>
              <a:gd name="connsiteX9" fmla="*/ 5220818 w 9524552"/>
              <a:gd name="connsiteY9" fmla="*/ 2605322 h 3349014"/>
              <a:gd name="connsiteX10" fmla="*/ 5240524 w 9524552"/>
              <a:gd name="connsiteY10" fmla="*/ 2617044 h 3349014"/>
              <a:gd name="connsiteX11" fmla="*/ 5245810 w 9524552"/>
              <a:gd name="connsiteY11" fmla="*/ 2621019 h 3349014"/>
              <a:gd name="connsiteX12" fmla="*/ 5339556 w 9524552"/>
              <a:gd name="connsiteY12" fmla="*/ 2678422 h 3349014"/>
              <a:gd name="connsiteX13" fmla="*/ 5362311 w 9524552"/>
              <a:gd name="connsiteY13" fmla="*/ 2689488 h 3349014"/>
              <a:gd name="connsiteX14" fmla="*/ 5368148 w 9524552"/>
              <a:gd name="connsiteY14" fmla="*/ 2692961 h 3349014"/>
              <a:gd name="connsiteX15" fmla="*/ 5376983 w 9524552"/>
              <a:gd name="connsiteY15" fmla="*/ 2696624 h 3349014"/>
              <a:gd name="connsiteX16" fmla="*/ 5438980 w 9524552"/>
              <a:gd name="connsiteY16" fmla="*/ 2726775 h 3349014"/>
              <a:gd name="connsiteX17" fmla="*/ 5652838 w 9524552"/>
              <a:gd name="connsiteY17" fmla="*/ 2793856 h 3349014"/>
              <a:gd name="connsiteX18" fmla="*/ 5695720 w 9524552"/>
              <a:gd name="connsiteY18" fmla="*/ 2800470 h 3349014"/>
              <a:gd name="connsiteX19" fmla="*/ 5700597 w 9524552"/>
              <a:gd name="connsiteY19" fmla="*/ 2801666 h 3349014"/>
              <a:gd name="connsiteX20" fmla="*/ 5714530 w 9524552"/>
              <a:gd name="connsiteY20" fmla="*/ 2803370 h 3349014"/>
              <a:gd name="connsiteX21" fmla="*/ 5766261 w 9524552"/>
              <a:gd name="connsiteY21" fmla="*/ 2811348 h 3349014"/>
              <a:gd name="connsiteX22" fmla="*/ 5789364 w 9524552"/>
              <a:gd name="connsiteY22" fmla="*/ 2812526 h 3349014"/>
              <a:gd name="connsiteX23" fmla="*/ 5790598 w 9524552"/>
              <a:gd name="connsiteY23" fmla="*/ 2812677 h 3349014"/>
              <a:gd name="connsiteX24" fmla="*/ 5799136 w 9524552"/>
              <a:gd name="connsiteY24" fmla="*/ 2813024 h 3349014"/>
              <a:gd name="connsiteX25" fmla="*/ 5883338 w 9524552"/>
              <a:gd name="connsiteY25" fmla="*/ 2817316 h 3349014"/>
              <a:gd name="connsiteX26" fmla="*/ 6079955 w 9524552"/>
              <a:gd name="connsiteY26" fmla="*/ 2799927 h 3349014"/>
              <a:gd name="connsiteX27" fmla="*/ 6105727 w 9524552"/>
              <a:gd name="connsiteY27" fmla="*/ 2794168 h 3349014"/>
              <a:gd name="connsiteX28" fmla="*/ 6112363 w 9524552"/>
              <a:gd name="connsiteY28" fmla="*/ 2793147 h 3349014"/>
              <a:gd name="connsiteX29" fmla="*/ 6125426 w 9524552"/>
              <a:gd name="connsiteY29" fmla="*/ 2789765 h 3349014"/>
              <a:gd name="connsiteX30" fmla="*/ 6174188 w 9524552"/>
              <a:gd name="connsiteY30" fmla="*/ 2778866 h 3349014"/>
              <a:gd name="connsiteX31" fmla="*/ 6205047 w 9524552"/>
              <a:gd name="connsiteY31" fmla="*/ 2769147 h 3349014"/>
              <a:gd name="connsiteX32" fmla="*/ 6221395 w 9524552"/>
              <a:gd name="connsiteY32" fmla="*/ 2764913 h 3349014"/>
              <a:gd name="connsiteX33" fmla="*/ 6238489 w 9524552"/>
              <a:gd name="connsiteY33" fmla="*/ 2758613 h 3349014"/>
              <a:gd name="connsiteX34" fmla="*/ 6265329 w 9524552"/>
              <a:gd name="connsiteY34" fmla="*/ 2750160 h 3349014"/>
              <a:gd name="connsiteX35" fmla="*/ 6281582 w 9524552"/>
              <a:gd name="connsiteY35" fmla="*/ 2742732 h 3349014"/>
              <a:gd name="connsiteX36" fmla="*/ 6325907 w 9524552"/>
              <a:gd name="connsiteY36" fmla="*/ 2726397 h 3349014"/>
              <a:gd name="connsiteX37" fmla="*/ 6425331 w 9524552"/>
              <a:gd name="connsiteY37" fmla="*/ 2678181 h 3349014"/>
              <a:gd name="connsiteX38" fmla="*/ 6432721 w 9524552"/>
              <a:gd name="connsiteY38" fmla="*/ 2673663 h 3349014"/>
              <a:gd name="connsiteX39" fmla="*/ 6437210 w 9524552"/>
              <a:gd name="connsiteY39" fmla="*/ 2671611 h 3349014"/>
              <a:gd name="connsiteX40" fmla="*/ 6450312 w 9524552"/>
              <a:gd name="connsiteY40" fmla="*/ 2662907 h 3349014"/>
              <a:gd name="connsiteX41" fmla="*/ 6519096 w 9524552"/>
              <a:gd name="connsiteY41" fmla="*/ 2620850 h 3349014"/>
              <a:gd name="connsiteX42" fmla="*/ 6560436 w 9524552"/>
              <a:gd name="connsiteY42" fmla="*/ 2589745 h 3349014"/>
              <a:gd name="connsiteX43" fmla="*/ 6593350 w 9524552"/>
              <a:gd name="connsiteY43" fmla="*/ 2567878 h 3349014"/>
              <a:gd name="connsiteX44" fmla="*/ 7164239 w 9524552"/>
              <a:gd name="connsiteY44" fmla="*/ 2045018 h 3349014"/>
              <a:gd name="connsiteX45" fmla="*/ 7217010 w 9524552"/>
              <a:gd name="connsiteY45" fmla="*/ 2006643 h 3349014"/>
              <a:gd name="connsiteX46" fmla="*/ 7730330 w 9524552"/>
              <a:gd name="connsiteY46" fmla="*/ 1953878 h 3349014"/>
              <a:gd name="connsiteX47" fmla="*/ 8296422 w 9524552"/>
              <a:gd name="connsiteY47" fmla="*/ 2308847 h 3349014"/>
              <a:gd name="connsiteX48" fmla="*/ 8747376 w 9524552"/>
              <a:gd name="connsiteY48" fmla="*/ 2452753 h 3349014"/>
              <a:gd name="connsiteX49" fmla="*/ 9524552 w 9524552"/>
              <a:gd name="connsiteY49" fmla="*/ 1675659 h 3349014"/>
              <a:gd name="connsiteX50" fmla="*/ 8747376 w 9524552"/>
              <a:gd name="connsiteY50" fmla="*/ 898564 h 3349014"/>
              <a:gd name="connsiteX51" fmla="*/ 8296422 w 9524552"/>
              <a:gd name="connsiteY51" fmla="*/ 1042470 h 3349014"/>
              <a:gd name="connsiteX52" fmla="*/ 7730330 w 9524552"/>
              <a:gd name="connsiteY52" fmla="*/ 1397440 h 3349014"/>
              <a:gd name="connsiteX53" fmla="*/ 7217010 w 9524552"/>
              <a:gd name="connsiteY53" fmla="*/ 1344674 h 3349014"/>
              <a:gd name="connsiteX54" fmla="*/ 7164239 w 9524552"/>
              <a:gd name="connsiteY54" fmla="*/ 1306299 h 3349014"/>
              <a:gd name="connsiteX55" fmla="*/ 6776326 w 9524552"/>
              <a:gd name="connsiteY55" fmla="*/ 939338 h 3349014"/>
              <a:gd name="connsiteX56" fmla="*/ 6618341 w 9524552"/>
              <a:gd name="connsiteY56" fmla="*/ 804731 h 3349014"/>
              <a:gd name="connsiteX57" fmla="*/ 6606633 w 9524552"/>
              <a:gd name="connsiteY57" fmla="*/ 794028 h 3349014"/>
              <a:gd name="connsiteX58" fmla="*/ 6599324 w 9524552"/>
              <a:gd name="connsiteY58" fmla="*/ 788529 h 3349014"/>
              <a:gd name="connsiteX59" fmla="*/ 6593350 w 9524552"/>
              <a:gd name="connsiteY59" fmla="*/ 783439 h 3349014"/>
              <a:gd name="connsiteX60" fmla="*/ 6586592 w 9524552"/>
              <a:gd name="connsiteY60" fmla="*/ 778949 h 3349014"/>
              <a:gd name="connsiteX61" fmla="*/ 6519096 w 9524552"/>
              <a:gd name="connsiteY61" fmla="*/ 728164 h 3349014"/>
              <a:gd name="connsiteX62" fmla="*/ 5883017 w 9524552"/>
              <a:gd name="connsiteY62" fmla="*/ 532579 h 3349014"/>
              <a:gd name="connsiteX63" fmla="*/ 5700597 w 9524552"/>
              <a:gd name="connsiteY63" fmla="*/ 547348 h 3349014"/>
              <a:gd name="connsiteX64" fmla="*/ 5670432 w 9524552"/>
              <a:gd name="connsiteY64" fmla="*/ 554748 h 3349014"/>
              <a:gd name="connsiteX65" fmla="*/ 5652838 w 9524552"/>
              <a:gd name="connsiteY65" fmla="*/ 557461 h 3349014"/>
              <a:gd name="connsiteX66" fmla="*/ 5543576 w 9524552"/>
              <a:gd name="connsiteY66" fmla="*/ 585858 h 3349014"/>
              <a:gd name="connsiteX67" fmla="*/ 5543527 w 9524552"/>
              <a:gd name="connsiteY67" fmla="*/ 585876 h 3349014"/>
              <a:gd name="connsiteX68" fmla="*/ 5528524 w 9524552"/>
              <a:gd name="connsiteY68" fmla="*/ 589556 h 3349014"/>
              <a:gd name="connsiteX69" fmla="*/ 5486803 w 9524552"/>
              <a:gd name="connsiteY69" fmla="*/ 606855 h 3349014"/>
              <a:gd name="connsiteX70" fmla="*/ 5438980 w 9524552"/>
              <a:gd name="connsiteY70" fmla="*/ 624542 h 3349014"/>
              <a:gd name="connsiteX71" fmla="*/ 5409104 w 9524552"/>
              <a:gd name="connsiteY71" fmla="*/ 639072 h 3349014"/>
              <a:gd name="connsiteX72" fmla="*/ 5368148 w 9524552"/>
              <a:gd name="connsiteY72" fmla="*/ 656054 h 3349014"/>
              <a:gd name="connsiteX73" fmla="*/ 5341087 w 9524552"/>
              <a:gd name="connsiteY73" fmla="*/ 672150 h 3349014"/>
              <a:gd name="connsiteX74" fmla="*/ 5339556 w 9524552"/>
              <a:gd name="connsiteY74" fmla="*/ 672895 h 3349014"/>
              <a:gd name="connsiteX75" fmla="*/ 5330051 w 9524552"/>
              <a:gd name="connsiteY75" fmla="*/ 678715 h 3349014"/>
              <a:gd name="connsiteX76" fmla="*/ 5220818 w 9524552"/>
              <a:gd name="connsiteY76" fmla="*/ 743692 h 3349014"/>
              <a:gd name="connsiteX77" fmla="*/ 4390669 w 9524552"/>
              <a:gd name="connsiteY77" fmla="*/ 1266676 h 3349014"/>
              <a:gd name="connsiteX78" fmla="*/ 3637297 w 9524552"/>
              <a:gd name="connsiteY78" fmla="*/ 1189908 h 3349014"/>
              <a:gd name="connsiteX79" fmla="*/ 3555722 w 9524552"/>
              <a:gd name="connsiteY79" fmla="*/ 1132332 h 3349014"/>
              <a:gd name="connsiteX80" fmla="*/ 2720775 w 9524552"/>
              <a:gd name="connsiteY80" fmla="*/ 369447 h 3349014"/>
              <a:gd name="connsiteX81" fmla="*/ 1674692 w 9524552"/>
              <a:gd name="connsiteY81" fmla="*/ 0 h 33490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Lst>
            <a:rect l="l" t="t" r="r" b="b"/>
            <a:pathLst>
              <a:path w="9524552" h="3349014">
                <a:moveTo>
                  <a:pt x="1674692" y="0"/>
                </a:moveTo>
                <a:cubicBezTo>
                  <a:pt x="1214032" y="0"/>
                  <a:pt x="796559" y="187122"/>
                  <a:pt x="494250" y="489397"/>
                </a:cubicBezTo>
                <a:cubicBezTo>
                  <a:pt x="187143" y="796471"/>
                  <a:pt x="0" y="1213898"/>
                  <a:pt x="0" y="1674507"/>
                </a:cubicBezTo>
                <a:cubicBezTo>
                  <a:pt x="0" y="2135117"/>
                  <a:pt x="187143" y="2552544"/>
                  <a:pt x="494250" y="2854819"/>
                </a:cubicBezTo>
                <a:cubicBezTo>
                  <a:pt x="796559" y="3161892"/>
                  <a:pt x="1214032" y="3349014"/>
                  <a:pt x="1674692" y="3349014"/>
                </a:cubicBezTo>
                <a:cubicBezTo>
                  <a:pt x="2068173" y="3349014"/>
                  <a:pt x="2432863" y="3209872"/>
                  <a:pt x="2720775" y="2979567"/>
                </a:cubicBezTo>
                <a:cubicBezTo>
                  <a:pt x="3114256" y="2662898"/>
                  <a:pt x="3358982" y="2394209"/>
                  <a:pt x="3555722" y="2216683"/>
                </a:cubicBezTo>
                <a:cubicBezTo>
                  <a:pt x="3584513" y="2197491"/>
                  <a:pt x="3608506" y="2173501"/>
                  <a:pt x="3637297" y="2159107"/>
                </a:cubicBezTo>
                <a:cubicBezTo>
                  <a:pt x="3838836" y="2024762"/>
                  <a:pt x="4078764" y="1952792"/>
                  <a:pt x="4390669" y="2082338"/>
                </a:cubicBezTo>
                <a:cubicBezTo>
                  <a:pt x="4597006" y="2178299"/>
                  <a:pt x="4860927" y="2346229"/>
                  <a:pt x="5220818" y="2605322"/>
                </a:cubicBezTo>
                <a:lnTo>
                  <a:pt x="5240524" y="2617044"/>
                </a:lnTo>
                <a:lnTo>
                  <a:pt x="5245810" y="2621019"/>
                </a:lnTo>
                <a:cubicBezTo>
                  <a:pt x="5276056" y="2641593"/>
                  <a:pt x="5307333" y="2660762"/>
                  <a:pt x="5339556" y="2678422"/>
                </a:cubicBezTo>
                <a:lnTo>
                  <a:pt x="5362311" y="2689488"/>
                </a:lnTo>
                <a:lnTo>
                  <a:pt x="5368148" y="2692961"/>
                </a:lnTo>
                <a:lnTo>
                  <a:pt x="5376983" y="2696624"/>
                </a:lnTo>
                <a:lnTo>
                  <a:pt x="5438980" y="2726775"/>
                </a:lnTo>
                <a:cubicBezTo>
                  <a:pt x="5507043" y="2755856"/>
                  <a:pt x="5578554" y="2778491"/>
                  <a:pt x="5652838" y="2793856"/>
                </a:cubicBezTo>
                <a:lnTo>
                  <a:pt x="5695720" y="2800470"/>
                </a:lnTo>
                <a:lnTo>
                  <a:pt x="5700597" y="2801666"/>
                </a:lnTo>
                <a:lnTo>
                  <a:pt x="5714530" y="2803370"/>
                </a:lnTo>
                <a:lnTo>
                  <a:pt x="5766261" y="2811348"/>
                </a:lnTo>
                <a:lnTo>
                  <a:pt x="5789364" y="2812526"/>
                </a:lnTo>
                <a:lnTo>
                  <a:pt x="5790598" y="2812677"/>
                </a:lnTo>
                <a:lnTo>
                  <a:pt x="5799136" y="2813024"/>
                </a:lnTo>
                <a:lnTo>
                  <a:pt x="5883338" y="2817316"/>
                </a:lnTo>
                <a:cubicBezTo>
                  <a:pt x="5950501" y="2817316"/>
                  <a:pt x="6016165" y="2811320"/>
                  <a:pt x="6079955" y="2799927"/>
                </a:cubicBezTo>
                <a:lnTo>
                  <a:pt x="6105727" y="2794168"/>
                </a:lnTo>
                <a:lnTo>
                  <a:pt x="6112363" y="2793147"/>
                </a:lnTo>
                <a:lnTo>
                  <a:pt x="6125426" y="2789765"/>
                </a:lnTo>
                <a:lnTo>
                  <a:pt x="6174188" y="2778866"/>
                </a:lnTo>
                <a:lnTo>
                  <a:pt x="6205047" y="2769147"/>
                </a:lnTo>
                <a:lnTo>
                  <a:pt x="6221395" y="2764913"/>
                </a:lnTo>
                <a:lnTo>
                  <a:pt x="6238489" y="2758613"/>
                </a:lnTo>
                <a:lnTo>
                  <a:pt x="6265329" y="2750160"/>
                </a:lnTo>
                <a:lnTo>
                  <a:pt x="6281582" y="2742732"/>
                </a:lnTo>
                <a:lnTo>
                  <a:pt x="6325907" y="2726397"/>
                </a:lnTo>
                <a:cubicBezTo>
                  <a:pt x="6359928" y="2711909"/>
                  <a:pt x="6393101" y="2695805"/>
                  <a:pt x="6425331" y="2678181"/>
                </a:cubicBezTo>
                <a:lnTo>
                  <a:pt x="6432721" y="2673663"/>
                </a:lnTo>
                <a:lnTo>
                  <a:pt x="6437210" y="2671611"/>
                </a:lnTo>
                <a:lnTo>
                  <a:pt x="6450312" y="2662907"/>
                </a:lnTo>
                <a:lnTo>
                  <a:pt x="6519096" y="2620850"/>
                </a:lnTo>
                <a:lnTo>
                  <a:pt x="6560436" y="2589745"/>
                </a:lnTo>
                <a:lnTo>
                  <a:pt x="6593350" y="2567878"/>
                </a:lnTo>
                <a:cubicBezTo>
                  <a:pt x="6862004" y="2352019"/>
                  <a:pt x="7025115" y="2164940"/>
                  <a:pt x="7164239" y="2045018"/>
                </a:cubicBezTo>
                <a:cubicBezTo>
                  <a:pt x="7183429" y="2030628"/>
                  <a:pt x="7202618" y="2016237"/>
                  <a:pt x="7217010" y="2006643"/>
                </a:cubicBezTo>
                <a:cubicBezTo>
                  <a:pt x="7356134" y="1915503"/>
                  <a:pt x="7519246" y="1867534"/>
                  <a:pt x="7730330" y="1953878"/>
                </a:cubicBezTo>
                <a:cubicBezTo>
                  <a:pt x="7874252" y="2021034"/>
                  <a:pt x="8051755" y="2131362"/>
                  <a:pt x="8296422" y="2308847"/>
                </a:cubicBezTo>
                <a:cubicBezTo>
                  <a:pt x="8425951" y="2399988"/>
                  <a:pt x="8579467" y="2452753"/>
                  <a:pt x="8747376" y="2452753"/>
                </a:cubicBezTo>
                <a:cubicBezTo>
                  <a:pt x="9174343" y="2452753"/>
                  <a:pt x="9524552" y="2102581"/>
                  <a:pt x="9524552" y="1675659"/>
                </a:cubicBezTo>
                <a:cubicBezTo>
                  <a:pt x="9524552" y="1248736"/>
                  <a:pt x="9174343" y="898564"/>
                  <a:pt x="8747376" y="898564"/>
                </a:cubicBezTo>
                <a:cubicBezTo>
                  <a:pt x="8579467" y="898564"/>
                  <a:pt x="8425951" y="951330"/>
                  <a:pt x="8296422" y="1042470"/>
                </a:cubicBezTo>
                <a:cubicBezTo>
                  <a:pt x="8051755" y="1215158"/>
                  <a:pt x="7874252" y="1330283"/>
                  <a:pt x="7730330" y="1397440"/>
                </a:cubicBezTo>
                <a:cubicBezTo>
                  <a:pt x="7519246" y="1483783"/>
                  <a:pt x="7356134" y="1435815"/>
                  <a:pt x="7217010" y="1344674"/>
                </a:cubicBezTo>
                <a:cubicBezTo>
                  <a:pt x="7202618" y="1335080"/>
                  <a:pt x="7183429" y="1320690"/>
                  <a:pt x="7164239" y="1306299"/>
                </a:cubicBezTo>
                <a:cubicBezTo>
                  <a:pt x="7059896" y="1216357"/>
                  <a:pt x="6942060" y="1088641"/>
                  <a:pt x="6776326" y="939338"/>
                </a:cubicBezTo>
                <a:lnTo>
                  <a:pt x="6618341" y="804731"/>
                </a:lnTo>
                <a:lnTo>
                  <a:pt x="6606633" y="794028"/>
                </a:lnTo>
                <a:lnTo>
                  <a:pt x="6599324" y="788529"/>
                </a:lnTo>
                <a:lnTo>
                  <a:pt x="6593350" y="783439"/>
                </a:lnTo>
                <a:lnTo>
                  <a:pt x="6586592" y="778949"/>
                </a:lnTo>
                <a:lnTo>
                  <a:pt x="6519096" y="728164"/>
                </a:lnTo>
                <a:cubicBezTo>
                  <a:pt x="6337604" y="604775"/>
                  <a:pt x="6118745" y="532579"/>
                  <a:pt x="5883017" y="532579"/>
                </a:cubicBezTo>
                <a:cubicBezTo>
                  <a:pt x="5820636" y="532579"/>
                  <a:pt x="5759754" y="537677"/>
                  <a:pt x="5700597" y="547348"/>
                </a:cubicBezTo>
                <a:lnTo>
                  <a:pt x="5670432" y="554748"/>
                </a:lnTo>
                <a:lnTo>
                  <a:pt x="5652838" y="557461"/>
                </a:lnTo>
                <a:cubicBezTo>
                  <a:pt x="5615696" y="565143"/>
                  <a:pt x="5579247" y="574643"/>
                  <a:pt x="5543576" y="585858"/>
                </a:cubicBezTo>
                <a:lnTo>
                  <a:pt x="5543527" y="585876"/>
                </a:lnTo>
                <a:lnTo>
                  <a:pt x="5528524" y="589556"/>
                </a:lnTo>
                <a:lnTo>
                  <a:pt x="5486803" y="606855"/>
                </a:lnTo>
                <a:lnTo>
                  <a:pt x="5438980" y="624542"/>
                </a:lnTo>
                <a:lnTo>
                  <a:pt x="5409104" y="639072"/>
                </a:lnTo>
                <a:lnTo>
                  <a:pt x="5368148" y="656054"/>
                </a:lnTo>
                <a:lnTo>
                  <a:pt x="5341087" y="672150"/>
                </a:lnTo>
                <a:lnTo>
                  <a:pt x="5339556" y="672895"/>
                </a:lnTo>
                <a:lnTo>
                  <a:pt x="5330051" y="678715"/>
                </a:lnTo>
                <a:lnTo>
                  <a:pt x="5220818" y="743692"/>
                </a:lnTo>
                <a:cubicBezTo>
                  <a:pt x="4860927" y="1002785"/>
                  <a:pt x="4597006" y="1170716"/>
                  <a:pt x="4390669" y="1266676"/>
                </a:cubicBezTo>
                <a:cubicBezTo>
                  <a:pt x="4078764" y="1396222"/>
                  <a:pt x="3838836" y="1324252"/>
                  <a:pt x="3637297" y="1189908"/>
                </a:cubicBezTo>
                <a:cubicBezTo>
                  <a:pt x="3608506" y="1175514"/>
                  <a:pt x="3584513" y="1151524"/>
                  <a:pt x="3555722" y="1132332"/>
                </a:cubicBezTo>
                <a:cubicBezTo>
                  <a:pt x="3358982" y="954805"/>
                  <a:pt x="3114256" y="686116"/>
                  <a:pt x="2720775" y="369447"/>
                </a:cubicBezTo>
                <a:cubicBezTo>
                  <a:pt x="2432863" y="139142"/>
                  <a:pt x="2068173" y="0"/>
                  <a:pt x="1674692" y="0"/>
                </a:cubicBezTo>
                <a:close/>
              </a:path>
            </a:pathLst>
          </a:custGeom>
          <a:solidFill>
            <a:schemeClr val="bg1">
              <a:lumMod val="85000"/>
            </a:schemeClr>
          </a:solidFill>
          <a:ln w="9525" cmpd="sng">
            <a:noFill/>
            <a:bevel/>
          </a:ln>
          <a:effectLst>
            <a:outerShdw blurRad="254000" dist="152400" dir="2700000" algn="tl" rotWithShape="0">
              <a:prstClr val="black">
                <a:alpha val="60000"/>
              </a:prstClr>
            </a:outerShdw>
          </a:effectLst>
        </p:spPr>
        <p:txBody>
          <a:bodyPr wrap="square">
            <a:noAutofit/>
          </a:bodyPr>
          <a:lstStyle/>
          <a:p>
            <a:endParaRPr lang="zh-CN" altLang="zh-CN">
              <a:solidFill>
                <a:srgbClr val="000000"/>
              </a:solidFill>
              <a:sym typeface="宋体" panose="02010600030101010101" pitchFamily="2" charset="-122"/>
            </a:endParaRPr>
          </a:p>
        </p:txBody>
      </p:sp>
      <p:sp>
        <p:nvSpPr>
          <p:cNvPr id="9" name="Oval 6"/>
          <p:cNvSpPr>
            <a:spLocks noChangeArrowheads="1"/>
          </p:cNvSpPr>
          <p:nvPr/>
        </p:nvSpPr>
        <p:spPr bwMode="auto">
          <a:xfrm flipH="1">
            <a:off x="8149427" y="1574118"/>
            <a:ext cx="2534204" cy="2534204"/>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04800" dist="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lt1"/>
              </a:solidFill>
              <a:sym typeface="宋体" panose="02010600030101010101" pitchFamily="2" charset="-122"/>
            </a:endParaRPr>
          </a:p>
        </p:txBody>
      </p:sp>
      <p:sp>
        <p:nvSpPr>
          <p:cNvPr id="10" name="Oval 7"/>
          <p:cNvSpPr>
            <a:spLocks noChangeArrowheads="1"/>
          </p:cNvSpPr>
          <p:nvPr/>
        </p:nvSpPr>
        <p:spPr bwMode="auto">
          <a:xfrm flipH="1">
            <a:off x="8378450" y="1799688"/>
            <a:ext cx="2076159" cy="2083065"/>
          </a:xfrm>
          <a:prstGeom prst="ellipse">
            <a:avLst/>
          </a:prstGeom>
          <a:solidFill>
            <a:schemeClr val="accent1"/>
          </a:solidFill>
          <a:ln w="9525" cmpd="sng">
            <a:noFill/>
            <a:bevel/>
          </a:ln>
        </p:spPr>
        <p:txBody>
          <a:bodyPr/>
          <a:lstStyle/>
          <a:p>
            <a:endParaRPr lang="zh-CN" altLang="zh-CN" sz="1600">
              <a:solidFill>
                <a:srgbClr val="000000"/>
              </a:solidFill>
              <a:sym typeface="宋体" panose="02010600030101010101" pitchFamily="2" charset="-122"/>
            </a:endParaRPr>
          </a:p>
        </p:txBody>
      </p:sp>
      <p:sp>
        <p:nvSpPr>
          <p:cNvPr id="13" name="Oval 9"/>
          <p:cNvSpPr>
            <a:spLocks noChangeArrowheads="1"/>
          </p:cNvSpPr>
          <p:nvPr/>
        </p:nvSpPr>
        <p:spPr bwMode="auto">
          <a:xfrm flipH="1">
            <a:off x="4358482" y="1979222"/>
            <a:ext cx="1723994" cy="1726296"/>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04800" dist="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75000"/>
                  <a:lumOff val="25000"/>
                </a:schemeClr>
              </a:solidFill>
              <a:sym typeface="宋体" panose="02010600030101010101" pitchFamily="2" charset="-122"/>
            </a:endParaRPr>
          </a:p>
        </p:txBody>
      </p:sp>
      <p:sp>
        <p:nvSpPr>
          <p:cNvPr id="14" name="Oval 10"/>
          <p:cNvSpPr>
            <a:spLocks noChangeArrowheads="1"/>
          </p:cNvSpPr>
          <p:nvPr/>
        </p:nvSpPr>
        <p:spPr bwMode="auto">
          <a:xfrm flipH="1">
            <a:off x="4584052" y="2207093"/>
            <a:ext cx="1272855" cy="1270554"/>
          </a:xfrm>
          <a:prstGeom prst="ellipse">
            <a:avLst/>
          </a:prstGeom>
          <a:solidFill>
            <a:schemeClr val="accent2"/>
          </a:solidFill>
          <a:ln w="9525" cmpd="sng">
            <a:noFill/>
            <a:bevel/>
          </a:ln>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15" name="Oval 11"/>
          <p:cNvSpPr>
            <a:spLocks noChangeArrowheads="1"/>
          </p:cNvSpPr>
          <p:nvPr/>
        </p:nvSpPr>
        <p:spPr bwMode="auto">
          <a:xfrm flipH="1">
            <a:off x="1766735" y="2257732"/>
            <a:ext cx="1176182" cy="1169278"/>
          </a:xfrm>
          <a:prstGeom prst="ellipse">
            <a:avLst/>
          </a:prstGeom>
          <a:gradFill flip="none" rotWithShape="1">
            <a:gsLst>
              <a:gs pos="0">
                <a:schemeClr val="bg1"/>
              </a:gs>
              <a:gs pos="100000">
                <a:schemeClr val="bg1">
                  <a:lumMod val="85000"/>
                </a:schemeClr>
              </a:gs>
            </a:gsLst>
            <a:lin ang="13500000" scaled="1"/>
            <a:tileRect/>
          </a:gradFill>
          <a:ln w="25400">
            <a:gradFill flip="none" rotWithShape="1">
              <a:gsLst>
                <a:gs pos="0">
                  <a:schemeClr val="bg1">
                    <a:lumMod val="100000"/>
                  </a:schemeClr>
                </a:gs>
                <a:gs pos="100000">
                  <a:schemeClr val="bg1">
                    <a:lumMod val="85000"/>
                  </a:schemeClr>
                </a:gs>
              </a:gsLst>
              <a:lin ang="2700000" scaled="1"/>
              <a:tileRect/>
            </a:gradFill>
          </a:ln>
          <a:effectLst>
            <a:outerShdw blurRad="304800" dist="152400" dir="2700000" algn="tl" rotWithShape="0">
              <a:prstClr val="black">
                <a:alpha val="7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sz="1400">
              <a:solidFill>
                <a:schemeClr val="tx1">
                  <a:lumMod val="75000"/>
                  <a:lumOff val="25000"/>
                </a:schemeClr>
              </a:solidFill>
              <a:sym typeface="宋体" panose="02010600030101010101" pitchFamily="2" charset="-122"/>
            </a:endParaRPr>
          </a:p>
        </p:txBody>
      </p:sp>
      <p:sp>
        <p:nvSpPr>
          <p:cNvPr id="16" name="Oval 12"/>
          <p:cNvSpPr>
            <a:spLocks noChangeArrowheads="1"/>
          </p:cNvSpPr>
          <p:nvPr/>
        </p:nvSpPr>
        <p:spPr bwMode="auto">
          <a:xfrm flipH="1">
            <a:off x="1991153" y="2483302"/>
            <a:ext cx="727346" cy="718139"/>
          </a:xfrm>
          <a:prstGeom prst="ellipse">
            <a:avLst/>
          </a:prstGeom>
          <a:solidFill>
            <a:schemeClr val="accent3"/>
          </a:solidFill>
          <a:ln w="9525" cmpd="sng">
            <a:noFill/>
            <a:bevel/>
          </a:ln>
        </p:spPr>
        <p:txBody>
          <a:bodyPr/>
          <a:lstStyle/>
          <a:p>
            <a:endParaRPr lang="zh-CN" altLang="zh-CN" sz="1600">
              <a:solidFill>
                <a:schemeClr val="tx1">
                  <a:lumMod val="75000"/>
                  <a:lumOff val="25000"/>
                </a:schemeClr>
              </a:solidFill>
              <a:sym typeface="宋体" panose="02010600030101010101" pitchFamily="2" charset="-122"/>
            </a:endParaRPr>
          </a:p>
        </p:txBody>
      </p:sp>
      <p:sp>
        <p:nvSpPr>
          <p:cNvPr id="17" name="Freeform 20"/>
          <p:cNvSpPr>
            <a:spLocks noChangeArrowheads="1"/>
          </p:cNvSpPr>
          <p:nvPr/>
        </p:nvSpPr>
        <p:spPr bwMode="auto">
          <a:xfrm>
            <a:off x="7339219" y="2582275"/>
            <a:ext cx="432725" cy="517890"/>
          </a:xfrm>
          <a:custGeom>
            <a:avLst/>
            <a:gdLst>
              <a:gd name="T0" fmla="*/ 0 w 213"/>
              <a:gd name="T1" fmla="*/ 0 h 255"/>
              <a:gd name="T2" fmla="*/ 213 w 213"/>
              <a:gd name="T3" fmla="*/ 128 h 255"/>
              <a:gd name="T4" fmla="*/ 0 w 213"/>
              <a:gd name="T5" fmla="*/ 255 h 255"/>
              <a:gd name="T6" fmla="*/ 0 w 213"/>
              <a:gd name="T7" fmla="*/ 0 h 255"/>
              <a:gd name="T8" fmla="*/ 0 w 213"/>
              <a:gd name="T9" fmla="*/ 0 h 255"/>
              <a:gd name="T10" fmla="*/ 0 60000 65536"/>
              <a:gd name="T11" fmla="*/ 0 60000 65536"/>
              <a:gd name="T12" fmla="*/ 0 60000 65536"/>
              <a:gd name="T13" fmla="*/ 0 60000 65536"/>
              <a:gd name="T14" fmla="*/ 0 60000 65536"/>
              <a:gd name="T15" fmla="*/ 0 w 213"/>
              <a:gd name="T16" fmla="*/ 0 h 255"/>
              <a:gd name="T17" fmla="*/ 213 w 213"/>
              <a:gd name="T18" fmla="*/ 255 h 255"/>
            </a:gdLst>
            <a:ahLst/>
            <a:cxnLst>
              <a:cxn ang="T10">
                <a:pos x="T0" y="T1"/>
              </a:cxn>
              <a:cxn ang="T11">
                <a:pos x="T2" y="T3"/>
              </a:cxn>
              <a:cxn ang="T12">
                <a:pos x="T4" y="T5"/>
              </a:cxn>
              <a:cxn ang="T13">
                <a:pos x="T6" y="T7"/>
              </a:cxn>
              <a:cxn ang="T14">
                <a:pos x="T8" y="T9"/>
              </a:cxn>
            </a:cxnLst>
            <a:rect l="T15" t="T16" r="T17" b="T18"/>
            <a:pathLst>
              <a:path w="213" h="255">
                <a:moveTo>
                  <a:pt x="0" y="0"/>
                </a:moveTo>
                <a:lnTo>
                  <a:pt x="213" y="128"/>
                </a:lnTo>
                <a:lnTo>
                  <a:pt x="0" y="255"/>
                </a:lnTo>
                <a:lnTo>
                  <a:pt x="0" y="0"/>
                </a:lnTo>
                <a:lnTo>
                  <a:pt x="0" y="0"/>
                </a:lnTo>
                <a:close/>
              </a:path>
            </a:pathLst>
          </a:custGeom>
          <a:solidFill>
            <a:schemeClr val="accent1"/>
          </a:solidFill>
          <a:ln w="9525" cmpd="sng">
            <a:noFill/>
            <a:bevel/>
          </a:ln>
        </p:spPr>
        <p:txBody>
          <a:bodyPr/>
          <a:lstStyle/>
          <a:p>
            <a:endParaRPr lang="zh-CN" altLang="zh-CN">
              <a:solidFill>
                <a:schemeClr val="tx1">
                  <a:lumMod val="75000"/>
                  <a:lumOff val="25000"/>
                </a:schemeClr>
              </a:solidFill>
              <a:sym typeface="宋体" panose="02010600030101010101" pitchFamily="2" charset="-122"/>
            </a:endParaRPr>
          </a:p>
        </p:txBody>
      </p:sp>
      <p:sp>
        <p:nvSpPr>
          <p:cNvPr id="18" name="Freeform 21"/>
          <p:cNvSpPr>
            <a:spLocks noChangeArrowheads="1"/>
          </p:cNvSpPr>
          <p:nvPr/>
        </p:nvSpPr>
        <p:spPr bwMode="auto">
          <a:xfrm>
            <a:off x="3801463" y="2662836"/>
            <a:ext cx="303828" cy="356767"/>
          </a:xfrm>
          <a:custGeom>
            <a:avLst/>
            <a:gdLst>
              <a:gd name="T0" fmla="*/ 0 w 149"/>
              <a:gd name="T1" fmla="*/ 0 h 175"/>
              <a:gd name="T2" fmla="*/ 149 w 149"/>
              <a:gd name="T3" fmla="*/ 88 h 175"/>
              <a:gd name="T4" fmla="*/ 0 w 149"/>
              <a:gd name="T5" fmla="*/ 175 h 175"/>
              <a:gd name="T6" fmla="*/ 0 w 149"/>
              <a:gd name="T7" fmla="*/ 0 h 175"/>
              <a:gd name="T8" fmla="*/ 0 w 149"/>
              <a:gd name="T9" fmla="*/ 0 h 175"/>
              <a:gd name="T10" fmla="*/ 0 60000 65536"/>
              <a:gd name="T11" fmla="*/ 0 60000 65536"/>
              <a:gd name="T12" fmla="*/ 0 60000 65536"/>
              <a:gd name="T13" fmla="*/ 0 60000 65536"/>
              <a:gd name="T14" fmla="*/ 0 60000 65536"/>
              <a:gd name="T15" fmla="*/ 0 w 149"/>
              <a:gd name="T16" fmla="*/ 0 h 175"/>
              <a:gd name="T17" fmla="*/ 149 w 149"/>
              <a:gd name="T18" fmla="*/ 175 h 175"/>
            </a:gdLst>
            <a:ahLst/>
            <a:cxnLst>
              <a:cxn ang="T10">
                <a:pos x="T0" y="T1"/>
              </a:cxn>
              <a:cxn ang="T11">
                <a:pos x="T2" y="T3"/>
              </a:cxn>
              <a:cxn ang="T12">
                <a:pos x="T4" y="T5"/>
              </a:cxn>
              <a:cxn ang="T13">
                <a:pos x="T6" y="T7"/>
              </a:cxn>
              <a:cxn ang="T14">
                <a:pos x="T8" y="T9"/>
              </a:cxn>
            </a:cxnLst>
            <a:rect l="T15" t="T16" r="T17" b="T18"/>
            <a:pathLst>
              <a:path w="149" h="175">
                <a:moveTo>
                  <a:pt x="0" y="0"/>
                </a:moveTo>
                <a:lnTo>
                  <a:pt x="149" y="88"/>
                </a:lnTo>
                <a:lnTo>
                  <a:pt x="0" y="175"/>
                </a:lnTo>
                <a:lnTo>
                  <a:pt x="0" y="0"/>
                </a:lnTo>
                <a:lnTo>
                  <a:pt x="0" y="0"/>
                </a:lnTo>
                <a:close/>
              </a:path>
            </a:pathLst>
          </a:custGeom>
          <a:solidFill>
            <a:schemeClr val="accent1"/>
          </a:solidFill>
          <a:ln w="9525" cmpd="sng">
            <a:noFill/>
            <a:bevel/>
          </a:ln>
        </p:spPr>
        <p:txBody>
          <a:bodyPr/>
          <a:lstStyle/>
          <a:p>
            <a:endParaRPr lang="zh-CN" altLang="zh-CN">
              <a:solidFill>
                <a:schemeClr val="tx1">
                  <a:lumMod val="75000"/>
                  <a:lumOff val="25000"/>
                </a:schemeClr>
              </a:solidFill>
              <a:sym typeface="宋体" panose="02010600030101010101" pitchFamily="2" charset="-122"/>
            </a:endParaRPr>
          </a:p>
        </p:txBody>
      </p:sp>
      <p:sp>
        <p:nvSpPr>
          <p:cNvPr id="22" name="Freeform 180"/>
          <p:cNvSpPr>
            <a:spLocks noChangeAspect="1" noEditPoints="1"/>
          </p:cNvSpPr>
          <p:nvPr/>
        </p:nvSpPr>
        <p:spPr bwMode="auto">
          <a:xfrm>
            <a:off x="4889972" y="2532665"/>
            <a:ext cx="661015" cy="619411"/>
          </a:xfrm>
          <a:custGeom>
            <a:avLst/>
            <a:gdLst>
              <a:gd name="T0" fmla="*/ 812 w 1403"/>
              <a:gd name="T1" fmla="*/ 1026 h 1316"/>
              <a:gd name="T2" fmla="*/ 555 w 1403"/>
              <a:gd name="T3" fmla="*/ 966 h 1316"/>
              <a:gd name="T4" fmla="*/ 932 w 1403"/>
              <a:gd name="T5" fmla="*/ 495 h 1316"/>
              <a:gd name="T6" fmla="*/ 453 w 1403"/>
              <a:gd name="T7" fmla="*/ 689 h 1316"/>
              <a:gd name="T8" fmla="*/ 911 w 1403"/>
              <a:gd name="T9" fmla="*/ 561 h 1316"/>
              <a:gd name="T10" fmla="*/ 832 w 1403"/>
              <a:gd name="T11" fmla="*/ 961 h 1316"/>
              <a:gd name="T12" fmla="*/ 1403 w 1403"/>
              <a:gd name="T13" fmla="*/ 253 h 1316"/>
              <a:gd name="T14" fmla="*/ 1173 w 1403"/>
              <a:gd name="T15" fmla="*/ 256 h 1316"/>
              <a:gd name="T16" fmla="*/ 689 w 1403"/>
              <a:gd name="T17" fmla="*/ 301 h 1316"/>
              <a:gd name="T18" fmla="*/ 500 w 1403"/>
              <a:gd name="T19" fmla="*/ 1023 h 1316"/>
              <a:gd name="T20" fmla="*/ 694 w 1403"/>
              <a:gd name="T21" fmla="*/ 1316 h 1316"/>
              <a:gd name="T22" fmla="*/ 888 w 1403"/>
              <a:gd name="T23" fmla="*/ 1017 h 1316"/>
              <a:gd name="T24" fmla="*/ 1188 w 1403"/>
              <a:gd name="T25" fmla="*/ 352 h 1316"/>
              <a:gd name="T26" fmla="*/ 700 w 1403"/>
              <a:gd name="T27" fmla="*/ 533 h 1316"/>
              <a:gd name="T28" fmla="*/ 855 w 1403"/>
              <a:gd name="T29" fmla="*/ 689 h 1316"/>
              <a:gd name="T30" fmla="*/ 898 w 1403"/>
              <a:gd name="T31" fmla="*/ 689 h 1316"/>
              <a:gd name="T32" fmla="*/ 700 w 1403"/>
              <a:gd name="T33" fmla="*/ 491 h 1316"/>
              <a:gd name="T34" fmla="*/ 740 w 1403"/>
              <a:gd name="T35" fmla="*/ 632 h 1316"/>
              <a:gd name="T36" fmla="*/ 700 w 1403"/>
              <a:gd name="T37" fmla="*/ 757 h 1316"/>
              <a:gd name="T38" fmla="*/ 801 w 1403"/>
              <a:gd name="T39" fmla="*/ 645 h 1316"/>
              <a:gd name="T40" fmla="*/ 590 w 1403"/>
              <a:gd name="T41" fmla="*/ 689 h 1316"/>
              <a:gd name="T42" fmla="*/ 703 w 1403"/>
              <a:gd name="T43" fmla="*/ 663 h 1316"/>
              <a:gd name="T44" fmla="*/ 700 w 1403"/>
              <a:gd name="T45" fmla="*/ 714 h 1316"/>
              <a:gd name="T46" fmla="*/ 703 w 1403"/>
              <a:gd name="T47" fmla="*/ 663 h 1316"/>
              <a:gd name="T48" fmla="*/ 658 w 1403"/>
              <a:gd name="T49" fmla="*/ 35 h 1316"/>
              <a:gd name="T50" fmla="*/ 728 w 1403"/>
              <a:gd name="T51" fmla="*/ 202 h 1316"/>
              <a:gd name="T52" fmla="*/ 1002 w 1403"/>
              <a:gd name="T53" fmla="*/ 336 h 1316"/>
              <a:gd name="T54" fmla="*/ 1066 w 1403"/>
              <a:gd name="T55" fmla="*/ 143 h 1316"/>
              <a:gd name="T56" fmla="*/ 1030 w 1403"/>
              <a:gd name="T57" fmla="*/ 321 h 1316"/>
              <a:gd name="T58" fmla="*/ 341 w 1403"/>
              <a:gd name="T59" fmla="*/ 320 h 1316"/>
              <a:gd name="T60" fmla="*/ 305 w 1403"/>
              <a:gd name="T61" fmla="*/ 142 h 1316"/>
              <a:gd name="T62" fmla="*/ 370 w 1403"/>
              <a:gd name="T63" fmla="*/ 335 h 1316"/>
              <a:gd name="T64" fmla="*/ 30 w 1403"/>
              <a:gd name="T65" fmla="*/ 594 h 1316"/>
              <a:gd name="T66" fmla="*/ 209 w 1403"/>
              <a:gd name="T67" fmla="*/ 561 h 1316"/>
              <a:gd name="T68" fmla="*/ 131 w 1403"/>
              <a:gd name="T69" fmla="*/ 1031 h 1316"/>
              <a:gd name="T70" fmla="*/ 255 w 1403"/>
              <a:gd name="T71" fmla="*/ 879 h 1316"/>
              <a:gd name="T72" fmla="*/ 149 w 1403"/>
              <a:gd name="T73" fmla="*/ 1026 h 1316"/>
              <a:gd name="T74" fmla="*/ 1222 w 1403"/>
              <a:gd name="T75" fmla="*/ 1027 h 1316"/>
              <a:gd name="T76" fmla="*/ 1116 w 1403"/>
              <a:gd name="T77" fmla="*/ 880 h 1316"/>
              <a:gd name="T78" fmla="*/ 1240 w 1403"/>
              <a:gd name="T79" fmla="*/ 1032 h 1316"/>
              <a:gd name="T80" fmla="*/ 1162 w 1403"/>
              <a:gd name="T81" fmla="*/ 562 h 1316"/>
              <a:gd name="T82" fmla="*/ 1368 w 1403"/>
              <a:gd name="T83" fmla="*/ 562 h 1316"/>
              <a:gd name="T84" fmla="*/ 1176 w 1403"/>
              <a:gd name="T85" fmla="*/ 629 h 13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403" h="1316">
                <a:moveTo>
                  <a:pt x="832" y="961"/>
                </a:moveTo>
                <a:cubicBezTo>
                  <a:pt x="820" y="968"/>
                  <a:pt x="812" y="981"/>
                  <a:pt x="812" y="995"/>
                </a:cubicBezTo>
                <a:lnTo>
                  <a:pt x="812" y="1026"/>
                </a:lnTo>
                <a:lnTo>
                  <a:pt x="577" y="1026"/>
                </a:lnTo>
                <a:lnTo>
                  <a:pt x="577" y="1000"/>
                </a:lnTo>
                <a:cubicBezTo>
                  <a:pt x="577" y="986"/>
                  <a:pt x="568" y="972"/>
                  <a:pt x="555" y="966"/>
                </a:cubicBezTo>
                <a:cubicBezTo>
                  <a:pt x="449" y="915"/>
                  <a:pt x="380" y="805"/>
                  <a:pt x="380" y="687"/>
                </a:cubicBezTo>
                <a:cubicBezTo>
                  <a:pt x="380" y="516"/>
                  <a:pt x="519" y="377"/>
                  <a:pt x="689" y="377"/>
                </a:cubicBezTo>
                <a:cubicBezTo>
                  <a:pt x="787" y="377"/>
                  <a:pt x="875" y="423"/>
                  <a:pt x="932" y="495"/>
                </a:cubicBezTo>
                <a:lnTo>
                  <a:pt x="886" y="527"/>
                </a:lnTo>
                <a:cubicBezTo>
                  <a:pt x="841" y="475"/>
                  <a:pt x="774" y="442"/>
                  <a:pt x="700" y="442"/>
                </a:cubicBezTo>
                <a:cubicBezTo>
                  <a:pt x="564" y="442"/>
                  <a:pt x="453" y="552"/>
                  <a:pt x="453" y="689"/>
                </a:cubicBezTo>
                <a:cubicBezTo>
                  <a:pt x="453" y="825"/>
                  <a:pt x="564" y="935"/>
                  <a:pt x="700" y="935"/>
                </a:cubicBezTo>
                <a:cubicBezTo>
                  <a:pt x="836" y="935"/>
                  <a:pt x="947" y="825"/>
                  <a:pt x="947" y="689"/>
                </a:cubicBezTo>
                <a:cubicBezTo>
                  <a:pt x="947" y="642"/>
                  <a:pt x="934" y="598"/>
                  <a:pt x="911" y="561"/>
                </a:cubicBezTo>
                <a:lnTo>
                  <a:pt x="955" y="528"/>
                </a:lnTo>
                <a:cubicBezTo>
                  <a:pt x="983" y="575"/>
                  <a:pt x="999" y="629"/>
                  <a:pt x="999" y="687"/>
                </a:cubicBezTo>
                <a:cubicBezTo>
                  <a:pt x="999" y="803"/>
                  <a:pt x="935" y="908"/>
                  <a:pt x="832" y="961"/>
                </a:cubicBezTo>
                <a:close/>
                <a:moveTo>
                  <a:pt x="1188" y="352"/>
                </a:moveTo>
                <a:lnTo>
                  <a:pt x="1253" y="362"/>
                </a:lnTo>
                <a:lnTo>
                  <a:pt x="1403" y="253"/>
                </a:lnTo>
                <a:lnTo>
                  <a:pt x="1313" y="239"/>
                </a:lnTo>
                <a:lnTo>
                  <a:pt x="1324" y="147"/>
                </a:lnTo>
                <a:lnTo>
                  <a:pt x="1173" y="256"/>
                </a:lnTo>
                <a:lnTo>
                  <a:pt x="1166" y="326"/>
                </a:lnTo>
                <a:lnTo>
                  <a:pt x="993" y="450"/>
                </a:lnTo>
                <a:cubicBezTo>
                  <a:pt x="923" y="359"/>
                  <a:pt x="813" y="301"/>
                  <a:pt x="689" y="301"/>
                </a:cubicBezTo>
                <a:cubicBezTo>
                  <a:pt x="477" y="301"/>
                  <a:pt x="303" y="474"/>
                  <a:pt x="303" y="687"/>
                </a:cubicBezTo>
                <a:cubicBezTo>
                  <a:pt x="303" y="761"/>
                  <a:pt x="325" y="833"/>
                  <a:pt x="364" y="895"/>
                </a:cubicBezTo>
                <a:cubicBezTo>
                  <a:pt x="399" y="948"/>
                  <a:pt x="445" y="992"/>
                  <a:pt x="500" y="1023"/>
                </a:cubicBezTo>
                <a:lnTo>
                  <a:pt x="500" y="1151"/>
                </a:lnTo>
                <a:cubicBezTo>
                  <a:pt x="500" y="1185"/>
                  <a:pt x="519" y="1215"/>
                  <a:pt x="546" y="1231"/>
                </a:cubicBezTo>
                <a:cubicBezTo>
                  <a:pt x="556" y="1279"/>
                  <a:pt x="618" y="1316"/>
                  <a:pt x="694" y="1316"/>
                </a:cubicBezTo>
                <a:cubicBezTo>
                  <a:pt x="769" y="1316"/>
                  <a:pt x="830" y="1279"/>
                  <a:pt x="841" y="1232"/>
                </a:cubicBezTo>
                <a:cubicBezTo>
                  <a:pt x="869" y="1216"/>
                  <a:pt x="888" y="1186"/>
                  <a:pt x="888" y="1151"/>
                </a:cubicBezTo>
                <a:lnTo>
                  <a:pt x="888" y="1017"/>
                </a:lnTo>
                <a:cubicBezTo>
                  <a:pt x="1004" y="948"/>
                  <a:pt x="1075" y="823"/>
                  <a:pt x="1075" y="687"/>
                </a:cubicBezTo>
                <a:cubicBezTo>
                  <a:pt x="1075" y="612"/>
                  <a:pt x="1053" y="542"/>
                  <a:pt x="1016" y="482"/>
                </a:cubicBezTo>
                <a:lnTo>
                  <a:pt x="1188" y="352"/>
                </a:lnTo>
                <a:close/>
                <a:moveTo>
                  <a:pt x="846" y="556"/>
                </a:moveTo>
                <a:lnTo>
                  <a:pt x="812" y="581"/>
                </a:lnTo>
                <a:cubicBezTo>
                  <a:pt x="784" y="551"/>
                  <a:pt x="744" y="533"/>
                  <a:pt x="700" y="533"/>
                </a:cubicBezTo>
                <a:cubicBezTo>
                  <a:pt x="614" y="533"/>
                  <a:pt x="544" y="603"/>
                  <a:pt x="544" y="689"/>
                </a:cubicBezTo>
                <a:cubicBezTo>
                  <a:pt x="544" y="774"/>
                  <a:pt x="614" y="844"/>
                  <a:pt x="700" y="844"/>
                </a:cubicBezTo>
                <a:cubicBezTo>
                  <a:pt x="786" y="844"/>
                  <a:pt x="855" y="774"/>
                  <a:pt x="855" y="689"/>
                </a:cubicBezTo>
                <a:cubicBezTo>
                  <a:pt x="855" y="663"/>
                  <a:pt x="849" y="638"/>
                  <a:pt x="838" y="617"/>
                </a:cubicBezTo>
                <a:lnTo>
                  <a:pt x="872" y="591"/>
                </a:lnTo>
                <a:cubicBezTo>
                  <a:pt x="888" y="620"/>
                  <a:pt x="898" y="653"/>
                  <a:pt x="898" y="689"/>
                </a:cubicBezTo>
                <a:cubicBezTo>
                  <a:pt x="898" y="798"/>
                  <a:pt x="809" y="886"/>
                  <a:pt x="700" y="886"/>
                </a:cubicBezTo>
                <a:cubicBezTo>
                  <a:pt x="591" y="886"/>
                  <a:pt x="502" y="798"/>
                  <a:pt x="502" y="689"/>
                </a:cubicBezTo>
                <a:cubicBezTo>
                  <a:pt x="502" y="579"/>
                  <a:pt x="591" y="491"/>
                  <a:pt x="700" y="491"/>
                </a:cubicBezTo>
                <a:cubicBezTo>
                  <a:pt x="758" y="491"/>
                  <a:pt x="810" y="516"/>
                  <a:pt x="846" y="556"/>
                </a:cubicBezTo>
                <a:close/>
                <a:moveTo>
                  <a:pt x="774" y="608"/>
                </a:moveTo>
                <a:lnTo>
                  <a:pt x="740" y="632"/>
                </a:lnTo>
                <a:cubicBezTo>
                  <a:pt x="728" y="624"/>
                  <a:pt x="715" y="620"/>
                  <a:pt x="700" y="620"/>
                </a:cubicBezTo>
                <a:cubicBezTo>
                  <a:pt x="662" y="620"/>
                  <a:pt x="631" y="651"/>
                  <a:pt x="631" y="689"/>
                </a:cubicBezTo>
                <a:cubicBezTo>
                  <a:pt x="631" y="726"/>
                  <a:pt x="662" y="757"/>
                  <a:pt x="700" y="757"/>
                </a:cubicBezTo>
                <a:cubicBezTo>
                  <a:pt x="738" y="757"/>
                  <a:pt x="769" y="726"/>
                  <a:pt x="769" y="689"/>
                </a:cubicBezTo>
                <a:cubicBezTo>
                  <a:pt x="769" y="682"/>
                  <a:pt x="768" y="677"/>
                  <a:pt x="766" y="671"/>
                </a:cubicBezTo>
                <a:lnTo>
                  <a:pt x="801" y="645"/>
                </a:lnTo>
                <a:cubicBezTo>
                  <a:pt x="806" y="658"/>
                  <a:pt x="810" y="673"/>
                  <a:pt x="810" y="689"/>
                </a:cubicBezTo>
                <a:cubicBezTo>
                  <a:pt x="810" y="749"/>
                  <a:pt x="761" y="798"/>
                  <a:pt x="700" y="798"/>
                </a:cubicBezTo>
                <a:cubicBezTo>
                  <a:pt x="639" y="798"/>
                  <a:pt x="590" y="749"/>
                  <a:pt x="590" y="689"/>
                </a:cubicBezTo>
                <a:cubicBezTo>
                  <a:pt x="590" y="628"/>
                  <a:pt x="639" y="579"/>
                  <a:pt x="700" y="579"/>
                </a:cubicBezTo>
                <a:cubicBezTo>
                  <a:pt x="729" y="579"/>
                  <a:pt x="755" y="590"/>
                  <a:pt x="774" y="608"/>
                </a:cubicBezTo>
                <a:close/>
                <a:moveTo>
                  <a:pt x="703" y="663"/>
                </a:moveTo>
                <a:lnTo>
                  <a:pt x="699" y="691"/>
                </a:lnTo>
                <a:lnTo>
                  <a:pt x="725" y="695"/>
                </a:lnTo>
                <a:cubicBezTo>
                  <a:pt x="722" y="706"/>
                  <a:pt x="712" y="714"/>
                  <a:pt x="700" y="714"/>
                </a:cubicBezTo>
                <a:cubicBezTo>
                  <a:pt x="686" y="714"/>
                  <a:pt x="674" y="703"/>
                  <a:pt x="674" y="689"/>
                </a:cubicBezTo>
                <a:cubicBezTo>
                  <a:pt x="674" y="674"/>
                  <a:pt x="686" y="663"/>
                  <a:pt x="700" y="663"/>
                </a:cubicBezTo>
                <a:cubicBezTo>
                  <a:pt x="701" y="663"/>
                  <a:pt x="702" y="663"/>
                  <a:pt x="703" y="663"/>
                </a:cubicBezTo>
                <a:close/>
                <a:moveTo>
                  <a:pt x="694" y="237"/>
                </a:moveTo>
                <a:cubicBezTo>
                  <a:pt x="675" y="237"/>
                  <a:pt x="660" y="222"/>
                  <a:pt x="660" y="203"/>
                </a:cubicBezTo>
                <a:lnTo>
                  <a:pt x="658" y="35"/>
                </a:lnTo>
                <a:cubicBezTo>
                  <a:pt x="658" y="16"/>
                  <a:pt x="673" y="1"/>
                  <a:pt x="692" y="1"/>
                </a:cubicBezTo>
                <a:cubicBezTo>
                  <a:pt x="711" y="0"/>
                  <a:pt x="726" y="15"/>
                  <a:pt x="726" y="34"/>
                </a:cubicBezTo>
                <a:lnTo>
                  <a:pt x="728" y="202"/>
                </a:lnTo>
                <a:cubicBezTo>
                  <a:pt x="728" y="221"/>
                  <a:pt x="713" y="237"/>
                  <a:pt x="694" y="237"/>
                </a:cubicBezTo>
                <a:cubicBezTo>
                  <a:pt x="694" y="237"/>
                  <a:pt x="694" y="237"/>
                  <a:pt x="694" y="237"/>
                </a:cubicBezTo>
                <a:close/>
                <a:moveTo>
                  <a:pt x="1002" y="336"/>
                </a:moveTo>
                <a:cubicBezTo>
                  <a:pt x="995" y="336"/>
                  <a:pt x="988" y="334"/>
                  <a:pt x="983" y="330"/>
                </a:cubicBezTo>
                <a:cubicBezTo>
                  <a:pt x="967" y="320"/>
                  <a:pt x="963" y="299"/>
                  <a:pt x="973" y="283"/>
                </a:cubicBezTo>
                <a:lnTo>
                  <a:pt x="1066" y="143"/>
                </a:lnTo>
                <a:cubicBezTo>
                  <a:pt x="1077" y="127"/>
                  <a:pt x="1098" y="123"/>
                  <a:pt x="1113" y="133"/>
                </a:cubicBezTo>
                <a:cubicBezTo>
                  <a:pt x="1129" y="144"/>
                  <a:pt x="1133" y="165"/>
                  <a:pt x="1123" y="181"/>
                </a:cubicBezTo>
                <a:lnTo>
                  <a:pt x="1030" y="321"/>
                </a:lnTo>
                <a:cubicBezTo>
                  <a:pt x="1023" y="330"/>
                  <a:pt x="1012" y="336"/>
                  <a:pt x="1002" y="336"/>
                </a:cubicBezTo>
                <a:close/>
                <a:moveTo>
                  <a:pt x="370" y="335"/>
                </a:moveTo>
                <a:cubicBezTo>
                  <a:pt x="359" y="335"/>
                  <a:pt x="348" y="329"/>
                  <a:pt x="341" y="320"/>
                </a:cubicBezTo>
                <a:lnTo>
                  <a:pt x="248" y="179"/>
                </a:lnTo>
                <a:cubicBezTo>
                  <a:pt x="238" y="164"/>
                  <a:pt x="242" y="143"/>
                  <a:pt x="258" y="132"/>
                </a:cubicBezTo>
                <a:cubicBezTo>
                  <a:pt x="273" y="122"/>
                  <a:pt x="295" y="126"/>
                  <a:pt x="305" y="142"/>
                </a:cubicBezTo>
                <a:lnTo>
                  <a:pt x="398" y="282"/>
                </a:lnTo>
                <a:cubicBezTo>
                  <a:pt x="408" y="298"/>
                  <a:pt x="404" y="319"/>
                  <a:pt x="388" y="329"/>
                </a:cubicBezTo>
                <a:cubicBezTo>
                  <a:pt x="383" y="333"/>
                  <a:pt x="376" y="335"/>
                  <a:pt x="370" y="335"/>
                </a:cubicBezTo>
                <a:close/>
                <a:moveTo>
                  <a:pt x="202" y="629"/>
                </a:moveTo>
                <a:cubicBezTo>
                  <a:pt x="200" y="629"/>
                  <a:pt x="198" y="628"/>
                  <a:pt x="195" y="628"/>
                </a:cubicBezTo>
                <a:lnTo>
                  <a:pt x="30" y="594"/>
                </a:lnTo>
                <a:cubicBezTo>
                  <a:pt x="12" y="591"/>
                  <a:pt x="0" y="573"/>
                  <a:pt x="4" y="554"/>
                </a:cubicBezTo>
                <a:cubicBezTo>
                  <a:pt x="8" y="536"/>
                  <a:pt x="26" y="524"/>
                  <a:pt x="44" y="528"/>
                </a:cubicBezTo>
                <a:lnTo>
                  <a:pt x="209" y="561"/>
                </a:lnTo>
                <a:cubicBezTo>
                  <a:pt x="227" y="565"/>
                  <a:pt x="239" y="583"/>
                  <a:pt x="235" y="601"/>
                </a:cubicBezTo>
                <a:cubicBezTo>
                  <a:pt x="232" y="617"/>
                  <a:pt x="218" y="629"/>
                  <a:pt x="202" y="629"/>
                </a:cubicBezTo>
                <a:close/>
                <a:moveTo>
                  <a:pt x="131" y="1031"/>
                </a:moveTo>
                <a:cubicBezTo>
                  <a:pt x="120" y="1031"/>
                  <a:pt x="109" y="1026"/>
                  <a:pt x="102" y="1015"/>
                </a:cubicBezTo>
                <a:cubicBezTo>
                  <a:pt x="92" y="999"/>
                  <a:pt x="97" y="978"/>
                  <a:pt x="113" y="968"/>
                </a:cubicBezTo>
                <a:lnTo>
                  <a:pt x="255" y="879"/>
                </a:lnTo>
                <a:cubicBezTo>
                  <a:pt x="271" y="869"/>
                  <a:pt x="292" y="874"/>
                  <a:pt x="302" y="889"/>
                </a:cubicBezTo>
                <a:cubicBezTo>
                  <a:pt x="312" y="905"/>
                  <a:pt x="307" y="926"/>
                  <a:pt x="291" y="936"/>
                </a:cubicBezTo>
                <a:lnTo>
                  <a:pt x="149" y="1026"/>
                </a:lnTo>
                <a:cubicBezTo>
                  <a:pt x="143" y="1029"/>
                  <a:pt x="137" y="1031"/>
                  <a:pt x="131" y="1031"/>
                </a:cubicBezTo>
                <a:close/>
                <a:moveTo>
                  <a:pt x="1240" y="1032"/>
                </a:moveTo>
                <a:cubicBezTo>
                  <a:pt x="1234" y="1032"/>
                  <a:pt x="1228" y="1031"/>
                  <a:pt x="1222" y="1027"/>
                </a:cubicBezTo>
                <a:lnTo>
                  <a:pt x="1080" y="937"/>
                </a:lnTo>
                <a:cubicBezTo>
                  <a:pt x="1064" y="927"/>
                  <a:pt x="1059" y="906"/>
                  <a:pt x="1069" y="891"/>
                </a:cubicBezTo>
                <a:cubicBezTo>
                  <a:pt x="1079" y="875"/>
                  <a:pt x="1100" y="870"/>
                  <a:pt x="1116" y="880"/>
                </a:cubicBezTo>
                <a:lnTo>
                  <a:pt x="1258" y="969"/>
                </a:lnTo>
                <a:cubicBezTo>
                  <a:pt x="1274" y="979"/>
                  <a:pt x="1279" y="1000"/>
                  <a:pt x="1269" y="1016"/>
                </a:cubicBezTo>
                <a:cubicBezTo>
                  <a:pt x="1263" y="1027"/>
                  <a:pt x="1252" y="1032"/>
                  <a:pt x="1240" y="1032"/>
                </a:cubicBezTo>
                <a:close/>
                <a:moveTo>
                  <a:pt x="1169" y="630"/>
                </a:moveTo>
                <a:cubicBezTo>
                  <a:pt x="1153" y="630"/>
                  <a:pt x="1139" y="618"/>
                  <a:pt x="1136" y="602"/>
                </a:cubicBezTo>
                <a:cubicBezTo>
                  <a:pt x="1132" y="584"/>
                  <a:pt x="1144" y="566"/>
                  <a:pt x="1162" y="562"/>
                </a:cubicBezTo>
                <a:lnTo>
                  <a:pt x="1327" y="529"/>
                </a:lnTo>
                <a:cubicBezTo>
                  <a:pt x="1346" y="525"/>
                  <a:pt x="1364" y="537"/>
                  <a:pt x="1367" y="555"/>
                </a:cubicBezTo>
                <a:cubicBezTo>
                  <a:pt x="1368" y="558"/>
                  <a:pt x="1368" y="560"/>
                  <a:pt x="1368" y="562"/>
                </a:cubicBezTo>
                <a:lnTo>
                  <a:pt x="1368" y="562"/>
                </a:lnTo>
                <a:cubicBezTo>
                  <a:pt x="1368" y="578"/>
                  <a:pt x="1357" y="592"/>
                  <a:pt x="1341" y="595"/>
                </a:cubicBezTo>
                <a:lnTo>
                  <a:pt x="1176" y="629"/>
                </a:lnTo>
                <a:cubicBezTo>
                  <a:pt x="1174" y="629"/>
                  <a:pt x="1171" y="630"/>
                  <a:pt x="1169" y="63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3" name="KSO_Shape"/>
          <p:cNvSpPr>
            <a:spLocks noChangeAspect="1"/>
          </p:cNvSpPr>
          <p:nvPr/>
        </p:nvSpPr>
        <p:spPr bwMode="auto">
          <a:xfrm>
            <a:off x="2138826" y="2694051"/>
            <a:ext cx="432000" cy="296640"/>
          </a:xfrm>
          <a:custGeom>
            <a:avLst/>
            <a:gdLst>
              <a:gd name="T0" fmla="*/ 2147483646 w 112"/>
              <a:gd name="T1" fmla="*/ 2147483646 h 77"/>
              <a:gd name="T2" fmla="*/ 2147483646 w 112"/>
              <a:gd name="T3" fmla="*/ 2147483646 h 77"/>
              <a:gd name="T4" fmla="*/ 2147483646 w 112"/>
              <a:gd name="T5" fmla="*/ 2147483646 h 77"/>
              <a:gd name="T6" fmla="*/ 2147483646 w 112"/>
              <a:gd name="T7" fmla="*/ 2147483646 h 77"/>
              <a:gd name="T8" fmla="*/ 2147483646 w 112"/>
              <a:gd name="T9" fmla="*/ 2147483646 h 77"/>
              <a:gd name="T10" fmla="*/ 0 w 112"/>
              <a:gd name="T11" fmla="*/ 2147483646 h 77"/>
              <a:gd name="T12" fmla="*/ 2147483646 w 112"/>
              <a:gd name="T13" fmla="*/ 2147483646 h 77"/>
              <a:gd name="T14" fmla="*/ 2147483646 w 112"/>
              <a:gd name="T15" fmla="*/ 2147483646 h 77"/>
              <a:gd name="T16" fmla="*/ 2147483646 w 112"/>
              <a:gd name="T17" fmla="*/ 2147483646 h 77"/>
              <a:gd name="T18" fmla="*/ 2147483646 w 112"/>
              <a:gd name="T19" fmla="*/ 2147483646 h 77"/>
              <a:gd name="T20" fmla="*/ 2147483646 w 112"/>
              <a:gd name="T21" fmla="*/ 2147483646 h 77"/>
              <a:gd name="T22" fmla="*/ 2147483646 w 112"/>
              <a:gd name="T23" fmla="*/ 2147483646 h 77"/>
              <a:gd name="T24" fmla="*/ 2147483646 w 112"/>
              <a:gd name="T25" fmla="*/ 2147483646 h 77"/>
              <a:gd name="T26" fmla="*/ 2147483646 w 112"/>
              <a:gd name="T27" fmla="*/ 2147483646 h 77"/>
              <a:gd name="T28" fmla="*/ 2147483646 w 112"/>
              <a:gd name="T29" fmla="*/ 2147483646 h 77"/>
              <a:gd name="T30" fmla="*/ 2147483646 w 112"/>
              <a:gd name="T31" fmla="*/ 2147483646 h 77"/>
              <a:gd name="T32" fmla="*/ 2147483646 w 112"/>
              <a:gd name="T33" fmla="*/ 2147483646 h 77"/>
              <a:gd name="T34" fmla="*/ 2147483646 w 112"/>
              <a:gd name="T35" fmla="*/ 2147483646 h 77"/>
              <a:gd name="T36" fmla="*/ 2147483646 w 112"/>
              <a:gd name="T37" fmla="*/ 2147483646 h 77"/>
              <a:gd name="T38" fmla="*/ 2147483646 w 112"/>
              <a:gd name="T39" fmla="*/ 2147483646 h 77"/>
              <a:gd name="T40" fmla="*/ 2147483646 w 112"/>
              <a:gd name="T41" fmla="*/ 2147483646 h 77"/>
              <a:gd name="T42" fmla="*/ 2147483646 w 112"/>
              <a:gd name="T43" fmla="*/ 2147483646 h 77"/>
              <a:gd name="T44" fmla="*/ 2147483646 w 112"/>
              <a:gd name="T45" fmla="*/ 2147483646 h 77"/>
              <a:gd name="T46" fmla="*/ 2147483646 w 112"/>
              <a:gd name="T47" fmla="*/ 2147483646 h 77"/>
              <a:gd name="T48" fmla="*/ 2147483646 w 112"/>
              <a:gd name="T49" fmla="*/ 2147483646 h 77"/>
              <a:gd name="T50" fmla="*/ 2147483646 w 112"/>
              <a:gd name="T51" fmla="*/ 2147483646 h 77"/>
              <a:gd name="T52" fmla="*/ 2147483646 w 112"/>
              <a:gd name="T53" fmla="*/ 2147483646 h 77"/>
              <a:gd name="T54" fmla="*/ 2147483646 w 112"/>
              <a:gd name="T55" fmla="*/ 2147483646 h 77"/>
              <a:gd name="T56" fmla="*/ 2147483646 w 112"/>
              <a:gd name="T57" fmla="*/ 2147483646 h 77"/>
              <a:gd name="T58" fmla="*/ 2147483646 w 112"/>
              <a:gd name="T59" fmla="*/ 2147483646 h 77"/>
              <a:gd name="T60" fmla="*/ 2147483646 w 112"/>
              <a:gd name="T61" fmla="*/ 2147483646 h 77"/>
              <a:gd name="T62" fmla="*/ 2147483646 w 112"/>
              <a:gd name="T63" fmla="*/ 2147483646 h 77"/>
              <a:gd name="T64" fmla="*/ 2147483646 w 112"/>
              <a:gd name="T65" fmla="*/ 2147483646 h 77"/>
              <a:gd name="T66" fmla="*/ 2147483646 w 112"/>
              <a:gd name="T67" fmla="*/ 2147483646 h 77"/>
              <a:gd name="T68" fmla="*/ 2147483646 w 112"/>
              <a:gd name="T69" fmla="*/ 2147483646 h 77"/>
              <a:gd name="T70" fmla="*/ 2147483646 w 112"/>
              <a:gd name="T71" fmla="*/ 2147483646 h 77"/>
              <a:gd name="T72" fmla="*/ 2147483646 w 112"/>
              <a:gd name="T73" fmla="*/ 2147483646 h 77"/>
              <a:gd name="T74" fmla="*/ 2147483646 w 112"/>
              <a:gd name="T75" fmla="*/ 2147483646 h 77"/>
              <a:gd name="T76" fmla="*/ 2147483646 w 112"/>
              <a:gd name="T77" fmla="*/ 2147483646 h 77"/>
              <a:gd name="T78" fmla="*/ 2147483646 w 112"/>
              <a:gd name="T79" fmla="*/ 2147483646 h 77"/>
              <a:gd name="T80" fmla="*/ 2147483646 w 112"/>
              <a:gd name="T81" fmla="*/ 2147483646 h 77"/>
              <a:gd name="T82" fmla="*/ 2147483646 w 112"/>
              <a:gd name="T83" fmla="*/ 2147483646 h 77"/>
              <a:gd name="T84" fmla="*/ 2147483646 w 112"/>
              <a:gd name="T85" fmla="*/ 2147483646 h 77"/>
              <a:gd name="T86" fmla="*/ 2147483646 w 112"/>
              <a:gd name="T87" fmla="*/ 2147483646 h 77"/>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0" t="0" r="r" b="b"/>
            <a:pathLst>
              <a:path w="112" h="77">
                <a:moveTo>
                  <a:pt x="56" y="0"/>
                </a:moveTo>
                <a:cubicBezTo>
                  <a:pt x="62" y="0"/>
                  <a:pt x="66" y="4"/>
                  <a:pt x="66" y="10"/>
                </a:cubicBezTo>
                <a:cubicBezTo>
                  <a:pt x="66" y="15"/>
                  <a:pt x="62" y="20"/>
                  <a:pt x="56" y="20"/>
                </a:cubicBezTo>
                <a:cubicBezTo>
                  <a:pt x="51" y="20"/>
                  <a:pt x="46" y="15"/>
                  <a:pt x="46" y="10"/>
                </a:cubicBezTo>
                <a:cubicBezTo>
                  <a:pt x="46" y="4"/>
                  <a:pt x="51" y="0"/>
                  <a:pt x="56" y="0"/>
                </a:cubicBezTo>
                <a:close/>
                <a:moveTo>
                  <a:pt x="15" y="49"/>
                </a:moveTo>
                <a:cubicBezTo>
                  <a:pt x="15" y="66"/>
                  <a:pt x="15" y="66"/>
                  <a:pt x="15" y="66"/>
                </a:cubicBezTo>
                <a:cubicBezTo>
                  <a:pt x="10" y="66"/>
                  <a:pt x="10" y="66"/>
                  <a:pt x="10" y="66"/>
                </a:cubicBezTo>
                <a:cubicBezTo>
                  <a:pt x="10" y="52"/>
                  <a:pt x="10" y="52"/>
                  <a:pt x="10" y="52"/>
                </a:cubicBezTo>
                <a:cubicBezTo>
                  <a:pt x="9" y="52"/>
                  <a:pt x="9" y="52"/>
                  <a:pt x="9" y="52"/>
                </a:cubicBezTo>
                <a:cubicBezTo>
                  <a:pt x="9" y="66"/>
                  <a:pt x="9" y="66"/>
                  <a:pt x="9" y="66"/>
                </a:cubicBezTo>
                <a:cubicBezTo>
                  <a:pt x="4" y="66"/>
                  <a:pt x="4" y="66"/>
                  <a:pt x="4" y="66"/>
                </a:cubicBezTo>
                <a:cubicBezTo>
                  <a:pt x="4" y="49"/>
                  <a:pt x="4" y="49"/>
                  <a:pt x="4" y="49"/>
                </a:cubicBezTo>
                <a:cubicBezTo>
                  <a:pt x="4" y="46"/>
                  <a:pt x="4" y="46"/>
                  <a:pt x="4" y="46"/>
                </a:cubicBezTo>
                <a:cubicBezTo>
                  <a:pt x="4" y="37"/>
                  <a:pt x="4" y="37"/>
                  <a:pt x="4" y="37"/>
                </a:cubicBezTo>
                <a:cubicBezTo>
                  <a:pt x="4" y="37"/>
                  <a:pt x="4" y="37"/>
                  <a:pt x="4" y="37"/>
                </a:cubicBezTo>
                <a:cubicBezTo>
                  <a:pt x="4" y="46"/>
                  <a:pt x="4" y="46"/>
                  <a:pt x="4" y="46"/>
                </a:cubicBezTo>
                <a:cubicBezTo>
                  <a:pt x="0" y="46"/>
                  <a:pt x="0" y="46"/>
                  <a:pt x="0" y="46"/>
                </a:cubicBezTo>
                <a:cubicBezTo>
                  <a:pt x="0" y="33"/>
                  <a:pt x="0" y="33"/>
                  <a:pt x="0" y="33"/>
                </a:cubicBezTo>
                <a:cubicBezTo>
                  <a:pt x="0" y="31"/>
                  <a:pt x="1" y="29"/>
                  <a:pt x="4" y="29"/>
                </a:cubicBezTo>
                <a:cubicBezTo>
                  <a:pt x="13" y="29"/>
                  <a:pt x="13" y="29"/>
                  <a:pt x="13" y="29"/>
                </a:cubicBezTo>
                <a:cubicBezTo>
                  <a:pt x="13" y="30"/>
                  <a:pt x="13" y="30"/>
                  <a:pt x="13" y="31"/>
                </a:cubicBezTo>
                <a:cubicBezTo>
                  <a:pt x="13" y="49"/>
                  <a:pt x="13" y="49"/>
                  <a:pt x="13" y="49"/>
                </a:cubicBezTo>
                <a:cubicBezTo>
                  <a:pt x="15" y="49"/>
                  <a:pt x="15" y="49"/>
                  <a:pt x="15" y="49"/>
                </a:cubicBezTo>
                <a:close/>
                <a:moveTo>
                  <a:pt x="10" y="15"/>
                </a:moveTo>
                <a:cubicBezTo>
                  <a:pt x="13" y="15"/>
                  <a:pt x="16" y="18"/>
                  <a:pt x="16" y="22"/>
                </a:cubicBezTo>
                <a:cubicBezTo>
                  <a:pt x="16" y="23"/>
                  <a:pt x="16" y="24"/>
                  <a:pt x="15" y="25"/>
                </a:cubicBezTo>
                <a:cubicBezTo>
                  <a:pt x="15" y="26"/>
                  <a:pt x="15" y="26"/>
                  <a:pt x="14" y="26"/>
                </a:cubicBezTo>
                <a:cubicBezTo>
                  <a:pt x="13" y="27"/>
                  <a:pt x="12" y="28"/>
                  <a:pt x="10" y="28"/>
                </a:cubicBezTo>
                <a:cubicBezTo>
                  <a:pt x="6" y="28"/>
                  <a:pt x="3" y="25"/>
                  <a:pt x="3" y="22"/>
                </a:cubicBezTo>
                <a:cubicBezTo>
                  <a:pt x="3" y="18"/>
                  <a:pt x="6" y="15"/>
                  <a:pt x="10" y="15"/>
                </a:cubicBezTo>
                <a:close/>
                <a:moveTo>
                  <a:pt x="96" y="49"/>
                </a:moveTo>
                <a:cubicBezTo>
                  <a:pt x="96" y="66"/>
                  <a:pt x="96" y="66"/>
                  <a:pt x="96" y="66"/>
                </a:cubicBezTo>
                <a:cubicBezTo>
                  <a:pt x="101" y="66"/>
                  <a:pt x="101" y="66"/>
                  <a:pt x="101" y="66"/>
                </a:cubicBezTo>
                <a:cubicBezTo>
                  <a:pt x="101" y="52"/>
                  <a:pt x="101" y="52"/>
                  <a:pt x="101" y="52"/>
                </a:cubicBezTo>
                <a:cubicBezTo>
                  <a:pt x="102" y="52"/>
                  <a:pt x="102" y="52"/>
                  <a:pt x="102" y="52"/>
                </a:cubicBezTo>
                <a:cubicBezTo>
                  <a:pt x="102" y="66"/>
                  <a:pt x="102" y="66"/>
                  <a:pt x="102" y="66"/>
                </a:cubicBezTo>
                <a:cubicBezTo>
                  <a:pt x="107" y="66"/>
                  <a:pt x="107" y="66"/>
                  <a:pt x="107" y="66"/>
                </a:cubicBezTo>
                <a:cubicBezTo>
                  <a:pt x="107" y="49"/>
                  <a:pt x="107" y="49"/>
                  <a:pt x="107" y="49"/>
                </a:cubicBezTo>
                <a:cubicBezTo>
                  <a:pt x="107" y="46"/>
                  <a:pt x="107" y="46"/>
                  <a:pt x="107" y="46"/>
                </a:cubicBezTo>
                <a:cubicBezTo>
                  <a:pt x="107" y="37"/>
                  <a:pt x="107" y="37"/>
                  <a:pt x="107" y="37"/>
                </a:cubicBezTo>
                <a:cubicBezTo>
                  <a:pt x="107" y="37"/>
                  <a:pt x="107" y="37"/>
                  <a:pt x="107" y="37"/>
                </a:cubicBezTo>
                <a:cubicBezTo>
                  <a:pt x="107" y="46"/>
                  <a:pt x="107" y="46"/>
                  <a:pt x="107" y="46"/>
                </a:cubicBezTo>
                <a:cubicBezTo>
                  <a:pt x="112" y="46"/>
                  <a:pt x="112" y="46"/>
                  <a:pt x="112" y="46"/>
                </a:cubicBezTo>
                <a:cubicBezTo>
                  <a:pt x="112" y="33"/>
                  <a:pt x="112" y="33"/>
                  <a:pt x="112" y="33"/>
                </a:cubicBezTo>
                <a:cubicBezTo>
                  <a:pt x="112" y="31"/>
                  <a:pt x="110" y="29"/>
                  <a:pt x="107" y="29"/>
                </a:cubicBezTo>
                <a:cubicBezTo>
                  <a:pt x="98" y="29"/>
                  <a:pt x="98" y="29"/>
                  <a:pt x="98" y="29"/>
                </a:cubicBezTo>
                <a:cubicBezTo>
                  <a:pt x="98" y="30"/>
                  <a:pt x="98" y="30"/>
                  <a:pt x="98" y="31"/>
                </a:cubicBezTo>
                <a:cubicBezTo>
                  <a:pt x="98" y="49"/>
                  <a:pt x="98" y="49"/>
                  <a:pt x="98" y="49"/>
                </a:cubicBezTo>
                <a:cubicBezTo>
                  <a:pt x="96" y="49"/>
                  <a:pt x="96" y="49"/>
                  <a:pt x="96" y="49"/>
                </a:cubicBezTo>
                <a:close/>
                <a:moveTo>
                  <a:pt x="101" y="15"/>
                </a:moveTo>
                <a:cubicBezTo>
                  <a:pt x="98" y="15"/>
                  <a:pt x="95" y="18"/>
                  <a:pt x="95" y="22"/>
                </a:cubicBezTo>
                <a:cubicBezTo>
                  <a:pt x="95" y="23"/>
                  <a:pt x="95" y="24"/>
                  <a:pt x="96" y="25"/>
                </a:cubicBezTo>
                <a:cubicBezTo>
                  <a:pt x="96" y="26"/>
                  <a:pt x="97" y="26"/>
                  <a:pt x="97" y="26"/>
                </a:cubicBezTo>
                <a:cubicBezTo>
                  <a:pt x="98" y="27"/>
                  <a:pt x="100" y="28"/>
                  <a:pt x="101" y="28"/>
                </a:cubicBezTo>
                <a:cubicBezTo>
                  <a:pt x="105" y="28"/>
                  <a:pt x="108" y="25"/>
                  <a:pt x="108" y="22"/>
                </a:cubicBezTo>
                <a:cubicBezTo>
                  <a:pt x="108" y="18"/>
                  <a:pt x="105" y="15"/>
                  <a:pt x="101" y="15"/>
                </a:cubicBezTo>
                <a:close/>
                <a:moveTo>
                  <a:pt x="75" y="51"/>
                </a:moveTo>
                <a:cubicBezTo>
                  <a:pt x="75" y="72"/>
                  <a:pt x="75" y="72"/>
                  <a:pt x="75" y="72"/>
                </a:cubicBezTo>
                <a:cubicBezTo>
                  <a:pt x="80" y="72"/>
                  <a:pt x="80" y="72"/>
                  <a:pt x="80" y="72"/>
                </a:cubicBezTo>
                <a:cubicBezTo>
                  <a:pt x="80" y="54"/>
                  <a:pt x="80" y="54"/>
                  <a:pt x="80" y="54"/>
                </a:cubicBezTo>
                <a:cubicBezTo>
                  <a:pt x="82" y="54"/>
                  <a:pt x="82" y="54"/>
                  <a:pt x="82" y="54"/>
                </a:cubicBezTo>
                <a:cubicBezTo>
                  <a:pt x="82" y="72"/>
                  <a:pt x="82" y="72"/>
                  <a:pt x="82" y="72"/>
                </a:cubicBezTo>
                <a:cubicBezTo>
                  <a:pt x="87" y="72"/>
                  <a:pt x="87" y="72"/>
                  <a:pt x="87" y="72"/>
                </a:cubicBezTo>
                <a:cubicBezTo>
                  <a:pt x="87" y="51"/>
                  <a:pt x="87" y="51"/>
                  <a:pt x="87" y="51"/>
                </a:cubicBezTo>
                <a:cubicBezTo>
                  <a:pt x="87" y="47"/>
                  <a:pt x="87" y="47"/>
                  <a:pt x="87" y="47"/>
                </a:cubicBezTo>
                <a:cubicBezTo>
                  <a:pt x="87" y="36"/>
                  <a:pt x="87" y="36"/>
                  <a:pt x="87" y="36"/>
                </a:cubicBezTo>
                <a:cubicBezTo>
                  <a:pt x="88" y="36"/>
                  <a:pt x="88" y="36"/>
                  <a:pt x="88" y="36"/>
                </a:cubicBezTo>
                <a:cubicBezTo>
                  <a:pt x="88" y="47"/>
                  <a:pt x="88" y="47"/>
                  <a:pt x="88" y="47"/>
                </a:cubicBezTo>
                <a:cubicBezTo>
                  <a:pt x="94" y="47"/>
                  <a:pt x="94" y="47"/>
                  <a:pt x="94" y="47"/>
                </a:cubicBezTo>
                <a:cubicBezTo>
                  <a:pt x="94" y="31"/>
                  <a:pt x="94" y="31"/>
                  <a:pt x="94" y="31"/>
                </a:cubicBezTo>
                <a:cubicBezTo>
                  <a:pt x="94" y="28"/>
                  <a:pt x="91" y="26"/>
                  <a:pt x="88" y="26"/>
                </a:cubicBezTo>
                <a:cubicBezTo>
                  <a:pt x="77" y="26"/>
                  <a:pt x="77" y="26"/>
                  <a:pt x="77" y="26"/>
                </a:cubicBezTo>
                <a:cubicBezTo>
                  <a:pt x="77" y="27"/>
                  <a:pt x="77" y="28"/>
                  <a:pt x="77" y="28"/>
                </a:cubicBezTo>
                <a:cubicBezTo>
                  <a:pt x="77" y="51"/>
                  <a:pt x="77" y="51"/>
                  <a:pt x="77" y="51"/>
                </a:cubicBezTo>
                <a:cubicBezTo>
                  <a:pt x="75" y="51"/>
                  <a:pt x="75" y="51"/>
                  <a:pt x="75" y="51"/>
                </a:cubicBezTo>
                <a:close/>
                <a:moveTo>
                  <a:pt x="65" y="47"/>
                </a:moveTo>
                <a:cubicBezTo>
                  <a:pt x="65" y="32"/>
                  <a:pt x="65" y="32"/>
                  <a:pt x="65" y="32"/>
                </a:cubicBezTo>
                <a:cubicBezTo>
                  <a:pt x="64" y="32"/>
                  <a:pt x="64" y="32"/>
                  <a:pt x="64" y="32"/>
                </a:cubicBezTo>
                <a:cubicBezTo>
                  <a:pt x="64" y="47"/>
                  <a:pt x="64" y="47"/>
                  <a:pt x="64" y="47"/>
                </a:cubicBezTo>
                <a:cubicBezTo>
                  <a:pt x="64" y="50"/>
                  <a:pt x="64" y="50"/>
                  <a:pt x="64" y="50"/>
                </a:cubicBezTo>
                <a:cubicBezTo>
                  <a:pt x="64" y="77"/>
                  <a:pt x="64" y="77"/>
                  <a:pt x="64" y="77"/>
                </a:cubicBezTo>
                <a:cubicBezTo>
                  <a:pt x="57" y="77"/>
                  <a:pt x="57" y="77"/>
                  <a:pt x="57" y="77"/>
                </a:cubicBezTo>
                <a:cubicBezTo>
                  <a:pt x="57" y="55"/>
                  <a:pt x="57" y="55"/>
                  <a:pt x="57" y="55"/>
                </a:cubicBezTo>
                <a:cubicBezTo>
                  <a:pt x="55" y="55"/>
                  <a:pt x="55" y="55"/>
                  <a:pt x="55" y="55"/>
                </a:cubicBezTo>
                <a:cubicBezTo>
                  <a:pt x="55" y="77"/>
                  <a:pt x="55" y="77"/>
                  <a:pt x="55" y="77"/>
                </a:cubicBezTo>
                <a:cubicBezTo>
                  <a:pt x="48" y="77"/>
                  <a:pt x="48" y="77"/>
                  <a:pt x="48" y="77"/>
                </a:cubicBezTo>
                <a:cubicBezTo>
                  <a:pt x="48" y="50"/>
                  <a:pt x="48" y="50"/>
                  <a:pt x="48" y="50"/>
                </a:cubicBezTo>
                <a:cubicBezTo>
                  <a:pt x="48" y="47"/>
                  <a:pt x="48" y="47"/>
                  <a:pt x="48" y="47"/>
                </a:cubicBezTo>
                <a:cubicBezTo>
                  <a:pt x="48" y="32"/>
                  <a:pt x="48" y="32"/>
                  <a:pt x="48" y="32"/>
                </a:cubicBezTo>
                <a:cubicBezTo>
                  <a:pt x="47" y="32"/>
                  <a:pt x="47" y="32"/>
                  <a:pt x="47" y="32"/>
                </a:cubicBezTo>
                <a:cubicBezTo>
                  <a:pt x="47" y="47"/>
                  <a:pt x="47" y="47"/>
                  <a:pt x="47" y="47"/>
                </a:cubicBezTo>
                <a:cubicBezTo>
                  <a:pt x="41" y="47"/>
                  <a:pt x="41" y="47"/>
                  <a:pt x="41" y="47"/>
                </a:cubicBezTo>
                <a:cubicBezTo>
                  <a:pt x="41" y="27"/>
                  <a:pt x="41" y="27"/>
                  <a:pt x="41" y="27"/>
                </a:cubicBezTo>
                <a:cubicBezTo>
                  <a:pt x="41" y="24"/>
                  <a:pt x="44" y="21"/>
                  <a:pt x="47" y="21"/>
                </a:cubicBezTo>
                <a:cubicBezTo>
                  <a:pt x="66" y="21"/>
                  <a:pt x="46" y="21"/>
                  <a:pt x="65" y="21"/>
                </a:cubicBezTo>
                <a:cubicBezTo>
                  <a:pt x="69" y="21"/>
                  <a:pt x="71" y="24"/>
                  <a:pt x="71" y="27"/>
                </a:cubicBezTo>
                <a:cubicBezTo>
                  <a:pt x="71" y="47"/>
                  <a:pt x="71" y="47"/>
                  <a:pt x="71" y="47"/>
                </a:cubicBezTo>
                <a:cubicBezTo>
                  <a:pt x="70" y="47"/>
                  <a:pt x="68" y="47"/>
                  <a:pt x="65" y="47"/>
                </a:cubicBezTo>
                <a:close/>
                <a:moveTo>
                  <a:pt x="37" y="51"/>
                </a:moveTo>
                <a:cubicBezTo>
                  <a:pt x="37" y="72"/>
                  <a:pt x="37" y="72"/>
                  <a:pt x="37" y="72"/>
                </a:cubicBezTo>
                <a:cubicBezTo>
                  <a:pt x="31" y="72"/>
                  <a:pt x="31" y="72"/>
                  <a:pt x="31" y="72"/>
                </a:cubicBezTo>
                <a:cubicBezTo>
                  <a:pt x="31" y="54"/>
                  <a:pt x="31" y="54"/>
                  <a:pt x="31" y="54"/>
                </a:cubicBezTo>
                <a:cubicBezTo>
                  <a:pt x="30" y="54"/>
                  <a:pt x="30" y="54"/>
                  <a:pt x="30" y="54"/>
                </a:cubicBezTo>
                <a:cubicBezTo>
                  <a:pt x="30" y="72"/>
                  <a:pt x="30" y="72"/>
                  <a:pt x="30" y="72"/>
                </a:cubicBezTo>
                <a:cubicBezTo>
                  <a:pt x="24" y="72"/>
                  <a:pt x="24" y="72"/>
                  <a:pt x="24" y="72"/>
                </a:cubicBezTo>
                <a:cubicBezTo>
                  <a:pt x="24" y="51"/>
                  <a:pt x="24" y="51"/>
                  <a:pt x="24" y="51"/>
                </a:cubicBezTo>
                <a:cubicBezTo>
                  <a:pt x="24" y="47"/>
                  <a:pt x="24" y="47"/>
                  <a:pt x="24" y="47"/>
                </a:cubicBezTo>
                <a:cubicBezTo>
                  <a:pt x="24" y="36"/>
                  <a:pt x="24" y="36"/>
                  <a:pt x="24" y="36"/>
                </a:cubicBezTo>
                <a:cubicBezTo>
                  <a:pt x="23" y="36"/>
                  <a:pt x="23" y="36"/>
                  <a:pt x="23" y="36"/>
                </a:cubicBezTo>
                <a:cubicBezTo>
                  <a:pt x="23" y="47"/>
                  <a:pt x="23" y="47"/>
                  <a:pt x="23" y="47"/>
                </a:cubicBezTo>
                <a:cubicBezTo>
                  <a:pt x="18" y="47"/>
                  <a:pt x="18" y="47"/>
                  <a:pt x="18" y="47"/>
                </a:cubicBezTo>
                <a:cubicBezTo>
                  <a:pt x="18" y="31"/>
                  <a:pt x="18" y="31"/>
                  <a:pt x="18" y="31"/>
                </a:cubicBezTo>
                <a:cubicBezTo>
                  <a:pt x="18" y="28"/>
                  <a:pt x="20" y="26"/>
                  <a:pt x="23" y="26"/>
                </a:cubicBezTo>
                <a:cubicBezTo>
                  <a:pt x="35" y="26"/>
                  <a:pt x="35" y="26"/>
                  <a:pt x="35" y="26"/>
                </a:cubicBezTo>
                <a:cubicBezTo>
                  <a:pt x="35" y="27"/>
                  <a:pt x="35" y="28"/>
                  <a:pt x="35" y="28"/>
                </a:cubicBezTo>
                <a:cubicBezTo>
                  <a:pt x="35" y="51"/>
                  <a:pt x="35" y="51"/>
                  <a:pt x="35" y="51"/>
                </a:cubicBezTo>
                <a:cubicBezTo>
                  <a:pt x="37" y="51"/>
                  <a:pt x="37" y="51"/>
                  <a:pt x="37" y="51"/>
                </a:cubicBezTo>
                <a:close/>
                <a:moveTo>
                  <a:pt x="31" y="9"/>
                </a:moveTo>
                <a:cubicBezTo>
                  <a:pt x="35" y="9"/>
                  <a:pt x="39" y="12"/>
                  <a:pt x="39" y="17"/>
                </a:cubicBezTo>
                <a:cubicBezTo>
                  <a:pt x="39" y="19"/>
                  <a:pt x="38" y="20"/>
                  <a:pt x="37" y="22"/>
                </a:cubicBezTo>
                <a:cubicBezTo>
                  <a:pt x="37" y="22"/>
                  <a:pt x="37" y="22"/>
                  <a:pt x="37" y="23"/>
                </a:cubicBezTo>
                <a:cubicBezTo>
                  <a:pt x="35" y="24"/>
                  <a:pt x="33" y="25"/>
                  <a:pt x="31" y="25"/>
                </a:cubicBezTo>
                <a:cubicBezTo>
                  <a:pt x="26" y="25"/>
                  <a:pt x="22" y="21"/>
                  <a:pt x="22" y="17"/>
                </a:cubicBezTo>
                <a:cubicBezTo>
                  <a:pt x="22" y="12"/>
                  <a:pt x="26" y="9"/>
                  <a:pt x="31" y="9"/>
                </a:cubicBezTo>
                <a:close/>
                <a:moveTo>
                  <a:pt x="81" y="9"/>
                </a:moveTo>
                <a:cubicBezTo>
                  <a:pt x="76" y="9"/>
                  <a:pt x="73" y="12"/>
                  <a:pt x="73" y="17"/>
                </a:cubicBezTo>
                <a:cubicBezTo>
                  <a:pt x="73" y="19"/>
                  <a:pt x="73" y="20"/>
                  <a:pt x="74" y="22"/>
                </a:cubicBezTo>
                <a:cubicBezTo>
                  <a:pt x="75" y="22"/>
                  <a:pt x="75" y="22"/>
                  <a:pt x="75" y="23"/>
                </a:cubicBezTo>
                <a:cubicBezTo>
                  <a:pt x="77" y="24"/>
                  <a:pt x="79" y="25"/>
                  <a:pt x="81" y="25"/>
                </a:cubicBezTo>
                <a:cubicBezTo>
                  <a:pt x="85" y="25"/>
                  <a:pt x="89" y="21"/>
                  <a:pt x="89" y="17"/>
                </a:cubicBezTo>
                <a:cubicBezTo>
                  <a:pt x="89" y="12"/>
                  <a:pt x="85" y="9"/>
                  <a:pt x="81" y="9"/>
                </a:cubicBezTo>
                <a:close/>
              </a:path>
            </a:pathLst>
          </a:custGeom>
          <a:solidFill>
            <a:schemeClr val="bg1"/>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dirty="0">
              <a:solidFill>
                <a:schemeClr val="tx1">
                  <a:lumMod val="75000"/>
                  <a:lumOff val="25000"/>
                </a:schemeClr>
              </a:solidFill>
              <a:ea typeface="微软雅黑" panose="020B0503020204020204" pitchFamily="34" charset="-122"/>
            </a:endParaRPr>
          </a:p>
        </p:txBody>
      </p:sp>
      <p:sp>
        <p:nvSpPr>
          <p:cNvPr id="24" name="Freeform 171"/>
          <p:cNvSpPr>
            <a:spLocks noChangeAspect="1" noEditPoints="1"/>
          </p:cNvSpPr>
          <p:nvPr/>
        </p:nvSpPr>
        <p:spPr bwMode="auto">
          <a:xfrm>
            <a:off x="9011425" y="2462464"/>
            <a:ext cx="810208" cy="757513"/>
          </a:xfrm>
          <a:custGeom>
            <a:avLst/>
            <a:gdLst>
              <a:gd name="T0" fmla="*/ 509 w 1203"/>
              <a:gd name="T1" fmla="*/ 500 h 1136"/>
              <a:gd name="T2" fmla="*/ 361 w 1203"/>
              <a:gd name="T3" fmla="*/ 439 h 1136"/>
              <a:gd name="T4" fmla="*/ 649 w 1203"/>
              <a:gd name="T5" fmla="*/ 259 h 1136"/>
              <a:gd name="T6" fmla="*/ 622 w 1203"/>
              <a:gd name="T7" fmla="*/ 853 h 1136"/>
              <a:gd name="T8" fmla="*/ 708 w 1203"/>
              <a:gd name="T9" fmla="*/ 893 h 1136"/>
              <a:gd name="T10" fmla="*/ 533 w 1203"/>
              <a:gd name="T11" fmla="*/ 1070 h 1136"/>
              <a:gd name="T12" fmla="*/ 618 w 1203"/>
              <a:gd name="T13" fmla="*/ 857 h 1136"/>
              <a:gd name="T14" fmla="*/ 751 w 1203"/>
              <a:gd name="T15" fmla="*/ 892 h 1136"/>
              <a:gd name="T16" fmla="*/ 654 w 1203"/>
              <a:gd name="T17" fmla="*/ 797 h 1136"/>
              <a:gd name="T18" fmla="*/ 616 w 1203"/>
              <a:gd name="T19" fmla="*/ 729 h 1136"/>
              <a:gd name="T20" fmla="*/ 507 w 1203"/>
              <a:gd name="T21" fmla="*/ 637 h 1136"/>
              <a:gd name="T22" fmla="*/ 431 w 1203"/>
              <a:gd name="T23" fmla="*/ 611 h 1136"/>
              <a:gd name="T24" fmla="*/ 200 w 1203"/>
              <a:gd name="T25" fmla="*/ 623 h 1136"/>
              <a:gd name="T26" fmla="*/ 332 w 1203"/>
              <a:gd name="T27" fmla="*/ 53 h 1136"/>
              <a:gd name="T28" fmla="*/ 316 w 1203"/>
              <a:gd name="T29" fmla="*/ 423 h 1136"/>
              <a:gd name="T30" fmla="*/ 510 w 1203"/>
              <a:gd name="T31" fmla="*/ 543 h 1136"/>
              <a:gd name="T32" fmla="*/ 1021 w 1203"/>
              <a:gd name="T33" fmla="*/ 656 h 1136"/>
              <a:gd name="T34" fmla="*/ 938 w 1203"/>
              <a:gd name="T35" fmla="*/ 737 h 1136"/>
              <a:gd name="T36" fmla="*/ 765 w 1203"/>
              <a:gd name="T37" fmla="*/ 592 h 1136"/>
              <a:gd name="T38" fmla="*/ 918 w 1203"/>
              <a:gd name="T39" fmla="*/ 860 h 1136"/>
              <a:gd name="T40" fmla="*/ 690 w 1203"/>
              <a:gd name="T41" fmla="*/ 708 h 1136"/>
              <a:gd name="T42" fmla="*/ 806 w 1203"/>
              <a:gd name="T43" fmla="*/ 886 h 1136"/>
              <a:gd name="T44" fmla="*/ 724 w 1203"/>
              <a:gd name="T45" fmla="*/ 962 h 1136"/>
              <a:gd name="T46" fmla="*/ 751 w 1203"/>
              <a:gd name="T47" fmla="*/ 892 h 1136"/>
              <a:gd name="T48" fmla="*/ 458 w 1203"/>
              <a:gd name="T49" fmla="*/ 959 h 1136"/>
              <a:gd name="T50" fmla="*/ 389 w 1203"/>
              <a:gd name="T51" fmla="*/ 891 h 1136"/>
              <a:gd name="T52" fmla="*/ 586 w 1203"/>
              <a:gd name="T53" fmla="*/ 760 h 1136"/>
              <a:gd name="T54" fmla="*/ 437 w 1203"/>
              <a:gd name="T55" fmla="*/ 1015 h 1136"/>
              <a:gd name="T56" fmla="*/ 586 w 1203"/>
              <a:gd name="T57" fmla="*/ 1096 h 1136"/>
              <a:gd name="T58" fmla="*/ 734 w 1203"/>
              <a:gd name="T59" fmla="*/ 1112 h 1136"/>
              <a:gd name="T60" fmla="*/ 774 w 1203"/>
              <a:gd name="T61" fmla="*/ 1027 h 1136"/>
              <a:gd name="T62" fmla="*/ 883 w 1203"/>
              <a:gd name="T63" fmla="*/ 915 h 1136"/>
              <a:gd name="T64" fmla="*/ 990 w 1203"/>
              <a:gd name="T65" fmla="*/ 803 h 1136"/>
              <a:gd name="T66" fmla="*/ 1052 w 1203"/>
              <a:gd name="T67" fmla="*/ 626 h 1136"/>
              <a:gd name="T68" fmla="*/ 1200 w 1203"/>
              <a:gd name="T69" fmla="*/ 327 h 1136"/>
              <a:gd name="T70" fmla="*/ 598 w 1203"/>
              <a:gd name="T71" fmla="*/ 141 h 1136"/>
              <a:gd name="T72" fmla="*/ 0 w 1203"/>
              <a:gd name="T73" fmla="*/ 342 h 1136"/>
              <a:gd name="T74" fmla="*/ 151 w 1203"/>
              <a:gd name="T75" fmla="*/ 673 h 1136"/>
              <a:gd name="T76" fmla="*/ 227 w 1203"/>
              <a:gd name="T77" fmla="*/ 824 h 1136"/>
              <a:gd name="T78" fmla="*/ 360 w 1203"/>
              <a:gd name="T79" fmla="*/ 990 h 1136"/>
              <a:gd name="T80" fmla="*/ 692 w 1203"/>
              <a:gd name="T81" fmla="*/ 990 h 1136"/>
              <a:gd name="T82" fmla="*/ 704 w 1203"/>
              <a:gd name="T83" fmla="*/ 1081 h 1136"/>
              <a:gd name="T84" fmla="*/ 617 w 1203"/>
              <a:gd name="T85" fmla="*/ 1066 h 1136"/>
              <a:gd name="T86" fmla="*/ 477 w 1203"/>
              <a:gd name="T87" fmla="*/ 668 h 1136"/>
              <a:gd name="T88" fmla="*/ 286 w 1203"/>
              <a:gd name="T89" fmla="*/ 862 h 1136"/>
              <a:gd name="T90" fmla="*/ 409 w 1203"/>
              <a:gd name="T91" fmla="*/ 666 h 1136"/>
              <a:gd name="T92" fmla="*/ 252 w 1203"/>
              <a:gd name="T93" fmla="*/ 765 h 1136"/>
              <a:gd name="T94" fmla="*/ 216 w 1203"/>
              <a:gd name="T95" fmla="*/ 782 h 1136"/>
              <a:gd name="T96" fmla="*/ 308 w 1203"/>
              <a:gd name="T97" fmla="*/ 574 h 1136"/>
              <a:gd name="T98" fmla="*/ 377 w 1203"/>
              <a:gd name="T99" fmla="*/ 637 h 1136"/>
              <a:gd name="T100" fmla="*/ 790 w 1203"/>
              <a:gd name="T101" fmla="*/ 347 h 1136"/>
              <a:gd name="T102" fmla="*/ 627 w 1203"/>
              <a:gd name="T103" fmla="*/ 172 h 1136"/>
              <a:gd name="T104" fmla="*/ 869 w 1203"/>
              <a:gd name="T105" fmla="*/ 49 h 1136"/>
              <a:gd name="T106" fmla="*/ 1021 w 1203"/>
              <a:gd name="T107" fmla="*/ 594 h 1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Lst>
            <a:rect l="0" t="0" r="r" b="b"/>
            <a:pathLst>
              <a:path w="1203" h="1136">
                <a:moveTo>
                  <a:pt x="739" y="355"/>
                </a:moveTo>
                <a:lnTo>
                  <a:pt x="656" y="439"/>
                </a:lnTo>
                <a:cubicBezTo>
                  <a:pt x="617" y="478"/>
                  <a:pt x="565" y="500"/>
                  <a:pt x="509" y="500"/>
                </a:cubicBezTo>
                <a:cubicBezTo>
                  <a:pt x="509" y="500"/>
                  <a:pt x="508" y="500"/>
                  <a:pt x="508" y="500"/>
                </a:cubicBezTo>
                <a:cubicBezTo>
                  <a:pt x="453" y="500"/>
                  <a:pt x="401" y="479"/>
                  <a:pt x="362" y="440"/>
                </a:cubicBezTo>
                <a:cubicBezTo>
                  <a:pt x="362" y="440"/>
                  <a:pt x="361" y="439"/>
                  <a:pt x="361" y="439"/>
                </a:cubicBezTo>
                <a:cubicBezTo>
                  <a:pt x="385" y="415"/>
                  <a:pt x="571" y="230"/>
                  <a:pt x="597" y="205"/>
                </a:cubicBezTo>
                <a:lnTo>
                  <a:pt x="646" y="256"/>
                </a:lnTo>
                <a:lnTo>
                  <a:pt x="649" y="259"/>
                </a:lnTo>
                <a:lnTo>
                  <a:pt x="652" y="262"/>
                </a:lnTo>
                <a:lnTo>
                  <a:pt x="739" y="355"/>
                </a:lnTo>
                <a:close/>
                <a:moveTo>
                  <a:pt x="622" y="853"/>
                </a:moveTo>
                <a:cubicBezTo>
                  <a:pt x="630" y="845"/>
                  <a:pt x="642" y="840"/>
                  <a:pt x="654" y="840"/>
                </a:cubicBezTo>
                <a:cubicBezTo>
                  <a:pt x="668" y="840"/>
                  <a:pt x="681" y="845"/>
                  <a:pt x="692" y="856"/>
                </a:cubicBezTo>
                <a:cubicBezTo>
                  <a:pt x="702" y="866"/>
                  <a:pt x="708" y="879"/>
                  <a:pt x="708" y="893"/>
                </a:cubicBezTo>
                <a:cubicBezTo>
                  <a:pt x="708" y="905"/>
                  <a:pt x="703" y="917"/>
                  <a:pt x="695" y="925"/>
                </a:cubicBezTo>
                <a:lnTo>
                  <a:pt x="566" y="1057"/>
                </a:lnTo>
                <a:cubicBezTo>
                  <a:pt x="557" y="1066"/>
                  <a:pt x="546" y="1070"/>
                  <a:pt x="533" y="1070"/>
                </a:cubicBezTo>
                <a:cubicBezTo>
                  <a:pt x="520" y="1070"/>
                  <a:pt x="506" y="1065"/>
                  <a:pt x="496" y="1055"/>
                </a:cubicBezTo>
                <a:cubicBezTo>
                  <a:pt x="477" y="1036"/>
                  <a:pt x="474" y="1007"/>
                  <a:pt x="490" y="988"/>
                </a:cubicBezTo>
                <a:lnTo>
                  <a:pt x="618" y="857"/>
                </a:lnTo>
                <a:lnTo>
                  <a:pt x="621" y="854"/>
                </a:lnTo>
                <a:lnTo>
                  <a:pt x="622" y="853"/>
                </a:lnTo>
                <a:close/>
                <a:moveTo>
                  <a:pt x="751" y="892"/>
                </a:moveTo>
                <a:cubicBezTo>
                  <a:pt x="751" y="867"/>
                  <a:pt x="740" y="843"/>
                  <a:pt x="722" y="825"/>
                </a:cubicBezTo>
                <a:cubicBezTo>
                  <a:pt x="704" y="807"/>
                  <a:pt x="680" y="797"/>
                  <a:pt x="655" y="797"/>
                </a:cubicBezTo>
                <a:cubicBezTo>
                  <a:pt x="654" y="797"/>
                  <a:pt x="654" y="797"/>
                  <a:pt x="654" y="797"/>
                </a:cubicBezTo>
                <a:cubicBezTo>
                  <a:pt x="650" y="797"/>
                  <a:pt x="647" y="797"/>
                  <a:pt x="644" y="798"/>
                </a:cubicBezTo>
                <a:lnTo>
                  <a:pt x="644" y="794"/>
                </a:lnTo>
                <a:cubicBezTo>
                  <a:pt x="644" y="769"/>
                  <a:pt x="634" y="746"/>
                  <a:pt x="616" y="729"/>
                </a:cubicBezTo>
                <a:cubicBezTo>
                  <a:pt x="599" y="712"/>
                  <a:pt x="576" y="703"/>
                  <a:pt x="551" y="703"/>
                </a:cubicBezTo>
                <a:cubicBezTo>
                  <a:pt x="546" y="703"/>
                  <a:pt x="541" y="703"/>
                  <a:pt x="535" y="704"/>
                </a:cubicBezTo>
                <a:cubicBezTo>
                  <a:pt x="535" y="680"/>
                  <a:pt x="526" y="656"/>
                  <a:pt x="507" y="637"/>
                </a:cubicBezTo>
                <a:cubicBezTo>
                  <a:pt x="489" y="620"/>
                  <a:pt x="466" y="610"/>
                  <a:pt x="441" y="610"/>
                </a:cubicBezTo>
                <a:cubicBezTo>
                  <a:pt x="441" y="610"/>
                  <a:pt x="440" y="610"/>
                  <a:pt x="440" y="610"/>
                </a:cubicBezTo>
                <a:cubicBezTo>
                  <a:pt x="437" y="610"/>
                  <a:pt x="434" y="610"/>
                  <a:pt x="431" y="611"/>
                </a:cubicBezTo>
                <a:cubicBezTo>
                  <a:pt x="431" y="586"/>
                  <a:pt x="422" y="562"/>
                  <a:pt x="404" y="543"/>
                </a:cubicBezTo>
                <a:cubicBezTo>
                  <a:pt x="368" y="509"/>
                  <a:pt x="312" y="509"/>
                  <a:pt x="277" y="544"/>
                </a:cubicBezTo>
                <a:lnTo>
                  <a:pt x="200" y="623"/>
                </a:lnTo>
                <a:lnTo>
                  <a:pt x="132" y="550"/>
                </a:lnTo>
                <a:cubicBezTo>
                  <a:pt x="74" y="495"/>
                  <a:pt x="43" y="421"/>
                  <a:pt x="43" y="342"/>
                </a:cubicBezTo>
                <a:cubicBezTo>
                  <a:pt x="43" y="183"/>
                  <a:pt x="173" y="53"/>
                  <a:pt x="332" y="53"/>
                </a:cubicBezTo>
                <a:cubicBezTo>
                  <a:pt x="417" y="53"/>
                  <a:pt x="497" y="91"/>
                  <a:pt x="552" y="156"/>
                </a:cubicBezTo>
                <a:lnTo>
                  <a:pt x="568" y="173"/>
                </a:lnTo>
                <a:lnTo>
                  <a:pt x="316" y="423"/>
                </a:lnTo>
                <a:cubicBezTo>
                  <a:pt x="308" y="431"/>
                  <a:pt x="307" y="444"/>
                  <a:pt x="314" y="452"/>
                </a:cubicBezTo>
                <a:lnTo>
                  <a:pt x="331" y="471"/>
                </a:lnTo>
                <a:cubicBezTo>
                  <a:pt x="379" y="518"/>
                  <a:pt x="442" y="544"/>
                  <a:pt x="510" y="543"/>
                </a:cubicBezTo>
                <a:cubicBezTo>
                  <a:pt x="577" y="543"/>
                  <a:pt x="640" y="516"/>
                  <a:pt x="687" y="469"/>
                </a:cubicBezTo>
                <a:lnTo>
                  <a:pt x="768" y="386"/>
                </a:lnTo>
                <a:lnTo>
                  <a:pt x="1021" y="656"/>
                </a:lnTo>
                <a:cubicBezTo>
                  <a:pt x="1035" y="671"/>
                  <a:pt x="1043" y="690"/>
                  <a:pt x="1042" y="709"/>
                </a:cubicBezTo>
                <a:cubicBezTo>
                  <a:pt x="1042" y="723"/>
                  <a:pt x="1036" y="737"/>
                  <a:pt x="1026" y="746"/>
                </a:cubicBezTo>
                <a:cubicBezTo>
                  <a:pt x="1004" y="768"/>
                  <a:pt x="964" y="764"/>
                  <a:pt x="938" y="737"/>
                </a:cubicBezTo>
                <a:cubicBezTo>
                  <a:pt x="938" y="737"/>
                  <a:pt x="937" y="737"/>
                  <a:pt x="937" y="737"/>
                </a:cubicBezTo>
                <a:lnTo>
                  <a:pt x="795" y="593"/>
                </a:lnTo>
                <a:cubicBezTo>
                  <a:pt x="787" y="584"/>
                  <a:pt x="773" y="584"/>
                  <a:pt x="765" y="592"/>
                </a:cubicBezTo>
                <a:cubicBezTo>
                  <a:pt x="756" y="601"/>
                  <a:pt x="756" y="614"/>
                  <a:pt x="764" y="623"/>
                </a:cubicBezTo>
                <a:lnTo>
                  <a:pt x="911" y="771"/>
                </a:lnTo>
                <a:cubicBezTo>
                  <a:pt x="937" y="798"/>
                  <a:pt x="940" y="838"/>
                  <a:pt x="918" y="860"/>
                </a:cubicBezTo>
                <a:cubicBezTo>
                  <a:pt x="897" y="879"/>
                  <a:pt x="862" y="876"/>
                  <a:pt x="835" y="853"/>
                </a:cubicBezTo>
                <a:cubicBezTo>
                  <a:pt x="834" y="853"/>
                  <a:pt x="833" y="852"/>
                  <a:pt x="832" y="852"/>
                </a:cubicBezTo>
                <a:lnTo>
                  <a:pt x="690" y="708"/>
                </a:lnTo>
                <a:cubicBezTo>
                  <a:pt x="682" y="700"/>
                  <a:pt x="669" y="699"/>
                  <a:pt x="660" y="708"/>
                </a:cubicBezTo>
                <a:cubicBezTo>
                  <a:pt x="652" y="716"/>
                  <a:pt x="652" y="730"/>
                  <a:pt x="660" y="738"/>
                </a:cubicBezTo>
                <a:lnTo>
                  <a:pt x="806" y="886"/>
                </a:lnTo>
                <a:cubicBezTo>
                  <a:pt x="807" y="887"/>
                  <a:pt x="808" y="887"/>
                  <a:pt x="808" y="887"/>
                </a:cubicBezTo>
                <a:cubicBezTo>
                  <a:pt x="830" y="914"/>
                  <a:pt x="831" y="950"/>
                  <a:pt x="810" y="970"/>
                </a:cubicBezTo>
                <a:cubicBezTo>
                  <a:pt x="788" y="991"/>
                  <a:pt x="749" y="987"/>
                  <a:pt x="724" y="962"/>
                </a:cubicBezTo>
                <a:lnTo>
                  <a:pt x="722" y="960"/>
                </a:lnTo>
                <a:lnTo>
                  <a:pt x="726" y="955"/>
                </a:lnTo>
                <a:cubicBezTo>
                  <a:pt x="742" y="939"/>
                  <a:pt x="751" y="916"/>
                  <a:pt x="751" y="892"/>
                </a:cubicBezTo>
                <a:close/>
                <a:moveTo>
                  <a:pt x="590" y="824"/>
                </a:moveTo>
                <a:lnTo>
                  <a:pt x="462" y="955"/>
                </a:lnTo>
                <a:lnTo>
                  <a:pt x="458" y="959"/>
                </a:lnTo>
                <a:lnTo>
                  <a:pt x="458" y="959"/>
                </a:lnTo>
                <a:cubicBezTo>
                  <a:pt x="440" y="978"/>
                  <a:pt x="409" y="978"/>
                  <a:pt x="390" y="959"/>
                </a:cubicBezTo>
                <a:cubicBezTo>
                  <a:pt x="371" y="940"/>
                  <a:pt x="371" y="910"/>
                  <a:pt x="389" y="891"/>
                </a:cubicBezTo>
                <a:lnTo>
                  <a:pt x="519" y="760"/>
                </a:lnTo>
                <a:cubicBezTo>
                  <a:pt x="527" y="751"/>
                  <a:pt x="539" y="746"/>
                  <a:pt x="552" y="746"/>
                </a:cubicBezTo>
                <a:cubicBezTo>
                  <a:pt x="565" y="746"/>
                  <a:pt x="577" y="751"/>
                  <a:pt x="586" y="760"/>
                </a:cubicBezTo>
                <a:cubicBezTo>
                  <a:pt x="596" y="769"/>
                  <a:pt x="601" y="781"/>
                  <a:pt x="601" y="794"/>
                </a:cubicBezTo>
                <a:cubicBezTo>
                  <a:pt x="601" y="805"/>
                  <a:pt x="597" y="816"/>
                  <a:pt x="590" y="824"/>
                </a:cubicBezTo>
                <a:close/>
                <a:moveTo>
                  <a:pt x="437" y="1015"/>
                </a:moveTo>
                <a:cubicBezTo>
                  <a:pt x="436" y="1040"/>
                  <a:pt x="446" y="1066"/>
                  <a:pt x="466" y="1085"/>
                </a:cubicBezTo>
                <a:cubicBezTo>
                  <a:pt x="484" y="1104"/>
                  <a:pt x="508" y="1113"/>
                  <a:pt x="534" y="1113"/>
                </a:cubicBezTo>
                <a:cubicBezTo>
                  <a:pt x="553" y="1113"/>
                  <a:pt x="571" y="1107"/>
                  <a:pt x="586" y="1096"/>
                </a:cubicBezTo>
                <a:lnTo>
                  <a:pt x="588" y="1098"/>
                </a:lnTo>
                <a:cubicBezTo>
                  <a:pt x="612" y="1123"/>
                  <a:pt x="642" y="1136"/>
                  <a:pt x="672" y="1136"/>
                </a:cubicBezTo>
                <a:cubicBezTo>
                  <a:pt x="695" y="1136"/>
                  <a:pt x="717" y="1128"/>
                  <a:pt x="734" y="1112"/>
                </a:cubicBezTo>
                <a:lnTo>
                  <a:pt x="734" y="1112"/>
                </a:lnTo>
                <a:cubicBezTo>
                  <a:pt x="757" y="1089"/>
                  <a:pt x="763" y="1056"/>
                  <a:pt x="756" y="1023"/>
                </a:cubicBezTo>
                <a:cubicBezTo>
                  <a:pt x="762" y="1024"/>
                  <a:pt x="768" y="1027"/>
                  <a:pt x="774" y="1027"/>
                </a:cubicBezTo>
                <a:cubicBezTo>
                  <a:pt x="798" y="1027"/>
                  <a:pt x="821" y="1019"/>
                  <a:pt x="839" y="1001"/>
                </a:cubicBezTo>
                <a:cubicBezTo>
                  <a:pt x="864" y="978"/>
                  <a:pt x="871" y="945"/>
                  <a:pt x="864" y="912"/>
                </a:cubicBezTo>
                <a:cubicBezTo>
                  <a:pt x="871" y="913"/>
                  <a:pt x="877" y="915"/>
                  <a:pt x="883" y="915"/>
                </a:cubicBezTo>
                <a:cubicBezTo>
                  <a:pt x="907" y="915"/>
                  <a:pt x="930" y="907"/>
                  <a:pt x="947" y="891"/>
                </a:cubicBezTo>
                <a:cubicBezTo>
                  <a:pt x="972" y="867"/>
                  <a:pt x="978" y="833"/>
                  <a:pt x="971" y="799"/>
                </a:cubicBezTo>
                <a:cubicBezTo>
                  <a:pt x="977" y="800"/>
                  <a:pt x="983" y="803"/>
                  <a:pt x="990" y="803"/>
                </a:cubicBezTo>
                <a:cubicBezTo>
                  <a:pt x="1014" y="803"/>
                  <a:pt x="1038" y="795"/>
                  <a:pt x="1056" y="777"/>
                </a:cubicBezTo>
                <a:cubicBezTo>
                  <a:pt x="1074" y="760"/>
                  <a:pt x="1084" y="736"/>
                  <a:pt x="1085" y="710"/>
                </a:cubicBezTo>
                <a:cubicBezTo>
                  <a:pt x="1086" y="680"/>
                  <a:pt x="1074" y="649"/>
                  <a:pt x="1052" y="626"/>
                </a:cubicBezTo>
                <a:lnTo>
                  <a:pt x="1051" y="625"/>
                </a:lnTo>
                <a:lnTo>
                  <a:pt x="1092" y="583"/>
                </a:lnTo>
                <a:cubicBezTo>
                  <a:pt x="1164" y="518"/>
                  <a:pt x="1203" y="424"/>
                  <a:pt x="1200" y="327"/>
                </a:cubicBezTo>
                <a:cubicBezTo>
                  <a:pt x="1194" y="144"/>
                  <a:pt x="1040" y="0"/>
                  <a:pt x="857" y="7"/>
                </a:cubicBezTo>
                <a:cubicBezTo>
                  <a:pt x="766" y="10"/>
                  <a:pt x="683" y="49"/>
                  <a:pt x="622" y="116"/>
                </a:cubicBezTo>
                <a:lnTo>
                  <a:pt x="598" y="141"/>
                </a:lnTo>
                <a:lnTo>
                  <a:pt x="584" y="127"/>
                </a:lnTo>
                <a:cubicBezTo>
                  <a:pt x="522" y="53"/>
                  <a:pt x="429" y="10"/>
                  <a:pt x="332" y="10"/>
                </a:cubicBezTo>
                <a:cubicBezTo>
                  <a:pt x="149" y="10"/>
                  <a:pt x="0" y="159"/>
                  <a:pt x="0" y="342"/>
                </a:cubicBezTo>
                <a:cubicBezTo>
                  <a:pt x="0" y="433"/>
                  <a:pt x="36" y="517"/>
                  <a:pt x="102" y="580"/>
                </a:cubicBezTo>
                <a:lnTo>
                  <a:pt x="170" y="653"/>
                </a:lnTo>
                <a:lnTo>
                  <a:pt x="151" y="673"/>
                </a:lnTo>
                <a:cubicBezTo>
                  <a:pt x="116" y="708"/>
                  <a:pt x="117" y="764"/>
                  <a:pt x="152" y="799"/>
                </a:cubicBezTo>
                <a:cubicBezTo>
                  <a:pt x="170" y="816"/>
                  <a:pt x="192" y="825"/>
                  <a:pt x="216" y="825"/>
                </a:cubicBezTo>
                <a:cubicBezTo>
                  <a:pt x="220" y="825"/>
                  <a:pt x="224" y="825"/>
                  <a:pt x="227" y="824"/>
                </a:cubicBezTo>
                <a:cubicBezTo>
                  <a:pt x="227" y="849"/>
                  <a:pt x="236" y="874"/>
                  <a:pt x="256" y="893"/>
                </a:cubicBezTo>
                <a:cubicBezTo>
                  <a:pt x="277" y="914"/>
                  <a:pt x="306" y="923"/>
                  <a:pt x="333" y="920"/>
                </a:cubicBezTo>
                <a:cubicBezTo>
                  <a:pt x="332" y="945"/>
                  <a:pt x="341" y="970"/>
                  <a:pt x="360" y="990"/>
                </a:cubicBezTo>
                <a:cubicBezTo>
                  <a:pt x="381" y="1010"/>
                  <a:pt x="410" y="1019"/>
                  <a:pt x="437" y="1015"/>
                </a:cubicBezTo>
                <a:close/>
                <a:moveTo>
                  <a:pt x="617" y="1066"/>
                </a:moveTo>
                <a:lnTo>
                  <a:pt x="692" y="990"/>
                </a:lnTo>
                <a:lnTo>
                  <a:pt x="693" y="991"/>
                </a:lnTo>
                <a:lnTo>
                  <a:pt x="696" y="995"/>
                </a:lnTo>
                <a:cubicBezTo>
                  <a:pt x="722" y="1022"/>
                  <a:pt x="725" y="1060"/>
                  <a:pt x="704" y="1081"/>
                </a:cubicBezTo>
                <a:cubicBezTo>
                  <a:pt x="695" y="1089"/>
                  <a:pt x="684" y="1093"/>
                  <a:pt x="672" y="1093"/>
                </a:cubicBezTo>
                <a:cubicBezTo>
                  <a:pt x="654" y="1093"/>
                  <a:pt x="634" y="1084"/>
                  <a:pt x="619" y="1069"/>
                </a:cubicBezTo>
                <a:lnTo>
                  <a:pt x="617" y="1066"/>
                </a:lnTo>
                <a:close/>
                <a:moveTo>
                  <a:pt x="410" y="665"/>
                </a:moveTo>
                <a:cubicBezTo>
                  <a:pt x="418" y="657"/>
                  <a:pt x="429" y="653"/>
                  <a:pt x="440" y="653"/>
                </a:cubicBezTo>
                <a:cubicBezTo>
                  <a:pt x="454" y="653"/>
                  <a:pt x="467" y="658"/>
                  <a:pt x="477" y="668"/>
                </a:cubicBezTo>
                <a:cubicBezTo>
                  <a:pt x="496" y="687"/>
                  <a:pt x="498" y="718"/>
                  <a:pt x="480" y="736"/>
                </a:cubicBezTo>
                <a:lnTo>
                  <a:pt x="353" y="865"/>
                </a:lnTo>
                <a:cubicBezTo>
                  <a:pt x="336" y="883"/>
                  <a:pt x="305" y="882"/>
                  <a:pt x="286" y="862"/>
                </a:cubicBezTo>
                <a:cubicBezTo>
                  <a:pt x="267" y="844"/>
                  <a:pt x="265" y="816"/>
                  <a:pt x="280" y="798"/>
                </a:cubicBezTo>
                <a:lnTo>
                  <a:pt x="405" y="670"/>
                </a:lnTo>
                <a:lnTo>
                  <a:pt x="409" y="666"/>
                </a:lnTo>
                <a:lnTo>
                  <a:pt x="410" y="665"/>
                </a:lnTo>
                <a:close/>
                <a:moveTo>
                  <a:pt x="377" y="637"/>
                </a:moveTo>
                <a:lnTo>
                  <a:pt x="252" y="765"/>
                </a:lnTo>
                <a:lnTo>
                  <a:pt x="249" y="768"/>
                </a:lnTo>
                <a:lnTo>
                  <a:pt x="248" y="769"/>
                </a:lnTo>
                <a:cubicBezTo>
                  <a:pt x="240" y="777"/>
                  <a:pt x="228" y="782"/>
                  <a:pt x="216" y="782"/>
                </a:cubicBezTo>
                <a:cubicBezTo>
                  <a:pt x="203" y="782"/>
                  <a:pt x="191" y="777"/>
                  <a:pt x="182" y="768"/>
                </a:cubicBezTo>
                <a:cubicBezTo>
                  <a:pt x="164" y="750"/>
                  <a:pt x="163" y="721"/>
                  <a:pt x="181" y="703"/>
                </a:cubicBezTo>
                <a:cubicBezTo>
                  <a:pt x="181" y="703"/>
                  <a:pt x="308" y="574"/>
                  <a:pt x="308" y="574"/>
                </a:cubicBezTo>
                <a:cubicBezTo>
                  <a:pt x="317" y="565"/>
                  <a:pt x="329" y="560"/>
                  <a:pt x="341" y="560"/>
                </a:cubicBezTo>
                <a:cubicBezTo>
                  <a:pt x="352" y="560"/>
                  <a:pt x="364" y="565"/>
                  <a:pt x="374" y="574"/>
                </a:cubicBezTo>
                <a:cubicBezTo>
                  <a:pt x="391" y="591"/>
                  <a:pt x="393" y="619"/>
                  <a:pt x="377" y="637"/>
                </a:cubicBezTo>
                <a:close/>
                <a:moveTo>
                  <a:pt x="1021" y="594"/>
                </a:moveTo>
                <a:lnTo>
                  <a:pt x="997" y="568"/>
                </a:lnTo>
                <a:lnTo>
                  <a:pt x="790" y="347"/>
                </a:lnTo>
                <a:cubicBezTo>
                  <a:pt x="789" y="344"/>
                  <a:pt x="787" y="342"/>
                  <a:pt x="785" y="340"/>
                </a:cubicBezTo>
                <a:lnTo>
                  <a:pt x="686" y="236"/>
                </a:lnTo>
                <a:lnTo>
                  <a:pt x="627" y="172"/>
                </a:lnTo>
                <a:lnTo>
                  <a:pt x="653" y="146"/>
                </a:lnTo>
                <a:cubicBezTo>
                  <a:pt x="707" y="86"/>
                  <a:pt x="780" y="52"/>
                  <a:pt x="858" y="50"/>
                </a:cubicBezTo>
                <a:cubicBezTo>
                  <a:pt x="862" y="49"/>
                  <a:pt x="865" y="49"/>
                  <a:pt x="869" y="49"/>
                </a:cubicBezTo>
                <a:cubicBezTo>
                  <a:pt x="1023" y="49"/>
                  <a:pt x="1152" y="172"/>
                  <a:pt x="1157" y="328"/>
                </a:cubicBezTo>
                <a:cubicBezTo>
                  <a:pt x="1160" y="413"/>
                  <a:pt x="1126" y="495"/>
                  <a:pt x="1062" y="552"/>
                </a:cubicBezTo>
                <a:lnTo>
                  <a:pt x="1021" y="594"/>
                </a:lnTo>
                <a:close/>
              </a:path>
            </a:pathLst>
          </a:custGeom>
          <a:solidFill>
            <a:schemeClr val="bg1"/>
          </a:solidFill>
          <a:ln>
            <a:noFill/>
          </a:ln>
        </p:spPr>
        <p:txBody>
          <a:bodyPr vert="horz" wrap="square" lIns="91440" tIns="45720" rIns="91440" bIns="45720" numCol="1" anchor="t" anchorCtr="0" compatLnSpc="1"/>
          <a:lstStyle/>
          <a:p>
            <a:endParaRPr lang="zh-CN" altLang="en-US">
              <a:solidFill>
                <a:schemeClr val="tx1">
                  <a:lumMod val="75000"/>
                  <a:lumOff val="25000"/>
                </a:schemeClr>
              </a:solidFill>
            </a:endParaRPr>
          </a:p>
        </p:txBody>
      </p:sp>
      <p:sp>
        <p:nvSpPr>
          <p:cNvPr id="25" name="TextBox 16"/>
          <p:cNvSpPr txBox="1">
            <a:spLocks noChangeArrowheads="1"/>
          </p:cNvSpPr>
          <p:nvPr/>
        </p:nvSpPr>
        <p:spPr bwMode="auto">
          <a:xfrm>
            <a:off x="1314499" y="405159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ndParaRPr>
          </a:p>
        </p:txBody>
      </p:sp>
      <p:sp>
        <p:nvSpPr>
          <p:cNvPr id="29" name="矩形 28"/>
          <p:cNvSpPr/>
          <p:nvPr/>
        </p:nvSpPr>
        <p:spPr>
          <a:xfrm>
            <a:off x="851203" y="4395430"/>
            <a:ext cx="2977328"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0" name="TextBox 16"/>
          <p:cNvSpPr txBox="1">
            <a:spLocks noChangeArrowheads="1"/>
          </p:cNvSpPr>
          <p:nvPr/>
        </p:nvSpPr>
        <p:spPr bwMode="auto">
          <a:xfrm>
            <a:off x="4858069" y="4325651"/>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ndParaRPr>
          </a:p>
        </p:txBody>
      </p:sp>
      <p:sp>
        <p:nvSpPr>
          <p:cNvPr id="31" name="矩形 30"/>
          <p:cNvSpPr/>
          <p:nvPr/>
        </p:nvSpPr>
        <p:spPr>
          <a:xfrm>
            <a:off x="4394773" y="4669489"/>
            <a:ext cx="2977328"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2" name="TextBox 16"/>
          <p:cNvSpPr txBox="1">
            <a:spLocks noChangeArrowheads="1"/>
          </p:cNvSpPr>
          <p:nvPr/>
        </p:nvSpPr>
        <p:spPr bwMode="auto">
          <a:xfrm>
            <a:off x="8451121" y="4786813"/>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algn="ct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添加标题</a:t>
            </a:r>
            <a:endParaRPr lang="zh-CN" altLang="en-US" b="1" dirty="0">
              <a:solidFill>
                <a:schemeClr val="tx1">
                  <a:lumMod val="75000"/>
                  <a:lumOff val="25000"/>
                </a:schemeClr>
              </a:solidFill>
              <a:latin typeface="微软雅黑" panose="020B0503020204020204" pitchFamily="34" charset="-122"/>
            </a:endParaRPr>
          </a:p>
        </p:txBody>
      </p:sp>
      <p:sp>
        <p:nvSpPr>
          <p:cNvPr id="33" name="矩形 32"/>
          <p:cNvSpPr/>
          <p:nvPr/>
        </p:nvSpPr>
        <p:spPr>
          <a:xfrm>
            <a:off x="7987825" y="5130651"/>
            <a:ext cx="2977328"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4"/>
                                        </p:tgtEl>
                                        <p:attrNameLst>
                                          <p:attrName>style.visibility</p:attrName>
                                        </p:attrNameLst>
                                      </p:cBhvr>
                                      <p:to>
                                        <p:strVal val="visible"/>
                                      </p:to>
                                    </p:set>
                                    <p:animEffect transition="in" filter="wipe(left)">
                                      <p:cBhvr>
                                        <p:cTn id="7" dur="500"/>
                                        <p:tgtEl>
                                          <p:spTgt spid="34"/>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anim calcmode="lin" valueType="num">
                                      <p:cBhvr>
                                        <p:cTn id="11" dur="250" fill="hold"/>
                                        <p:tgtEl>
                                          <p:spTgt spid="15"/>
                                        </p:tgtEl>
                                        <p:attrNameLst>
                                          <p:attrName>ppt_w</p:attrName>
                                        </p:attrNameLst>
                                      </p:cBhvr>
                                      <p:tavLst>
                                        <p:tav tm="0">
                                          <p:val>
                                            <p:fltVal val="0"/>
                                          </p:val>
                                        </p:tav>
                                        <p:tav tm="100000">
                                          <p:val>
                                            <p:strVal val="#ppt_w"/>
                                          </p:val>
                                        </p:tav>
                                      </p:tavLst>
                                    </p:anim>
                                    <p:anim calcmode="lin" valueType="num">
                                      <p:cBhvr>
                                        <p:cTn id="12" dur="250" fill="hold"/>
                                        <p:tgtEl>
                                          <p:spTgt spid="15"/>
                                        </p:tgtEl>
                                        <p:attrNameLst>
                                          <p:attrName>ppt_h</p:attrName>
                                        </p:attrNameLst>
                                      </p:cBhvr>
                                      <p:tavLst>
                                        <p:tav tm="0">
                                          <p:val>
                                            <p:fltVal val="0"/>
                                          </p:val>
                                        </p:tav>
                                        <p:tav tm="100000">
                                          <p:val>
                                            <p:strVal val="#ppt_h"/>
                                          </p:val>
                                        </p:tav>
                                      </p:tavLst>
                                    </p:anim>
                                    <p:animEffect transition="in" filter="fade">
                                      <p:cBhvr>
                                        <p:cTn id="13" dur="250"/>
                                        <p:tgtEl>
                                          <p:spTgt spid="15"/>
                                        </p:tgtEl>
                                      </p:cBhvr>
                                    </p:animEffect>
                                  </p:childTnLst>
                                </p:cTn>
                              </p:par>
                              <p:par>
                                <p:cTn id="14" presetID="6" presetClass="emph" presetSubtype="0" decel="100000" fill="hold" grpId="1" nodeType="withEffect">
                                  <p:stCondLst>
                                    <p:cond delay="200"/>
                                  </p:stCondLst>
                                  <p:childTnLst>
                                    <p:animScale>
                                      <p:cBhvr>
                                        <p:cTn id="15" dur="250" fill="hold"/>
                                        <p:tgtEl>
                                          <p:spTgt spid="15"/>
                                        </p:tgtEl>
                                      </p:cBhvr>
                                      <p:by x="120000" y="120000"/>
                                    </p:animScale>
                                  </p:childTnLst>
                                </p:cTn>
                              </p:par>
                              <p:par>
                                <p:cTn id="16" presetID="6" presetClass="emph" presetSubtype="0" decel="100000" fill="hold" grpId="2" nodeType="withEffect">
                                  <p:stCondLst>
                                    <p:cond delay="400"/>
                                  </p:stCondLst>
                                  <p:childTnLst>
                                    <p:animScale>
                                      <p:cBhvr>
                                        <p:cTn id="17" dur="250" fill="hold"/>
                                        <p:tgtEl>
                                          <p:spTgt spid="15"/>
                                        </p:tgtEl>
                                      </p:cBhvr>
                                      <p:by x="83000" y="83000"/>
                                    </p:animScale>
                                  </p:childTnLst>
                                </p:cTn>
                              </p:par>
                              <p:par>
                                <p:cTn id="18" presetID="53" presetClass="entr" presetSubtype="16" fill="hold" grpId="0" nodeType="withEffect">
                                  <p:stCondLst>
                                    <p:cond delay="400"/>
                                  </p:stCondLst>
                                  <p:childTnLst>
                                    <p:set>
                                      <p:cBhvr>
                                        <p:cTn id="19" dur="1" fill="hold">
                                          <p:stCondLst>
                                            <p:cond delay="0"/>
                                          </p:stCondLst>
                                        </p:cTn>
                                        <p:tgtEl>
                                          <p:spTgt spid="16"/>
                                        </p:tgtEl>
                                        <p:attrNameLst>
                                          <p:attrName>style.visibility</p:attrName>
                                        </p:attrNameLst>
                                      </p:cBhvr>
                                      <p:to>
                                        <p:strVal val="visible"/>
                                      </p:to>
                                    </p:set>
                                    <p:anim calcmode="lin" valueType="num">
                                      <p:cBhvr>
                                        <p:cTn id="20" dur="250" fill="hold"/>
                                        <p:tgtEl>
                                          <p:spTgt spid="16"/>
                                        </p:tgtEl>
                                        <p:attrNameLst>
                                          <p:attrName>ppt_w</p:attrName>
                                        </p:attrNameLst>
                                      </p:cBhvr>
                                      <p:tavLst>
                                        <p:tav tm="0">
                                          <p:val>
                                            <p:fltVal val="0"/>
                                          </p:val>
                                        </p:tav>
                                        <p:tav tm="100000">
                                          <p:val>
                                            <p:strVal val="#ppt_w"/>
                                          </p:val>
                                        </p:tav>
                                      </p:tavLst>
                                    </p:anim>
                                    <p:anim calcmode="lin" valueType="num">
                                      <p:cBhvr>
                                        <p:cTn id="21" dur="250" fill="hold"/>
                                        <p:tgtEl>
                                          <p:spTgt spid="16"/>
                                        </p:tgtEl>
                                        <p:attrNameLst>
                                          <p:attrName>ppt_h</p:attrName>
                                        </p:attrNameLst>
                                      </p:cBhvr>
                                      <p:tavLst>
                                        <p:tav tm="0">
                                          <p:val>
                                            <p:fltVal val="0"/>
                                          </p:val>
                                        </p:tav>
                                        <p:tav tm="100000">
                                          <p:val>
                                            <p:strVal val="#ppt_h"/>
                                          </p:val>
                                        </p:tav>
                                      </p:tavLst>
                                    </p:anim>
                                    <p:animEffect transition="in" filter="fade">
                                      <p:cBhvr>
                                        <p:cTn id="22" dur="250"/>
                                        <p:tgtEl>
                                          <p:spTgt spid="16"/>
                                        </p:tgtEl>
                                      </p:cBhvr>
                                    </p:animEffect>
                                  </p:childTnLst>
                                </p:cTn>
                              </p:par>
                              <p:par>
                                <p:cTn id="23" presetID="6" presetClass="emph" presetSubtype="0" decel="100000" fill="hold" grpId="1" nodeType="withEffect">
                                  <p:stCondLst>
                                    <p:cond delay="600"/>
                                  </p:stCondLst>
                                  <p:childTnLst>
                                    <p:animScale>
                                      <p:cBhvr>
                                        <p:cTn id="24" dur="250" fill="hold"/>
                                        <p:tgtEl>
                                          <p:spTgt spid="16"/>
                                        </p:tgtEl>
                                      </p:cBhvr>
                                      <p:by x="120000" y="120000"/>
                                    </p:animScale>
                                  </p:childTnLst>
                                </p:cTn>
                              </p:par>
                              <p:par>
                                <p:cTn id="25" presetID="6" presetClass="emph" presetSubtype="0" decel="100000" fill="hold" grpId="2" nodeType="withEffect">
                                  <p:stCondLst>
                                    <p:cond delay="800"/>
                                  </p:stCondLst>
                                  <p:childTnLst>
                                    <p:animScale>
                                      <p:cBhvr>
                                        <p:cTn id="26" dur="250" fill="hold"/>
                                        <p:tgtEl>
                                          <p:spTgt spid="16"/>
                                        </p:tgtEl>
                                      </p:cBhvr>
                                      <p:by x="83000" y="83000"/>
                                    </p:animScale>
                                  </p:childTnLst>
                                </p:cTn>
                              </p:par>
                              <p:par>
                                <p:cTn id="27" presetID="53" presetClass="entr" presetSubtype="16" fill="hold" grpId="0" nodeType="withEffect">
                                  <p:stCondLst>
                                    <p:cond delay="600"/>
                                  </p:stCondLst>
                                  <p:childTnLst>
                                    <p:set>
                                      <p:cBhvr>
                                        <p:cTn id="28" dur="1" fill="hold">
                                          <p:stCondLst>
                                            <p:cond delay="0"/>
                                          </p:stCondLst>
                                        </p:cTn>
                                        <p:tgtEl>
                                          <p:spTgt spid="23"/>
                                        </p:tgtEl>
                                        <p:attrNameLst>
                                          <p:attrName>style.visibility</p:attrName>
                                        </p:attrNameLst>
                                      </p:cBhvr>
                                      <p:to>
                                        <p:strVal val="visible"/>
                                      </p:to>
                                    </p:set>
                                    <p:anim calcmode="lin" valueType="num">
                                      <p:cBhvr>
                                        <p:cTn id="29" dur="250" fill="hold"/>
                                        <p:tgtEl>
                                          <p:spTgt spid="23"/>
                                        </p:tgtEl>
                                        <p:attrNameLst>
                                          <p:attrName>ppt_w</p:attrName>
                                        </p:attrNameLst>
                                      </p:cBhvr>
                                      <p:tavLst>
                                        <p:tav tm="0">
                                          <p:val>
                                            <p:fltVal val="0"/>
                                          </p:val>
                                        </p:tav>
                                        <p:tav tm="100000">
                                          <p:val>
                                            <p:strVal val="#ppt_w"/>
                                          </p:val>
                                        </p:tav>
                                      </p:tavLst>
                                    </p:anim>
                                    <p:anim calcmode="lin" valueType="num">
                                      <p:cBhvr>
                                        <p:cTn id="30" dur="250" fill="hold"/>
                                        <p:tgtEl>
                                          <p:spTgt spid="23"/>
                                        </p:tgtEl>
                                        <p:attrNameLst>
                                          <p:attrName>ppt_h</p:attrName>
                                        </p:attrNameLst>
                                      </p:cBhvr>
                                      <p:tavLst>
                                        <p:tav tm="0">
                                          <p:val>
                                            <p:fltVal val="0"/>
                                          </p:val>
                                        </p:tav>
                                        <p:tav tm="100000">
                                          <p:val>
                                            <p:strVal val="#ppt_h"/>
                                          </p:val>
                                        </p:tav>
                                      </p:tavLst>
                                    </p:anim>
                                    <p:animEffect transition="in" filter="fade">
                                      <p:cBhvr>
                                        <p:cTn id="31" dur="250"/>
                                        <p:tgtEl>
                                          <p:spTgt spid="23"/>
                                        </p:tgtEl>
                                      </p:cBhvr>
                                    </p:animEffect>
                                  </p:childTnLst>
                                </p:cTn>
                              </p:par>
                              <p:par>
                                <p:cTn id="32" presetID="6" presetClass="emph" presetSubtype="0" decel="100000" fill="hold" grpId="1" nodeType="withEffect">
                                  <p:stCondLst>
                                    <p:cond delay="800"/>
                                  </p:stCondLst>
                                  <p:childTnLst>
                                    <p:animScale>
                                      <p:cBhvr>
                                        <p:cTn id="33" dur="250" fill="hold"/>
                                        <p:tgtEl>
                                          <p:spTgt spid="23"/>
                                        </p:tgtEl>
                                      </p:cBhvr>
                                      <p:by x="120000" y="120000"/>
                                    </p:animScale>
                                  </p:childTnLst>
                                </p:cTn>
                              </p:par>
                              <p:par>
                                <p:cTn id="34" presetID="6" presetClass="emph" presetSubtype="0" decel="100000" fill="hold" grpId="2" nodeType="withEffect">
                                  <p:stCondLst>
                                    <p:cond delay="1000"/>
                                  </p:stCondLst>
                                  <p:childTnLst>
                                    <p:animScale>
                                      <p:cBhvr>
                                        <p:cTn id="35" dur="250" fill="hold"/>
                                        <p:tgtEl>
                                          <p:spTgt spid="23"/>
                                        </p:tgtEl>
                                      </p:cBhvr>
                                      <p:by x="83000" y="83000"/>
                                    </p:animScale>
                                  </p:childTnLst>
                                </p:cTn>
                              </p:par>
                              <p:par>
                                <p:cTn id="36" presetID="53" presetClass="entr" presetSubtype="16" fill="hold" grpId="0" nodeType="withEffect">
                                  <p:stCondLst>
                                    <p:cond delay="800"/>
                                  </p:stCondLst>
                                  <p:childTnLst>
                                    <p:set>
                                      <p:cBhvr>
                                        <p:cTn id="37" dur="1" fill="hold">
                                          <p:stCondLst>
                                            <p:cond delay="0"/>
                                          </p:stCondLst>
                                        </p:cTn>
                                        <p:tgtEl>
                                          <p:spTgt spid="25"/>
                                        </p:tgtEl>
                                        <p:attrNameLst>
                                          <p:attrName>style.visibility</p:attrName>
                                        </p:attrNameLst>
                                      </p:cBhvr>
                                      <p:to>
                                        <p:strVal val="visible"/>
                                      </p:to>
                                    </p:set>
                                    <p:anim calcmode="lin" valueType="num">
                                      <p:cBhvr>
                                        <p:cTn id="38" dur="250" fill="hold"/>
                                        <p:tgtEl>
                                          <p:spTgt spid="25"/>
                                        </p:tgtEl>
                                        <p:attrNameLst>
                                          <p:attrName>ppt_w</p:attrName>
                                        </p:attrNameLst>
                                      </p:cBhvr>
                                      <p:tavLst>
                                        <p:tav tm="0">
                                          <p:val>
                                            <p:fltVal val="0"/>
                                          </p:val>
                                        </p:tav>
                                        <p:tav tm="100000">
                                          <p:val>
                                            <p:strVal val="#ppt_w"/>
                                          </p:val>
                                        </p:tav>
                                      </p:tavLst>
                                    </p:anim>
                                    <p:anim calcmode="lin" valueType="num">
                                      <p:cBhvr>
                                        <p:cTn id="39" dur="250" fill="hold"/>
                                        <p:tgtEl>
                                          <p:spTgt spid="25"/>
                                        </p:tgtEl>
                                        <p:attrNameLst>
                                          <p:attrName>ppt_h</p:attrName>
                                        </p:attrNameLst>
                                      </p:cBhvr>
                                      <p:tavLst>
                                        <p:tav tm="0">
                                          <p:val>
                                            <p:fltVal val="0"/>
                                          </p:val>
                                        </p:tav>
                                        <p:tav tm="100000">
                                          <p:val>
                                            <p:strVal val="#ppt_h"/>
                                          </p:val>
                                        </p:tav>
                                      </p:tavLst>
                                    </p:anim>
                                    <p:animEffect transition="in" filter="fade">
                                      <p:cBhvr>
                                        <p:cTn id="40" dur="250"/>
                                        <p:tgtEl>
                                          <p:spTgt spid="25"/>
                                        </p:tgtEl>
                                      </p:cBhvr>
                                    </p:animEffect>
                                  </p:childTnLst>
                                </p:cTn>
                              </p:par>
                              <p:par>
                                <p:cTn id="41" presetID="6" presetClass="emph" presetSubtype="0" decel="100000" fill="hold" grpId="1" nodeType="withEffect">
                                  <p:stCondLst>
                                    <p:cond delay="1000"/>
                                  </p:stCondLst>
                                  <p:childTnLst>
                                    <p:animScale>
                                      <p:cBhvr>
                                        <p:cTn id="42" dur="250" fill="hold"/>
                                        <p:tgtEl>
                                          <p:spTgt spid="25"/>
                                        </p:tgtEl>
                                      </p:cBhvr>
                                      <p:by x="120000" y="120000"/>
                                    </p:animScale>
                                  </p:childTnLst>
                                </p:cTn>
                              </p:par>
                              <p:par>
                                <p:cTn id="43" presetID="6" presetClass="emph" presetSubtype="0" decel="100000" fill="hold" grpId="2" nodeType="withEffect">
                                  <p:stCondLst>
                                    <p:cond delay="1200"/>
                                  </p:stCondLst>
                                  <p:childTnLst>
                                    <p:animScale>
                                      <p:cBhvr>
                                        <p:cTn id="44" dur="250" fill="hold"/>
                                        <p:tgtEl>
                                          <p:spTgt spid="25"/>
                                        </p:tgtEl>
                                      </p:cBhvr>
                                      <p:by x="83000" y="83000"/>
                                    </p:animScale>
                                  </p:childTnLst>
                                </p:cTn>
                              </p:par>
                            </p:childTnLst>
                          </p:cTn>
                        </p:par>
                        <p:par>
                          <p:cTn id="45" fill="hold">
                            <p:stCondLst>
                              <p:cond delay="1000"/>
                            </p:stCondLst>
                            <p:childTnLst>
                              <p:par>
                                <p:cTn id="46" presetID="53" presetClass="entr" presetSubtype="16" fill="hold" grpId="0" nodeType="afterEffect">
                                  <p:stCondLst>
                                    <p:cond delay="0"/>
                                  </p:stCondLst>
                                  <p:iterate type="lt">
                                    <p:tmPct val="10000"/>
                                  </p:iterate>
                                  <p:childTnLst>
                                    <p:set>
                                      <p:cBhvr>
                                        <p:cTn id="47" dur="1" fill="hold">
                                          <p:stCondLst>
                                            <p:cond delay="0"/>
                                          </p:stCondLst>
                                        </p:cTn>
                                        <p:tgtEl>
                                          <p:spTgt spid="29"/>
                                        </p:tgtEl>
                                        <p:attrNameLst>
                                          <p:attrName>style.visibility</p:attrName>
                                        </p:attrNameLst>
                                      </p:cBhvr>
                                      <p:to>
                                        <p:strVal val="visible"/>
                                      </p:to>
                                    </p:set>
                                    <p:anim calcmode="lin" valueType="num">
                                      <p:cBhvr>
                                        <p:cTn id="48" dur="250" fill="hold"/>
                                        <p:tgtEl>
                                          <p:spTgt spid="29"/>
                                        </p:tgtEl>
                                        <p:attrNameLst>
                                          <p:attrName>ppt_w</p:attrName>
                                        </p:attrNameLst>
                                      </p:cBhvr>
                                      <p:tavLst>
                                        <p:tav tm="0">
                                          <p:val>
                                            <p:fltVal val="0"/>
                                          </p:val>
                                        </p:tav>
                                        <p:tav tm="100000">
                                          <p:val>
                                            <p:strVal val="#ppt_w"/>
                                          </p:val>
                                        </p:tav>
                                      </p:tavLst>
                                    </p:anim>
                                    <p:anim calcmode="lin" valueType="num">
                                      <p:cBhvr>
                                        <p:cTn id="49" dur="250" fill="hold"/>
                                        <p:tgtEl>
                                          <p:spTgt spid="29"/>
                                        </p:tgtEl>
                                        <p:attrNameLst>
                                          <p:attrName>ppt_h</p:attrName>
                                        </p:attrNameLst>
                                      </p:cBhvr>
                                      <p:tavLst>
                                        <p:tav tm="0">
                                          <p:val>
                                            <p:fltVal val="0"/>
                                          </p:val>
                                        </p:tav>
                                        <p:tav tm="100000">
                                          <p:val>
                                            <p:strVal val="#ppt_h"/>
                                          </p:val>
                                        </p:tav>
                                      </p:tavLst>
                                    </p:anim>
                                    <p:animEffect transition="in" filter="fade">
                                      <p:cBhvr>
                                        <p:cTn id="50" dur="250"/>
                                        <p:tgtEl>
                                          <p:spTgt spid="29"/>
                                        </p:tgtEl>
                                      </p:cBhvr>
                                    </p:animEffect>
                                  </p:childTnLst>
                                </p:cTn>
                              </p:par>
                            </p:childTnLst>
                          </p:cTn>
                        </p:par>
                        <p:par>
                          <p:cTn id="51" fill="hold">
                            <p:stCondLst>
                              <p:cond delay="3525"/>
                            </p:stCondLst>
                            <p:childTnLst>
                              <p:par>
                                <p:cTn id="52" presetID="12" presetClass="entr" presetSubtype="8"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 calcmode="lin" valueType="num">
                                      <p:cBhvr additive="base">
                                        <p:cTn id="54" dur="500"/>
                                        <p:tgtEl>
                                          <p:spTgt spid="18"/>
                                        </p:tgtEl>
                                        <p:attrNameLst>
                                          <p:attrName>ppt_x</p:attrName>
                                        </p:attrNameLst>
                                      </p:cBhvr>
                                      <p:tavLst>
                                        <p:tav tm="0">
                                          <p:val>
                                            <p:strVal val="#ppt_x-#ppt_w*1.125000"/>
                                          </p:val>
                                        </p:tav>
                                        <p:tav tm="100000">
                                          <p:val>
                                            <p:strVal val="#ppt_x"/>
                                          </p:val>
                                        </p:tav>
                                      </p:tavLst>
                                    </p:anim>
                                    <p:animEffect transition="in" filter="wipe(right)">
                                      <p:cBhvr>
                                        <p:cTn id="55" dur="500"/>
                                        <p:tgtEl>
                                          <p:spTgt spid="18"/>
                                        </p:tgtEl>
                                      </p:cBhvr>
                                    </p:animEffect>
                                  </p:childTnLst>
                                </p:cTn>
                              </p:par>
                            </p:childTnLst>
                          </p:cTn>
                        </p:par>
                        <p:par>
                          <p:cTn id="56" fill="hold">
                            <p:stCondLst>
                              <p:cond delay="4025"/>
                            </p:stCondLst>
                            <p:childTnLst>
                              <p:par>
                                <p:cTn id="57" presetID="53" presetClass="entr" presetSubtype="16" fill="hold" grpId="0" nodeType="afterEffect">
                                  <p:stCondLst>
                                    <p:cond delay="0"/>
                                  </p:stCondLst>
                                  <p:childTnLst>
                                    <p:set>
                                      <p:cBhvr>
                                        <p:cTn id="58" dur="1" fill="hold">
                                          <p:stCondLst>
                                            <p:cond delay="0"/>
                                          </p:stCondLst>
                                        </p:cTn>
                                        <p:tgtEl>
                                          <p:spTgt spid="13"/>
                                        </p:tgtEl>
                                        <p:attrNameLst>
                                          <p:attrName>style.visibility</p:attrName>
                                        </p:attrNameLst>
                                      </p:cBhvr>
                                      <p:to>
                                        <p:strVal val="visible"/>
                                      </p:to>
                                    </p:set>
                                    <p:anim calcmode="lin" valueType="num">
                                      <p:cBhvr>
                                        <p:cTn id="59" dur="250" fill="hold"/>
                                        <p:tgtEl>
                                          <p:spTgt spid="13"/>
                                        </p:tgtEl>
                                        <p:attrNameLst>
                                          <p:attrName>ppt_w</p:attrName>
                                        </p:attrNameLst>
                                      </p:cBhvr>
                                      <p:tavLst>
                                        <p:tav tm="0">
                                          <p:val>
                                            <p:fltVal val="0"/>
                                          </p:val>
                                        </p:tav>
                                        <p:tav tm="100000">
                                          <p:val>
                                            <p:strVal val="#ppt_w"/>
                                          </p:val>
                                        </p:tav>
                                      </p:tavLst>
                                    </p:anim>
                                    <p:anim calcmode="lin" valueType="num">
                                      <p:cBhvr>
                                        <p:cTn id="60" dur="250" fill="hold"/>
                                        <p:tgtEl>
                                          <p:spTgt spid="13"/>
                                        </p:tgtEl>
                                        <p:attrNameLst>
                                          <p:attrName>ppt_h</p:attrName>
                                        </p:attrNameLst>
                                      </p:cBhvr>
                                      <p:tavLst>
                                        <p:tav tm="0">
                                          <p:val>
                                            <p:fltVal val="0"/>
                                          </p:val>
                                        </p:tav>
                                        <p:tav tm="100000">
                                          <p:val>
                                            <p:strVal val="#ppt_h"/>
                                          </p:val>
                                        </p:tav>
                                      </p:tavLst>
                                    </p:anim>
                                    <p:animEffect transition="in" filter="fade">
                                      <p:cBhvr>
                                        <p:cTn id="61" dur="250"/>
                                        <p:tgtEl>
                                          <p:spTgt spid="13"/>
                                        </p:tgtEl>
                                      </p:cBhvr>
                                    </p:animEffect>
                                  </p:childTnLst>
                                </p:cTn>
                              </p:par>
                              <p:par>
                                <p:cTn id="62" presetID="6" presetClass="emph" presetSubtype="0" decel="100000" fill="hold" grpId="1" nodeType="withEffect">
                                  <p:stCondLst>
                                    <p:cond delay="200"/>
                                  </p:stCondLst>
                                  <p:childTnLst>
                                    <p:animScale>
                                      <p:cBhvr>
                                        <p:cTn id="63" dur="250" fill="hold"/>
                                        <p:tgtEl>
                                          <p:spTgt spid="13"/>
                                        </p:tgtEl>
                                      </p:cBhvr>
                                      <p:by x="120000" y="120000"/>
                                    </p:animScale>
                                  </p:childTnLst>
                                </p:cTn>
                              </p:par>
                              <p:par>
                                <p:cTn id="64" presetID="6" presetClass="emph" presetSubtype="0" decel="100000" fill="hold" grpId="2" nodeType="withEffect">
                                  <p:stCondLst>
                                    <p:cond delay="400"/>
                                  </p:stCondLst>
                                  <p:childTnLst>
                                    <p:animScale>
                                      <p:cBhvr>
                                        <p:cTn id="65" dur="250" fill="hold"/>
                                        <p:tgtEl>
                                          <p:spTgt spid="13"/>
                                        </p:tgtEl>
                                      </p:cBhvr>
                                      <p:by x="83000" y="83000"/>
                                    </p:animScale>
                                  </p:childTnLst>
                                </p:cTn>
                              </p:par>
                              <p:par>
                                <p:cTn id="66" presetID="53" presetClass="entr" presetSubtype="16" fill="hold" grpId="0" nodeType="withEffect">
                                  <p:stCondLst>
                                    <p:cond delay="400"/>
                                  </p:stCondLst>
                                  <p:childTnLst>
                                    <p:set>
                                      <p:cBhvr>
                                        <p:cTn id="67" dur="1" fill="hold">
                                          <p:stCondLst>
                                            <p:cond delay="0"/>
                                          </p:stCondLst>
                                        </p:cTn>
                                        <p:tgtEl>
                                          <p:spTgt spid="14"/>
                                        </p:tgtEl>
                                        <p:attrNameLst>
                                          <p:attrName>style.visibility</p:attrName>
                                        </p:attrNameLst>
                                      </p:cBhvr>
                                      <p:to>
                                        <p:strVal val="visible"/>
                                      </p:to>
                                    </p:set>
                                    <p:anim calcmode="lin" valueType="num">
                                      <p:cBhvr>
                                        <p:cTn id="68" dur="250" fill="hold"/>
                                        <p:tgtEl>
                                          <p:spTgt spid="14"/>
                                        </p:tgtEl>
                                        <p:attrNameLst>
                                          <p:attrName>ppt_w</p:attrName>
                                        </p:attrNameLst>
                                      </p:cBhvr>
                                      <p:tavLst>
                                        <p:tav tm="0">
                                          <p:val>
                                            <p:fltVal val="0"/>
                                          </p:val>
                                        </p:tav>
                                        <p:tav tm="100000">
                                          <p:val>
                                            <p:strVal val="#ppt_w"/>
                                          </p:val>
                                        </p:tav>
                                      </p:tavLst>
                                    </p:anim>
                                    <p:anim calcmode="lin" valueType="num">
                                      <p:cBhvr>
                                        <p:cTn id="69" dur="250" fill="hold"/>
                                        <p:tgtEl>
                                          <p:spTgt spid="14"/>
                                        </p:tgtEl>
                                        <p:attrNameLst>
                                          <p:attrName>ppt_h</p:attrName>
                                        </p:attrNameLst>
                                      </p:cBhvr>
                                      <p:tavLst>
                                        <p:tav tm="0">
                                          <p:val>
                                            <p:fltVal val="0"/>
                                          </p:val>
                                        </p:tav>
                                        <p:tav tm="100000">
                                          <p:val>
                                            <p:strVal val="#ppt_h"/>
                                          </p:val>
                                        </p:tav>
                                      </p:tavLst>
                                    </p:anim>
                                    <p:animEffect transition="in" filter="fade">
                                      <p:cBhvr>
                                        <p:cTn id="70" dur="250"/>
                                        <p:tgtEl>
                                          <p:spTgt spid="14"/>
                                        </p:tgtEl>
                                      </p:cBhvr>
                                    </p:animEffect>
                                  </p:childTnLst>
                                </p:cTn>
                              </p:par>
                              <p:par>
                                <p:cTn id="71" presetID="6" presetClass="emph" presetSubtype="0" decel="100000" fill="hold" grpId="1" nodeType="withEffect">
                                  <p:stCondLst>
                                    <p:cond delay="600"/>
                                  </p:stCondLst>
                                  <p:childTnLst>
                                    <p:animScale>
                                      <p:cBhvr>
                                        <p:cTn id="72" dur="250" fill="hold"/>
                                        <p:tgtEl>
                                          <p:spTgt spid="14"/>
                                        </p:tgtEl>
                                      </p:cBhvr>
                                      <p:by x="120000" y="120000"/>
                                    </p:animScale>
                                  </p:childTnLst>
                                </p:cTn>
                              </p:par>
                              <p:par>
                                <p:cTn id="73" presetID="6" presetClass="emph" presetSubtype="0" decel="100000" fill="hold" grpId="2" nodeType="withEffect">
                                  <p:stCondLst>
                                    <p:cond delay="800"/>
                                  </p:stCondLst>
                                  <p:childTnLst>
                                    <p:animScale>
                                      <p:cBhvr>
                                        <p:cTn id="74" dur="250" fill="hold"/>
                                        <p:tgtEl>
                                          <p:spTgt spid="14"/>
                                        </p:tgtEl>
                                      </p:cBhvr>
                                      <p:by x="83000" y="83000"/>
                                    </p:animScale>
                                  </p:childTnLst>
                                </p:cTn>
                              </p:par>
                              <p:par>
                                <p:cTn id="75" presetID="53" presetClass="entr" presetSubtype="16" fill="hold" grpId="0" nodeType="withEffect">
                                  <p:stCondLst>
                                    <p:cond delay="600"/>
                                  </p:stCondLst>
                                  <p:childTnLst>
                                    <p:set>
                                      <p:cBhvr>
                                        <p:cTn id="76" dur="1" fill="hold">
                                          <p:stCondLst>
                                            <p:cond delay="0"/>
                                          </p:stCondLst>
                                        </p:cTn>
                                        <p:tgtEl>
                                          <p:spTgt spid="22"/>
                                        </p:tgtEl>
                                        <p:attrNameLst>
                                          <p:attrName>style.visibility</p:attrName>
                                        </p:attrNameLst>
                                      </p:cBhvr>
                                      <p:to>
                                        <p:strVal val="visible"/>
                                      </p:to>
                                    </p:set>
                                    <p:anim calcmode="lin" valueType="num">
                                      <p:cBhvr>
                                        <p:cTn id="77" dur="250" fill="hold"/>
                                        <p:tgtEl>
                                          <p:spTgt spid="22"/>
                                        </p:tgtEl>
                                        <p:attrNameLst>
                                          <p:attrName>ppt_w</p:attrName>
                                        </p:attrNameLst>
                                      </p:cBhvr>
                                      <p:tavLst>
                                        <p:tav tm="0">
                                          <p:val>
                                            <p:fltVal val="0"/>
                                          </p:val>
                                        </p:tav>
                                        <p:tav tm="100000">
                                          <p:val>
                                            <p:strVal val="#ppt_w"/>
                                          </p:val>
                                        </p:tav>
                                      </p:tavLst>
                                    </p:anim>
                                    <p:anim calcmode="lin" valueType="num">
                                      <p:cBhvr>
                                        <p:cTn id="78" dur="250" fill="hold"/>
                                        <p:tgtEl>
                                          <p:spTgt spid="22"/>
                                        </p:tgtEl>
                                        <p:attrNameLst>
                                          <p:attrName>ppt_h</p:attrName>
                                        </p:attrNameLst>
                                      </p:cBhvr>
                                      <p:tavLst>
                                        <p:tav tm="0">
                                          <p:val>
                                            <p:fltVal val="0"/>
                                          </p:val>
                                        </p:tav>
                                        <p:tav tm="100000">
                                          <p:val>
                                            <p:strVal val="#ppt_h"/>
                                          </p:val>
                                        </p:tav>
                                      </p:tavLst>
                                    </p:anim>
                                    <p:animEffect transition="in" filter="fade">
                                      <p:cBhvr>
                                        <p:cTn id="79" dur="250"/>
                                        <p:tgtEl>
                                          <p:spTgt spid="22"/>
                                        </p:tgtEl>
                                      </p:cBhvr>
                                    </p:animEffect>
                                  </p:childTnLst>
                                </p:cTn>
                              </p:par>
                              <p:par>
                                <p:cTn id="80" presetID="6" presetClass="emph" presetSubtype="0" decel="100000" fill="hold" grpId="1" nodeType="withEffect">
                                  <p:stCondLst>
                                    <p:cond delay="800"/>
                                  </p:stCondLst>
                                  <p:childTnLst>
                                    <p:animScale>
                                      <p:cBhvr>
                                        <p:cTn id="81" dur="250" fill="hold"/>
                                        <p:tgtEl>
                                          <p:spTgt spid="22"/>
                                        </p:tgtEl>
                                      </p:cBhvr>
                                      <p:by x="120000" y="120000"/>
                                    </p:animScale>
                                  </p:childTnLst>
                                </p:cTn>
                              </p:par>
                              <p:par>
                                <p:cTn id="82" presetID="6" presetClass="emph" presetSubtype="0" decel="100000" fill="hold" grpId="2" nodeType="withEffect">
                                  <p:stCondLst>
                                    <p:cond delay="1000"/>
                                  </p:stCondLst>
                                  <p:childTnLst>
                                    <p:animScale>
                                      <p:cBhvr>
                                        <p:cTn id="83" dur="250" fill="hold"/>
                                        <p:tgtEl>
                                          <p:spTgt spid="22"/>
                                        </p:tgtEl>
                                      </p:cBhvr>
                                      <p:by x="83000" y="83000"/>
                                    </p:animScale>
                                  </p:childTnLst>
                                </p:cTn>
                              </p:par>
                              <p:par>
                                <p:cTn id="84" presetID="53" presetClass="entr" presetSubtype="16" fill="hold" grpId="0" nodeType="withEffect">
                                  <p:stCondLst>
                                    <p:cond delay="800"/>
                                  </p:stCondLst>
                                  <p:childTnLst>
                                    <p:set>
                                      <p:cBhvr>
                                        <p:cTn id="85" dur="1" fill="hold">
                                          <p:stCondLst>
                                            <p:cond delay="0"/>
                                          </p:stCondLst>
                                        </p:cTn>
                                        <p:tgtEl>
                                          <p:spTgt spid="30"/>
                                        </p:tgtEl>
                                        <p:attrNameLst>
                                          <p:attrName>style.visibility</p:attrName>
                                        </p:attrNameLst>
                                      </p:cBhvr>
                                      <p:to>
                                        <p:strVal val="visible"/>
                                      </p:to>
                                    </p:set>
                                    <p:anim calcmode="lin" valueType="num">
                                      <p:cBhvr>
                                        <p:cTn id="86" dur="250" fill="hold"/>
                                        <p:tgtEl>
                                          <p:spTgt spid="30"/>
                                        </p:tgtEl>
                                        <p:attrNameLst>
                                          <p:attrName>ppt_w</p:attrName>
                                        </p:attrNameLst>
                                      </p:cBhvr>
                                      <p:tavLst>
                                        <p:tav tm="0">
                                          <p:val>
                                            <p:fltVal val="0"/>
                                          </p:val>
                                        </p:tav>
                                        <p:tav tm="100000">
                                          <p:val>
                                            <p:strVal val="#ppt_w"/>
                                          </p:val>
                                        </p:tav>
                                      </p:tavLst>
                                    </p:anim>
                                    <p:anim calcmode="lin" valueType="num">
                                      <p:cBhvr>
                                        <p:cTn id="87" dur="250" fill="hold"/>
                                        <p:tgtEl>
                                          <p:spTgt spid="30"/>
                                        </p:tgtEl>
                                        <p:attrNameLst>
                                          <p:attrName>ppt_h</p:attrName>
                                        </p:attrNameLst>
                                      </p:cBhvr>
                                      <p:tavLst>
                                        <p:tav tm="0">
                                          <p:val>
                                            <p:fltVal val="0"/>
                                          </p:val>
                                        </p:tav>
                                        <p:tav tm="100000">
                                          <p:val>
                                            <p:strVal val="#ppt_h"/>
                                          </p:val>
                                        </p:tav>
                                      </p:tavLst>
                                    </p:anim>
                                    <p:animEffect transition="in" filter="fade">
                                      <p:cBhvr>
                                        <p:cTn id="88" dur="250"/>
                                        <p:tgtEl>
                                          <p:spTgt spid="30"/>
                                        </p:tgtEl>
                                      </p:cBhvr>
                                    </p:animEffect>
                                  </p:childTnLst>
                                </p:cTn>
                              </p:par>
                              <p:par>
                                <p:cTn id="89" presetID="6" presetClass="emph" presetSubtype="0" decel="100000" fill="hold" grpId="1" nodeType="withEffect">
                                  <p:stCondLst>
                                    <p:cond delay="1000"/>
                                  </p:stCondLst>
                                  <p:childTnLst>
                                    <p:animScale>
                                      <p:cBhvr>
                                        <p:cTn id="90" dur="250" fill="hold"/>
                                        <p:tgtEl>
                                          <p:spTgt spid="30"/>
                                        </p:tgtEl>
                                      </p:cBhvr>
                                      <p:by x="120000" y="120000"/>
                                    </p:animScale>
                                  </p:childTnLst>
                                </p:cTn>
                              </p:par>
                              <p:par>
                                <p:cTn id="91" presetID="6" presetClass="emph" presetSubtype="0" decel="100000" fill="hold" grpId="2" nodeType="withEffect">
                                  <p:stCondLst>
                                    <p:cond delay="1200"/>
                                  </p:stCondLst>
                                  <p:childTnLst>
                                    <p:animScale>
                                      <p:cBhvr>
                                        <p:cTn id="92" dur="250" fill="hold"/>
                                        <p:tgtEl>
                                          <p:spTgt spid="30"/>
                                        </p:tgtEl>
                                      </p:cBhvr>
                                      <p:by x="83000" y="83000"/>
                                    </p:animScale>
                                  </p:childTnLst>
                                </p:cTn>
                              </p:par>
                            </p:childTnLst>
                          </p:cTn>
                        </p:par>
                        <p:par>
                          <p:cTn id="93" fill="hold">
                            <p:stCondLst>
                              <p:cond delay="4525"/>
                            </p:stCondLst>
                            <p:childTnLst>
                              <p:par>
                                <p:cTn id="94" presetID="53" presetClass="entr" presetSubtype="16" fill="hold" grpId="0" nodeType="afterEffect">
                                  <p:stCondLst>
                                    <p:cond delay="0"/>
                                  </p:stCondLst>
                                  <p:iterate type="lt">
                                    <p:tmPct val="10000"/>
                                  </p:iterate>
                                  <p:childTnLst>
                                    <p:set>
                                      <p:cBhvr>
                                        <p:cTn id="95" dur="1" fill="hold">
                                          <p:stCondLst>
                                            <p:cond delay="0"/>
                                          </p:stCondLst>
                                        </p:cTn>
                                        <p:tgtEl>
                                          <p:spTgt spid="31"/>
                                        </p:tgtEl>
                                        <p:attrNameLst>
                                          <p:attrName>style.visibility</p:attrName>
                                        </p:attrNameLst>
                                      </p:cBhvr>
                                      <p:to>
                                        <p:strVal val="visible"/>
                                      </p:to>
                                    </p:set>
                                    <p:anim calcmode="lin" valueType="num">
                                      <p:cBhvr>
                                        <p:cTn id="96" dur="250" fill="hold"/>
                                        <p:tgtEl>
                                          <p:spTgt spid="31"/>
                                        </p:tgtEl>
                                        <p:attrNameLst>
                                          <p:attrName>ppt_w</p:attrName>
                                        </p:attrNameLst>
                                      </p:cBhvr>
                                      <p:tavLst>
                                        <p:tav tm="0">
                                          <p:val>
                                            <p:fltVal val="0"/>
                                          </p:val>
                                        </p:tav>
                                        <p:tav tm="100000">
                                          <p:val>
                                            <p:strVal val="#ppt_w"/>
                                          </p:val>
                                        </p:tav>
                                      </p:tavLst>
                                    </p:anim>
                                    <p:anim calcmode="lin" valueType="num">
                                      <p:cBhvr>
                                        <p:cTn id="97" dur="250" fill="hold"/>
                                        <p:tgtEl>
                                          <p:spTgt spid="31"/>
                                        </p:tgtEl>
                                        <p:attrNameLst>
                                          <p:attrName>ppt_h</p:attrName>
                                        </p:attrNameLst>
                                      </p:cBhvr>
                                      <p:tavLst>
                                        <p:tav tm="0">
                                          <p:val>
                                            <p:fltVal val="0"/>
                                          </p:val>
                                        </p:tav>
                                        <p:tav tm="100000">
                                          <p:val>
                                            <p:strVal val="#ppt_h"/>
                                          </p:val>
                                        </p:tav>
                                      </p:tavLst>
                                    </p:anim>
                                    <p:animEffect transition="in" filter="fade">
                                      <p:cBhvr>
                                        <p:cTn id="98" dur="250"/>
                                        <p:tgtEl>
                                          <p:spTgt spid="31"/>
                                        </p:tgtEl>
                                      </p:cBhvr>
                                    </p:animEffect>
                                  </p:childTnLst>
                                </p:cTn>
                              </p:par>
                            </p:childTnLst>
                          </p:cTn>
                        </p:par>
                        <p:par>
                          <p:cTn id="99" fill="hold">
                            <p:stCondLst>
                              <p:cond delay="7050"/>
                            </p:stCondLst>
                            <p:childTnLst>
                              <p:par>
                                <p:cTn id="100" presetID="12" presetClass="entr" presetSubtype="8" fill="hold" grpId="0" nodeType="afterEffect">
                                  <p:stCondLst>
                                    <p:cond delay="0"/>
                                  </p:stCondLst>
                                  <p:childTnLst>
                                    <p:set>
                                      <p:cBhvr>
                                        <p:cTn id="101" dur="1" fill="hold">
                                          <p:stCondLst>
                                            <p:cond delay="0"/>
                                          </p:stCondLst>
                                        </p:cTn>
                                        <p:tgtEl>
                                          <p:spTgt spid="17"/>
                                        </p:tgtEl>
                                        <p:attrNameLst>
                                          <p:attrName>style.visibility</p:attrName>
                                        </p:attrNameLst>
                                      </p:cBhvr>
                                      <p:to>
                                        <p:strVal val="visible"/>
                                      </p:to>
                                    </p:set>
                                    <p:anim calcmode="lin" valueType="num">
                                      <p:cBhvr additive="base">
                                        <p:cTn id="102" dur="500"/>
                                        <p:tgtEl>
                                          <p:spTgt spid="17"/>
                                        </p:tgtEl>
                                        <p:attrNameLst>
                                          <p:attrName>ppt_x</p:attrName>
                                        </p:attrNameLst>
                                      </p:cBhvr>
                                      <p:tavLst>
                                        <p:tav tm="0">
                                          <p:val>
                                            <p:strVal val="#ppt_x-#ppt_w*1.125000"/>
                                          </p:val>
                                        </p:tav>
                                        <p:tav tm="100000">
                                          <p:val>
                                            <p:strVal val="#ppt_x"/>
                                          </p:val>
                                        </p:tav>
                                      </p:tavLst>
                                    </p:anim>
                                    <p:animEffect transition="in" filter="wipe(right)">
                                      <p:cBhvr>
                                        <p:cTn id="103" dur="500"/>
                                        <p:tgtEl>
                                          <p:spTgt spid="17"/>
                                        </p:tgtEl>
                                      </p:cBhvr>
                                    </p:animEffect>
                                  </p:childTnLst>
                                </p:cTn>
                              </p:par>
                            </p:childTnLst>
                          </p:cTn>
                        </p:par>
                        <p:par>
                          <p:cTn id="104" fill="hold">
                            <p:stCondLst>
                              <p:cond delay="7550"/>
                            </p:stCondLst>
                            <p:childTnLst>
                              <p:par>
                                <p:cTn id="105" presetID="53" presetClass="entr" presetSubtype="16" fill="hold" grpId="0" nodeType="afterEffect">
                                  <p:stCondLst>
                                    <p:cond delay="0"/>
                                  </p:stCondLst>
                                  <p:childTnLst>
                                    <p:set>
                                      <p:cBhvr>
                                        <p:cTn id="106" dur="1" fill="hold">
                                          <p:stCondLst>
                                            <p:cond delay="0"/>
                                          </p:stCondLst>
                                        </p:cTn>
                                        <p:tgtEl>
                                          <p:spTgt spid="9"/>
                                        </p:tgtEl>
                                        <p:attrNameLst>
                                          <p:attrName>style.visibility</p:attrName>
                                        </p:attrNameLst>
                                      </p:cBhvr>
                                      <p:to>
                                        <p:strVal val="visible"/>
                                      </p:to>
                                    </p:set>
                                    <p:anim calcmode="lin" valueType="num">
                                      <p:cBhvr>
                                        <p:cTn id="107" dur="250" fill="hold"/>
                                        <p:tgtEl>
                                          <p:spTgt spid="9"/>
                                        </p:tgtEl>
                                        <p:attrNameLst>
                                          <p:attrName>ppt_w</p:attrName>
                                        </p:attrNameLst>
                                      </p:cBhvr>
                                      <p:tavLst>
                                        <p:tav tm="0">
                                          <p:val>
                                            <p:fltVal val="0"/>
                                          </p:val>
                                        </p:tav>
                                        <p:tav tm="100000">
                                          <p:val>
                                            <p:strVal val="#ppt_w"/>
                                          </p:val>
                                        </p:tav>
                                      </p:tavLst>
                                    </p:anim>
                                    <p:anim calcmode="lin" valueType="num">
                                      <p:cBhvr>
                                        <p:cTn id="108" dur="250" fill="hold"/>
                                        <p:tgtEl>
                                          <p:spTgt spid="9"/>
                                        </p:tgtEl>
                                        <p:attrNameLst>
                                          <p:attrName>ppt_h</p:attrName>
                                        </p:attrNameLst>
                                      </p:cBhvr>
                                      <p:tavLst>
                                        <p:tav tm="0">
                                          <p:val>
                                            <p:fltVal val="0"/>
                                          </p:val>
                                        </p:tav>
                                        <p:tav tm="100000">
                                          <p:val>
                                            <p:strVal val="#ppt_h"/>
                                          </p:val>
                                        </p:tav>
                                      </p:tavLst>
                                    </p:anim>
                                    <p:animEffect transition="in" filter="fade">
                                      <p:cBhvr>
                                        <p:cTn id="109" dur="250"/>
                                        <p:tgtEl>
                                          <p:spTgt spid="9"/>
                                        </p:tgtEl>
                                      </p:cBhvr>
                                    </p:animEffect>
                                  </p:childTnLst>
                                </p:cTn>
                              </p:par>
                              <p:par>
                                <p:cTn id="110" presetID="6" presetClass="emph" presetSubtype="0" decel="100000" fill="hold" grpId="1" nodeType="withEffect">
                                  <p:stCondLst>
                                    <p:cond delay="200"/>
                                  </p:stCondLst>
                                  <p:childTnLst>
                                    <p:animScale>
                                      <p:cBhvr>
                                        <p:cTn id="111" dur="250" fill="hold"/>
                                        <p:tgtEl>
                                          <p:spTgt spid="9"/>
                                        </p:tgtEl>
                                      </p:cBhvr>
                                      <p:by x="120000" y="120000"/>
                                    </p:animScale>
                                  </p:childTnLst>
                                </p:cTn>
                              </p:par>
                              <p:par>
                                <p:cTn id="112" presetID="6" presetClass="emph" presetSubtype="0" decel="100000" fill="hold" grpId="2" nodeType="withEffect">
                                  <p:stCondLst>
                                    <p:cond delay="400"/>
                                  </p:stCondLst>
                                  <p:childTnLst>
                                    <p:animScale>
                                      <p:cBhvr>
                                        <p:cTn id="113" dur="250" fill="hold"/>
                                        <p:tgtEl>
                                          <p:spTgt spid="9"/>
                                        </p:tgtEl>
                                      </p:cBhvr>
                                      <p:by x="83000" y="83000"/>
                                    </p:animScale>
                                  </p:childTnLst>
                                </p:cTn>
                              </p:par>
                              <p:par>
                                <p:cTn id="114" presetID="53" presetClass="entr" presetSubtype="16" fill="hold" grpId="0" nodeType="withEffect">
                                  <p:stCondLst>
                                    <p:cond delay="400"/>
                                  </p:stCondLst>
                                  <p:childTnLst>
                                    <p:set>
                                      <p:cBhvr>
                                        <p:cTn id="115" dur="1" fill="hold">
                                          <p:stCondLst>
                                            <p:cond delay="0"/>
                                          </p:stCondLst>
                                        </p:cTn>
                                        <p:tgtEl>
                                          <p:spTgt spid="10"/>
                                        </p:tgtEl>
                                        <p:attrNameLst>
                                          <p:attrName>style.visibility</p:attrName>
                                        </p:attrNameLst>
                                      </p:cBhvr>
                                      <p:to>
                                        <p:strVal val="visible"/>
                                      </p:to>
                                    </p:set>
                                    <p:anim calcmode="lin" valueType="num">
                                      <p:cBhvr>
                                        <p:cTn id="116" dur="250" fill="hold"/>
                                        <p:tgtEl>
                                          <p:spTgt spid="10"/>
                                        </p:tgtEl>
                                        <p:attrNameLst>
                                          <p:attrName>ppt_w</p:attrName>
                                        </p:attrNameLst>
                                      </p:cBhvr>
                                      <p:tavLst>
                                        <p:tav tm="0">
                                          <p:val>
                                            <p:fltVal val="0"/>
                                          </p:val>
                                        </p:tav>
                                        <p:tav tm="100000">
                                          <p:val>
                                            <p:strVal val="#ppt_w"/>
                                          </p:val>
                                        </p:tav>
                                      </p:tavLst>
                                    </p:anim>
                                    <p:anim calcmode="lin" valueType="num">
                                      <p:cBhvr>
                                        <p:cTn id="117" dur="250" fill="hold"/>
                                        <p:tgtEl>
                                          <p:spTgt spid="10"/>
                                        </p:tgtEl>
                                        <p:attrNameLst>
                                          <p:attrName>ppt_h</p:attrName>
                                        </p:attrNameLst>
                                      </p:cBhvr>
                                      <p:tavLst>
                                        <p:tav tm="0">
                                          <p:val>
                                            <p:fltVal val="0"/>
                                          </p:val>
                                        </p:tav>
                                        <p:tav tm="100000">
                                          <p:val>
                                            <p:strVal val="#ppt_h"/>
                                          </p:val>
                                        </p:tav>
                                      </p:tavLst>
                                    </p:anim>
                                    <p:animEffect transition="in" filter="fade">
                                      <p:cBhvr>
                                        <p:cTn id="118" dur="250"/>
                                        <p:tgtEl>
                                          <p:spTgt spid="10"/>
                                        </p:tgtEl>
                                      </p:cBhvr>
                                    </p:animEffect>
                                  </p:childTnLst>
                                </p:cTn>
                              </p:par>
                              <p:par>
                                <p:cTn id="119" presetID="6" presetClass="emph" presetSubtype="0" decel="100000" fill="hold" grpId="1" nodeType="withEffect">
                                  <p:stCondLst>
                                    <p:cond delay="600"/>
                                  </p:stCondLst>
                                  <p:childTnLst>
                                    <p:animScale>
                                      <p:cBhvr>
                                        <p:cTn id="120" dur="250" fill="hold"/>
                                        <p:tgtEl>
                                          <p:spTgt spid="10"/>
                                        </p:tgtEl>
                                      </p:cBhvr>
                                      <p:by x="120000" y="120000"/>
                                    </p:animScale>
                                  </p:childTnLst>
                                </p:cTn>
                              </p:par>
                              <p:par>
                                <p:cTn id="121" presetID="6" presetClass="emph" presetSubtype="0" decel="100000" fill="hold" grpId="2" nodeType="withEffect">
                                  <p:stCondLst>
                                    <p:cond delay="800"/>
                                  </p:stCondLst>
                                  <p:childTnLst>
                                    <p:animScale>
                                      <p:cBhvr>
                                        <p:cTn id="122" dur="250" fill="hold"/>
                                        <p:tgtEl>
                                          <p:spTgt spid="10"/>
                                        </p:tgtEl>
                                      </p:cBhvr>
                                      <p:by x="83000" y="83000"/>
                                    </p:animScale>
                                  </p:childTnLst>
                                </p:cTn>
                              </p:par>
                              <p:par>
                                <p:cTn id="123" presetID="53" presetClass="entr" presetSubtype="16" fill="hold" grpId="0" nodeType="withEffect">
                                  <p:stCondLst>
                                    <p:cond delay="600"/>
                                  </p:stCondLst>
                                  <p:childTnLst>
                                    <p:set>
                                      <p:cBhvr>
                                        <p:cTn id="124" dur="1" fill="hold">
                                          <p:stCondLst>
                                            <p:cond delay="0"/>
                                          </p:stCondLst>
                                        </p:cTn>
                                        <p:tgtEl>
                                          <p:spTgt spid="24"/>
                                        </p:tgtEl>
                                        <p:attrNameLst>
                                          <p:attrName>style.visibility</p:attrName>
                                        </p:attrNameLst>
                                      </p:cBhvr>
                                      <p:to>
                                        <p:strVal val="visible"/>
                                      </p:to>
                                    </p:set>
                                    <p:anim calcmode="lin" valueType="num">
                                      <p:cBhvr>
                                        <p:cTn id="125" dur="250" fill="hold"/>
                                        <p:tgtEl>
                                          <p:spTgt spid="24"/>
                                        </p:tgtEl>
                                        <p:attrNameLst>
                                          <p:attrName>ppt_w</p:attrName>
                                        </p:attrNameLst>
                                      </p:cBhvr>
                                      <p:tavLst>
                                        <p:tav tm="0">
                                          <p:val>
                                            <p:fltVal val="0"/>
                                          </p:val>
                                        </p:tav>
                                        <p:tav tm="100000">
                                          <p:val>
                                            <p:strVal val="#ppt_w"/>
                                          </p:val>
                                        </p:tav>
                                      </p:tavLst>
                                    </p:anim>
                                    <p:anim calcmode="lin" valueType="num">
                                      <p:cBhvr>
                                        <p:cTn id="126" dur="250" fill="hold"/>
                                        <p:tgtEl>
                                          <p:spTgt spid="24"/>
                                        </p:tgtEl>
                                        <p:attrNameLst>
                                          <p:attrName>ppt_h</p:attrName>
                                        </p:attrNameLst>
                                      </p:cBhvr>
                                      <p:tavLst>
                                        <p:tav tm="0">
                                          <p:val>
                                            <p:fltVal val="0"/>
                                          </p:val>
                                        </p:tav>
                                        <p:tav tm="100000">
                                          <p:val>
                                            <p:strVal val="#ppt_h"/>
                                          </p:val>
                                        </p:tav>
                                      </p:tavLst>
                                    </p:anim>
                                    <p:animEffect transition="in" filter="fade">
                                      <p:cBhvr>
                                        <p:cTn id="127" dur="250"/>
                                        <p:tgtEl>
                                          <p:spTgt spid="24"/>
                                        </p:tgtEl>
                                      </p:cBhvr>
                                    </p:animEffect>
                                  </p:childTnLst>
                                </p:cTn>
                              </p:par>
                              <p:par>
                                <p:cTn id="128" presetID="6" presetClass="emph" presetSubtype="0" decel="100000" fill="hold" grpId="1" nodeType="withEffect">
                                  <p:stCondLst>
                                    <p:cond delay="800"/>
                                  </p:stCondLst>
                                  <p:childTnLst>
                                    <p:animScale>
                                      <p:cBhvr>
                                        <p:cTn id="129" dur="250" fill="hold"/>
                                        <p:tgtEl>
                                          <p:spTgt spid="24"/>
                                        </p:tgtEl>
                                      </p:cBhvr>
                                      <p:by x="120000" y="120000"/>
                                    </p:animScale>
                                  </p:childTnLst>
                                </p:cTn>
                              </p:par>
                              <p:par>
                                <p:cTn id="130" presetID="6" presetClass="emph" presetSubtype="0" decel="100000" fill="hold" grpId="2" nodeType="withEffect">
                                  <p:stCondLst>
                                    <p:cond delay="1000"/>
                                  </p:stCondLst>
                                  <p:childTnLst>
                                    <p:animScale>
                                      <p:cBhvr>
                                        <p:cTn id="131" dur="250" fill="hold"/>
                                        <p:tgtEl>
                                          <p:spTgt spid="24"/>
                                        </p:tgtEl>
                                      </p:cBhvr>
                                      <p:by x="83000" y="83000"/>
                                    </p:animScale>
                                  </p:childTnLst>
                                </p:cTn>
                              </p:par>
                              <p:par>
                                <p:cTn id="132" presetID="53" presetClass="entr" presetSubtype="16" fill="hold" grpId="0" nodeType="withEffect">
                                  <p:stCondLst>
                                    <p:cond delay="800"/>
                                  </p:stCondLst>
                                  <p:childTnLst>
                                    <p:set>
                                      <p:cBhvr>
                                        <p:cTn id="133" dur="1" fill="hold">
                                          <p:stCondLst>
                                            <p:cond delay="0"/>
                                          </p:stCondLst>
                                        </p:cTn>
                                        <p:tgtEl>
                                          <p:spTgt spid="32"/>
                                        </p:tgtEl>
                                        <p:attrNameLst>
                                          <p:attrName>style.visibility</p:attrName>
                                        </p:attrNameLst>
                                      </p:cBhvr>
                                      <p:to>
                                        <p:strVal val="visible"/>
                                      </p:to>
                                    </p:set>
                                    <p:anim calcmode="lin" valueType="num">
                                      <p:cBhvr>
                                        <p:cTn id="134" dur="250" fill="hold"/>
                                        <p:tgtEl>
                                          <p:spTgt spid="32"/>
                                        </p:tgtEl>
                                        <p:attrNameLst>
                                          <p:attrName>ppt_w</p:attrName>
                                        </p:attrNameLst>
                                      </p:cBhvr>
                                      <p:tavLst>
                                        <p:tav tm="0">
                                          <p:val>
                                            <p:fltVal val="0"/>
                                          </p:val>
                                        </p:tav>
                                        <p:tav tm="100000">
                                          <p:val>
                                            <p:strVal val="#ppt_w"/>
                                          </p:val>
                                        </p:tav>
                                      </p:tavLst>
                                    </p:anim>
                                    <p:anim calcmode="lin" valueType="num">
                                      <p:cBhvr>
                                        <p:cTn id="135" dur="250" fill="hold"/>
                                        <p:tgtEl>
                                          <p:spTgt spid="32"/>
                                        </p:tgtEl>
                                        <p:attrNameLst>
                                          <p:attrName>ppt_h</p:attrName>
                                        </p:attrNameLst>
                                      </p:cBhvr>
                                      <p:tavLst>
                                        <p:tav tm="0">
                                          <p:val>
                                            <p:fltVal val="0"/>
                                          </p:val>
                                        </p:tav>
                                        <p:tav tm="100000">
                                          <p:val>
                                            <p:strVal val="#ppt_h"/>
                                          </p:val>
                                        </p:tav>
                                      </p:tavLst>
                                    </p:anim>
                                    <p:animEffect transition="in" filter="fade">
                                      <p:cBhvr>
                                        <p:cTn id="136" dur="250"/>
                                        <p:tgtEl>
                                          <p:spTgt spid="32"/>
                                        </p:tgtEl>
                                      </p:cBhvr>
                                    </p:animEffect>
                                  </p:childTnLst>
                                </p:cTn>
                              </p:par>
                              <p:par>
                                <p:cTn id="137" presetID="6" presetClass="emph" presetSubtype="0" decel="100000" fill="hold" grpId="1" nodeType="withEffect">
                                  <p:stCondLst>
                                    <p:cond delay="1000"/>
                                  </p:stCondLst>
                                  <p:childTnLst>
                                    <p:animScale>
                                      <p:cBhvr>
                                        <p:cTn id="138" dur="250" fill="hold"/>
                                        <p:tgtEl>
                                          <p:spTgt spid="32"/>
                                        </p:tgtEl>
                                      </p:cBhvr>
                                      <p:by x="120000" y="120000"/>
                                    </p:animScale>
                                  </p:childTnLst>
                                </p:cTn>
                              </p:par>
                              <p:par>
                                <p:cTn id="139" presetID="6" presetClass="emph" presetSubtype="0" decel="100000" fill="hold" grpId="2" nodeType="withEffect">
                                  <p:stCondLst>
                                    <p:cond delay="1200"/>
                                  </p:stCondLst>
                                  <p:childTnLst>
                                    <p:animScale>
                                      <p:cBhvr>
                                        <p:cTn id="140" dur="250" fill="hold"/>
                                        <p:tgtEl>
                                          <p:spTgt spid="32"/>
                                        </p:tgtEl>
                                      </p:cBhvr>
                                      <p:by x="83000" y="83000"/>
                                    </p:animScale>
                                  </p:childTnLst>
                                </p:cTn>
                              </p:par>
                            </p:childTnLst>
                          </p:cTn>
                        </p:par>
                        <p:par>
                          <p:cTn id="141" fill="hold">
                            <p:stCondLst>
                              <p:cond delay="8050"/>
                            </p:stCondLst>
                            <p:childTnLst>
                              <p:par>
                                <p:cTn id="142" presetID="53" presetClass="entr" presetSubtype="16" fill="hold" grpId="0" nodeType="afterEffect">
                                  <p:stCondLst>
                                    <p:cond delay="0"/>
                                  </p:stCondLst>
                                  <p:iterate type="lt">
                                    <p:tmPct val="10000"/>
                                  </p:iterate>
                                  <p:childTnLst>
                                    <p:set>
                                      <p:cBhvr>
                                        <p:cTn id="143" dur="1" fill="hold">
                                          <p:stCondLst>
                                            <p:cond delay="0"/>
                                          </p:stCondLst>
                                        </p:cTn>
                                        <p:tgtEl>
                                          <p:spTgt spid="33"/>
                                        </p:tgtEl>
                                        <p:attrNameLst>
                                          <p:attrName>style.visibility</p:attrName>
                                        </p:attrNameLst>
                                      </p:cBhvr>
                                      <p:to>
                                        <p:strVal val="visible"/>
                                      </p:to>
                                    </p:set>
                                    <p:anim calcmode="lin" valueType="num">
                                      <p:cBhvr>
                                        <p:cTn id="144" dur="250" fill="hold"/>
                                        <p:tgtEl>
                                          <p:spTgt spid="33"/>
                                        </p:tgtEl>
                                        <p:attrNameLst>
                                          <p:attrName>ppt_w</p:attrName>
                                        </p:attrNameLst>
                                      </p:cBhvr>
                                      <p:tavLst>
                                        <p:tav tm="0">
                                          <p:val>
                                            <p:fltVal val="0"/>
                                          </p:val>
                                        </p:tav>
                                        <p:tav tm="100000">
                                          <p:val>
                                            <p:strVal val="#ppt_w"/>
                                          </p:val>
                                        </p:tav>
                                      </p:tavLst>
                                    </p:anim>
                                    <p:anim calcmode="lin" valueType="num">
                                      <p:cBhvr>
                                        <p:cTn id="145" dur="250" fill="hold"/>
                                        <p:tgtEl>
                                          <p:spTgt spid="33"/>
                                        </p:tgtEl>
                                        <p:attrNameLst>
                                          <p:attrName>ppt_h</p:attrName>
                                        </p:attrNameLst>
                                      </p:cBhvr>
                                      <p:tavLst>
                                        <p:tav tm="0">
                                          <p:val>
                                            <p:fltVal val="0"/>
                                          </p:val>
                                        </p:tav>
                                        <p:tav tm="100000">
                                          <p:val>
                                            <p:strVal val="#ppt_h"/>
                                          </p:val>
                                        </p:tav>
                                      </p:tavLst>
                                    </p:anim>
                                    <p:animEffect transition="in" filter="fade">
                                      <p:cBhvr>
                                        <p:cTn id="146" dur="250"/>
                                        <p:tgtEl>
                                          <p:spTgt spid="3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4" grpId="0" animBg="1"/>
      <p:bldP spid="9" grpId="0" animBg="1"/>
      <p:bldP spid="9" grpId="1" animBg="1"/>
      <p:bldP spid="9" grpId="2" animBg="1"/>
      <p:bldP spid="10" grpId="0" animBg="1"/>
      <p:bldP spid="10" grpId="1" animBg="1"/>
      <p:bldP spid="10" grpId="2" animBg="1"/>
      <p:bldP spid="13" grpId="0" animBg="1"/>
      <p:bldP spid="13" grpId="1" animBg="1"/>
      <p:bldP spid="13" grpId="2" animBg="1"/>
      <p:bldP spid="14" grpId="0" animBg="1"/>
      <p:bldP spid="14" grpId="1" animBg="1"/>
      <p:bldP spid="14" grpId="2" animBg="1"/>
      <p:bldP spid="15" grpId="0" animBg="1"/>
      <p:bldP spid="15" grpId="1" animBg="1"/>
      <p:bldP spid="15" grpId="2" animBg="1"/>
      <p:bldP spid="16" grpId="0" animBg="1"/>
      <p:bldP spid="16" grpId="1" animBg="1"/>
      <p:bldP spid="16" grpId="2" animBg="1"/>
      <p:bldP spid="17" grpId="0" animBg="1"/>
      <p:bldP spid="18" grpId="0" animBg="1"/>
      <p:bldP spid="22" grpId="0" animBg="1"/>
      <p:bldP spid="22" grpId="1" animBg="1"/>
      <p:bldP spid="22" grpId="2" animBg="1"/>
      <p:bldP spid="23" grpId="0" animBg="1"/>
      <p:bldP spid="23" grpId="1" animBg="1"/>
      <p:bldP spid="23" grpId="2" animBg="1"/>
      <p:bldP spid="24" grpId="0" animBg="1"/>
      <p:bldP spid="24" grpId="1" animBg="1"/>
      <p:bldP spid="24" grpId="2" animBg="1"/>
      <p:bldP spid="25" grpId="0"/>
      <p:bldP spid="25" grpId="1"/>
      <p:bldP spid="25" grpId="2"/>
      <p:bldP spid="29" grpId="0"/>
      <p:bldP spid="30" grpId="0"/>
      <p:bldP spid="30" grpId="1"/>
      <p:bldP spid="30" grpId="2"/>
      <p:bldP spid="31" grpId="0"/>
      <p:bldP spid="32" grpId="0"/>
      <p:bldP spid="32" grpId="1"/>
      <p:bldP spid="32" grpId="2"/>
      <p:bldP spid="3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235133" y="1318287"/>
            <a:ext cx="3783570" cy="1194413"/>
            <a:chOff x="-235133" y="1318287"/>
            <a:chExt cx="3783570" cy="1194413"/>
          </a:xfrm>
        </p:grpSpPr>
        <p:sp>
          <p:nvSpPr>
            <p:cNvPr id="51" name="任意多边形 50"/>
            <p:cNvSpPr/>
            <p:nvPr/>
          </p:nvSpPr>
          <p:spPr>
            <a:xfrm flipH="1">
              <a:off x="-235133" y="1318287"/>
              <a:ext cx="994387" cy="1031018"/>
            </a:xfrm>
            <a:custGeom>
              <a:avLst/>
              <a:gdLst>
                <a:gd name="connsiteX0" fmla="*/ 837387 w 837387"/>
                <a:gd name="connsiteY0" fmla="*/ 0 h 868234"/>
                <a:gd name="connsiteX1" fmla="*/ 837387 w 837387"/>
                <a:gd name="connsiteY1" fmla="*/ 494859 h 868234"/>
                <a:gd name="connsiteX2" fmla="*/ 0 w 837387"/>
                <a:gd name="connsiteY2" fmla="*/ 868234 h 868234"/>
                <a:gd name="connsiteX3" fmla="*/ 0 w 837387"/>
                <a:gd name="connsiteY3" fmla="*/ 587867 h 868234"/>
              </a:gdLst>
              <a:ahLst/>
              <a:cxnLst>
                <a:cxn ang="0">
                  <a:pos x="connsiteX0" y="connsiteY0"/>
                </a:cxn>
                <a:cxn ang="0">
                  <a:pos x="connsiteX1" y="connsiteY1"/>
                </a:cxn>
                <a:cxn ang="0">
                  <a:pos x="connsiteX2" y="connsiteY2"/>
                </a:cxn>
                <a:cxn ang="0">
                  <a:pos x="connsiteX3" y="connsiteY3"/>
                </a:cxn>
              </a:cxnLst>
              <a:rect l="l" t="t" r="r" b="b"/>
              <a:pathLst>
                <a:path w="837387" h="868234">
                  <a:moveTo>
                    <a:pt x="837387" y="0"/>
                  </a:moveTo>
                  <a:lnTo>
                    <a:pt x="837387" y="494859"/>
                  </a:lnTo>
                  <a:lnTo>
                    <a:pt x="0" y="868234"/>
                  </a:lnTo>
                  <a:lnTo>
                    <a:pt x="0" y="587867"/>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4" name="任意多边形 53"/>
            <p:cNvSpPr/>
            <p:nvPr/>
          </p:nvSpPr>
          <p:spPr>
            <a:xfrm rot="5400000" flipH="1">
              <a:off x="1823984" y="788247"/>
              <a:ext cx="659724" cy="2789182"/>
            </a:xfrm>
            <a:custGeom>
              <a:avLst/>
              <a:gdLst>
                <a:gd name="connsiteX0" fmla="*/ 659724 w 659724"/>
                <a:gd name="connsiteY0" fmla="*/ 470520 h 2789182"/>
                <a:gd name="connsiteX1" fmla="*/ 329862 w 659724"/>
                <a:gd name="connsiteY1" fmla="*/ 0 h 2789182"/>
                <a:gd name="connsiteX2" fmla="*/ 0 w 659724"/>
                <a:gd name="connsiteY2" fmla="*/ 470520 h 2789182"/>
                <a:gd name="connsiteX3" fmla="*/ 163395 w 659724"/>
                <a:gd name="connsiteY3" fmla="*/ 470520 h 2789182"/>
                <a:gd name="connsiteX4" fmla="*/ 163395 w 659724"/>
                <a:gd name="connsiteY4" fmla="*/ 2789182 h 2789182"/>
                <a:gd name="connsiteX5" fmla="*/ 496328 w 659724"/>
                <a:gd name="connsiteY5" fmla="*/ 2789182 h 2789182"/>
                <a:gd name="connsiteX6" fmla="*/ 496328 w 659724"/>
                <a:gd name="connsiteY6" fmla="*/ 470520 h 27891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2">
                  <a:moveTo>
                    <a:pt x="659724" y="470520"/>
                  </a:moveTo>
                  <a:lnTo>
                    <a:pt x="329862" y="0"/>
                  </a:lnTo>
                  <a:lnTo>
                    <a:pt x="0" y="470520"/>
                  </a:lnTo>
                  <a:lnTo>
                    <a:pt x="163395" y="470520"/>
                  </a:lnTo>
                  <a:lnTo>
                    <a:pt x="163395" y="2789182"/>
                  </a:lnTo>
                  <a:lnTo>
                    <a:pt x="496328" y="2789182"/>
                  </a:lnTo>
                  <a:lnTo>
                    <a:pt x="496328"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3" name="组合 2"/>
          <p:cNvGrpSpPr/>
          <p:nvPr/>
        </p:nvGrpSpPr>
        <p:grpSpPr>
          <a:xfrm>
            <a:off x="-235133" y="2286705"/>
            <a:ext cx="4597737" cy="977160"/>
            <a:chOff x="-235133" y="2286705"/>
            <a:chExt cx="4597737" cy="977160"/>
          </a:xfrm>
        </p:grpSpPr>
        <p:sp>
          <p:nvSpPr>
            <p:cNvPr id="50" name="任意多边形 49"/>
            <p:cNvSpPr/>
            <p:nvPr/>
          </p:nvSpPr>
          <p:spPr>
            <a:xfrm flipH="1">
              <a:off x="-235133" y="2286705"/>
              <a:ext cx="994386" cy="805025"/>
            </a:xfrm>
            <a:custGeom>
              <a:avLst/>
              <a:gdLst>
                <a:gd name="connsiteX0" fmla="*/ 837386 w 837386"/>
                <a:gd name="connsiteY0" fmla="*/ 0 h 677922"/>
                <a:gd name="connsiteX1" fmla="*/ 837386 w 837386"/>
                <a:gd name="connsiteY1" fmla="*/ 500427 h 677922"/>
                <a:gd name="connsiteX2" fmla="*/ 0 w 837386"/>
                <a:gd name="connsiteY2" fmla="*/ 677922 h 677922"/>
                <a:gd name="connsiteX3" fmla="*/ 0 w 837386"/>
                <a:gd name="connsiteY3" fmla="*/ 397555 h 677922"/>
              </a:gdLst>
              <a:ahLst/>
              <a:cxnLst>
                <a:cxn ang="0">
                  <a:pos x="connsiteX0" y="connsiteY0"/>
                </a:cxn>
                <a:cxn ang="0">
                  <a:pos x="connsiteX1" y="connsiteY1"/>
                </a:cxn>
                <a:cxn ang="0">
                  <a:pos x="connsiteX2" y="connsiteY2"/>
                </a:cxn>
                <a:cxn ang="0">
                  <a:pos x="connsiteX3" y="connsiteY3"/>
                </a:cxn>
              </a:cxnLst>
              <a:rect l="l" t="t" r="r" b="b"/>
              <a:pathLst>
                <a:path w="837386" h="677922">
                  <a:moveTo>
                    <a:pt x="837386" y="0"/>
                  </a:moveTo>
                  <a:lnTo>
                    <a:pt x="837386" y="500427"/>
                  </a:lnTo>
                  <a:lnTo>
                    <a:pt x="0" y="677922"/>
                  </a:lnTo>
                  <a:lnTo>
                    <a:pt x="0" y="397555"/>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3" name="任意多边形 52"/>
            <p:cNvSpPr/>
            <p:nvPr/>
          </p:nvSpPr>
          <p:spPr>
            <a:xfrm rot="5400000" flipH="1">
              <a:off x="2231068" y="1132328"/>
              <a:ext cx="659724" cy="3603349"/>
            </a:xfrm>
            <a:custGeom>
              <a:avLst/>
              <a:gdLst>
                <a:gd name="connsiteX0" fmla="*/ 659724 w 659724"/>
                <a:gd name="connsiteY0" fmla="*/ 470520 h 3603349"/>
                <a:gd name="connsiteX1" fmla="*/ 329862 w 659724"/>
                <a:gd name="connsiteY1" fmla="*/ 0 h 3603349"/>
                <a:gd name="connsiteX2" fmla="*/ 0 w 659724"/>
                <a:gd name="connsiteY2" fmla="*/ 470520 h 3603349"/>
                <a:gd name="connsiteX3" fmla="*/ 172134 w 659724"/>
                <a:gd name="connsiteY3" fmla="*/ 470520 h 3603349"/>
                <a:gd name="connsiteX4" fmla="*/ 172134 w 659724"/>
                <a:gd name="connsiteY4" fmla="*/ 3603349 h 3603349"/>
                <a:gd name="connsiteX5" fmla="*/ 505067 w 659724"/>
                <a:gd name="connsiteY5" fmla="*/ 3603349 h 3603349"/>
                <a:gd name="connsiteX6" fmla="*/ 505067 w 659724"/>
                <a:gd name="connsiteY6" fmla="*/ 470520 h 3603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49">
                  <a:moveTo>
                    <a:pt x="659724" y="470520"/>
                  </a:moveTo>
                  <a:lnTo>
                    <a:pt x="329862" y="0"/>
                  </a:lnTo>
                  <a:lnTo>
                    <a:pt x="0" y="470520"/>
                  </a:lnTo>
                  <a:lnTo>
                    <a:pt x="172134" y="470520"/>
                  </a:lnTo>
                  <a:lnTo>
                    <a:pt x="172134" y="3603349"/>
                  </a:lnTo>
                  <a:lnTo>
                    <a:pt x="505067" y="3603349"/>
                  </a:lnTo>
                  <a:lnTo>
                    <a:pt x="505067"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9" name="组合 8"/>
          <p:cNvGrpSpPr/>
          <p:nvPr/>
        </p:nvGrpSpPr>
        <p:grpSpPr>
          <a:xfrm>
            <a:off x="-235133" y="4840632"/>
            <a:ext cx="3783568" cy="1194410"/>
            <a:chOff x="-235133" y="4840632"/>
            <a:chExt cx="3783568" cy="1194410"/>
          </a:xfrm>
        </p:grpSpPr>
        <p:sp>
          <p:nvSpPr>
            <p:cNvPr id="47" name="任意多边形 46"/>
            <p:cNvSpPr/>
            <p:nvPr/>
          </p:nvSpPr>
          <p:spPr>
            <a:xfrm flipH="1" flipV="1">
              <a:off x="-235133" y="5004025"/>
              <a:ext cx="994386" cy="1031017"/>
            </a:xfrm>
            <a:custGeom>
              <a:avLst/>
              <a:gdLst>
                <a:gd name="connsiteX0" fmla="*/ 0 w 837386"/>
                <a:gd name="connsiteY0" fmla="*/ 868233 h 868233"/>
                <a:gd name="connsiteX1" fmla="*/ 837386 w 837386"/>
                <a:gd name="connsiteY1" fmla="*/ 494858 h 868233"/>
                <a:gd name="connsiteX2" fmla="*/ 837386 w 837386"/>
                <a:gd name="connsiteY2" fmla="*/ 0 h 868233"/>
                <a:gd name="connsiteX3" fmla="*/ 0 w 837386"/>
                <a:gd name="connsiteY3" fmla="*/ 587866 h 868233"/>
              </a:gdLst>
              <a:ahLst/>
              <a:cxnLst>
                <a:cxn ang="0">
                  <a:pos x="connsiteX0" y="connsiteY0"/>
                </a:cxn>
                <a:cxn ang="0">
                  <a:pos x="connsiteX1" y="connsiteY1"/>
                </a:cxn>
                <a:cxn ang="0">
                  <a:pos x="connsiteX2" y="connsiteY2"/>
                </a:cxn>
                <a:cxn ang="0">
                  <a:pos x="connsiteX3" y="connsiteY3"/>
                </a:cxn>
              </a:cxnLst>
              <a:rect l="l" t="t" r="r" b="b"/>
              <a:pathLst>
                <a:path w="837386" h="868233">
                  <a:moveTo>
                    <a:pt x="0" y="868233"/>
                  </a:moveTo>
                  <a:lnTo>
                    <a:pt x="837386" y="494858"/>
                  </a:lnTo>
                  <a:lnTo>
                    <a:pt x="837386" y="0"/>
                  </a:lnTo>
                  <a:lnTo>
                    <a:pt x="0" y="587866"/>
                  </a:lnTo>
                  <a:close/>
                </a:path>
              </a:pathLst>
            </a:custGeom>
            <a:solidFill>
              <a:schemeClr val="accent3">
                <a:lumMod val="75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6" name="任意多边形 55"/>
            <p:cNvSpPr/>
            <p:nvPr/>
          </p:nvSpPr>
          <p:spPr>
            <a:xfrm rot="16200000" flipH="1" flipV="1">
              <a:off x="1823982" y="3775902"/>
              <a:ext cx="659724" cy="2789183"/>
            </a:xfrm>
            <a:custGeom>
              <a:avLst/>
              <a:gdLst>
                <a:gd name="connsiteX0" fmla="*/ 0 w 659724"/>
                <a:gd name="connsiteY0" fmla="*/ 470520 h 2789183"/>
                <a:gd name="connsiteX1" fmla="*/ 329862 w 659724"/>
                <a:gd name="connsiteY1" fmla="*/ 0 h 2789183"/>
                <a:gd name="connsiteX2" fmla="*/ 659724 w 659724"/>
                <a:gd name="connsiteY2" fmla="*/ 470520 h 2789183"/>
                <a:gd name="connsiteX3" fmla="*/ 496327 w 659724"/>
                <a:gd name="connsiteY3" fmla="*/ 470520 h 2789183"/>
                <a:gd name="connsiteX4" fmla="*/ 496327 w 659724"/>
                <a:gd name="connsiteY4" fmla="*/ 2789183 h 2789183"/>
                <a:gd name="connsiteX5" fmla="*/ 163394 w 659724"/>
                <a:gd name="connsiteY5" fmla="*/ 2789183 h 2789183"/>
                <a:gd name="connsiteX6" fmla="*/ 163394 w 659724"/>
                <a:gd name="connsiteY6" fmla="*/ 470520 h 278918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2789183">
                  <a:moveTo>
                    <a:pt x="0" y="470520"/>
                  </a:moveTo>
                  <a:lnTo>
                    <a:pt x="329862" y="0"/>
                  </a:lnTo>
                  <a:lnTo>
                    <a:pt x="659724" y="470520"/>
                  </a:lnTo>
                  <a:lnTo>
                    <a:pt x="496327" y="470520"/>
                  </a:lnTo>
                  <a:lnTo>
                    <a:pt x="496327" y="2789183"/>
                  </a:lnTo>
                  <a:lnTo>
                    <a:pt x="163394" y="2789183"/>
                  </a:lnTo>
                  <a:lnTo>
                    <a:pt x="163394" y="470520"/>
                  </a:lnTo>
                  <a:close/>
                </a:path>
              </a:pathLst>
            </a:custGeom>
            <a:solidFill>
              <a:schemeClr val="accent3"/>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8" name="组合 7"/>
          <p:cNvGrpSpPr/>
          <p:nvPr/>
        </p:nvGrpSpPr>
        <p:grpSpPr>
          <a:xfrm>
            <a:off x="-235134" y="4076403"/>
            <a:ext cx="4597737" cy="977158"/>
            <a:chOff x="-235134" y="4076403"/>
            <a:chExt cx="4597737" cy="977158"/>
          </a:xfrm>
        </p:grpSpPr>
        <p:sp>
          <p:nvSpPr>
            <p:cNvPr id="48" name="任意多边形 47"/>
            <p:cNvSpPr/>
            <p:nvPr/>
          </p:nvSpPr>
          <p:spPr>
            <a:xfrm flipH="1" flipV="1">
              <a:off x="-235134" y="4248538"/>
              <a:ext cx="994385" cy="805023"/>
            </a:xfrm>
            <a:custGeom>
              <a:avLst/>
              <a:gdLst>
                <a:gd name="connsiteX0" fmla="*/ 0 w 837385"/>
                <a:gd name="connsiteY0" fmla="*/ 677921 h 677921"/>
                <a:gd name="connsiteX1" fmla="*/ 837385 w 837385"/>
                <a:gd name="connsiteY1" fmla="*/ 500426 h 677921"/>
                <a:gd name="connsiteX2" fmla="*/ 837385 w 837385"/>
                <a:gd name="connsiteY2" fmla="*/ 0 h 677921"/>
                <a:gd name="connsiteX3" fmla="*/ 0 w 837385"/>
                <a:gd name="connsiteY3" fmla="*/ 397554 h 677921"/>
              </a:gdLst>
              <a:ahLst/>
              <a:cxnLst>
                <a:cxn ang="0">
                  <a:pos x="connsiteX0" y="connsiteY0"/>
                </a:cxn>
                <a:cxn ang="0">
                  <a:pos x="connsiteX1" y="connsiteY1"/>
                </a:cxn>
                <a:cxn ang="0">
                  <a:pos x="connsiteX2" y="connsiteY2"/>
                </a:cxn>
                <a:cxn ang="0">
                  <a:pos x="connsiteX3" y="connsiteY3"/>
                </a:cxn>
              </a:cxnLst>
              <a:rect l="l" t="t" r="r" b="b"/>
              <a:pathLst>
                <a:path w="837385" h="677921">
                  <a:moveTo>
                    <a:pt x="0" y="677921"/>
                  </a:moveTo>
                  <a:lnTo>
                    <a:pt x="837385" y="500426"/>
                  </a:lnTo>
                  <a:lnTo>
                    <a:pt x="837385" y="0"/>
                  </a:lnTo>
                  <a:lnTo>
                    <a:pt x="0" y="397554"/>
                  </a:lnTo>
                  <a:close/>
                </a:path>
              </a:pathLst>
            </a:custGeom>
            <a:solidFill>
              <a:schemeClr val="accent2">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5" name="任意多边形 54"/>
            <p:cNvSpPr/>
            <p:nvPr/>
          </p:nvSpPr>
          <p:spPr>
            <a:xfrm rot="16200000" flipH="1" flipV="1">
              <a:off x="2231066" y="2604590"/>
              <a:ext cx="659724" cy="3603350"/>
            </a:xfrm>
            <a:custGeom>
              <a:avLst/>
              <a:gdLst>
                <a:gd name="connsiteX0" fmla="*/ 0 w 659724"/>
                <a:gd name="connsiteY0" fmla="*/ 470520 h 3603350"/>
                <a:gd name="connsiteX1" fmla="*/ 329862 w 659724"/>
                <a:gd name="connsiteY1" fmla="*/ 0 h 3603350"/>
                <a:gd name="connsiteX2" fmla="*/ 659724 w 659724"/>
                <a:gd name="connsiteY2" fmla="*/ 470520 h 3603350"/>
                <a:gd name="connsiteX3" fmla="*/ 505068 w 659724"/>
                <a:gd name="connsiteY3" fmla="*/ 470520 h 3603350"/>
                <a:gd name="connsiteX4" fmla="*/ 505068 w 659724"/>
                <a:gd name="connsiteY4" fmla="*/ 3603350 h 3603350"/>
                <a:gd name="connsiteX5" fmla="*/ 172135 w 659724"/>
                <a:gd name="connsiteY5" fmla="*/ 3603350 h 3603350"/>
                <a:gd name="connsiteX6" fmla="*/ 172135 w 659724"/>
                <a:gd name="connsiteY6" fmla="*/ 470520 h 36033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3603350">
                  <a:moveTo>
                    <a:pt x="0" y="470520"/>
                  </a:moveTo>
                  <a:lnTo>
                    <a:pt x="329862" y="0"/>
                  </a:lnTo>
                  <a:lnTo>
                    <a:pt x="659724" y="470520"/>
                  </a:lnTo>
                  <a:lnTo>
                    <a:pt x="505068" y="470520"/>
                  </a:lnTo>
                  <a:lnTo>
                    <a:pt x="505068" y="3603350"/>
                  </a:lnTo>
                  <a:lnTo>
                    <a:pt x="172135" y="3603350"/>
                  </a:lnTo>
                  <a:lnTo>
                    <a:pt x="172135" y="470520"/>
                  </a:lnTo>
                  <a:close/>
                </a:path>
              </a:pathLst>
            </a:custGeom>
            <a:solidFill>
              <a:schemeClr val="accent2"/>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grpSp>
        <p:nvGrpSpPr>
          <p:cNvPr id="6" name="组合 5"/>
          <p:cNvGrpSpPr/>
          <p:nvPr/>
        </p:nvGrpSpPr>
        <p:grpSpPr>
          <a:xfrm>
            <a:off x="-235134" y="3333563"/>
            <a:ext cx="5965309" cy="691616"/>
            <a:chOff x="-235134" y="3333563"/>
            <a:chExt cx="5965309" cy="691616"/>
          </a:xfrm>
        </p:grpSpPr>
        <p:sp>
          <p:nvSpPr>
            <p:cNvPr id="49" name="任意多边形 48"/>
            <p:cNvSpPr/>
            <p:nvPr/>
          </p:nvSpPr>
          <p:spPr>
            <a:xfrm flipH="1">
              <a:off x="-235134" y="3333563"/>
              <a:ext cx="954165" cy="649163"/>
            </a:xfrm>
            <a:custGeom>
              <a:avLst/>
              <a:gdLst>
                <a:gd name="connsiteX0" fmla="*/ 803515 w 803515"/>
                <a:gd name="connsiteY0" fmla="*/ 0 h 546669"/>
                <a:gd name="connsiteX1" fmla="*/ 803515 w 803515"/>
                <a:gd name="connsiteY1" fmla="*/ 546669 h 546669"/>
                <a:gd name="connsiteX2" fmla="*/ 0 w 803515"/>
                <a:gd name="connsiteY2" fmla="*/ 440618 h 546669"/>
                <a:gd name="connsiteX3" fmla="*/ 0 w 803515"/>
                <a:gd name="connsiteY3" fmla="*/ 160251 h 546669"/>
              </a:gdLst>
              <a:ahLst/>
              <a:cxnLst>
                <a:cxn ang="0">
                  <a:pos x="connsiteX0" y="connsiteY0"/>
                </a:cxn>
                <a:cxn ang="0">
                  <a:pos x="connsiteX1" y="connsiteY1"/>
                </a:cxn>
                <a:cxn ang="0">
                  <a:pos x="connsiteX2" y="connsiteY2"/>
                </a:cxn>
                <a:cxn ang="0">
                  <a:pos x="connsiteX3" y="connsiteY3"/>
                </a:cxn>
              </a:cxnLst>
              <a:rect l="l" t="t" r="r" b="b"/>
              <a:pathLst>
                <a:path w="803515" h="546669">
                  <a:moveTo>
                    <a:pt x="803515" y="0"/>
                  </a:moveTo>
                  <a:lnTo>
                    <a:pt x="803515" y="546669"/>
                  </a:lnTo>
                  <a:lnTo>
                    <a:pt x="0" y="440618"/>
                  </a:lnTo>
                  <a:lnTo>
                    <a:pt x="0" y="160251"/>
                  </a:lnTo>
                  <a:close/>
                </a:path>
              </a:pathLst>
            </a:custGeom>
            <a:solidFill>
              <a:schemeClr val="accent1">
                <a:lumMod val="50000"/>
              </a:schemeClr>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sp>
          <p:nvSpPr>
            <p:cNvPr id="52" name="任意多边形 51"/>
            <p:cNvSpPr/>
            <p:nvPr/>
          </p:nvSpPr>
          <p:spPr>
            <a:xfrm rot="5400000" flipH="1">
              <a:off x="2894742" y="1189746"/>
              <a:ext cx="659724" cy="5011142"/>
            </a:xfrm>
            <a:custGeom>
              <a:avLst/>
              <a:gdLst>
                <a:gd name="connsiteX0" fmla="*/ 659724 w 659724"/>
                <a:gd name="connsiteY0" fmla="*/ 470520 h 5011142"/>
                <a:gd name="connsiteX1" fmla="*/ 329862 w 659724"/>
                <a:gd name="connsiteY1" fmla="*/ 0 h 5011142"/>
                <a:gd name="connsiteX2" fmla="*/ 0 w 659724"/>
                <a:gd name="connsiteY2" fmla="*/ 470520 h 5011142"/>
                <a:gd name="connsiteX3" fmla="*/ 168388 w 659724"/>
                <a:gd name="connsiteY3" fmla="*/ 470520 h 5011142"/>
                <a:gd name="connsiteX4" fmla="*/ 168388 w 659724"/>
                <a:gd name="connsiteY4" fmla="*/ 5011142 h 5011142"/>
                <a:gd name="connsiteX5" fmla="*/ 501321 w 659724"/>
                <a:gd name="connsiteY5" fmla="*/ 5011142 h 5011142"/>
                <a:gd name="connsiteX6" fmla="*/ 501321 w 659724"/>
                <a:gd name="connsiteY6" fmla="*/ 470520 h 50111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59724" h="5011142">
                  <a:moveTo>
                    <a:pt x="659724" y="470520"/>
                  </a:moveTo>
                  <a:lnTo>
                    <a:pt x="329862" y="0"/>
                  </a:lnTo>
                  <a:lnTo>
                    <a:pt x="0" y="470520"/>
                  </a:lnTo>
                  <a:lnTo>
                    <a:pt x="168388" y="470520"/>
                  </a:lnTo>
                  <a:lnTo>
                    <a:pt x="168388" y="5011142"/>
                  </a:lnTo>
                  <a:lnTo>
                    <a:pt x="501321" y="5011142"/>
                  </a:lnTo>
                  <a:lnTo>
                    <a:pt x="501321" y="470520"/>
                  </a:lnTo>
                  <a:close/>
                </a:path>
              </a:pathLst>
            </a:custGeom>
            <a:solidFill>
              <a:schemeClr val="accent1"/>
            </a:solidFill>
            <a:ln>
              <a:noFill/>
            </a:ln>
            <a:effectLst>
              <a:outerShdw blurRad="254000" dist="152400" dir="2700000" algn="tl" rotWithShape="0">
                <a:prstClr val="black">
                  <a:alpha val="60000"/>
                </a:prstClr>
              </a:outerShdw>
            </a:effectLst>
          </p:spPr>
          <p:style>
            <a:lnRef idx="1">
              <a:schemeClr val="accent1"/>
            </a:lnRef>
            <a:fillRef idx="3">
              <a:schemeClr val="accent1"/>
            </a:fillRef>
            <a:effectRef idx="2">
              <a:schemeClr val="accent1"/>
            </a:effectRef>
            <a:fontRef idx="minor">
              <a:schemeClr val="lt1"/>
            </a:fontRef>
          </p:style>
          <p:txBody>
            <a:bodyPr wrap="square" rtlCol="0" anchor="ctr">
              <a:noAutofit/>
            </a:bodyPr>
            <a:lstStyle/>
            <a:p>
              <a:pPr algn="ctr"/>
              <a:endParaRPr kumimoji="1" lang="zh-CN" altLang="en-US"/>
            </a:p>
          </p:txBody>
        </p:sp>
      </p:grpSp>
      <p:cxnSp>
        <p:nvCxnSpPr>
          <p:cNvPr id="33" name="直线连接符 28"/>
          <p:cNvCxnSpPr/>
          <p:nvPr/>
        </p:nvCxnSpPr>
        <p:spPr>
          <a:xfrm>
            <a:off x="3661059" y="2169714"/>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5" name="直线连接符 44"/>
          <p:cNvCxnSpPr/>
          <p:nvPr/>
        </p:nvCxnSpPr>
        <p:spPr>
          <a:xfrm>
            <a:off x="4495546" y="2932175"/>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7" name="直线连接符 49"/>
          <p:cNvCxnSpPr/>
          <p:nvPr/>
        </p:nvCxnSpPr>
        <p:spPr>
          <a:xfrm>
            <a:off x="5864141" y="3697695"/>
            <a:ext cx="380813"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39" name="直线连接符 54"/>
          <p:cNvCxnSpPr/>
          <p:nvPr/>
        </p:nvCxnSpPr>
        <p:spPr>
          <a:xfrm>
            <a:off x="4495546" y="4408738"/>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cxnSp>
        <p:nvCxnSpPr>
          <p:cNvPr id="41" name="直线连接符 59"/>
          <p:cNvCxnSpPr/>
          <p:nvPr/>
        </p:nvCxnSpPr>
        <p:spPr>
          <a:xfrm>
            <a:off x="3661059" y="5173447"/>
            <a:ext cx="1749408" cy="0"/>
          </a:xfrm>
          <a:prstGeom prst="line">
            <a:avLst/>
          </a:prstGeom>
          <a:ln w="19050" cmpd="sng">
            <a:solidFill>
              <a:srgbClr val="4A4A4A"/>
            </a:solidFill>
            <a:prstDash val="dot"/>
            <a:headEnd type="oval"/>
            <a:tailEnd type="oval"/>
          </a:ln>
          <a:effectLst/>
        </p:spPr>
        <p:style>
          <a:lnRef idx="2">
            <a:schemeClr val="accent1"/>
          </a:lnRef>
          <a:fillRef idx="0">
            <a:schemeClr val="accent1"/>
          </a:fillRef>
          <a:effectRef idx="1">
            <a:schemeClr val="accent1"/>
          </a:effectRef>
          <a:fontRef idx="minor">
            <a:schemeClr val="tx1"/>
          </a:fontRef>
        </p:style>
      </p:cxnSp>
      <p:sp>
        <p:nvSpPr>
          <p:cNvPr id="57" name="矩形 56"/>
          <p:cNvSpPr/>
          <p:nvPr/>
        </p:nvSpPr>
        <p:spPr>
          <a:xfrm>
            <a:off x="7921066" y="266786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8" name="矩形 57"/>
          <p:cNvSpPr/>
          <p:nvPr/>
        </p:nvSpPr>
        <p:spPr>
          <a:xfrm>
            <a:off x="6377895" y="274480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9" name="矩形 68"/>
          <p:cNvSpPr/>
          <p:nvPr/>
        </p:nvSpPr>
        <p:spPr>
          <a:xfrm>
            <a:off x="7118617" y="1911922"/>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0" name="矩形 69"/>
          <p:cNvSpPr/>
          <p:nvPr/>
        </p:nvSpPr>
        <p:spPr>
          <a:xfrm>
            <a:off x="5575446" y="1988866"/>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3" name="矩形 72"/>
          <p:cNvSpPr/>
          <p:nvPr/>
        </p:nvSpPr>
        <p:spPr>
          <a:xfrm>
            <a:off x="7921066" y="3435723"/>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4" name="矩形 73"/>
          <p:cNvSpPr/>
          <p:nvPr/>
        </p:nvSpPr>
        <p:spPr>
          <a:xfrm>
            <a:off x="6377895" y="3512667"/>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矩形 75"/>
          <p:cNvSpPr/>
          <p:nvPr/>
        </p:nvSpPr>
        <p:spPr>
          <a:xfrm>
            <a:off x="7921066" y="4160584"/>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7" name="矩形 76"/>
          <p:cNvSpPr/>
          <p:nvPr/>
        </p:nvSpPr>
        <p:spPr>
          <a:xfrm>
            <a:off x="6377895" y="4237528"/>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7118617" y="4916525"/>
            <a:ext cx="3610119" cy="52322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5575446" y="4993469"/>
            <a:ext cx="2232154" cy="369332"/>
          </a:xfrm>
          <a:prstGeom prst="rect">
            <a:avLst/>
          </a:prstGeom>
        </p:spPr>
        <p:txBody>
          <a:bodyPr wrap="square">
            <a:spAutoFit/>
          </a:bodyPr>
          <a:lstStyle/>
          <a:p>
            <a:pPr algn="just"/>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添加</a:t>
            </a:r>
            <a:r>
              <a:rPr lang="zh-CN" altLang="en-US" b="1" dirty="0" smtClean="0">
                <a:solidFill>
                  <a:schemeClr val="tx1">
                    <a:lumMod val="75000"/>
                    <a:lumOff val="25000"/>
                  </a:schemeClr>
                </a:solidFill>
                <a:latin typeface="微软雅黑" panose="020B0503020204020204" pitchFamily="34" charset="-122"/>
                <a:ea typeface="微软雅黑" panose="020B0503020204020204" pitchFamily="34" charset="-122"/>
              </a:rPr>
              <a:t>您的</a:t>
            </a:r>
            <a:r>
              <a:rPr lang="zh-CN" altLang="en-US" b="1" dirty="0">
                <a:solidFill>
                  <a:schemeClr val="tx1">
                    <a:lumMod val="75000"/>
                    <a:lumOff val="25000"/>
                  </a:schemeClr>
                </a:solidFill>
                <a:latin typeface="微软雅黑" panose="020B0503020204020204" pitchFamily="34" charset="-122"/>
                <a:ea typeface="微软雅黑" panose="020B0503020204020204" pitchFamily="34" charset="-122"/>
              </a:rPr>
              <a:t>标题</a:t>
            </a:r>
            <a:endParaRPr lang="zh-CN" altLang="en-US"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标题 6"/>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500"/>
                                        <p:tgtEl>
                                          <p:spTgt spid="2"/>
                                        </p:tgtEl>
                                      </p:cBhvr>
                                    </p:animEffect>
                                  </p:childTnLst>
                                </p:cTn>
                              </p:par>
                              <p:par>
                                <p:cTn id="8" presetID="22" presetClass="entr" presetSubtype="8" fill="hold" nodeType="withEffect">
                                  <p:stCondLst>
                                    <p:cond delay="20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par>
                                <p:cTn id="11" presetID="22" presetClass="entr" presetSubtype="8" fill="hold" nodeType="withEffect">
                                  <p:stCondLst>
                                    <p:cond delay="400"/>
                                  </p:stCondLst>
                                  <p:childTnLst>
                                    <p:set>
                                      <p:cBhvr>
                                        <p:cTn id="12" dur="1" fill="hold">
                                          <p:stCondLst>
                                            <p:cond delay="0"/>
                                          </p:stCondLst>
                                        </p:cTn>
                                        <p:tgtEl>
                                          <p:spTgt spid="6"/>
                                        </p:tgtEl>
                                        <p:attrNameLst>
                                          <p:attrName>style.visibility</p:attrName>
                                        </p:attrNameLst>
                                      </p:cBhvr>
                                      <p:to>
                                        <p:strVal val="visible"/>
                                      </p:to>
                                    </p:set>
                                    <p:animEffect transition="in" filter="wipe(left)">
                                      <p:cBhvr>
                                        <p:cTn id="13" dur="500"/>
                                        <p:tgtEl>
                                          <p:spTgt spid="6"/>
                                        </p:tgtEl>
                                      </p:cBhvr>
                                    </p:animEffect>
                                  </p:childTnLst>
                                </p:cTn>
                              </p:par>
                              <p:par>
                                <p:cTn id="14" presetID="22" presetClass="entr" presetSubtype="8" fill="hold" nodeType="withEffect">
                                  <p:stCondLst>
                                    <p:cond delay="60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par>
                                <p:cTn id="17" presetID="22" presetClass="entr" presetSubtype="8" fill="hold" nodeType="withEffect">
                                  <p:stCondLst>
                                    <p:cond delay="80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childTnLst>
                          </p:cTn>
                        </p:par>
                        <p:par>
                          <p:cTn id="20" fill="hold">
                            <p:stCondLst>
                              <p:cond delay="500"/>
                            </p:stCondLst>
                            <p:childTnLst>
                              <p:par>
                                <p:cTn id="21" presetID="22" presetClass="entr" presetSubtype="8" fill="hold" nodeType="after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wipe(left)">
                                      <p:cBhvr>
                                        <p:cTn id="23" dur="500"/>
                                        <p:tgtEl>
                                          <p:spTgt spid="33"/>
                                        </p:tgtEl>
                                      </p:cBhvr>
                                    </p:animEffect>
                                  </p:childTnLst>
                                </p:cTn>
                              </p:par>
                            </p:childTnLst>
                          </p:cTn>
                        </p:par>
                        <p:par>
                          <p:cTn id="24" fill="hold">
                            <p:stCondLst>
                              <p:cond delay="1000"/>
                            </p:stCondLst>
                            <p:childTnLst>
                              <p:par>
                                <p:cTn id="25" presetID="53" presetClass="entr" presetSubtype="16" fill="hold" grpId="0" nodeType="afterEffect">
                                  <p:stCondLst>
                                    <p:cond delay="0"/>
                                  </p:stCondLst>
                                  <p:childTnLst>
                                    <p:set>
                                      <p:cBhvr>
                                        <p:cTn id="26" dur="1" fill="hold">
                                          <p:stCondLst>
                                            <p:cond delay="0"/>
                                          </p:stCondLst>
                                        </p:cTn>
                                        <p:tgtEl>
                                          <p:spTgt spid="70"/>
                                        </p:tgtEl>
                                        <p:attrNameLst>
                                          <p:attrName>style.visibility</p:attrName>
                                        </p:attrNameLst>
                                      </p:cBhvr>
                                      <p:to>
                                        <p:strVal val="visible"/>
                                      </p:to>
                                    </p:set>
                                    <p:anim calcmode="lin" valueType="num">
                                      <p:cBhvr>
                                        <p:cTn id="27" dur="250" fill="hold"/>
                                        <p:tgtEl>
                                          <p:spTgt spid="70"/>
                                        </p:tgtEl>
                                        <p:attrNameLst>
                                          <p:attrName>ppt_w</p:attrName>
                                        </p:attrNameLst>
                                      </p:cBhvr>
                                      <p:tavLst>
                                        <p:tav tm="0">
                                          <p:val>
                                            <p:fltVal val="0"/>
                                          </p:val>
                                        </p:tav>
                                        <p:tav tm="100000">
                                          <p:val>
                                            <p:strVal val="#ppt_w"/>
                                          </p:val>
                                        </p:tav>
                                      </p:tavLst>
                                    </p:anim>
                                    <p:anim calcmode="lin" valueType="num">
                                      <p:cBhvr>
                                        <p:cTn id="28" dur="250" fill="hold"/>
                                        <p:tgtEl>
                                          <p:spTgt spid="70"/>
                                        </p:tgtEl>
                                        <p:attrNameLst>
                                          <p:attrName>ppt_h</p:attrName>
                                        </p:attrNameLst>
                                      </p:cBhvr>
                                      <p:tavLst>
                                        <p:tav tm="0">
                                          <p:val>
                                            <p:fltVal val="0"/>
                                          </p:val>
                                        </p:tav>
                                        <p:tav tm="100000">
                                          <p:val>
                                            <p:strVal val="#ppt_h"/>
                                          </p:val>
                                        </p:tav>
                                      </p:tavLst>
                                    </p:anim>
                                    <p:animEffect transition="in" filter="fade">
                                      <p:cBhvr>
                                        <p:cTn id="29" dur="250"/>
                                        <p:tgtEl>
                                          <p:spTgt spid="70"/>
                                        </p:tgtEl>
                                      </p:cBhvr>
                                    </p:animEffect>
                                  </p:childTnLst>
                                </p:cTn>
                              </p:par>
                            </p:childTnLst>
                          </p:cTn>
                        </p:par>
                        <p:par>
                          <p:cTn id="30" fill="hold">
                            <p:stCondLst>
                              <p:cond delay="1500"/>
                            </p:stCondLst>
                            <p:childTnLst>
                              <p:par>
                                <p:cTn id="31" presetID="53" presetClass="entr" presetSubtype="16" fill="hold" grpId="0" nodeType="afterEffect">
                                  <p:stCondLst>
                                    <p:cond delay="0"/>
                                  </p:stCondLst>
                                  <p:iterate type="lt">
                                    <p:tmPct val="10000"/>
                                  </p:iterate>
                                  <p:childTnLst>
                                    <p:set>
                                      <p:cBhvr>
                                        <p:cTn id="32" dur="1" fill="hold">
                                          <p:stCondLst>
                                            <p:cond delay="0"/>
                                          </p:stCondLst>
                                        </p:cTn>
                                        <p:tgtEl>
                                          <p:spTgt spid="69"/>
                                        </p:tgtEl>
                                        <p:attrNameLst>
                                          <p:attrName>style.visibility</p:attrName>
                                        </p:attrNameLst>
                                      </p:cBhvr>
                                      <p:to>
                                        <p:strVal val="visible"/>
                                      </p:to>
                                    </p:set>
                                    <p:anim calcmode="lin" valueType="num">
                                      <p:cBhvr>
                                        <p:cTn id="33" dur="250" fill="hold"/>
                                        <p:tgtEl>
                                          <p:spTgt spid="69"/>
                                        </p:tgtEl>
                                        <p:attrNameLst>
                                          <p:attrName>ppt_w</p:attrName>
                                        </p:attrNameLst>
                                      </p:cBhvr>
                                      <p:tavLst>
                                        <p:tav tm="0">
                                          <p:val>
                                            <p:fltVal val="0"/>
                                          </p:val>
                                        </p:tav>
                                        <p:tav tm="100000">
                                          <p:val>
                                            <p:strVal val="#ppt_w"/>
                                          </p:val>
                                        </p:tav>
                                      </p:tavLst>
                                    </p:anim>
                                    <p:anim calcmode="lin" valueType="num">
                                      <p:cBhvr>
                                        <p:cTn id="34" dur="250" fill="hold"/>
                                        <p:tgtEl>
                                          <p:spTgt spid="69"/>
                                        </p:tgtEl>
                                        <p:attrNameLst>
                                          <p:attrName>ppt_h</p:attrName>
                                        </p:attrNameLst>
                                      </p:cBhvr>
                                      <p:tavLst>
                                        <p:tav tm="0">
                                          <p:val>
                                            <p:fltVal val="0"/>
                                          </p:val>
                                        </p:tav>
                                        <p:tav tm="100000">
                                          <p:val>
                                            <p:strVal val="#ppt_h"/>
                                          </p:val>
                                        </p:tav>
                                      </p:tavLst>
                                    </p:anim>
                                    <p:animEffect transition="in" filter="fade">
                                      <p:cBhvr>
                                        <p:cTn id="35" dur="250"/>
                                        <p:tgtEl>
                                          <p:spTgt spid="69"/>
                                        </p:tgtEl>
                                      </p:cBhvr>
                                    </p:animEffect>
                                  </p:childTnLst>
                                </p:cTn>
                              </p:par>
                            </p:childTnLst>
                          </p:cTn>
                        </p:par>
                        <p:par>
                          <p:cTn id="36" fill="hold">
                            <p:stCondLst>
                              <p:cond delay="2949"/>
                            </p:stCondLst>
                            <p:childTnLst>
                              <p:par>
                                <p:cTn id="37" presetID="22" presetClass="entr" presetSubtype="8" fill="hold" nodeType="afterEffect">
                                  <p:stCondLst>
                                    <p:cond delay="0"/>
                                  </p:stCondLst>
                                  <p:childTnLst>
                                    <p:set>
                                      <p:cBhvr>
                                        <p:cTn id="38" dur="1" fill="hold">
                                          <p:stCondLst>
                                            <p:cond delay="0"/>
                                          </p:stCondLst>
                                        </p:cTn>
                                        <p:tgtEl>
                                          <p:spTgt spid="35"/>
                                        </p:tgtEl>
                                        <p:attrNameLst>
                                          <p:attrName>style.visibility</p:attrName>
                                        </p:attrNameLst>
                                      </p:cBhvr>
                                      <p:to>
                                        <p:strVal val="visible"/>
                                      </p:to>
                                    </p:set>
                                    <p:animEffect transition="in" filter="wipe(left)">
                                      <p:cBhvr>
                                        <p:cTn id="39" dur="500"/>
                                        <p:tgtEl>
                                          <p:spTgt spid="35"/>
                                        </p:tgtEl>
                                      </p:cBhvr>
                                    </p:animEffect>
                                  </p:childTnLst>
                                </p:cTn>
                              </p:par>
                            </p:childTnLst>
                          </p:cTn>
                        </p:par>
                        <p:par>
                          <p:cTn id="40" fill="hold">
                            <p:stCondLst>
                              <p:cond delay="3449"/>
                            </p:stCondLst>
                            <p:childTnLst>
                              <p:par>
                                <p:cTn id="41" presetID="53" presetClass="entr" presetSubtype="16" fill="hold" grpId="0" nodeType="afterEffect">
                                  <p:stCondLst>
                                    <p:cond delay="0"/>
                                  </p:stCondLst>
                                  <p:childTnLst>
                                    <p:set>
                                      <p:cBhvr>
                                        <p:cTn id="42" dur="1" fill="hold">
                                          <p:stCondLst>
                                            <p:cond delay="0"/>
                                          </p:stCondLst>
                                        </p:cTn>
                                        <p:tgtEl>
                                          <p:spTgt spid="58"/>
                                        </p:tgtEl>
                                        <p:attrNameLst>
                                          <p:attrName>style.visibility</p:attrName>
                                        </p:attrNameLst>
                                      </p:cBhvr>
                                      <p:to>
                                        <p:strVal val="visible"/>
                                      </p:to>
                                    </p:set>
                                    <p:anim calcmode="lin" valueType="num">
                                      <p:cBhvr>
                                        <p:cTn id="43" dur="250" fill="hold"/>
                                        <p:tgtEl>
                                          <p:spTgt spid="58"/>
                                        </p:tgtEl>
                                        <p:attrNameLst>
                                          <p:attrName>ppt_w</p:attrName>
                                        </p:attrNameLst>
                                      </p:cBhvr>
                                      <p:tavLst>
                                        <p:tav tm="0">
                                          <p:val>
                                            <p:fltVal val="0"/>
                                          </p:val>
                                        </p:tav>
                                        <p:tav tm="100000">
                                          <p:val>
                                            <p:strVal val="#ppt_w"/>
                                          </p:val>
                                        </p:tav>
                                      </p:tavLst>
                                    </p:anim>
                                    <p:anim calcmode="lin" valueType="num">
                                      <p:cBhvr>
                                        <p:cTn id="44" dur="250" fill="hold"/>
                                        <p:tgtEl>
                                          <p:spTgt spid="58"/>
                                        </p:tgtEl>
                                        <p:attrNameLst>
                                          <p:attrName>ppt_h</p:attrName>
                                        </p:attrNameLst>
                                      </p:cBhvr>
                                      <p:tavLst>
                                        <p:tav tm="0">
                                          <p:val>
                                            <p:fltVal val="0"/>
                                          </p:val>
                                        </p:tav>
                                        <p:tav tm="100000">
                                          <p:val>
                                            <p:strVal val="#ppt_h"/>
                                          </p:val>
                                        </p:tav>
                                      </p:tavLst>
                                    </p:anim>
                                    <p:animEffect transition="in" filter="fade">
                                      <p:cBhvr>
                                        <p:cTn id="45" dur="250"/>
                                        <p:tgtEl>
                                          <p:spTgt spid="58"/>
                                        </p:tgtEl>
                                      </p:cBhvr>
                                    </p:animEffect>
                                  </p:childTnLst>
                                </p:cTn>
                              </p:par>
                            </p:childTnLst>
                          </p:cTn>
                        </p:par>
                        <p:par>
                          <p:cTn id="46" fill="hold">
                            <p:stCondLst>
                              <p:cond delay="3949"/>
                            </p:stCondLst>
                            <p:childTnLst>
                              <p:par>
                                <p:cTn id="47" presetID="53" presetClass="entr" presetSubtype="16" fill="hold" grpId="0" nodeType="afterEffect">
                                  <p:stCondLst>
                                    <p:cond delay="0"/>
                                  </p:stCondLst>
                                  <p:iterate type="lt">
                                    <p:tmPct val="10000"/>
                                  </p:iterate>
                                  <p:childTnLst>
                                    <p:set>
                                      <p:cBhvr>
                                        <p:cTn id="48" dur="1" fill="hold">
                                          <p:stCondLst>
                                            <p:cond delay="0"/>
                                          </p:stCondLst>
                                        </p:cTn>
                                        <p:tgtEl>
                                          <p:spTgt spid="57"/>
                                        </p:tgtEl>
                                        <p:attrNameLst>
                                          <p:attrName>style.visibility</p:attrName>
                                        </p:attrNameLst>
                                      </p:cBhvr>
                                      <p:to>
                                        <p:strVal val="visible"/>
                                      </p:to>
                                    </p:set>
                                    <p:anim calcmode="lin" valueType="num">
                                      <p:cBhvr>
                                        <p:cTn id="49" dur="250" fill="hold"/>
                                        <p:tgtEl>
                                          <p:spTgt spid="57"/>
                                        </p:tgtEl>
                                        <p:attrNameLst>
                                          <p:attrName>ppt_w</p:attrName>
                                        </p:attrNameLst>
                                      </p:cBhvr>
                                      <p:tavLst>
                                        <p:tav tm="0">
                                          <p:val>
                                            <p:fltVal val="0"/>
                                          </p:val>
                                        </p:tav>
                                        <p:tav tm="100000">
                                          <p:val>
                                            <p:strVal val="#ppt_w"/>
                                          </p:val>
                                        </p:tav>
                                      </p:tavLst>
                                    </p:anim>
                                    <p:anim calcmode="lin" valueType="num">
                                      <p:cBhvr>
                                        <p:cTn id="50" dur="250" fill="hold"/>
                                        <p:tgtEl>
                                          <p:spTgt spid="57"/>
                                        </p:tgtEl>
                                        <p:attrNameLst>
                                          <p:attrName>ppt_h</p:attrName>
                                        </p:attrNameLst>
                                      </p:cBhvr>
                                      <p:tavLst>
                                        <p:tav tm="0">
                                          <p:val>
                                            <p:fltVal val="0"/>
                                          </p:val>
                                        </p:tav>
                                        <p:tav tm="100000">
                                          <p:val>
                                            <p:strVal val="#ppt_h"/>
                                          </p:val>
                                        </p:tav>
                                      </p:tavLst>
                                    </p:anim>
                                    <p:animEffect transition="in" filter="fade">
                                      <p:cBhvr>
                                        <p:cTn id="51" dur="250"/>
                                        <p:tgtEl>
                                          <p:spTgt spid="57"/>
                                        </p:tgtEl>
                                      </p:cBhvr>
                                    </p:animEffect>
                                  </p:childTnLst>
                                </p:cTn>
                              </p:par>
                            </p:childTnLst>
                          </p:cTn>
                        </p:par>
                        <p:par>
                          <p:cTn id="52" fill="hold">
                            <p:stCondLst>
                              <p:cond delay="4599"/>
                            </p:stCondLst>
                            <p:childTnLst>
                              <p:par>
                                <p:cTn id="53" presetID="22" presetClass="entr" presetSubtype="8" fill="hold" nodeType="afterEffect">
                                  <p:stCondLst>
                                    <p:cond delay="0"/>
                                  </p:stCondLst>
                                  <p:childTnLst>
                                    <p:set>
                                      <p:cBhvr>
                                        <p:cTn id="54" dur="1" fill="hold">
                                          <p:stCondLst>
                                            <p:cond delay="0"/>
                                          </p:stCondLst>
                                        </p:cTn>
                                        <p:tgtEl>
                                          <p:spTgt spid="37"/>
                                        </p:tgtEl>
                                        <p:attrNameLst>
                                          <p:attrName>style.visibility</p:attrName>
                                        </p:attrNameLst>
                                      </p:cBhvr>
                                      <p:to>
                                        <p:strVal val="visible"/>
                                      </p:to>
                                    </p:set>
                                    <p:animEffect transition="in" filter="wipe(left)">
                                      <p:cBhvr>
                                        <p:cTn id="55" dur="500"/>
                                        <p:tgtEl>
                                          <p:spTgt spid="37"/>
                                        </p:tgtEl>
                                      </p:cBhvr>
                                    </p:animEffect>
                                  </p:childTnLst>
                                </p:cTn>
                              </p:par>
                            </p:childTnLst>
                          </p:cTn>
                        </p:par>
                        <p:par>
                          <p:cTn id="56" fill="hold">
                            <p:stCondLst>
                              <p:cond delay="5099"/>
                            </p:stCondLst>
                            <p:childTnLst>
                              <p:par>
                                <p:cTn id="57" presetID="53" presetClass="entr" presetSubtype="16" fill="hold" grpId="0" nodeType="afterEffect">
                                  <p:stCondLst>
                                    <p:cond delay="0"/>
                                  </p:stCondLst>
                                  <p:childTnLst>
                                    <p:set>
                                      <p:cBhvr>
                                        <p:cTn id="58" dur="1" fill="hold">
                                          <p:stCondLst>
                                            <p:cond delay="0"/>
                                          </p:stCondLst>
                                        </p:cTn>
                                        <p:tgtEl>
                                          <p:spTgt spid="74"/>
                                        </p:tgtEl>
                                        <p:attrNameLst>
                                          <p:attrName>style.visibility</p:attrName>
                                        </p:attrNameLst>
                                      </p:cBhvr>
                                      <p:to>
                                        <p:strVal val="visible"/>
                                      </p:to>
                                    </p:set>
                                    <p:anim calcmode="lin" valueType="num">
                                      <p:cBhvr>
                                        <p:cTn id="59" dur="250" fill="hold"/>
                                        <p:tgtEl>
                                          <p:spTgt spid="74"/>
                                        </p:tgtEl>
                                        <p:attrNameLst>
                                          <p:attrName>ppt_w</p:attrName>
                                        </p:attrNameLst>
                                      </p:cBhvr>
                                      <p:tavLst>
                                        <p:tav tm="0">
                                          <p:val>
                                            <p:fltVal val="0"/>
                                          </p:val>
                                        </p:tav>
                                        <p:tav tm="100000">
                                          <p:val>
                                            <p:strVal val="#ppt_w"/>
                                          </p:val>
                                        </p:tav>
                                      </p:tavLst>
                                    </p:anim>
                                    <p:anim calcmode="lin" valueType="num">
                                      <p:cBhvr>
                                        <p:cTn id="60" dur="250" fill="hold"/>
                                        <p:tgtEl>
                                          <p:spTgt spid="74"/>
                                        </p:tgtEl>
                                        <p:attrNameLst>
                                          <p:attrName>ppt_h</p:attrName>
                                        </p:attrNameLst>
                                      </p:cBhvr>
                                      <p:tavLst>
                                        <p:tav tm="0">
                                          <p:val>
                                            <p:fltVal val="0"/>
                                          </p:val>
                                        </p:tav>
                                        <p:tav tm="100000">
                                          <p:val>
                                            <p:strVal val="#ppt_h"/>
                                          </p:val>
                                        </p:tav>
                                      </p:tavLst>
                                    </p:anim>
                                    <p:animEffect transition="in" filter="fade">
                                      <p:cBhvr>
                                        <p:cTn id="61" dur="250"/>
                                        <p:tgtEl>
                                          <p:spTgt spid="74"/>
                                        </p:tgtEl>
                                      </p:cBhvr>
                                    </p:animEffect>
                                  </p:childTnLst>
                                </p:cTn>
                              </p:par>
                            </p:childTnLst>
                          </p:cTn>
                        </p:par>
                        <p:par>
                          <p:cTn id="62" fill="hold">
                            <p:stCondLst>
                              <p:cond delay="5599"/>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73"/>
                                        </p:tgtEl>
                                        <p:attrNameLst>
                                          <p:attrName>style.visibility</p:attrName>
                                        </p:attrNameLst>
                                      </p:cBhvr>
                                      <p:to>
                                        <p:strVal val="visible"/>
                                      </p:to>
                                    </p:set>
                                    <p:anim calcmode="lin" valueType="num">
                                      <p:cBhvr>
                                        <p:cTn id="65" dur="250" fill="hold"/>
                                        <p:tgtEl>
                                          <p:spTgt spid="73"/>
                                        </p:tgtEl>
                                        <p:attrNameLst>
                                          <p:attrName>ppt_w</p:attrName>
                                        </p:attrNameLst>
                                      </p:cBhvr>
                                      <p:tavLst>
                                        <p:tav tm="0">
                                          <p:val>
                                            <p:fltVal val="0"/>
                                          </p:val>
                                        </p:tav>
                                        <p:tav tm="100000">
                                          <p:val>
                                            <p:strVal val="#ppt_w"/>
                                          </p:val>
                                        </p:tav>
                                      </p:tavLst>
                                    </p:anim>
                                    <p:anim calcmode="lin" valueType="num">
                                      <p:cBhvr>
                                        <p:cTn id="66" dur="250" fill="hold"/>
                                        <p:tgtEl>
                                          <p:spTgt spid="73"/>
                                        </p:tgtEl>
                                        <p:attrNameLst>
                                          <p:attrName>ppt_h</p:attrName>
                                        </p:attrNameLst>
                                      </p:cBhvr>
                                      <p:tavLst>
                                        <p:tav tm="0">
                                          <p:val>
                                            <p:fltVal val="0"/>
                                          </p:val>
                                        </p:tav>
                                        <p:tav tm="100000">
                                          <p:val>
                                            <p:strVal val="#ppt_h"/>
                                          </p:val>
                                        </p:tav>
                                      </p:tavLst>
                                    </p:anim>
                                    <p:animEffect transition="in" filter="fade">
                                      <p:cBhvr>
                                        <p:cTn id="67" dur="250"/>
                                        <p:tgtEl>
                                          <p:spTgt spid="73"/>
                                        </p:tgtEl>
                                      </p:cBhvr>
                                    </p:animEffect>
                                  </p:childTnLst>
                                </p:cTn>
                              </p:par>
                            </p:childTnLst>
                          </p:cTn>
                        </p:par>
                        <p:par>
                          <p:cTn id="68" fill="hold">
                            <p:stCondLst>
                              <p:cond delay="6250"/>
                            </p:stCondLst>
                            <p:childTnLst>
                              <p:par>
                                <p:cTn id="69" presetID="22" presetClass="entr" presetSubtype="8" fill="hold" nodeType="afterEffect">
                                  <p:stCondLst>
                                    <p:cond delay="0"/>
                                  </p:stCondLst>
                                  <p:childTnLst>
                                    <p:set>
                                      <p:cBhvr>
                                        <p:cTn id="70" dur="1" fill="hold">
                                          <p:stCondLst>
                                            <p:cond delay="0"/>
                                          </p:stCondLst>
                                        </p:cTn>
                                        <p:tgtEl>
                                          <p:spTgt spid="39"/>
                                        </p:tgtEl>
                                        <p:attrNameLst>
                                          <p:attrName>style.visibility</p:attrName>
                                        </p:attrNameLst>
                                      </p:cBhvr>
                                      <p:to>
                                        <p:strVal val="visible"/>
                                      </p:to>
                                    </p:set>
                                    <p:animEffect transition="in" filter="wipe(left)">
                                      <p:cBhvr>
                                        <p:cTn id="71" dur="500"/>
                                        <p:tgtEl>
                                          <p:spTgt spid="39"/>
                                        </p:tgtEl>
                                      </p:cBhvr>
                                    </p:animEffect>
                                  </p:childTnLst>
                                </p:cTn>
                              </p:par>
                            </p:childTnLst>
                          </p:cTn>
                        </p:par>
                        <p:par>
                          <p:cTn id="72" fill="hold">
                            <p:stCondLst>
                              <p:cond delay="6750"/>
                            </p:stCondLst>
                            <p:childTnLst>
                              <p:par>
                                <p:cTn id="73" presetID="53" presetClass="entr" presetSubtype="16" fill="hold" grpId="0" nodeType="afterEffect">
                                  <p:stCondLst>
                                    <p:cond delay="0"/>
                                  </p:stCondLst>
                                  <p:childTnLst>
                                    <p:set>
                                      <p:cBhvr>
                                        <p:cTn id="74" dur="1" fill="hold">
                                          <p:stCondLst>
                                            <p:cond delay="0"/>
                                          </p:stCondLst>
                                        </p:cTn>
                                        <p:tgtEl>
                                          <p:spTgt spid="77"/>
                                        </p:tgtEl>
                                        <p:attrNameLst>
                                          <p:attrName>style.visibility</p:attrName>
                                        </p:attrNameLst>
                                      </p:cBhvr>
                                      <p:to>
                                        <p:strVal val="visible"/>
                                      </p:to>
                                    </p:set>
                                    <p:anim calcmode="lin" valueType="num">
                                      <p:cBhvr>
                                        <p:cTn id="75" dur="250" fill="hold"/>
                                        <p:tgtEl>
                                          <p:spTgt spid="77"/>
                                        </p:tgtEl>
                                        <p:attrNameLst>
                                          <p:attrName>ppt_w</p:attrName>
                                        </p:attrNameLst>
                                      </p:cBhvr>
                                      <p:tavLst>
                                        <p:tav tm="0">
                                          <p:val>
                                            <p:fltVal val="0"/>
                                          </p:val>
                                        </p:tav>
                                        <p:tav tm="100000">
                                          <p:val>
                                            <p:strVal val="#ppt_w"/>
                                          </p:val>
                                        </p:tav>
                                      </p:tavLst>
                                    </p:anim>
                                    <p:anim calcmode="lin" valueType="num">
                                      <p:cBhvr>
                                        <p:cTn id="76" dur="250" fill="hold"/>
                                        <p:tgtEl>
                                          <p:spTgt spid="77"/>
                                        </p:tgtEl>
                                        <p:attrNameLst>
                                          <p:attrName>ppt_h</p:attrName>
                                        </p:attrNameLst>
                                      </p:cBhvr>
                                      <p:tavLst>
                                        <p:tav tm="0">
                                          <p:val>
                                            <p:fltVal val="0"/>
                                          </p:val>
                                        </p:tav>
                                        <p:tav tm="100000">
                                          <p:val>
                                            <p:strVal val="#ppt_h"/>
                                          </p:val>
                                        </p:tav>
                                      </p:tavLst>
                                    </p:anim>
                                    <p:animEffect transition="in" filter="fade">
                                      <p:cBhvr>
                                        <p:cTn id="77" dur="250"/>
                                        <p:tgtEl>
                                          <p:spTgt spid="77"/>
                                        </p:tgtEl>
                                      </p:cBhvr>
                                    </p:animEffect>
                                  </p:childTnLst>
                                </p:cTn>
                              </p:par>
                            </p:childTnLst>
                          </p:cTn>
                        </p:par>
                        <p:par>
                          <p:cTn id="78" fill="hold">
                            <p:stCondLst>
                              <p:cond delay="7250"/>
                            </p:stCondLst>
                            <p:childTnLst>
                              <p:par>
                                <p:cTn id="79" presetID="53" presetClass="entr" presetSubtype="16" fill="hold" grpId="0" nodeType="afterEffect">
                                  <p:stCondLst>
                                    <p:cond delay="0"/>
                                  </p:stCondLst>
                                  <p:iterate type="lt">
                                    <p:tmPct val="10000"/>
                                  </p:iterate>
                                  <p:childTnLst>
                                    <p:set>
                                      <p:cBhvr>
                                        <p:cTn id="80" dur="1" fill="hold">
                                          <p:stCondLst>
                                            <p:cond delay="0"/>
                                          </p:stCondLst>
                                        </p:cTn>
                                        <p:tgtEl>
                                          <p:spTgt spid="76"/>
                                        </p:tgtEl>
                                        <p:attrNameLst>
                                          <p:attrName>style.visibility</p:attrName>
                                        </p:attrNameLst>
                                      </p:cBhvr>
                                      <p:to>
                                        <p:strVal val="visible"/>
                                      </p:to>
                                    </p:set>
                                    <p:anim calcmode="lin" valueType="num">
                                      <p:cBhvr>
                                        <p:cTn id="81" dur="250" fill="hold"/>
                                        <p:tgtEl>
                                          <p:spTgt spid="76"/>
                                        </p:tgtEl>
                                        <p:attrNameLst>
                                          <p:attrName>ppt_w</p:attrName>
                                        </p:attrNameLst>
                                      </p:cBhvr>
                                      <p:tavLst>
                                        <p:tav tm="0">
                                          <p:val>
                                            <p:fltVal val="0"/>
                                          </p:val>
                                        </p:tav>
                                        <p:tav tm="100000">
                                          <p:val>
                                            <p:strVal val="#ppt_w"/>
                                          </p:val>
                                        </p:tav>
                                      </p:tavLst>
                                    </p:anim>
                                    <p:anim calcmode="lin" valueType="num">
                                      <p:cBhvr>
                                        <p:cTn id="82" dur="250" fill="hold"/>
                                        <p:tgtEl>
                                          <p:spTgt spid="76"/>
                                        </p:tgtEl>
                                        <p:attrNameLst>
                                          <p:attrName>ppt_h</p:attrName>
                                        </p:attrNameLst>
                                      </p:cBhvr>
                                      <p:tavLst>
                                        <p:tav tm="0">
                                          <p:val>
                                            <p:fltVal val="0"/>
                                          </p:val>
                                        </p:tav>
                                        <p:tav tm="100000">
                                          <p:val>
                                            <p:strVal val="#ppt_h"/>
                                          </p:val>
                                        </p:tav>
                                      </p:tavLst>
                                    </p:anim>
                                    <p:animEffect transition="in" filter="fade">
                                      <p:cBhvr>
                                        <p:cTn id="83" dur="250"/>
                                        <p:tgtEl>
                                          <p:spTgt spid="76"/>
                                        </p:tgtEl>
                                      </p:cBhvr>
                                    </p:animEffect>
                                  </p:childTnLst>
                                </p:cTn>
                              </p:par>
                            </p:childTnLst>
                          </p:cTn>
                        </p:par>
                        <p:par>
                          <p:cTn id="84" fill="hold">
                            <p:stCondLst>
                              <p:cond delay="7899"/>
                            </p:stCondLst>
                            <p:childTnLst>
                              <p:par>
                                <p:cTn id="85" presetID="22" presetClass="entr" presetSubtype="8" fill="hold" nodeType="afterEffect">
                                  <p:stCondLst>
                                    <p:cond delay="0"/>
                                  </p:stCondLst>
                                  <p:childTnLst>
                                    <p:set>
                                      <p:cBhvr>
                                        <p:cTn id="86" dur="1" fill="hold">
                                          <p:stCondLst>
                                            <p:cond delay="0"/>
                                          </p:stCondLst>
                                        </p:cTn>
                                        <p:tgtEl>
                                          <p:spTgt spid="41"/>
                                        </p:tgtEl>
                                        <p:attrNameLst>
                                          <p:attrName>style.visibility</p:attrName>
                                        </p:attrNameLst>
                                      </p:cBhvr>
                                      <p:to>
                                        <p:strVal val="visible"/>
                                      </p:to>
                                    </p:set>
                                    <p:animEffect transition="in" filter="wipe(left)">
                                      <p:cBhvr>
                                        <p:cTn id="87" dur="500"/>
                                        <p:tgtEl>
                                          <p:spTgt spid="41"/>
                                        </p:tgtEl>
                                      </p:cBhvr>
                                    </p:animEffect>
                                  </p:childTnLst>
                                </p:cTn>
                              </p:par>
                            </p:childTnLst>
                          </p:cTn>
                        </p:par>
                        <p:par>
                          <p:cTn id="88" fill="hold">
                            <p:stCondLst>
                              <p:cond delay="8399"/>
                            </p:stCondLst>
                            <p:childTnLst>
                              <p:par>
                                <p:cTn id="89" presetID="53" presetClass="entr" presetSubtype="16" fill="hold" grpId="0" nodeType="afterEffect">
                                  <p:stCondLst>
                                    <p:cond delay="0"/>
                                  </p:stCondLst>
                                  <p:childTnLst>
                                    <p:set>
                                      <p:cBhvr>
                                        <p:cTn id="90" dur="1" fill="hold">
                                          <p:stCondLst>
                                            <p:cond delay="0"/>
                                          </p:stCondLst>
                                        </p:cTn>
                                        <p:tgtEl>
                                          <p:spTgt spid="80"/>
                                        </p:tgtEl>
                                        <p:attrNameLst>
                                          <p:attrName>style.visibility</p:attrName>
                                        </p:attrNameLst>
                                      </p:cBhvr>
                                      <p:to>
                                        <p:strVal val="visible"/>
                                      </p:to>
                                    </p:set>
                                    <p:anim calcmode="lin" valueType="num">
                                      <p:cBhvr>
                                        <p:cTn id="91" dur="250" fill="hold"/>
                                        <p:tgtEl>
                                          <p:spTgt spid="80"/>
                                        </p:tgtEl>
                                        <p:attrNameLst>
                                          <p:attrName>ppt_w</p:attrName>
                                        </p:attrNameLst>
                                      </p:cBhvr>
                                      <p:tavLst>
                                        <p:tav tm="0">
                                          <p:val>
                                            <p:fltVal val="0"/>
                                          </p:val>
                                        </p:tav>
                                        <p:tav tm="100000">
                                          <p:val>
                                            <p:strVal val="#ppt_w"/>
                                          </p:val>
                                        </p:tav>
                                      </p:tavLst>
                                    </p:anim>
                                    <p:anim calcmode="lin" valueType="num">
                                      <p:cBhvr>
                                        <p:cTn id="92" dur="250" fill="hold"/>
                                        <p:tgtEl>
                                          <p:spTgt spid="80"/>
                                        </p:tgtEl>
                                        <p:attrNameLst>
                                          <p:attrName>ppt_h</p:attrName>
                                        </p:attrNameLst>
                                      </p:cBhvr>
                                      <p:tavLst>
                                        <p:tav tm="0">
                                          <p:val>
                                            <p:fltVal val="0"/>
                                          </p:val>
                                        </p:tav>
                                        <p:tav tm="100000">
                                          <p:val>
                                            <p:strVal val="#ppt_h"/>
                                          </p:val>
                                        </p:tav>
                                      </p:tavLst>
                                    </p:anim>
                                    <p:animEffect transition="in" filter="fade">
                                      <p:cBhvr>
                                        <p:cTn id="93" dur="250"/>
                                        <p:tgtEl>
                                          <p:spTgt spid="80"/>
                                        </p:tgtEl>
                                      </p:cBhvr>
                                    </p:animEffect>
                                  </p:childTnLst>
                                </p:cTn>
                              </p:par>
                            </p:childTnLst>
                          </p:cTn>
                        </p:par>
                        <p:par>
                          <p:cTn id="94" fill="hold">
                            <p:stCondLst>
                              <p:cond delay="8899"/>
                            </p:stCondLst>
                            <p:childTnLst>
                              <p:par>
                                <p:cTn id="95" presetID="53" presetClass="entr" presetSubtype="16" fill="hold" grpId="0" nodeType="afterEffect">
                                  <p:stCondLst>
                                    <p:cond delay="0"/>
                                  </p:stCondLst>
                                  <p:iterate type="lt">
                                    <p:tmPct val="10000"/>
                                  </p:iterate>
                                  <p:childTnLst>
                                    <p:set>
                                      <p:cBhvr>
                                        <p:cTn id="96" dur="1" fill="hold">
                                          <p:stCondLst>
                                            <p:cond delay="0"/>
                                          </p:stCondLst>
                                        </p:cTn>
                                        <p:tgtEl>
                                          <p:spTgt spid="79"/>
                                        </p:tgtEl>
                                        <p:attrNameLst>
                                          <p:attrName>style.visibility</p:attrName>
                                        </p:attrNameLst>
                                      </p:cBhvr>
                                      <p:to>
                                        <p:strVal val="visible"/>
                                      </p:to>
                                    </p:set>
                                    <p:anim calcmode="lin" valueType="num">
                                      <p:cBhvr>
                                        <p:cTn id="97" dur="250" fill="hold"/>
                                        <p:tgtEl>
                                          <p:spTgt spid="79"/>
                                        </p:tgtEl>
                                        <p:attrNameLst>
                                          <p:attrName>ppt_w</p:attrName>
                                        </p:attrNameLst>
                                      </p:cBhvr>
                                      <p:tavLst>
                                        <p:tav tm="0">
                                          <p:val>
                                            <p:fltVal val="0"/>
                                          </p:val>
                                        </p:tav>
                                        <p:tav tm="100000">
                                          <p:val>
                                            <p:strVal val="#ppt_w"/>
                                          </p:val>
                                        </p:tav>
                                      </p:tavLst>
                                    </p:anim>
                                    <p:anim calcmode="lin" valueType="num">
                                      <p:cBhvr>
                                        <p:cTn id="98" dur="250" fill="hold"/>
                                        <p:tgtEl>
                                          <p:spTgt spid="79"/>
                                        </p:tgtEl>
                                        <p:attrNameLst>
                                          <p:attrName>ppt_h</p:attrName>
                                        </p:attrNameLst>
                                      </p:cBhvr>
                                      <p:tavLst>
                                        <p:tav tm="0">
                                          <p:val>
                                            <p:fltVal val="0"/>
                                          </p:val>
                                        </p:tav>
                                        <p:tav tm="100000">
                                          <p:val>
                                            <p:strVal val="#ppt_h"/>
                                          </p:val>
                                        </p:tav>
                                      </p:tavLst>
                                    </p:anim>
                                    <p:animEffect transition="in" filter="fade">
                                      <p:cBhvr>
                                        <p:cTn id="99" dur="25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P spid="58" grpId="0"/>
      <p:bldP spid="69" grpId="0"/>
      <p:bldP spid="70" grpId="0"/>
      <p:bldP spid="73" grpId="0"/>
      <p:bldP spid="74" grpId="0"/>
      <p:bldP spid="76" grpId="0"/>
      <p:bldP spid="77" grpId="0"/>
      <p:bldP spid="79" grpId="0"/>
      <p:bldP spid="80"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MH_Other_3"/>
          <p:cNvSpPr/>
          <p:nvPr>
            <p:custDataLst>
              <p:tags r:id="rId1"/>
            </p:custDataLst>
          </p:nvPr>
        </p:nvSpPr>
        <p:spPr>
          <a:xfrm rot="5400000" flipV="1">
            <a:off x="5104108" y="2958939"/>
            <a:ext cx="3274127" cy="879736"/>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16" name="组合 15"/>
          <p:cNvGrpSpPr/>
          <p:nvPr/>
        </p:nvGrpSpPr>
        <p:grpSpPr>
          <a:xfrm>
            <a:off x="5273526" y="4664140"/>
            <a:ext cx="1692072" cy="1692072"/>
            <a:chOff x="4700937" y="4015204"/>
            <a:chExt cx="455921" cy="455921"/>
          </a:xfrm>
          <a:effectLst/>
        </p:grpSpPr>
        <p:sp>
          <p:nvSpPr>
            <p:cNvPr id="17" name="椭圆 16"/>
            <p:cNvSpPr/>
            <p:nvPr/>
          </p:nvSpPr>
          <p:spPr>
            <a:xfrm flipH="1">
              <a:off x="4700937" y="4015204"/>
              <a:ext cx="455921" cy="455921"/>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8" name="椭圆 17"/>
            <p:cNvSpPr/>
            <p:nvPr/>
          </p:nvSpPr>
          <p:spPr>
            <a:xfrm flipH="1">
              <a:off x="4711557" y="4025824"/>
              <a:ext cx="434681" cy="434681"/>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sp>
        <p:nvSpPr>
          <p:cNvPr id="24" name="MH_Other_3"/>
          <p:cNvSpPr/>
          <p:nvPr>
            <p:custDataLst>
              <p:tags r:id="rId2"/>
            </p:custDataLst>
          </p:nvPr>
        </p:nvSpPr>
        <p:spPr>
          <a:xfrm rot="16200000" flipH="1" flipV="1">
            <a:off x="3718342" y="3081347"/>
            <a:ext cx="3518944" cy="879736"/>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2" name="组合 1"/>
          <p:cNvGrpSpPr/>
          <p:nvPr/>
        </p:nvGrpSpPr>
        <p:grpSpPr>
          <a:xfrm>
            <a:off x="4516922" y="1517631"/>
            <a:ext cx="615747" cy="615747"/>
            <a:chOff x="4516922" y="1517631"/>
            <a:chExt cx="615747" cy="615747"/>
          </a:xfrm>
        </p:grpSpPr>
        <p:sp>
          <p:nvSpPr>
            <p:cNvPr id="25" name="椭圆 24"/>
            <p:cNvSpPr/>
            <p:nvPr/>
          </p:nvSpPr>
          <p:spPr>
            <a:xfrm>
              <a:off x="4516922" y="1517631"/>
              <a:ext cx="615747" cy="615747"/>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22" name="椭圆 21"/>
            <p:cNvSpPr/>
            <p:nvPr/>
          </p:nvSpPr>
          <p:spPr>
            <a:xfrm>
              <a:off x="4594953" y="1595662"/>
              <a:ext cx="459685"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23" name="文本框 101"/>
            <p:cNvSpPr txBox="1"/>
            <p:nvPr/>
          </p:nvSpPr>
          <p:spPr>
            <a:xfrm>
              <a:off x="4552952" y="1640838"/>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01</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34" name="MH_Other_3"/>
          <p:cNvSpPr/>
          <p:nvPr>
            <p:custDataLst>
              <p:tags r:id="rId3"/>
            </p:custDataLst>
          </p:nvPr>
        </p:nvSpPr>
        <p:spPr>
          <a:xfrm rot="16200000" flipH="1" flipV="1">
            <a:off x="4065651" y="4088953"/>
            <a:ext cx="2383468" cy="879736"/>
          </a:xfrm>
          <a:prstGeom prst="bentArrow">
            <a:avLst>
              <a:gd name="adj1" fmla="val 7438"/>
              <a:gd name="adj2" fmla="val 3464"/>
              <a:gd name="adj3" fmla="val 0"/>
              <a:gd name="adj4" fmla="val 30020"/>
            </a:avLst>
          </a:prstGeom>
          <a:solidFill>
            <a:srgbClr val="5FBD98"/>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41" name="MH_Other_3"/>
          <p:cNvSpPr/>
          <p:nvPr>
            <p:custDataLst>
              <p:tags r:id="rId4"/>
            </p:custDataLst>
          </p:nvPr>
        </p:nvSpPr>
        <p:spPr>
          <a:xfrm rot="5400000" flipV="1">
            <a:off x="5465554" y="3741150"/>
            <a:ext cx="2551235" cy="879736"/>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48" name="MH_Other_3"/>
          <p:cNvSpPr/>
          <p:nvPr>
            <p:custDataLst>
              <p:tags r:id="rId5"/>
            </p:custDataLst>
          </p:nvPr>
        </p:nvSpPr>
        <p:spPr>
          <a:xfrm rot="16200000" flipH="1" flipV="1">
            <a:off x="4670269" y="4611682"/>
            <a:ext cx="1162069" cy="879735"/>
          </a:xfrm>
          <a:prstGeom prst="bentArrow">
            <a:avLst>
              <a:gd name="adj1" fmla="val 7438"/>
              <a:gd name="adj2" fmla="val 3464"/>
              <a:gd name="adj3" fmla="val 0"/>
              <a:gd name="adj4" fmla="val 30020"/>
            </a:avLst>
          </a:prstGeom>
          <a:solidFill>
            <a:srgbClr val="5FBD98"/>
          </a:solidFill>
          <a:ln w="76200" cap="flat" cmpd="sng" algn="ctr">
            <a:solidFill>
              <a:schemeClr val="accent1"/>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sp>
        <p:nvSpPr>
          <p:cNvPr id="55" name="MH_Other_3"/>
          <p:cNvSpPr/>
          <p:nvPr>
            <p:custDataLst>
              <p:tags r:id="rId6"/>
            </p:custDataLst>
          </p:nvPr>
        </p:nvSpPr>
        <p:spPr>
          <a:xfrm rot="5400000" flipV="1">
            <a:off x="6187368" y="4384213"/>
            <a:ext cx="1617003" cy="879735"/>
          </a:xfrm>
          <a:prstGeom prst="bentArrow">
            <a:avLst>
              <a:gd name="adj1" fmla="val 7438"/>
              <a:gd name="adj2" fmla="val 3464"/>
              <a:gd name="adj3" fmla="val 0"/>
              <a:gd name="adj4" fmla="val 30020"/>
            </a:avLst>
          </a:prstGeom>
          <a:solidFill>
            <a:schemeClr val="bg1">
              <a:lumMod val="65000"/>
            </a:schemeClr>
          </a:solidFill>
          <a:ln w="76200" cap="flat" cmpd="sng" algn="ctr">
            <a:solidFill>
              <a:schemeClr val="accent3"/>
            </a:solidFill>
            <a:prstDash val="solid"/>
          </a:ln>
          <a:effectLst/>
        </p:spPr>
        <p:txBody>
          <a:bodyPr anchor="ctr"/>
          <a:lstStyle/>
          <a:p>
            <a:pPr marL="0" marR="0" lvl="0" indent="0" algn="ctr" defTabSz="772160" eaLnBrk="1" fontAlgn="auto" latinLnBrk="0" hangingPunct="1">
              <a:lnSpc>
                <a:spcPct val="100000"/>
              </a:lnSpc>
              <a:spcBef>
                <a:spcPts val="0"/>
              </a:spcBef>
              <a:spcAft>
                <a:spcPts val="0"/>
              </a:spcAft>
              <a:buClrTx/>
              <a:buSzTx/>
              <a:buFontTx/>
              <a:buNone/>
              <a:defRPr/>
            </a:pPr>
            <a:endParaRPr kumimoji="0" lang="en-US" sz="2000" b="0" i="0" u="none" strike="noStrike" kern="0" cap="none" spc="0" normalizeH="0" baseline="0" noProof="0">
              <a:ln>
                <a:noFill/>
              </a:ln>
              <a:solidFill>
                <a:srgbClr val="262626"/>
              </a:solidFill>
              <a:effectLst/>
              <a:uLnTx/>
              <a:uFillTx/>
              <a:cs typeface="+mn-ea"/>
              <a:sym typeface="+mn-lt"/>
            </a:endParaRPr>
          </a:p>
        </p:txBody>
      </p:sp>
      <p:grpSp>
        <p:nvGrpSpPr>
          <p:cNvPr id="87" name="组合 86"/>
          <p:cNvGrpSpPr/>
          <p:nvPr/>
        </p:nvGrpSpPr>
        <p:grpSpPr>
          <a:xfrm>
            <a:off x="5518145" y="4904043"/>
            <a:ext cx="1198425" cy="1198425"/>
            <a:chOff x="5364986" y="4921729"/>
            <a:chExt cx="1210912" cy="1210912"/>
          </a:xfrm>
        </p:grpSpPr>
        <p:sp>
          <p:nvSpPr>
            <p:cNvPr id="88" name="椭圆 87"/>
            <p:cNvSpPr/>
            <p:nvPr/>
          </p:nvSpPr>
          <p:spPr>
            <a:xfrm flipH="1">
              <a:off x="5364986" y="4921729"/>
              <a:ext cx="1210912" cy="1210912"/>
            </a:xfrm>
            <a:prstGeom prst="ellipse">
              <a:avLst/>
            </a:prstGeom>
            <a:gradFill flip="none" rotWithShape="1">
              <a:gsLst>
                <a:gs pos="0">
                  <a:sysClr val="window" lastClr="FFFFFF"/>
                </a:gs>
                <a:gs pos="100000">
                  <a:srgbClr val="E0E0E0"/>
                </a:gs>
              </a:gsLst>
              <a:lin ang="5400000" scaled="1"/>
              <a:tileRect/>
            </a:gradFill>
            <a:ln w="12700" cap="flat" cmpd="sng" algn="ctr">
              <a:noFill/>
              <a:prstDash val="solid"/>
              <a:miter lim="800000"/>
            </a:ln>
            <a:effectLst>
              <a:outerShdw blurRad="279400" dist="254000" dir="8100000" algn="tr"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89" name="椭圆 88"/>
            <p:cNvSpPr/>
            <p:nvPr/>
          </p:nvSpPr>
          <p:spPr>
            <a:xfrm flipH="1">
              <a:off x="5393195" y="4949933"/>
              <a:ext cx="1154499" cy="1154499"/>
            </a:xfrm>
            <a:prstGeom prst="ellipse">
              <a:avLst/>
            </a:prstGeom>
            <a:gradFill flip="none" rotWithShape="1">
              <a:gsLst>
                <a:gs pos="0">
                  <a:sysClr val="window" lastClr="FFFFFF"/>
                </a:gs>
                <a:gs pos="100000">
                  <a:srgbClr val="DDDEDD"/>
                </a:gs>
              </a:gsLst>
              <a:lin ang="18900000" scaled="1"/>
              <a:tileRect/>
            </a:gra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grpSp>
      <p:grpSp>
        <p:nvGrpSpPr>
          <p:cNvPr id="3" name="组合 2"/>
          <p:cNvGrpSpPr/>
          <p:nvPr/>
        </p:nvGrpSpPr>
        <p:grpSpPr>
          <a:xfrm>
            <a:off x="7165240" y="1494233"/>
            <a:ext cx="615747" cy="615747"/>
            <a:chOff x="7165240" y="1494233"/>
            <a:chExt cx="615747" cy="615747"/>
          </a:xfrm>
        </p:grpSpPr>
        <p:sp>
          <p:nvSpPr>
            <p:cNvPr id="15" name="椭圆 14"/>
            <p:cNvSpPr/>
            <p:nvPr/>
          </p:nvSpPr>
          <p:spPr>
            <a:xfrm>
              <a:off x="7165240" y="1494233"/>
              <a:ext cx="615747" cy="615747"/>
            </a:xfrm>
            <a:prstGeom prst="ellipse">
              <a:avLst/>
            </a:prstGeom>
            <a:solidFill>
              <a:schemeClr val="accent3"/>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12" name="椭圆 11"/>
            <p:cNvSpPr/>
            <p:nvPr/>
          </p:nvSpPr>
          <p:spPr>
            <a:xfrm>
              <a:off x="7243271" y="1572264"/>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1" name="文本框 101"/>
            <p:cNvSpPr txBox="1"/>
            <p:nvPr/>
          </p:nvSpPr>
          <p:spPr>
            <a:xfrm>
              <a:off x="7201270" y="1617440"/>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02</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6" name="组合 5"/>
          <p:cNvGrpSpPr/>
          <p:nvPr/>
        </p:nvGrpSpPr>
        <p:grpSpPr>
          <a:xfrm>
            <a:off x="7165240" y="2620359"/>
            <a:ext cx="615747" cy="615747"/>
            <a:chOff x="7165240" y="2620359"/>
            <a:chExt cx="615747" cy="615747"/>
          </a:xfrm>
        </p:grpSpPr>
        <p:sp>
          <p:nvSpPr>
            <p:cNvPr id="42" name="椭圆 41"/>
            <p:cNvSpPr/>
            <p:nvPr/>
          </p:nvSpPr>
          <p:spPr>
            <a:xfrm>
              <a:off x="7165240" y="2620359"/>
              <a:ext cx="615747" cy="615747"/>
            </a:xfrm>
            <a:prstGeom prst="ellipse">
              <a:avLst/>
            </a:prstGeom>
            <a:solidFill>
              <a:schemeClr val="accent1"/>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39" name="椭圆 38"/>
            <p:cNvSpPr/>
            <p:nvPr/>
          </p:nvSpPr>
          <p:spPr>
            <a:xfrm>
              <a:off x="7243271" y="2698390"/>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2" name="文本框 101"/>
            <p:cNvSpPr txBox="1"/>
            <p:nvPr/>
          </p:nvSpPr>
          <p:spPr>
            <a:xfrm>
              <a:off x="7201270" y="2743566"/>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04</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7" name="组合 6"/>
          <p:cNvGrpSpPr/>
          <p:nvPr/>
        </p:nvGrpSpPr>
        <p:grpSpPr>
          <a:xfrm>
            <a:off x="7165240" y="3756998"/>
            <a:ext cx="615746" cy="615747"/>
            <a:chOff x="7165240" y="3756998"/>
            <a:chExt cx="615746" cy="615747"/>
          </a:xfrm>
        </p:grpSpPr>
        <p:sp>
          <p:nvSpPr>
            <p:cNvPr id="56" name="椭圆 55"/>
            <p:cNvSpPr/>
            <p:nvPr/>
          </p:nvSpPr>
          <p:spPr>
            <a:xfrm>
              <a:off x="7165240" y="3756998"/>
              <a:ext cx="615746" cy="615747"/>
            </a:xfrm>
            <a:prstGeom prst="ellipse">
              <a:avLst/>
            </a:prstGeom>
            <a:solidFill>
              <a:schemeClr val="accent3"/>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53" name="椭圆 52"/>
            <p:cNvSpPr/>
            <p:nvPr/>
          </p:nvSpPr>
          <p:spPr>
            <a:xfrm>
              <a:off x="7243271" y="3835029"/>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3" name="文本框 101"/>
            <p:cNvSpPr txBox="1"/>
            <p:nvPr/>
          </p:nvSpPr>
          <p:spPr>
            <a:xfrm>
              <a:off x="7201270" y="3880205"/>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06</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8" name="组合 7"/>
          <p:cNvGrpSpPr/>
          <p:nvPr/>
        </p:nvGrpSpPr>
        <p:grpSpPr>
          <a:xfrm>
            <a:off x="4516922" y="4206921"/>
            <a:ext cx="615746" cy="615748"/>
            <a:chOff x="4516922" y="4206921"/>
            <a:chExt cx="615746" cy="615748"/>
          </a:xfrm>
        </p:grpSpPr>
        <p:sp>
          <p:nvSpPr>
            <p:cNvPr id="49" name="椭圆 48"/>
            <p:cNvSpPr/>
            <p:nvPr/>
          </p:nvSpPr>
          <p:spPr>
            <a:xfrm>
              <a:off x="4516922" y="4206921"/>
              <a:ext cx="615746" cy="615748"/>
            </a:xfrm>
            <a:prstGeom prst="ellipse">
              <a:avLst/>
            </a:prstGeom>
            <a:solidFill>
              <a:schemeClr val="accent1"/>
            </a:solidFill>
            <a:ln w="12700" cap="flat" cmpd="sng" algn="ctr">
              <a:no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 lastClr="FFFFFF"/>
                </a:solidFill>
                <a:effectLst/>
                <a:uLnTx/>
                <a:uFillTx/>
                <a:cs typeface="+mn-ea"/>
                <a:sym typeface="+mn-lt"/>
              </a:endParaRPr>
            </a:p>
          </p:txBody>
        </p:sp>
        <p:sp>
          <p:nvSpPr>
            <p:cNvPr id="46" name="椭圆 45"/>
            <p:cNvSpPr/>
            <p:nvPr/>
          </p:nvSpPr>
          <p:spPr>
            <a:xfrm>
              <a:off x="4594953" y="4284953"/>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prstClr val="black"/>
                </a:solidFill>
                <a:effectLst/>
                <a:uLnTx/>
                <a:uFillTx/>
                <a:cs typeface="+mn-ea"/>
                <a:sym typeface="+mn-lt"/>
              </a:endParaRPr>
            </a:p>
          </p:txBody>
        </p:sp>
        <p:sp>
          <p:nvSpPr>
            <p:cNvPr id="94" name="文本框 101"/>
            <p:cNvSpPr txBox="1"/>
            <p:nvPr/>
          </p:nvSpPr>
          <p:spPr>
            <a:xfrm>
              <a:off x="4552952" y="4330129"/>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05</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grpSp>
        <p:nvGrpSpPr>
          <p:cNvPr id="9" name="组合 8"/>
          <p:cNvGrpSpPr/>
          <p:nvPr/>
        </p:nvGrpSpPr>
        <p:grpSpPr>
          <a:xfrm>
            <a:off x="4516922" y="3077792"/>
            <a:ext cx="615746" cy="615747"/>
            <a:chOff x="4516922" y="3077792"/>
            <a:chExt cx="615746" cy="615747"/>
          </a:xfrm>
        </p:grpSpPr>
        <p:sp>
          <p:nvSpPr>
            <p:cNvPr id="35" name="椭圆 34"/>
            <p:cNvSpPr/>
            <p:nvPr/>
          </p:nvSpPr>
          <p:spPr>
            <a:xfrm>
              <a:off x="4516922" y="3077792"/>
              <a:ext cx="615746" cy="615747"/>
            </a:xfrm>
            <a:prstGeom prst="ellipse">
              <a:avLst/>
            </a:prstGeom>
            <a:solidFill>
              <a:schemeClr val="accent3"/>
            </a:solidFill>
            <a:ln w="12700" cap="flat" cmpd="sng" algn="ctr">
              <a:noFill/>
              <a:prstDash val="solid"/>
              <a:miter lim="800000"/>
            </a:ln>
            <a:effectLst/>
          </p:spPr>
          <p:txBody>
            <a:bodyPr rtlCol="0" anchor="ctr"/>
            <a:lstStyle/>
            <a:p>
              <a:pPr algn="ctr"/>
              <a:endParaRPr lang="zh-CN" altLang="en-US" kern="0">
                <a:solidFill>
                  <a:sysClr val="window" lastClr="FFFFFF"/>
                </a:solidFill>
                <a:cs typeface="+mn-ea"/>
                <a:sym typeface="+mn-lt"/>
              </a:endParaRPr>
            </a:p>
          </p:txBody>
        </p:sp>
        <p:sp>
          <p:nvSpPr>
            <p:cNvPr id="32" name="椭圆 31"/>
            <p:cNvSpPr/>
            <p:nvPr/>
          </p:nvSpPr>
          <p:spPr>
            <a:xfrm>
              <a:off x="4594953" y="3155823"/>
              <a:ext cx="459684" cy="459684"/>
            </a:xfrm>
            <a:prstGeom prst="ellipse">
              <a:avLst/>
            </a:prstGeom>
            <a:gradFill>
              <a:gsLst>
                <a:gs pos="0">
                  <a:sysClr val="window" lastClr="FFFFFF">
                    <a:lumMod val="75000"/>
                  </a:sysClr>
                </a:gs>
                <a:gs pos="100000">
                  <a:sysClr val="window" lastClr="FFFFFF"/>
                </a:gs>
              </a:gsLst>
              <a:lin ang="5400000" scaled="1"/>
            </a:gradFill>
            <a:ln w="25400" cap="flat">
              <a:gradFill>
                <a:gsLst>
                  <a:gs pos="0">
                    <a:sysClr val="window" lastClr="FFFFFF"/>
                  </a:gs>
                  <a:gs pos="100000">
                    <a:srgbClr val="DDDDDD"/>
                  </a:gs>
                </a:gsLst>
                <a:lin ang="5400000" scaled="1"/>
              </a:gradFill>
              <a:prstDash val="solid"/>
              <a:miter lim="800000"/>
            </a:ln>
            <a:effectLst>
              <a:outerShdw blurRad="228600" dist="228600" dir="5400000" algn="t" rotWithShape="0">
                <a:sysClr val="windowText" lastClr="000000">
                  <a:lumMod val="85000"/>
                  <a:lumOff val="15000"/>
                  <a:alpha val="28000"/>
                </a:sysClr>
              </a:outerShdw>
            </a:effectLst>
          </p:spPr>
          <p:txBody>
            <a:bodyPr vert="horz" wrap="square" lIns="91440" tIns="45720" rIns="91440" bIns="45720" numCol="1" anchor="t" anchorCtr="0" compatLnSpc="1"/>
            <a:lstStyle/>
            <a:p>
              <a:endParaRPr lang="zh-CN" altLang="en-US" kern="0">
                <a:solidFill>
                  <a:prstClr val="black"/>
                </a:solidFill>
                <a:cs typeface="+mn-ea"/>
                <a:sym typeface="+mn-lt"/>
              </a:endParaRPr>
            </a:p>
          </p:txBody>
        </p:sp>
        <p:sp>
          <p:nvSpPr>
            <p:cNvPr id="95" name="文本框 101"/>
            <p:cNvSpPr txBox="1"/>
            <p:nvPr/>
          </p:nvSpPr>
          <p:spPr>
            <a:xfrm>
              <a:off x="4552952" y="3200999"/>
              <a:ext cx="543687" cy="369332"/>
            </a:xfrm>
            <a:prstGeom prst="rect">
              <a:avLst/>
            </a:prstGeom>
            <a:noFill/>
          </p:spPr>
          <p:txBody>
            <a:bodyPr wrap="square" rtlCol="0">
              <a:spAutoFit/>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en-US" altLang="zh-CN" sz="1800" b="0" i="0" u="none" strike="noStrike" kern="0" cap="none" spc="0" normalizeH="0" baseline="0" noProof="0" dirty="0" smtClean="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rPr>
                <a:t>03</a:t>
              </a:r>
              <a:endParaRPr kumimoji="0" lang="zh-CN" altLang="en-US" sz="1800" b="0" i="0" u="none" strike="noStrike" kern="0" cap="none" spc="0" normalizeH="0" baseline="0" noProof="0" dirty="0">
                <a:ln>
                  <a:noFill/>
                </a:ln>
                <a:solidFill>
                  <a:schemeClr val="accent1"/>
                </a:solidFill>
                <a:effectLst/>
                <a:uLnTx/>
                <a:uFillTx/>
                <a:latin typeface="微软雅黑" panose="020B0503020204020204" pitchFamily="34" charset="-122"/>
                <a:ea typeface="微软雅黑" panose="020B0503020204020204" pitchFamily="34" charset="-122"/>
                <a:cs typeface="+mn-ea"/>
                <a:sym typeface="+mn-lt"/>
              </a:endParaRPr>
            </a:p>
          </p:txBody>
        </p:sp>
      </p:grpSp>
      <p:sp>
        <p:nvSpPr>
          <p:cNvPr id="96" name="Freeform 130"/>
          <p:cNvSpPr>
            <a:spLocks noChangeAspect="1" noEditPoints="1"/>
          </p:cNvSpPr>
          <p:nvPr/>
        </p:nvSpPr>
        <p:spPr bwMode="auto">
          <a:xfrm>
            <a:off x="5857412" y="5215838"/>
            <a:ext cx="423116" cy="481596"/>
          </a:xfrm>
          <a:custGeom>
            <a:avLst/>
            <a:gdLst>
              <a:gd name="T0" fmla="*/ 943 w 1200"/>
              <a:gd name="T1" fmla="*/ 0 h 1372"/>
              <a:gd name="T2" fmla="*/ 1029 w 1200"/>
              <a:gd name="T3" fmla="*/ 86 h 1372"/>
              <a:gd name="T4" fmla="*/ 686 w 1200"/>
              <a:gd name="T5" fmla="*/ 429 h 1372"/>
              <a:gd name="T6" fmla="*/ 515 w 1200"/>
              <a:gd name="T7" fmla="*/ 257 h 1372"/>
              <a:gd name="T8" fmla="*/ 0 w 1200"/>
              <a:gd name="T9" fmla="*/ 772 h 1372"/>
              <a:gd name="T10" fmla="*/ 86 w 1200"/>
              <a:gd name="T11" fmla="*/ 857 h 1372"/>
              <a:gd name="T12" fmla="*/ 515 w 1200"/>
              <a:gd name="T13" fmla="*/ 429 h 1372"/>
              <a:gd name="T14" fmla="*/ 686 w 1200"/>
              <a:gd name="T15" fmla="*/ 600 h 1372"/>
              <a:gd name="T16" fmla="*/ 1115 w 1200"/>
              <a:gd name="T17" fmla="*/ 172 h 1372"/>
              <a:gd name="T18" fmla="*/ 1200 w 1200"/>
              <a:gd name="T19" fmla="*/ 257 h 1372"/>
              <a:gd name="T20" fmla="*/ 1200 w 1200"/>
              <a:gd name="T21" fmla="*/ 0 h 1372"/>
              <a:gd name="T22" fmla="*/ 943 w 1200"/>
              <a:gd name="T23" fmla="*/ 0 h 1372"/>
              <a:gd name="T24" fmla="*/ 1029 w 1200"/>
              <a:gd name="T25" fmla="*/ 429 h 1372"/>
              <a:gd name="T26" fmla="*/ 1200 w 1200"/>
              <a:gd name="T27" fmla="*/ 429 h 1372"/>
              <a:gd name="T28" fmla="*/ 1200 w 1200"/>
              <a:gd name="T29" fmla="*/ 1372 h 1372"/>
              <a:gd name="T30" fmla="*/ 1029 w 1200"/>
              <a:gd name="T31" fmla="*/ 1372 h 1372"/>
              <a:gd name="T32" fmla="*/ 1029 w 1200"/>
              <a:gd name="T33" fmla="*/ 429 h 1372"/>
              <a:gd name="T34" fmla="*/ 686 w 1200"/>
              <a:gd name="T35" fmla="*/ 686 h 1372"/>
              <a:gd name="T36" fmla="*/ 857 w 1200"/>
              <a:gd name="T37" fmla="*/ 686 h 1372"/>
              <a:gd name="T38" fmla="*/ 857 w 1200"/>
              <a:gd name="T39" fmla="*/ 1372 h 1372"/>
              <a:gd name="T40" fmla="*/ 686 w 1200"/>
              <a:gd name="T41" fmla="*/ 1372 h 1372"/>
              <a:gd name="T42" fmla="*/ 686 w 1200"/>
              <a:gd name="T43" fmla="*/ 686 h 1372"/>
              <a:gd name="T44" fmla="*/ 343 w 1200"/>
              <a:gd name="T45" fmla="*/ 772 h 1372"/>
              <a:gd name="T46" fmla="*/ 515 w 1200"/>
              <a:gd name="T47" fmla="*/ 772 h 1372"/>
              <a:gd name="T48" fmla="*/ 515 w 1200"/>
              <a:gd name="T49" fmla="*/ 1372 h 1372"/>
              <a:gd name="T50" fmla="*/ 343 w 1200"/>
              <a:gd name="T51" fmla="*/ 1372 h 1372"/>
              <a:gd name="T52" fmla="*/ 343 w 1200"/>
              <a:gd name="T53" fmla="*/ 772 h 1372"/>
              <a:gd name="T54" fmla="*/ 0 w 1200"/>
              <a:gd name="T55" fmla="*/ 943 h 1372"/>
              <a:gd name="T56" fmla="*/ 172 w 1200"/>
              <a:gd name="T57" fmla="*/ 943 h 1372"/>
              <a:gd name="T58" fmla="*/ 172 w 1200"/>
              <a:gd name="T59" fmla="*/ 1372 h 1372"/>
              <a:gd name="T60" fmla="*/ 0 w 1200"/>
              <a:gd name="T61" fmla="*/ 1372 h 1372"/>
              <a:gd name="T62" fmla="*/ 0 w 1200"/>
              <a:gd name="T63" fmla="*/ 943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0" h="1372">
                <a:moveTo>
                  <a:pt x="943" y="0"/>
                </a:moveTo>
                <a:lnTo>
                  <a:pt x="1029" y="86"/>
                </a:lnTo>
                <a:lnTo>
                  <a:pt x="686" y="429"/>
                </a:lnTo>
                <a:lnTo>
                  <a:pt x="515" y="257"/>
                </a:lnTo>
                <a:lnTo>
                  <a:pt x="0" y="772"/>
                </a:lnTo>
                <a:lnTo>
                  <a:pt x="86" y="857"/>
                </a:lnTo>
                <a:lnTo>
                  <a:pt x="515" y="429"/>
                </a:lnTo>
                <a:lnTo>
                  <a:pt x="686" y="600"/>
                </a:lnTo>
                <a:lnTo>
                  <a:pt x="1115" y="172"/>
                </a:lnTo>
                <a:lnTo>
                  <a:pt x="1200" y="257"/>
                </a:lnTo>
                <a:lnTo>
                  <a:pt x="1200" y="0"/>
                </a:lnTo>
                <a:lnTo>
                  <a:pt x="943" y="0"/>
                </a:lnTo>
                <a:close/>
                <a:moveTo>
                  <a:pt x="1029" y="429"/>
                </a:moveTo>
                <a:lnTo>
                  <a:pt x="1200" y="429"/>
                </a:lnTo>
                <a:lnTo>
                  <a:pt x="1200" y="1372"/>
                </a:lnTo>
                <a:lnTo>
                  <a:pt x="1029" y="1372"/>
                </a:lnTo>
                <a:lnTo>
                  <a:pt x="1029" y="429"/>
                </a:lnTo>
                <a:close/>
                <a:moveTo>
                  <a:pt x="686" y="686"/>
                </a:moveTo>
                <a:lnTo>
                  <a:pt x="857" y="686"/>
                </a:lnTo>
                <a:lnTo>
                  <a:pt x="857" y="1372"/>
                </a:lnTo>
                <a:lnTo>
                  <a:pt x="686" y="1372"/>
                </a:lnTo>
                <a:lnTo>
                  <a:pt x="686" y="686"/>
                </a:lnTo>
                <a:close/>
                <a:moveTo>
                  <a:pt x="343" y="772"/>
                </a:moveTo>
                <a:lnTo>
                  <a:pt x="515" y="772"/>
                </a:lnTo>
                <a:lnTo>
                  <a:pt x="515" y="1372"/>
                </a:lnTo>
                <a:lnTo>
                  <a:pt x="343" y="1372"/>
                </a:lnTo>
                <a:lnTo>
                  <a:pt x="343" y="772"/>
                </a:lnTo>
                <a:close/>
                <a:moveTo>
                  <a:pt x="0" y="943"/>
                </a:moveTo>
                <a:lnTo>
                  <a:pt x="172" y="943"/>
                </a:lnTo>
                <a:lnTo>
                  <a:pt x="172" y="1372"/>
                </a:lnTo>
                <a:lnTo>
                  <a:pt x="0" y="1372"/>
                </a:lnTo>
                <a:lnTo>
                  <a:pt x="0" y="943"/>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97" name="TextBox 16"/>
          <p:cNvSpPr txBox="1">
            <a:spLocks noChangeArrowheads="1"/>
          </p:cNvSpPr>
          <p:nvPr/>
        </p:nvSpPr>
        <p:spPr bwMode="auto">
          <a:xfrm>
            <a:off x="7828851" y="117952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98" name="矩形 97"/>
          <p:cNvSpPr/>
          <p:nvPr/>
        </p:nvSpPr>
        <p:spPr>
          <a:xfrm>
            <a:off x="7828850" y="1526547"/>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0" name="TextBox 16"/>
          <p:cNvSpPr txBox="1">
            <a:spLocks noChangeArrowheads="1"/>
          </p:cNvSpPr>
          <p:nvPr/>
        </p:nvSpPr>
        <p:spPr bwMode="auto">
          <a:xfrm>
            <a:off x="7828851" y="2340784"/>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1" name="矩形 100"/>
          <p:cNvSpPr/>
          <p:nvPr/>
        </p:nvSpPr>
        <p:spPr>
          <a:xfrm>
            <a:off x="7828850" y="2687809"/>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3" name="TextBox 16"/>
          <p:cNvSpPr txBox="1">
            <a:spLocks noChangeArrowheads="1"/>
          </p:cNvSpPr>
          <p:nvPr/>
        </p:nvSpPr>
        <p:spPr bwMode="auto">
          <a:xfrm>
            <a:off x="7828851" y="3526789"/>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4" name="矩形 103"/>
          <p:cNvSpPr/>
          <p:nvPr/>
        </p:nvSpPr>
        <p:spPr>
          <a:xfrm>
            <a:off x="7828850" y="3873814"/>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6" name="TextBox 16"/>
          <p:cNvSpPr txBox="1">
            <a:spLocks noChangeArrowheads="1"/>
          </p:cNvSpPr>
          <p:nvPr/>
        </p:nvSpPr>
        <p:spPr bwMode="auto">
          <a:xfrm>
            <a:off x="1425401" y="1179522"/>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07" name="矩形 106"/>
          <p:cNvSpPr/>
          <p:nvPr/>
        </p:nvSpPr>
        <p:spPr>
          <a:xfrm>
            <a:off x="1425400" y="1526547"/>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9" name="TextBox 16"/>
          <p:cNvSpPr txBox="1">
            <a:spLocks noChangeArrowheads="1"/>
          </p:cNvSpPr>
          <p:nvPr/>
        </p:nvSpPr>
        <p:spPr bwMode="auto">
          <a:xfrm>
            <a:off x="1425401" y="2749340"/>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10" name="矩形 109"/>
          <p:cNvSpPr/>
          <p:nvPr/>
        </p:nvSpPr>
        <p:spPr>
          <a:xfrm>
            <a:off x="1425400" y="3096365"/>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2" name="TextBox 16"/>
          <p:cNvSpPr txBox="1">
            <a:spLocks noChangeArrowheads="1"/>
          </p:cNvSpPr>
          <p:nvPr/>
        </p:nvSpPr>
        <p:spPr bwMode="auto">
          <a:xfrm>
            <a:off x="1425401" y="3950179"/>
            <a:ext cx="2050736"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spcBef>
                <a:spcPct val="20000"/>
              </a:spcBef>
              <a:buChar char="•"/>
              <a:defRPr sz="2000">
                <a:solidFill>
                  <a:schemeClr val="accent2"/>
                </a:solidFill>
                <a:latin typeface="Arial" panose="020B0604020202020204" pitchFamily="34" charset="0"/>
                <a:ea typeface="微软雅黑" panose="020B0503020204020204" pitchFamily="34" charset="-122"/>
              </a:defRPr>
            </a:lvl1pPr>
            <a:lvl2pPr marL="742950" indent="-285750">
              <a:spcBef>
                <a:spcPct val="20000"/>
              </a:spcBef>
              <a:buChar char="–"/>
              <a:defRPr sz="2000">
                <a:solidFill>
                  <a:schemeClr val="accent2"/>
                </a:solidFill>
                <a:latin typeface="Arial" panose="020B0604020202020204" pitchFamily="34" charset="0"/>
                <a:ea typeface="仿宋_GB2312" pitchFamily="49" charset="-122"/>
              </a:defRPr>
            </a:lvl2pPr>
            <a:lvl3pPr marL="1143000" indent="-228600">
              <a:spcBef>
                <a:spcPct val="20000"/>
              </a:spcBef>
              <a:buChar char="•"/>
              <a:defRPr sz="2400">
                <a:solidFill>
                  <a:schemeClr val="tx1"/>
                </a:solidFill>
                <a:latin typeface="Arial" panose="020B0604020202020204" pitchFamily="34" charset="0"/>
                <a:ea typeface="宋体" panose="02010600030101010101" pitchFamily="2" charset="-122"/>
              </a:defRPr>
            </a:lvl3pPr>
            <a:lvl4pPr marL="1600200" indent="-228600">
              <a:spcBef>
                <a:spcPct val="20000"/>
              </a:spcBef>
              <a:buChar char="–"/>
              <a:defRPr sz="2000">
                <a:solidFill>
                  <a:schemeClr val="tx1"/>
                </a:solidFill>
                <a:latin typeface="Arial" panose="020B0604020202020204" pitchFamily="34" charset="0"/>
                <a:ea typeface="宋体" panose="02010600030101010101" pitchFamily="2" charset="-122"/>
              </a:defRPr>
            </a:lvl4pPr>
            <a:lvl5pPr marL="2057400" indent="-228600">
              <a:spcBef>
                <a:spcPct val="20000"/>
              </a:spcBef>
              <a:buChar char="»"/>
              <a:defRPr sz="2000">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ea typeface="宋体" panose="02010600030101010101" pitchFamily="2" charset="-122"/>
              </a:defRPr>
            </a:lvl9pPr>
          </a:lstStyle>
          <a:p>
            <a:pPr fontAlgn="base">
              <a:spcBef>
                <a:spcPct val="0"/>
              </a:spcBef>
              <a:spcAft>
                <a:spcPct val="0"/>
              </a:spcAft>
              <a:buFontTx/>
              <a:buNone/>
            </a:pPr>
            <a:r>
              <a:rPr lang="zh-CN" altLang="en-US" b="1" dirty="0" smtClean="0">
                <a:solidFill>
                  <a:schemeClr val="tx1">
                    <a:lumMod val="75000"/>
                    <a:lumOff val="25000"/>
                  </a:schemeClr>
                </a:solidFill>
                <a:latin typeface="微软雅黑" panose="020B0503020204020204" pitchFamily="34" charset="-122"/>
              </a:rPr>
              <a:t>添加您的标题</a:t>
            </a:r>
            <a:endParaRPr lang="zh-CN" altLang="en-US" b="1" dirty="0">
              <a:solidFill>
                <a:schemeClr val="tx1">
                  <a:lumMod val="75000"/>
                  <a:lumOff val="25000"/>
                </a:schemeClr>
              </a:solidFill>
              <a:latin typeface="微软雅黑" panose="020B0503020204020204" pitchFamily="34" charset="-122"/>
            </a:endParaRPr>
          </a:p>
        </p:txBody>
      </p:sp>
      <p:sp>
        <p:nvSpPr>
          <p:cNvPr id="113" name="矩形 112"/>
          <p:cNvSpPr/>
          <p:nvPr/>
        </p:nvSpPr>
        <p:spPr>
          <a:xfrm>
            <a:off x="1425400" y="4297204"/>
            <a:ext cx="2982201"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0" name="标题 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250" fill="hold"/>
                                        <p:tgtEl>
                                          <p:spTgt spid="16"/>
                                        </p:tgtEl>
                                        <p:attrNameLst>
                                          <p:attrName>ppt_w</p:attrName>
                                        </p:attrNameLst>
                                      </p:cBhvr>
                                      <p:tavLst>
                                        <p:tav tm="0">
                                          <p:val>
                                            <p:fltVal val="0"/>
                                          </p:val>
                                        </p:tav>
                                        <p:tav tm="100000">
                                          <p:val>
                                            <p:strVal val="#ppt_w"/>
                                          </p:val>
                                        </p:tav>
                                      </p:tavLst>
                                    </p:anim>
                                    <p:anim calcmode="lin" valueType="num">
                                      <p:cBhvr>
                                        <p:cTn id="8" dur="250" fill="hold"/>
                                        <p:tgtEl>
                                          <p:spTgt spid="16"/>
                                        </p:tgtEl>
                                        <p:attrNameLst>
                                          <p:attrName>ppt_h</p:attrName>
                                        </p:attrNameLst>
                                      </p:cBhvr>
                                      <p:tavLst>
                                        <p:tav tm="0">
                                          <p:val>
                                            <p:fltVal val="0"/>
                                          </p:val>
                                        </p:tav>
                                        <p:tav tm="100000">
                                          <p:val>
                                            <p:strVal val="#ppt_h"/>
                                          </p:val>
                                        </p:tav>
                                      </p:tavLst>
                                    </p:anim>
                                    <p:animEffect transition="in" filter="fade">
                                      <p:cBhvr>
                                        <p:cTn id="9" dur="250"/>
                                        <p:tgtEl>
                                          <p:spTgt spid="16"/>
                                        </p:tgtEl>
                                      </p:cBhvr>
                                    </p:animEffect>
                                  </p:childTnLst>
                                </p:cTn>
                              </p:par>
                              <p:par>
                                <p:cTn id="10" presetID="6" presetClass="emph" presetSubtype="0" decel="100000" fill="hold" nodeType="withEffect">
                                  <p:stCondLst>
                                    <p:cond delay="200"/>
                                  </p:stCondLst>
                                  <p:childTnLst>
                                    <p:animScale>
                                      <p:cBhvr>
                                        <p:cTn id="11" dur="250" fill="hold"/>
                                        <p:tgtEl>
                                          <p:spTgt spid="16"/>
                                        </p:tgtEl>
                                      </p:cBhvr>
                                      <p:by x="120000" y="120000"/>
                                    </p:animScale>
                                  </p:childTnLst>
                                </p:cTn>
                              </p:par>
                              <p:par>
                                <p:cTn id="12" presetID="6" presetClass="emph" presetSubtype="0" decel="100000" fill="hold" nodeType="withEffect">
                                  <p:stCondLst>
                                    <p:cond delay="400"/>
                                  </p:stCondLst>
                                  <p:childTnLst>
                                    <p:animScale>
                                      <p:cBhvr>
                                        <p:cTn id="13" dur="250" fill="hold"/>
                                        <p:tgtEl>
                                          <p:spTgt spid="16"/>
                                        </p:tgtEl>
                                      </p:cBhvr>
                                      <p:by x="83000" y="83000"/>
                                    </p:animScale>
                                  </p:childTnLst>
                                </p:cTn>
                              </p:par>
                              <p:par>
                                <p:cTn id="14" presetID="53" presetClass="entr" presetSubtype="16" fill="hold" nodeType="withEffect">
                                  <p:stCondLst>
                                    <p:cond delay="400"/>
                                  </p:stCondLst>
                                  <p:childTnLst>
                                    <p:set>
                                      <p:cBhvr>
                                        <p:cTn id="15" dur="1" fill="hold">
                                          <p:stCondLst>
                                            <p:cond delay="0"/>
                                          </p:stCondLst>
                                        </p:cTn>
                                        <p:tgtEl>
                                          <p:spTgt spid="87"/>
                                        </p:tgtEl>
                                        <p:attrNameLst>
                                          <p:attrName>style.visibility</p:attrName>
                                        </p:attrNameLst>
                                      </p:cBhvr>
                                      <p:to>
                                        <p:strVal val="visible"/>
                                      </p:to>
                                    </p:set>
                                    <p:anim calcmode="lin" valueType="num">
                                      <p:cBhvr>
                                        <p:cTn id="16" dur="250" fill="hold"/>
                                        <p:tgtEl>
                                          <p:spTgt spid="87"/>
                                        </p:tgtEl>
                                        <p:attrNameLst>
                                          <p:attrName>ppt_w</p:attrName>
                                        </p:attrNameLst>
                                      </p:cBhvr>
                                      <p:tavLst>
                                        <p:tav tm="0">
                                          <p:val>
                                            <p:fltVal val="0"/>
                                          </p:val>
                                        </p:tav>
                                        <p:tav tm="100000">
                                          <p:val>
                                            <p:strVal val="#ppt_w"/>
                                          </p:val>
                                        </p:tav>
                                      </p:tavLst>
                                    </p:anim>
                                    <p:anim calcmode="lin" valueType="num">
                                      <p:cBhvr>
                                        <p:cTn id="17" dur="250" fill="hold"/>
                                        <p:tgtEl>
                                          <p:spTgt spid="87"/>
                                        </p:tgtEl>
                                        <p:attrNameLst>
                                          <p:attrName>ppt_h</p:attrName>
                                        </p:attrNameLst>
                                      </p:cBhvr>
                                      <p:tavLst>
                                        <p:tav tm="0">
                                          <p:val>
                                            <p:fltVal val="0"/>
                                          </p:val>
                                        </p:tav>
                                        <p:tav tm="100000">
                                          <p:val>
                                            <p:strVal val="#ppt_h"/>
                                          </p:val>
                                        </p:tav>
                                      </p:tavLst>
                                    </p:anim>
                                    <p:animEffect transition="in" filter="fade">
                                      <p:cBhvr>
                                        <p:cTn id="18" dur="250"/>
                                        <p:tgtEl>
                                          <p:spTgt spid="87"/>
                                        </p:tgtEl>
                                      </p:cBhvr>
                                    </p:animEffect>
                                  </p:childTnLst>
                                </p:cTn>
                              </p:par>
                              <p:par>
                                <p:cTn id="19" presetID="6" presetClass="emph" presetSubtype="0" decel="100000" fill="hold" nodeType="withEffect">
                                  <p:stCondLst>
                                    <p:cond delay="600"/>
                                  </p:stCondLst>
                                  <p:childTnLst>
                                    <p:animScale>
                                      <p:cBhvr>
                                        <p:cTn id="20" dur="250" fill="hold"/>
                                        <p:tgtEl>
                                          <p:spTgt spid="87"/>
                                        </p:tgtEl>
                                      </p:cBhvr>
                                      <p:by x="120000" y="120000"/>
                                    </p:animScale>
                                  </p:childTnLst>
                                </p:cTn>
                              </p:par>
                              <p:par>
                                <p:cTn id="21" presetID="6" presetClass="emph" presetSubtype="0" decel="100000" fill="hold" nodeType="withEffect">
                                  <p:stCondLst>
                                    <p:cond delay="800"/>
                                  </p:stCondLst>
                                  <p:childTnLst>
                                    <p:animScale>
                                      <p:cBhvr>
                                        <p:cTn id="22" dur="250" fill="hold"/>
                                        <p:tgtEl>
                                          <p:spTgt spid="87"/>
                                        </p:tgtEl>
                                      </p:cBhvr>
                                      <p:by x="83000" y="83000"/>
                                    </p:animScale>
                                  </p:childTnLst>
                                </p:cTn>
                              </p:par>
                              <p:par>
                                <p:cTn id="23" presetID="53" presetClass="entr" presetSubtype="16" fill="hold" grpId="0" nodeType="withEffect">
                                  <p:stCondLst>
                                    <p:cond delay="600"/>
                                  </p:stCondLst>
                                  <p:childTnLst>
                                    <p:set>
                                      <p:cBhvr>
                                        <p:cTn id="24" dur="1" fill="hold">
                                          <p:stCondLst>
                                            <p:cond delay="0"/>
                                          </p:stCondLst>
                                        </p:cTn>
                                        <p:tgtEl>
                                          <p:spTgt spid="96"/>
                                        </p:tgtEl>
                                        <p:attrNameLst>
                                          <p:attrName>style.visibility</p:attrName>
                                        </p:attrNameLst>
                                      </p:cBhvr>
                                      <p:to>
                                        <p:strVal val="visible"/>
                                      </p:to>
                                    </p:set>
                                    <p:anim calcmode="lin" valueType="num">
                                      <p:cBhvr>
                                        <p:cTn id="25" dur="250" fill="hold"/>
                                        <p:tgtEl>
                                          <p:spTgt spid="96"/>
                                        </p:tgtEl>
                                        <p:attrNameLst>
                                          <p:attrName>ppt_w</p:attrName>
                                        </p:attrNameLst>
                                      </p:cBhvr>
                                      <p:tavLst>
                                        <p:tav tm="0">
                                          <p:val>
                                            <p:fltVal val="0"/>
                                          </p:val>
                                        </p:tav>
                                        <p:tav tm="100000">
                                          <p:val>
                                            <p:strVal val="#ppt_w"/>
                                          </p:val>
                                        </p:tav>
                                      </p:tavLst>
                                    </p:anim>
                                    <p:anim calcmode="lin" valueType="num">
                                      <p:cBhvr>
                                        <p:cTn id="26" dur="250" fill="hold"/>
                                        <p:tgtEl>
                                          <p:spTgt spid="96"/>
                                        </p:tgtEl>
                                        <p:attrNameLst>
                                          <p:attrName>ppt_h</p:attrName>
                                        </p:attrNameLst>
                                      </p:cBhvr>
                                      <p:tavLst>
                                        <p:tav tm="0">
                                          <p:val>
                                            <p:fltVal val="0"/>
                                          </p:val>
                                        </p:tav>
                                        <p:tav tm="100000">
                                          <p:val>
                                            <p:strVal val="#ppt_h"/>
                                          </p:val>
                                        </p:tav>
                                      </p:tavLst>
                                    </p:anim>
                                    <p:animEffect transition="in" filter="fade">
                                      <p:cBhvr>
                                        <p:cTn id="27" dur="250"/>
                                        <p:tgtEl>
                                          <p:spTgt spid="96"/>
                                        </p:tgtEl>
                                      </p:cBhvr>
                                    </p:animEffect>
                                  </p:childTnLst>
                                </p:cTn>
                              </p:par>
                              <p:par>
                                <p:cTn id="28" presetID="6" presetClass="emph" presetSubtype="0" decel="100000" fill="hold" grpId="1" nodeType="withEffect">
                                  <p:stCondLst>
                                    <p:cond delay="800"/>
                                  </p:stCondLst>
                                  <p:childTnLst>
                                    <p:animScale>
                                      <p:cBhvr>
                                        <p:cTn id="29" dur="250" fill="hold"/>
                                        <p:tgtEl>
                                          <p:spTgt spid="96"/>
                                        </p:tgtEl>
                                      </p:cBhvr>
                                      <p:by x="120000" y="120000"/>
                                    </p:animScale>
                                  </p:childTnLst>
                                </p:cTn>
                              </p:par>
                              <p:par>
                                <p:cTn id="30" presetID="6" presetClass="emph" presetSubtype="0" decel="100000" fill="hold" grpId="2" nodeType="withEffect">
                                  <p:stCondLst>
                                    <p:cond delay="1000"/>
                                  </p:stCondLst>
                                  <p:childTnLst>
                                    <p:animScale>
                                      <p:cBhvr>
                                        <p:cTn id="31" dur="250" fill="hold"/>
                                        <p:tgtEl>
                                          <p:spTgt spid="96"/>
                                        </p:tgtEl>
                                      </p:cBhvr>
                                      <p:by x="83000" y="83000"/>
                                    </p:animScale>
                                  </p:childTnLst>
                                </p:cTn>
                              </p:par>
                            </p:childTnLst>
                          </p:cTn>
                        </p:par>
                        <p:par>
                          <p:cTn id="32" fill="hold">
                            <p:stCondLst>
                              <p:cond delay="500"/>
                            </p:stCondLst>
                            <p:childTnLst>
                              <p:par>
                                <p:cTn id="33" presetID="18" presetClass="entr" presetSubtype="9" fill="hold" grpId="0" nodeType="afterEffect">
                                  <p:stCondLst>
                                    <p:cond delay="0"/>
                                  </p:stCondLst>
                                  <p:childTnLst>
                                    <p:set>
                                      <p:cBhvr>
                                        <p:cTn id="34" dur="1" fill="hold">
                                          <p:stCondLst>
                                            <p:cond delay="0"/>
                                          </p:stCondLst>
                                        </p:cTn>
                                        <p:tgtEl>
                                          <p:spTgt spid="24"/>
                                        </p:tgtEl>
                                        <p:attrNameLst>
                                          <p:attrName>style.visibility</p:attrName>
                                        </p:attrNameLst>
                                      </p:cBhvr>
                                      <p:to>
                                        <p:strVal val="visible"/>
                                      </p:to>
                                    </p:set>
                                    <p:animEffect transition="in" filter="strips(upLeft)">
                                      <p:cBhvr>
                                        <p:cTn id="35" dur="500"/>
                                        <p:tgtEl>
                                          <p:spTgt spid="24"/>
                                        </p:tgtEl>
                                      </p:cBhvr>
                                    </p:animEffect>
                                  </p:childTnLst>
                                </p:cTn>
                              </p:par>
                            </p:childTnLst>
                          </p:cTn>
                        </p:par>
                        <p:par>
                          <p:cTn id="36" fill="hold">
                            <p:stCondLst>
                              <p:cond delay="1000"/>
                            </p:stCondLst>
                            <p:childTnLst>
                              <p:par>
                                <p:cTn id="37" presetID="53" presetClass="entr" presetSubtype="16" fill="hold" nodeType="afterEffect">
                                  <p:stCondLst>
                                    <p:cond delay="0"/>
                                  </p:stCondLst>
                                  <p:childTnLst>
                                    <p:set>
                                      <p:cBhvr>
                                        <p:cTn id="38" dur="1" fill="hold">
                                          <p:stCondLst>
                                            <p:cond delay="0"/>
                                          </p:stCondLst>
                                        </p:cTn>
                                        <p:tgtEl>
                                          <p:spTgt spid="2"/>
                                        </p:tgtEl>
                                        <p:attrNameLst>
                                          <p:attrName>style.visibility</p:attrName>
                                        </p:attrNameLst>
                                      </p:cBhvr>
                                      <p:to>
                                        <p:strVal val="visible"/>
                                      </p:to>
                                    </p:set>
                                    <p:anim calcmode="lin" valueType="num">
                                      <p:cBhvr>
                                        <p:cTn id="39" dur="250" fill="hold"/>
                                        <p:tgtEl>
                                          <p:spTgt spid="2"/>
                                        </p:tgtEl>
                                        <p:attrNameLst>
                                          <p:attrName>ppt_w</p:attrName>
                                        </p:attrNameLst>
                                      </p:cBhvr>
                                      <p:tavLst>
                                        <p:tav tm="0">
                                          <p:val>
                                            <p:fltVal val="0"/>
                                          </p:val>
                                        </p:tav>
                                        <p:tav tm="100000">
                                          <p:val>
                                            <p:strVal val="#ppt_w"/>
                                          </p:val>
                                        </p:tav>
                                      </p:tavLst>
                                    </p:anim>
                                    <p:anim calcmode="lin" valueType="num">
                                      <p:cBhvr>
                                        <p:cTn id="40" dur="250" fill="hold"/>
                                        <p:tgtEl>
                                          <p:spTgt spid="2"/>
                                        </p:tgtEl>
                                        <p:attrNameLst>
                                          <p:attrName>ppt_h</p:attrName>
                                        </p:attrNameLst>
                                      </p:cBhvr>
                                      <p:tavLst>
                                        <p:tav tm="0">
                                          <p:val>
                                            <p:fltVal val="0"/>
                                          </p:val>
                                        </p:tav>
                                        <p:tav tm="100000">
                                          <p:val>
                                            <p:strVal val="#ppt_h"/>
                                          </p:val>
                                        </p:tav>
                                      </p:tavLst>
                                    </p:anim>
                                    <p:animEffect transition="in" filter="fade">
                                      <p:cBhvr>
                                        <p:cTn id="41" dur="250"/>
                                        <p:tgtEl>
                                          <p:spTgt spid="2"/>
                                        </p:tgtEl>
                                      </p:cBhvr>
                                    </p:animEffect>
                                  </p:childTnLst>
                                </p:cTn>
                              </p:par>
                            </p:childTnLst>
                          </p:cTn>
                        </p:par>
                        <p:par>
                          <p:cTn id="42" fill="hold">
                            <p:stCondLst>
                              <p:cond delay="1500"/>
                            </p:stCondLst>
                            <p:childTnLst>
                              <p:par>
                                <p:cTn id="43" presetID="53" presetClass="entr" presetSubtype="16" fill="hold" grpId="0" nodeType="afterEffect">
                                  <p:stCondLst>
                                    <p:cond delay="0"/>
                                  </p:stCondLst>
                                  <p:childTnLst>
                                    <p:set>
                                      <p:cBhvr>
                                        <p:cTn id="44" dur="1" fill="hold">
                                          <p:stCondLst>
                                            <p:cond delay="0"/>
                                          </p:stCondLst>
                                        </p:cTn>
                                        <p:tgtEl>
                                          <p:spTgt spid="106"/>
                                        </p:tgtEl>
                                        <p:attrNameLst>
                                          <p:attrName>style.visibility</p:attrName>
                                        </p:attrNameLst>
                                      </p:cBhvr>
                                      <p:to>
                                        <p:strVal val="visible"/>
                                      </p:to>
                                    </p:set>
                                    <p:anim calcmode="lin" valueType="num">
                                      <p:cBhvr>
                                        <p:cTn id="45" dur="250" fill="hold"/>
                                        <p:tgtEl>
                                          <p:spTgt spid="106"/>
                                        </p:tgtEl>
                                        <p:attrNameLst>
                                          <p:attrName>ppt_w</p:attrName>
                                        </p:attrNameLst>
                                      </p:cBhvr>
                                      <p:tavLst>
                                        <p:tav tm="0">
                                          <p:val>
                                            <p:fltVal val="0"/>
                                          </p:val>
                                        </p:tav>
                                        <p:tav tm="100000">
                                          <p:val>
                                            <p:strVal val="#ppt_w"/>
                                          </p:val>
                                        </p:tav>
                                      </p:tavLst>
                                    </p:anim>
                                    <p:anim calcmode="lin" valueType="num">
                                      <p:cBhvr>
                                        <p:cTn id="46" dur="250" fill="hold"/>
                                        <p:tgtEl>
                                          <p:spTgt spid="106"/>
                                        </p:tgtEl>
                                        <p:attrNameLst>
                                          <p:attrName>ppt_h</p:attrName>
                                        </p:attrNameLst>
                                      </p:cBhvr>
                                      <p:tavLst>
                                        <p:tav tm="0">
                                          <p:val>
                                            <p:fltVal val="0"/>
                                          </p:val>
                                        </p:tav>
                                        <p:tav tm="100000">
                                          <p:val>
                                            <p:strVal val="#ppt_h"/>
                                          </p:val>
                                        </p:tav>
                                      </p:tavLst>
                                    </p:anim>
                                    <p:animEffect transition="in" filter="fade">
                                      <p:cBhvr>
                                        <p:cTn id="47" dur="250"/>
                                        <p:tgtEl>
                                          <p:spTgt spid="106"/>
                                        </p:tgtEl>
                                      </p:cBhvr>
                                    </p:animEffect>
                                  </p:childTnLst>
                                </p:cTn>
                              </p:par>
                            </p:childTnLst>
                          </p:cTn>
                        </p:par>
                        <p:par>
                          <p:cTn id="48" fill="hold">
                            <p:stCondLst>
                              <p:cond delay="2000"/>
                            </p:stCondLst>
                            <p:childTnLst>
                              <p:par>
                                <p:cTn id="49" presetID="53" presetClass="entr" presetSubtype="16" fill="hold" grpId="0" nodeType="afterEffect">
                                  <p:stCondLst>
                                    <p:cond delay="0"/>
                                  </p:stCondLst>
                                  <p:iterate type="lt">
                                    <p:tmPct val="10000"/>
                                  </p:iterate>
                                  <p:childTnLst>
                                    <p:set>
                                      <p:cBhvr>
                                        <p:cTn id="50" dur="1" fill="hold">
                                          <p:stCondLst>
                                            <p:cond delay="0"/>
                                          </p:stCondLst>
                                        </p:cTn>
                                        <p:tgtEl>
                                          <p:spTgt spid="107"/>
                                        </p:tgtEl>
                                        <p:attrNameLst>
                                          <p:attrName>style.visibility</p:attrName>
                                        </p:attrNameLst>
                                      </p:cBhvr>
                                      <p:to>
                                        <p:strVal val="visible"/>
                                      </p:to>
                                    </p:set>
                                    <p:anim calcmode="lin" valueType="num">
                                      <p:cBhvr>
                                        <p:cTn id="51" dur="250" fill="hold"/>
                                        <p:tgtEl>
                                          <p:spTgt spid="107"/>
                                        </p:tgtEl>
                                        <p:attrNameLst>
                                          <p:attrName>ppt_w</p:attrName>
                                        </p:attrNameLst>
                                      </p:cBhvr>
                                      <p:tavLst>
                                        <p:tav tm="0">
                                          <p:val>
                                            <p:fltVal val="0"/>
                                          </p:val>
                                        </p:tav>
                                        <p:tav tm="100000">
                                          <p:val>
                                            <p:strVal val="#ppt_w"/>
                                          </p:val>
                                        </p:tav>
                                      </p:tavLst>
                                    </p:anim>
                                    <p:anim calcmode="lin" valueType="num">
                                      <p:cBhvr>
                                        <p:cTn id="52" dur="250" fill="hold"/>
                                        <p:tgtEl>
                                          <p:spTgt spid="107"/>
                                        </p:tgtEl>
                                        <p:attrNameLst>
                                          <p:attrName>ppt_h</p:attrName>
                                        </p:attrNameLst>
                                      </p:cBhvr>
                                      <p:tavLst>
                                        <p:tav tm="0">
                                          <p:val>
                                            <p:fltVal val="0"/>
                                          </p:val>
                                        </p:tav>
                                        <p:tav tm="100000">
                                          <p:val>
                                            <p:strVal val="#ppt_h"/>
                                          </p:val>
                                        </p:tav>
                                      </p:tavLst>
                                    </p:anim>
                                    <p:animEffect transition="in" filter="fade">
                                      <p:cBhvr>
                                        <p:cTn id="53" dur="250"/>
                                        <p:tgtEl>
                                          <p:spTgt spid="107"/>
                                        </p:tgtEl>
                                      </p:cBhvr>
                                    </p:animEffect>
                                  </p:childTnLst>
                                </p:cTn>
                              </p:par>
                            </p:childTnLst>
                          </p:cTn>
                        </p:par>
                        <p:par>
                          <p:cTn id="54" fill="hold">
                            <p:stCondLst>
                              <p:cond delay="3424"/>
                            </p:stCondLst>
                            <p:childTnLst>
                              <p:par>
                                <p:cTn id="55" presetID="18" presetClass="entr" presetSubtype="3" fill="hold" grpId="0"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strips(upRight)">
                                      <p:cBhvr>
                                        <p:cTn id="57" dur="500"/>
                                        <p:tgtEl>
                                          <p:spTgt spid="14"/>
                                        </p:tgtEl>
                                      </p:cBhvr>
                                    </p:animEffect>
                                  </p:childTnLst>
                                </p:cTn>
                              </p:par>
                            </p:childTnLst>
                          </p:cTn>
                        </p:par>
                        <p:par>
                          <p:cTn id="58" fill="hold">
                            <p:stCondLst>
                              <p:cond delay="3924"/>
                            </p:stCondLst>
                            <p:childTnLst>
                              <p:par>
                                <p:cTn id="59" presetID="53" presetClass="entr" presetSubtype="16" fill="hold" nodeType="afterEffect">
                                  <p:stCondLst>
                                    <p:cond delay="0"/>
                                  </p:stCondLst>
                                  <p:childTnLst>
                                    <p:set>
                                      <p:cBhvr>
                                        <p:cTn id="60" dur="1" fill="hold">
                                          <p:stCondLst>
                                            <p:cond delay="0"/>
                                          </p:stCondLst>
                                        </p:cTn>
                                        <p:tgtEl>
                                          <p:spTgt spid="3"/>
                                        </p:tgtEl>
                                        <p:attrNameLst>
                                          <p:attrName>style.visibility</p:attrName>
                                        </p:attrNameLst>
                                      </p:cBhvr>
                                      <p:to>
                                        <p:strVal val="visible"/>
                                      </p:to>
                                    </p:set>
                                    <p:anim calcmode="lin" valueType="num">
                                      <p:cBhvr>
                                        <p:cTn id="61" dur="250" fill="hold"/>
                                        <p:tgtEl>
                                          <p:spTgt spid="3"/>
                                        </p:tgtEl>
                                        <p:attrNameLst>
                                          <p:attrName>ppt_w</p:attrName>
                                        </p:attrNameLst>
                                      </p:cBhvr>
                                      <p:tavLst>
                                        <p:tav tm="0">
                                          <p:val>
                                            <p:fltVal val="0"/>
                                          </p:val>
                                        </p:tav>
                                        <p:tav tm="100000">
                                          <p:val>
                                            <p:strVal val="#ppt_w"/>
                                          </p:val>
                                        </p:tav>
                                      </p:tavLst>
                                    </p:anim>
                                    <p:anim calcmode="lin" valueType="num">
                                      <p:cBhvr>
                                        <p:cTn id="62" dur="250" fill="hold"/>
                                        <p:tgtEl>
                                          <p:spTgt spid="3"/>
                                        </p:tgtEl>
                                        <p:attrNameLst>
                                          <p:attrName>ppt_h</p:attrName>
                                        </p:attrNameLst>
                                      </p:cBhvr>
                                      <p:tavLst>
                                        <p:tav tm="0">
                                          <p:val>
                                            <p:fltVal val="0"/>
                                          </p:val>
                                        </p:tav>
                                        <p:tav tm="100000">
                                          <p:val>
                                            <p:strVal val="#ppt_h"/>
                                          </p:val>
                                        </p:tav>
                                      </p:tavLst>
                                    </p:anim>
                                    <p:animEffect transition="in" filter="fade">
                                      <p:cBhvr>
                                        <p:cTn id="63" dur="250"/>
                                        <p:tgtEl>
                                          <p:spTgt spid="3"/>
                                        </p:tgtEl>
                                      </p:cBhvr>
                                    </p:animEffect>
                                  </p:childTnLst>
                                </p:cTn>
                              </p:par>
                            </p:childTnLst>
                          </p:cTn>
                        </p:par>
                        <p:par>
                          <p:cTn id="64" fill="hold">
                            <p:stCondLst>
                              <p:cond delay="4424"/>
                            </p:stCondLst>
                            <p:childTnLst>
                              <p:par>
                                <p:cTn id="65" presetID="53" presetClass="entr" presetSubtype="16" fill="hold" grpId="0" nodeType="afterEffect">
                                  <p:stCondLst>
                                    <p:cond delay="0"/>
                                  </p:stCondLst>
                                  <p:childTnLst>
                                    <p:set>
                                      <p:cBhvr>
                                        <p:cTn id="66" dur="1" fill="hold">
                                          <p:stCondLst>
                                            <p:cond delay="0"/>
                                          </p:stCondLst>
                                        </p:cTn>
                                        <p:tgtEl>
                                          <p:spTgt spid="97"/>
                                        </p:tgtEl>
                                        <p:attrNameLst>
                                          <p:attrName>style.visibility</p:attrName>
                                        </p:attrNameLst>
                                      </p:cBhvr>
                                      <p:to>
                                        <p:strVal val="visible"/>
                                      </p:to>
                                    </p:set>
                                    <p:anim calcmode="lin" valueType="num">
                                      <p:cBhvr>
                                        <p:cTn id="67" dur="250" fill="hold"/>
                                        <p:tgtEl>
                                          <p:spTgt spid="97"/>
                                        </p:tgtEl>
                                        <p:attrNameLst>
                                          <p:attrName>ppt_w</p:attrName>
                                        </p:attrNameLst>
                                      </p:cBhvr>
                                      <p:tavLst>
                                        <p:tav tm="0">
                                          <p:val>
                                            <p:fltVal val="0"/>
                                          </p:val>
                                        </p:tav>
                                        <p:tav tm="100000">
                                          <p:val>
                                            <p:strVal val="#ppt_w"/>
                                          </p:val>
                                        </p:tav>
                                      </p:tavLst>
                                    </p:anim>
                                    <p:anim calcmode="lin" valueType="num">
                                      <p:cBhvr>
                                        <p:cTn id="68" dur="250" fill="hold"/>
                                        <p:tgtEl>
                                          <p:spTgt spid="97"/>
                                        </p:tgtEl>
                                        <p:attrNameLst>
                                          <p:attrName>ppt_h</p:attrName>
                                        </p:attrNameLst>
                                      </p:cBhvr>
                                      <p:tavLst>
                                        <p:tav tm="0">
                                          <p:val>
                                            <p:fltVal val="0"/>
                                          </p:val>
                                        </p:tav>
                                        <p:tav tm="100000">
                                          <p:val>
                                            <p:strVal val="#ppt_h"/>
                                          </p:val>
                                        </p:tav>
                                      </p:tavLst>
                                    </p:anim>
                                    <p:animEffect transition="in" filter="fade">
                                      <p:cBhvr>
                                        <p:cTn id="69" dur="250"/>
                                        <p:tgtEl>
                                          <p:spTgt spid="97"/>
                                        </p:tgtEl>
                                      </p:cBhvr>
                                    </p:animEffect>
                                  </p:childTnLst>
                                </p:cTn>
                              </p:par>
                            </p:childTnLst>
                          </p:cTn>
                        </p:par>
                        <p:par>
                          <p:cTn id="70" fill="hold">
                            <p:stCondLst>
                              <p:cond delay="4924"/>
                            </p:stCondLst>
                            <p:childTnLst>
                              <p:par>
                                <p:cTn id="71" presetID="53" presetClass="entr" presetSubtype="16" fill="hold" grpId="0" nodeType="afterEffect">
                                  <p:stCondLst>
                                    <p:cond delay="0"/>
                                  </p:stCondLst>
                                  <p:iterate type="lt">
                                    <p:tmPct val="10000"/>
                                  </p:iterate>
                                  <p:childTnLst>
                                    <p:set>
                                      <p:cBhvr>
                                        <p:cTn id="72" dur="1" fill="hold">
                                          <p:stCondLst>
                                            <p:cond delay="0"/>
                                          </p:stCondLst>
                                        </p:cTn>
                                        <p:tgtEl>
                                          <p:spTgt spid="98"/>
                                        </p:tgtEl>
                                        <p:attrNameLst>
                                          <p:attrName>style.visibility</p:attrName>
                                        </p:attrNameLst>
                                      </p:cBhvr>
                                      <p:to>
                                        <p:strVal val="visible"/>
                                      </p:to>
                                    </p:set>
                                    <p:anim calcmode="lin" valueType="num">
                                      <p:cBhvr>
                                        <p:cTn id="73" dur="250" fill="hold"/>
                                        <p:tgtEl>
                                          <p:spTgt spid="98"/>
                                        </p:tgtEl>
                                        <p:attrNameLst>
                                          <p:attrName>ppt_w</p:attrName>
                                        </p:attrNameLst>
                                      </p:cBhvr>
                                      <p:tavLst>
                                        <p:tav tm="0">
                                          <p:val>
                                            <p:fltVal val="0"/>
                                          </p:val>
                                        </p:tav>
                                        <p:tav tm="100000">
                                          <p:val>
                                            <p:strVal val="#ppt_w"/>
                                          </p:val>
                                        </p:tav>
                                      </p:tavLst>
                                    </p:anim>
                                    <p:anim calcmode="lin" valueType="num">
                                      <p:cBhvr>
                                        <p:cTn id="74" dur="250" fill="hold"/>
                                        <p:tgtEl>
                                          <p:spTgt spid="98"/>
                                        </p:tgtEl>
                                        <p:attrNameLst>
                                          <p:attrName>ppt_h</p:attrName>
                                        </p:attrNameLst>
                                      </p:cBhvr>
                                      <p:tavLst>
                                        <p:tav tm="0">
                                          <p:val>
                                            <p:fltVal val="0"/>
                                          </p:val>
                                        </p:tav>
                                        <p:tav tm="100000">
                                          <p:val>
                                            <p:strVal val="#ppt_h"/>
                                          </p:val>
                                        </p:tav>
                                      </p:tavLst>
                                    </p:anim>
                                    <p:animEffect transition="in" filter="fade">
                                      <p:cBhvr>
                                        <p:cTn id="75" dur="250"/>
                                        <p:tgtEl>
                                          <p:spTgt spid="98"/>
                                        </p:tgtEl>
                                      </p:cBhvr>
                                    </p:animEffect>
                                  </p:childTnLst>
                                </p:cTn>
                              </p:par>
                            </p:childTnLst>
                          </p:cTn>
                        </p:par>
                        <p:par>
                          <p:cTn id="76" fill="hold">
                            <p:stCondLst>
                              <p:cond delay="5599"/>
                            </p:stCondLst>
                            <p:childTnLst>
                              <p:par>
                                <p:cTn id="77" presetID="18" presetClass="entr" presetSubtype="9"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strips(upLeft)">
                                      <p:cBhvr>
                                        <p:cTn id="79" dur="500"/>
                                        <p:tgtEl>
                                          <p:spTgt spid="34"/>
                                        </p:tgtEl>
                                      </p:cBhvr>
                                    </p:animEffect>
                                  </p:childTnLst>
                                </p:cTn>
                              </p:par>
                            </p:childTnLst>
                          </p:cTn>
                        </p:par>
                        <p:par>
                          <p:cTn id="80" fill="hold">
                            <p:stCondLst>
                              <p:cond delay="6099"/>
                            </p:stCondLst>
                            <p:childTnLst>
                              <p:par>
                                <p:cTn id="81" presetID="53" presetClass="entr" presetSubtype="16" fill="hold" nodeType="afterEffect">
                                  <p:stCondLst>
                                    <p:cond delay="0"/>
                                  </p:stCondLst>
                                  <p:childTnLst>
                                    <p:set>
                                      <p:cBhvr>
                                        <p:cTn id="82" dur="1" fill="hold">
                                          <p:stCondLst>
                                            <p:cond delay="0"/>
                                          </p:stCondLst>
                                        </p:cTn>
                                        <p:tgtEl>
                                          <p:spTgt spid="9"/>
                                        </p:tgtEl>
                                        <p:attrNameLst>
                                          <p:attrName>style.visibility</p:attrName>
                                        </p:attrNameLst>
                                      </p:cBhvr>
                                      <p:to>
                                        <p:strVal val="visible"/>
                                      </p:to>
                                    </p:set>
                                    <p:anim calcmode="lin" valueType="num">
                                      <p:cBhvr>
                                        <p:cTn id="83" dur="250" fill="hold"/>
                                        <p:tgtEl>
                                          <p:spTgt spid="9"/>
                                        </p:tgtEl>
                                        <p:attrNameLst>
                                          <p:attrName>ppt_w</p:attrName>
                                        </p:attrNameLst>
                                      </p:cBhvr>
                                      <p:tavLst>
                                        <p:tav tm="0">
                                          <p:val>
                                            <p:fltVal val="0"/>
                                          </p:val>
                                        </p:tav>
                                        <p:tav tm="100000">
                                          <p:val>
                                            <p:strVal val="#ppt_w"/>
                                          </p:val>
                                        </p:tav>
                                      </p:tavLst>
                                    </p:anim>
                                    <p:anim calcmode="lin" valueType="num">
                                      <p:cBhvr>
                                        <p:cTn id="84" dur="250" fill="hold"/>
                                        <p:tgtEl>
                                          <p:spTgt spid="9"/>
                                        </p:tgtEl>
                                        <p:attrNameLst>
                                          <p:attrName>ppt_h</p:attrName>
                                        </p:attrNameLst>
                                      </p:cBhvr>
                                      <p:tavLst>
                                        <p:tav tm="0">
                                          <p:val>
                                            <p:fltVal val="0"/>
                                          </p:val>
                                        </p:tav>
                                        <p:tav tm="100000">
                                          <p:val>
                                            <p:strVal val="#ppt_h"/>
                                          </p:val>
                                        </p:tav>
                                      </p:tavLst>
                                    </p:anim>
                                    <p:animEffect transition="in" filter="fade">
                                      <p:cBhvr>
                                        <p:cTn id="85" dur="250"/>
                                        <p:tgtEl>
                                          <p:spTgt spid="9"/>
                                        </p:tgtEl>
                                      </p:cBhvr>
                                    </p:animEffect>
                                  </p:childTnLst>
                                </p:cTn>
                              </p:par>
                            </p:childTnLst>
                          </p:cTn>
                        </p:par>
                        <p:par>
                          <p:cTn id="86" fill="hold">
                            <p:stCondLst>
                              <p:cond delay="6599"/>
                            </p:stCondLst>
                            <p:childTnLst>
                              <p:par>
                                <p:cTn id="87" presetID="53" presetClass="entr" presetSubtype="16" fill="hold" grpId="0" nodeType="afterEffect">
                                  <p:stCondLst>
                                    <p:cond delay="0"/>
                                  </p:stCondLst>
                                  <p:childTnLst>
                                    <p:set>
                                      <p:cBhvr>
                                        <p:cTn id="88" dur="1" fill="hold">
                                          <p:stCondLst>
                                            <p:cond delay="0"/>
                                          </p:stCondLst>
                                        </p:cTn>
                                        <p:tgtEl>
                                          <p:spTgt spid="109"/>
                                        </p:tgtEl>
                                        <p:attrNameLst>
                                          <p:attrName>style.visibility</p:attrName>
                                        </p:attrNameLst>
                                      </p:cBhvr>
                                      <p:to>
                                        <p:strVal val="visible"/>
                                      </p:to>
                                    </p:set>
                                    <p:anim calcmode="lin" valueType="num">
                                      <p:cBhvr>
                                        <p:cTn id="89" dur="250" fill="hold"/>
                                        <p:tgtEl>
                                          <p:spTgt spid="109"/>
                                        </p:tgtEl>
                                        <p:attrNameLst>
                                          <p:attrName>ppt_w</p:attrName>
                                        </p:attrNameLst>
                                      </p:cBhvr>
                                      <p:tavLst>
                                        <p:tav tm="0">
                                          <p:val>
                                            <p:fltVal val="0"/>
                                          </p:val>
                                        </p:tav>
                                        <p:tav tm="100000">
                                          <p:val>
                                            <p:strVal val="#ppt_w"/>
                                          </p:val>
                                        </p:tav>
                                      </p:tavLst>
                                    </p:anim>
                                    <p:anim calcmode="lin" valueType="num">
                                      <p:cBhvr>
                                        <p:cTn id="90" dur="250" fill="hold"/>
                                        <p:tgtEl>
                                          <p:spTgt spid="109"/>
                                        </p:tgtEl>
                                        <p:attrNameLst>
                                          <p:attrName>ppt_h</p:attrName>
                                        </p:attrNameLst>
                                      </p:cBhvr>
                                      <p:tavLst>
                                        <p:tav tm="0">
                                          <p:val>
                                            <p:fltVal val="0"/>
                                          </p:val>
                                        </p:tav>
                                        <p:tav tm="100000">
                                          <p:val>
                                            <p:strVal val="#ppt_h"/>
                                          </p:val>
                                        </p:tav>
                                      </p:tavLst>
                                    </p:anim>
                                    <p:animEffect transition="in" filter="fade">
                                      <p:cBhvr>
                                        <p:cTn id="91" dur="250"/>
                                        <p:tgtEl>
                                          <p:spTgt spid="109"/>
                                        </p:tgtEl>
                                      </p:cBhvr>
                                    </p:animEffect>
                                  </p:childTnLst>
                                </p:cTn>
                              </p:par>
                            </p:childTnLst>
                          </p:cTn>
                        </p:par>
                        <p:par>
                          <p:cTn id="92" fill="hold">
                            <p:stCondLst>
                              <p:cond delay="7099"/>
                            </p:stCondLst>
                            <p:childTnLst>
                              <p:par>
                                <p:cTn id="93" presetID="53" presetClass="entr" presetSubtype="16" fill="hold" grpId="0" nodeType="afterEffect">
                                  <p:stCondLst>
                                    <p:cond delay="0"/>
                                  </p:stCondLst>
                                  <p:iterate type="lt">
                                    <p:tmPct val="10000"/>
                                  </p:iterate>
                                  <p:childTnLst>
                                    <p:set>
                                      <p:cBhvr>
                                        <p:cTn id="94" dur="1" fill="hold">
                                          <p:stCondLst>
                                            <p:cond delay="0"/>
                                          </p:stCondLst>
                                        </p:cTn>
                                        <p:tgtEl>
                                          <p:spTgt spid="110"/>
                                        </p:tgtEl>
                                        <p:attrNameLst>
                                          <p:attrName>style.visibility</p:attrName>
                                        </p:attrNameLst>
                                      </p:cBhvr>
                                      <p:to>
                                        <p:strVal val="visible"/>
                                      </p:to>
                                    </p:set>
                                    <p:anim calcmode="lin" valueType="num">
                                      <p:cBhvr>
                                        <p:cTn id="95" dur="250" fill="hold"/>
                                        <p:tgtEl>
                                          <p:spTgt spid="110"/>
                                        </p:tgtEl>
                                        <p:attrNameLst>
                                          <p:attrName>ppt_w</p:attrName>
                                        </p:attrNameLst>
                                      </p:cBhvr>
                                      <p:tavLst>
                                        <p:tav tm="0">
                                          <p:val>
                                            <p:fltVal val="0"/>
                                          </p:val>
                                        </p:tav>
                                        <p:tav tm="100000">
                                          <p:val>
                                            <p:strVal val="#ppt_w"/>
                                          </p:val>
                                        </p:tav>
                                      </p:tavLst>
                                    </p:anim>
                                    <p:anim calcmode="lin" valueType="num">
                                      <p:cBhvr>
                                        <p:cTn id="96" dur="250" fill="hold"/>
                                        <p:tgtEl>
                                          <p:spTgt spid="110"/>
                                        </p:tgtEl>
                                        <p:attrNameLst>
                                          <p:attrName>ppt_h</p:attrName>
                                        </p:attrNameLst>
                                      </p:cBhvr>
                                      <p:tavLst>
                                        <p:tav tm="0">
                                          <p:val>
                                            <p:fltVal val="0"/>
                                          </p:val>
                                        </p:tav>
                                        <p:tav tm="100000">
                                          <p:val>
                                            <p:strVal val="#ppt_h"/>
                                          </p:val>
                                        </p:tav>
                                      </p:tavLst>
                                    </p:anim>
                                    <p:animEffect transition="in" filter="fade">
                                      <p:cBhvr>
                                        <p:cTn id="97" dur="250"/>
                                        <p:tgtEl>
                                          <p:spTgt spid="110"/>
                                        </p:tgtEl>
                                      </p:cBhvr>
                                    </p:animEffect>
                                  </p:childTnLst>
                                </p:cTn>
                              </p:par>
                            </p:childTnLst>
                          </p:cTn>
                        </p:par>
                        <p:par>
                          <p:cTn id="98" fill="hold">
                            <p:stCondLst>
                              <p:cond delay="7774"/>
                            </p:stCondLst>
                            <p:childTnLst>
                              <p:par>
                                <p:cTn id="99" presetID="18" presetClass="entr" presetSubtype="3" fill="hold" grpId="0" nodeType="afterEffect">
                                  <p:stCondLst>
                                    <p:cond delay="0"/>
                                  </p:stCondLst>
                                  <p:childTnLst>
                                    <p:set>
                                      <p:cBhvr>
                                        <p:cTn id="100" dur="1" fill="hold">
                                          <p:stCondLst>
                                            <p:cond delay="0"/>
                                          </p:stCondLst>
                                        </p:cTn>
                                        <p:tgtEl>
                                          <p:spTgt spid="41"/>
                                        </p:tgtEl>
                                        <p:attrNameLst>
                                          <p:attrName>style.visibility</p:attrName>
                                        </p:attrNameLst>
                                      </p:cBhvr>
                                      <p:to>
                                        <p:strVal val="visible"/>
                                      </p:to>
                                    </p:set>
                                    <p:animEffect transition="in" filter="strips(upRight)">
                                      <p:cBhvr>
                                        <p:cTn id="101" dur="500"/>
                                        <p:tgtEl>
                                          <p:spTgt spid="41"/>
                                        </p:tgtEl>
                                      </p:cBhvr>
                                    </p:animEffect>
                                  </p:childTnLst>
                                </p:cTn>
                              </p:par>
                            </p:childTnLst>
                          </p:cTn>
                        </p:par>
                        <p:par>
                          <p:cTn id="102" fill="hold">
                            <p:stCondLst>
                              <p:cond delay="8274"/>
                            </p:stCondLst>
                            <p:childTnLst>
                              <p:par>
                                <p:cTn id="103" presetID="53" presetClass="entr" presetSubtype="16" fill="hold" nodeType="afterEffect">
                                  <p:stCondLst>
                                    <p:cond delay="0"/>
                                  </p:stCondLst>
                                  <p:childTnLst>
                                    <p:set>
                                      <p:cBhvr>
                                        <p:cTn id="104" dur="1" fill="hold">
                                          <p:stCondLst>
                                            <p:cond delay="0"/>
                                          </p:stCondLst>
                                        </p:cTn>
                                        <p:tgtEl>
                                          <p:spTgt spid="6"/>
                                        </p:tgtEl>
                                        <p:attrNameLst>
                                          <p:attrName>style.visibility</p:attrName>
                                        </p:attrNameLst>
                                      </p:cBhvr>
                                      <p:to>
                                        <p:strVal val="visible"/>
                                      </p:to>
                                    </p:set>
                                    <p:anim calcmode="lin" valueType="num">
                                      <p:cBhvr>
                                        <p:cTn id="105" dur="250" fill="hold"/>
                                        <p:tgtEl>
                                          <p:spTgt spid="6"/>
                                        </p:tgtEl>
                                        <p:attrNameLst>
                                          <p:attrName>ppt_w</p:attrName>
                                        </p:attrNameLst>
                                      </p:cBhvr>
                                      <p:tavLst>
                                        <p:tav tm="0">
                                          <p:val>
                                            <p:fltVal val="0"/>
                                          </p:val>
                                        </p:tav>
                                        <p:tav tm="100000">
                                          <p:val>
                                            <p:strVal val="#ppt_w"/>
                                          </p:val>
                                        </p:tav>
                                      </p:tavLst>
                                    </p:anim>
                                    <p:anim calcmode="lin" valueType="num">
                                      <p:cBhvr>
                                        <p:cTn id="106" dur="250" fill="hold"/>
                                        <p:tgtEl>
                                          <p:spTgt spid="6"/>
                                        </p:tgtEl>
                                        <p:attrNameLst>
                                          <p:attrName>ppt_h</p:attrName>
                                        </p:attrNameLst>
                                      </p:cBhvr>
                                      <p:tavLst>
                                        <p:tav tm="0">
                                          <p:val>
                                            <p:fltVal val="0"/>
                                          </p:val>
                                        </p:tav>
                                        <p:tav tm="100000">
                                          <p:val>
                                            <p:strVal val="#ppt_h"/>
                                          </p:val>
                                        </p:tav>
                                      </p:tavLst>
                                    </p:anim>
                                    <p:animEffect transition="in" filter="fade">
                                      <p:cBhvr>
                                        <p:cTn id="107" dur="250"/>
                                        <p:tgtEl>
                                          <p:spTgt spid="6"/>
                                        </p:tgtEl>
                                      </p:cBhvr>
                                    </p:animEffect>
                                  </p:childTnLst>
                                </p:cTn>
                              </p:par>
                            </p:childTnLst>
                          </p:cTn>
                        </p:par>
                        <p:par>
                          <p:cTn id="108" fill="hold">
                            <p:stCondLst>
                              <p:cond delay="8774"/>
                            </p:stCondLst>
                            <p:childTnLst>
                              <p:par>
                                <p:cTn id="109" presetID="53" presetClass="entr" presetSubtype="16" fill="hold" grpId="0" nodeType="afterEffect">
                                  <p:stCondLst>
                                    <p:cond delay="0"/>
                                  </p:stCondLst>
                                  <p:childTnLst>
                                    <p:set>
                                      <p:cBhvr>
                                        <p:cTn id="110" dur="1" fill="hold">
                                          <p:stCondLst>
                                            <p:cond delay="0"/>
                                          </p:stCondLst>
                                        </p:cTn>
                                        <p:tgtEl>
                                          <p:spTgt spid="100"/>
                                        </p:tgtEl>
                                        <p:attrNameLst>
                                          <p:attrName>style.visibility</p:attrName>
                                        </p:attrNameLst>
                                      </p:cBhvr>
                                      <p:to>
                                        <p:strVal val="visible"/>
                                      </p:to>
                                    </p:set>
                                    <p:anim calcmode="lin" valueType="num">
                                      <p:cBhvr>
                                        <p:cTn id="111" dur="250" fill="hold"/>
                                        <p:tgtEl>
                                          <p:spTgt spid="100"/>
                                        </p:tgtEl>
                                        <p:attrNameLst>
                                          <p:attrName>ppt_w</p:attrName>
                                        </p:attrNameLst>
                                      </p:cBhvr>
                                      <p:tavLst>
                                        <p:tav tm="0">
                                          <p:val>
                                            <p:fltVal val="0"/>
                                          </p:val>
                                        </p:tav>
                                        <p:tav tm="100000">
                                          <p:val>
                                            <p:strVal val="#ppt_w"/>
                                          </p:val>
                                        </p:tav>
                                      </p:tavLst>
                                    </p:anim>
                                    <p:anim calcmode="lin" valueType="num">
                                      <p:cBhvr>
                                        <p:cTn id="112" dur="250" fill="hold"/>
                                        <p:tgtEl>
                                          <p:spTgt spid="100"/>
                                        </p:tgtEl>
                                        <p:attrNameLst>
                                          <p:attrName>ppt_h</p:attrName>
                                        </p:attrNameLst>
                                      </p:cBhvr>
                                      <p:tavLst>
                                        <p:tav tm="0">
                                          <p:val>
                                            <p:fltVal val="0"/>
                                          </p:val>
                                        </p:tav>
                                        <p:tav tm="100000">
                                          <p:val>
                                            <p:strVal val="#ppt_h"/>
                                          </p:val>
                                        </p:tav>
                                      </p:tavLst>
                                    </p:anim>
                                    <p:animEffect transition="in" filter="fade">
                                      <p:cBhvr>
                                        <p:cTn id="113" dur="250"/>
                                        <p:tgtEl>
                                          <p:spTgt spid="100"/>
                                        </p:tgtEl>
                                      </p:cBhvr>
                                    </p:animEffect>
                                  </p:childTnLst>
                                </p:cTn>
                              </p:par>
                            </p:childTnLst>
                          </p:cTn>
                        </p:par>
                        <p:par>
                          <p:cTn id="114" fill="hold">
                            <p:stCondLst>
                              <p:cond delay="9274"/>
                            </p:stCondLst>
                            <p:childTnLst>
                              <p:par>
                                <p:cTn id="115" presetID="53" presetClass="entr" presetSubtype="16" fill="hold" grpId="0" nodeType="afterEffect">
                                  <p:stCondLst>
                                    <p:cond delay="0"/>
                                  </p:stCondLst>
                                  <p:iterate type="lt">
                                    <p:tmPct val="10000"/>
                                  </p:iterate>
                                  <p:childTnLst>
                                    <p:set>
                                      <p:cBhvr>
                                        <p:cTn id="116" dur="1" fill="hold">
                                          <p:stCondLst>
                                            <p:cond delay="0"/>
                                          </p:stCondLst>
                                        </p:cTn>
                                        <p:tgtEl>
                                          <p:spTgt spid="101"/>
                                        </p:tgtEl>
                                        <p:attrNameLst>
                                          <p:attrName>style.visibility</p:attrName>
                                        </p:attrNameLst>
                                      </p:cBhvr>
                                      <p:to>
                                        <p:strVal val="visible"/>
                                      </p:to>
                                    </p:set>
                                    <p:anim calcmode="lin" valueType="num">
                                      <p:cBhvr>
                                        <p:cTn id="117" dur="250" fill="hold"/>
                                        <p:tgtEl>
                                          <p:spTgt spid="101"/>
                                        </p:tgtEl>
                                        <p:attrNameLst>
                                          <p:attrName>ppt_w</p:attrName>
                                        </p:attrNameLst>
                                      </p:cBhvr>
                                      <p:tavLst>
                                        <p:tav tm="0">
                                          <p:val>
                                            <p:fltVal val="0"/>
                                          </p:val>
                                        </p:tav>
                                        <p:tav tm="100000">
                                          <p:val>
                                            <p:strVal val="#ppt_w"/>
                                          </p:val>
                                        </p:tav>
                                      </p:tavLst>
                                    </p:anim>
                                    <p:anim calcmode="lin" valueType="num">
                                      <p:cBhvr>
                                        <p:cTn id="118" dur="250" fill="hold"/>
                                        <p:tgtEl>
                                          <p:spTgt spid="101"/>
                                        </p:tgtEl>
                                        <p:attrNameLst>
                                          <p:attrName>ppt_h</p:attrName>
                                        </p:attrNameLst>
                                      </p:cBhvr>
                                      <p:tavLst>
                                        <p:tav tm="0">
                                          <p:val>
                                            <p:fltVal val="0"/>
                                          </p:val>
                                        </p:tav>
                                        <p:tav tm="100000">
                                          <p:val>
                                            <p:strVal val="#ppt_h"/>
                                          </p:val>
                                        </p:tav>
                                      </p:tavLst>
                                    </p:anim>
                                    <p:animEffect transition="in" filter="fade">
                                      <p:cBhvr>
                                        <p:cTn id="119" dur="250"/>
                                        <p:tgtEl>
                                          <p:spTgt spid="101"/>
                                        </p:tgtEl>
                                      </p:cBhvr>
                                    </p:animEffect>
                                  </p:childTnLst>
                                </p:cTn>
                              </p:par>
                            </p:childTnLst>
                          </p:cTn>
                        </p:par>
                        <p:par>
                          <p:cTn id="120" fill="hold">
                            <p:stCondLst>
                              <p:cond delay="9949"/>
                            </p:stCondLst>
                            <p:childTnLst>
                              <p:par>
                                <p:cTn id="121" presetID="18" presetClass="entr" presetSubtype="9" fill="hold" grpId="0" nodeType="afterEffect">
                                  <p:stCondLst>
                                    <p:cond delay="0"/>
                                  </p:stCondLst>
                                  <p:childTnLst>
                                    <p:set>
                                      <p:cBhvr>
                                        <p:cTn id="122" dur="1" fill="hold">
                                          <p:stCondLst>
                                            <p:cond delay="0"/>
                                          </p:stCondLst>
                                        </p:cTn>
                                        <p:tgtEl>
                                          <p:spTgt spid="48"/>
                                        </p:tgtEl>
                                        <p:attrNameLst>
                                          <p:attrName>style.visibility</p:attrName>
                                        </p:attrNameLst>
                                      </p:cBhvr>
                                      <p:to>
                                        <p:strVal val="visible"/>
                                      </p:to>
                                    </p:set>
                                    <p:animEffect transition="in" filter="strips(upLeft)">
                                      <p:cBhvr>
                                        <p:cTn id="123" dur="500"/>
                                        <p:tgtEl>
                                          <p:spTgt spid="48"/>
                                        </p:tgtEl>
                                      </p:cBhvr>
                                    </p:animEffect>
                                  </p:childTnLst>
                                </p:cTn>
                              </p:par>
                            </p:childTnLst>
                          </p:cTn>
                        </p:par>
                        <p:par>
                          <p:cTn id="124" fill="hold">
                            <p:stCondLst>
                              <p:cond delay="10449"/>
                            </p:stCondLst>
                            <p:childTnLst>
                              <p:par>
                                <p:cTn id="125" presetID="53" presetClass="entr" presetSubtype="16" fill="hold" nodeType="afterEffect">
                                  <p:stCondLst>
                                    <p:cond delay="0"/>
                                  </p:stCondLst>
                                  <p:childTnLst>
                                    <p:set>
                                      <p:cBhvr>
                                        <p:cTn id="126" dur="1" fill="hold">
                                          <p:stCondLst>
                                            <p:cond delay="0"/>
                                          </p:stCondLst>
                                        </p:cTn>
                                        <p:tgtEl>
                                          <p:spTgt spid="8"/>
                                        </p:tgtEl>
                                        <p:attrNameLst>
                                          <p:attrName>style.visibility</p:attrName>
                                        </p:attrNameLst>
                                      </p:cBhvr>
                                      <p:to>
                                        <p:strVal val="visible"/>
                                      </p:to>
                                    </p:set>
                                    <p:anim calcmode="lin" valueType="num">
                                      <p:cBhvr>
                                        <p:cTn id="127" dur="250" fill="hold"/>
                                        <p:tgtEl>
                                          <p:spTgt spid="8"/>
                                        </p:tgtEl>
                                        <p:attrNameLst>
                                          <p:attrName>ppt_w</p:attrName>
                                        </p:attrNameLst>
                                      </p:cBhvr>
                                      <p:tavLst>
                                        <p:tav tm="0">
                                          <p:val>
                                            <p:fltVal val="0"/>
                                          </p:val>
                                        </p:tav>
                                        <p:tav tm="100000">
                                          <p:val>
                                            <p:strVal val="#ppt_w"/>
                                          </p:val>
                                        </p:tav>
                                      </p:tavLst>
                                    </p:anim>
                                    <p:anim calcmode="lin" valueType="num">
                                      <p:cBhvr>
                                        <p:cTn id="128" dur="250" fill="hold"/>
                                        <p:tgtEl>
                                          <p:spTgt spid="8"/>
                                        </p:tgtEl>
                                        <p:attrNameLst>
                                          <p:attrName>ppt_h</p:attrName>
                                        </p:attrNameLst>
                                      </p:cBhvr>
                                      <p:tavLst>
                                        <p:tav tm="0">
                                          <p:val>
                                            <p:fltVal val="0"/>
                                          </p:val>
                                        </p:tav>
                                        <p:tav tm="100000">
                                          <p:val>
                                            <p:strVal val="#ppt_h"/>
                                          </p:val>
                                        </p:tav>
                                      </p:tavLst>
                                    </p:anim>
                                    <p:animEffect transition="in" filter="fade">
                                      <p:cBhvr>
                                        <p:cTn id="129" dur="250"/>
                                        <p:tgtEl>
                                          <p:spTgt spid="8"/>
                                        </p:tgtEl>
                                      </p:cBhvr>
                                    </p:animEffect>
                                  </p:childTnLst>
                                </p:cTn>
                              </p:par>
                            </p:childTnLst>
                          </p:cTn>
                        </p:par>
                        <p:par>
                          <p:cTn id="130" fill="hold">
                            <p:stCondLst>
                              <p:cond delay="10949"/>
                            </p:stCondLst>
                            <p:childTnLst>
                              <p:par>
                                <p:cTn id="131" presetID="53" presetClass="entr" presetSubtype="16" fill="hold" grpId="0" nodeType="afterEffect">
                                  <p:stCondLst>
                                    <p:cond delay="0"/>
                                  </p:stCondLst>
                                  <p:childTnLst>
                                    <p:set>
                                      <p:cBhvr>
                                        <p:cTn id="132" dur="1" fill="hold">
                                          <p:stCondLst>
                                            <p:cond delay="0"/>
                                          </p:stCondLst>
                                        </p:cTn>
                                        <p:tgtEl>
                                          <p:spTgt spid="112"/>
                                        </p:tgtEl>
                                        <p:attrNameLst>
                                          <p:attrName>style.visibility</p:attrName>
                                        </p:attrNameLst>
                                      </p:cBhvr>
                                      <p:to>
                                        <p:strVal val="visible"/>
                                      </p:to>
                                    </p:set>
                                    <p:anim calcmode="lin" valueType="num">
                                      <p:cBhvr>
                                        <p:cTn id="133" dur="250" fill="hold"/>
                                        <p:tgtEl>
                                          <p:spTgt spid="112"/>
                                        </p:tgtEl>
                                        <p:attrNameLst>
                                          <p:attrName>ppt_w</p:attrName>
                                        </p:attrNameLst>
                                      </p:cBhvr>
                                      <p:tavLst>
                                        <p:tav tm="0">
                                          <p:val>
                                            <p:fltVal val="0"/>
                                          </p:val>
                                        </p:tav>
                                        <p:tav tm="100000">
                                          <p:val>
                                            <p:strVal val="#ppt_w"/>
                                          </p:val>
                                        </p:tav>
                                      </p:tavLst>
                                    </p:anim>
                                    <p:anim calcmode="lin" valueType="num">
                                      <p:cBhvr>
                                        <p:cTn id="134" dur="250" fill="hold"/>
                                        <p:tgtEl>
                                          <p:spTgt spid="112"/>
                                        </p:tgtEl>
                                        <p:attrNameLst>
                                          <p:attrName>ppt_h</p:attrName>
                                        </p:attrNameLst>
                                      </p:cBhvr>
                                      <p:tavLst>
                                        <p:tav tm="0">
                                          <p:val>
                                            <p:fltVal val="0"/>
                                          </p:val>
                                        </p:tav>
                                        <p:tav tm="100000">
                                          <p:val>
                                            <p:strVal val="#ppt_h"/>
                                          </p:val>
                                        </p:tav>
                                      </p:tavLst>
                                    </p:anim>
                                    <p:animEffect transition="in" filter="fade">
                                      <p:cBhvr>
                                        <p:cTn id="135" dur="250"/>
                                        <p:tgtEl>
                                          <p:spTgt spid="112"/>
                                        </p:tgtEl>
                                      </p:cBhvr>
                                    </p:animEffect>
                                  </p:childTnLst>
                                </p:cTn>
                              </p:par>
                            </p:childTnLst>
                          </p:cTn>
                        </p:par>
                        <p:par>
                          <p:cTn id="136" fill="hold">
                            <p:stCondLst>
                              <p:cond delay="11449"/>
                            </p:stCondLst>
                            <p:childTnLst>
                              <p:par>
                                <p:cTn id="137" presetID="53" presetClass="entr" presetSubtype="16" fill="hold" grpId="0" nodeType="afterEffect">
                                  <p:stCondLst>
                                    <p:cond delay="0"/>
                                  </p:stCondLst>
                                  <p:iterate type="lt">
                                    <p:tmPct val="10000"/>
                                  </p:iterate>
                                  <p:childTnLst>
                                    <p:set>
                                      <p:cBhvr>
                                        <p:cTn id="138" dur="1" fill="hold">
                                          <p:stCondLst>
                                            <p:cond delay="0"/>
                                          </p:stCondLst>
                                        </p:cTn>
                                        <p:tgtEl>
                                          <p:spTgt spid="113"/>
                                        </p:tgtEl>
                                        <p:attrNameLst>
                                          <p:attrName>style.visibility</p:attrName>
                                        </p:attrNameLst>
                                      </p:cBhvr>
                                      <p:to>
                                        <p:strVal val="visible"/>
                                      </p:to>
                                    </p:set>
                                    <p:anim calcmode="lin" valueType="num">
                                      <p:cBhvr>
                                        <p:cTn id="139" dur="250" fill="hold"/>
                                        <p:tgtEl>
                                          <p:spTgt spid="113"/>
                                        </p:tgtEl>
                                        <p:attrNameLst>
                                          <p:attrName>ppt_w</p:attrName>
                                        </p:attrNameLst>
                                      </p:cBhvr>
                                      <p:tavLst>
                                        <p:tav tm="0">
                                          <p:val>
                                            <p:fltVal val="0"/>
                                          </p:val>
                                        </p:tav>
                                        <p:tav tm="100000">
                                          <p:val>
                                            <p:strVal val="#ppt_w"/>
                                          </p:val>
                                        </p:tav>
                                      </p:tavLst>
                                    </p:anim>
                                    <p:anim calcmode="lin" valueType="num">
                                      <p:cBhvr>
                                        <p:cTn id="140" dur="250" fill="hold"/>
                                        <p:tgtEl>
                                          <p:spTgt spid="113"/>
                                        </p:tgtEl>
                                        <p:attrNameLst>
                                          <p:attrName>ppt_h</p:attrName>
                                        </p:attrNameLst>
                                      </p:cBhvr>
                                      <p:tavLst>
                                        <p:tav tm="0">
                                          <p:val>
                                            <p:fltVal val="0"/>
                                          </p:val>
                                        </p:tav>
                                        <p:tav tm="100000">
                                          <p:val>
                                            <p:strVal val="#ppt_h"/>
                                          </p:val>
                                        </p:tav>
                                      </p:tavLst>
                                    </p:anim>
                                    <p:animEffect transition="in" filter="fade">
                                      <p:cBhvr>
                                        <p:cTn id="141" dur="250"/>
                                        <p:tgtEl>
                                          <p:spTgt spid="113"/>
                                        </p:tgtEl>
                                      </p:cBhvr>
                                    </p:animEffect>
                                  </p:childTnLst>
                                </p:cTn>
                              </p:par>
                            </p:childTnLst>
                          </p:cTn>
                        </p:par>
                        <p:par>
                          <p:cTn id="142" fill="hold">
                            <p:stCondLst>
                              <p:cond delay="12125"/>
                            </p:stCondLst>
                            <p:childTnLst>
                              <p:par>
                                <p:cTn id="143" presetID="18" presetClass="entr" presetSubtype="3" fill="hold" grpId="0" nodeType="afterEffect">
                                  <p:stCondLst>
                                    <p:cond delay="0"/>
                                  </p:stCondLst>
                                  <p:childTnLst>
                                    <p:set>
                                      <p:cBhvr>
                                        <p:cTn id="144" dur="1" fill="hold">
                                          <p:stCondLst>
                                            <p:cond delay="0"/>
                                          </p:stCondLst>
                                        </p:cTn>
                                        <p:tgtEl>
                                          <p:spTgt spid="55"/>
                                        </p:tgtEl>
                                        <p:attrNameLst>
                                          <p:attrName>style.visibility</p:attrName>
                                        </p:attrNameLst>
                                      </p:cBhvr>
                                      <p:to>
                                        <p:strVal val="visible"/>
                                      </p:to>
                                    </p:set>
                                    <p:animEffect transition="in" filter="strips(upRight)">
                                      <p:cBhvr>
                                        <p:cTn id="145" dur="500"/>
                                        <p:tgtEl>
                                          <p:spTgt spid="55"/>
                                        </p:tgtEl>
                                      </p:cBhvr>
                                    </p:animEffect>
                                  </p:childTnLst>
                                </p:cTn>
                              </p:par>
                            </p:childTnLst>
                          </p:cTn>
                        </p:par>
                        <p:par>
                          <p:cTn id="146" fill="hold">
                            <p:stCondLst>
                              <p:cond delay="12625"/>
                            </p:stCondLst>
                            <p:childTnLst>
                              <p:par>
                                <p:cTn id="147" presetID="53" presetClass="entr" presetSubtype="16" fill="hold" nodeType="afterEffect">
                                  <p:stCondLst>
                                    <p:cond delay="0"/>
                                  </p:stCondLst>
                                  <p:childTnLst>
                                    <p:set>
                                      <p:cBhvr>
                                        <p:cTn id="148" dur="1" fill="hold">
                                          <p:stCondLst>
                                            <p:cond delay="0"/>
                                          </p:stCondLst>
                                        </p:cTn>
                                        <p:tgtEl>
                                          <p:spTgt spid="7"/>
                                        </p:tgtEl>
                                        <p:attrNameLst>
                                          <p:attrName>style.visibility</p:attrName>
                                        </p:attrNameLst>
                                      </p:cBhvr>
                                      <p:to>
                                        <p:strVal val="visible"/>
                                      </p:to>
                                    </p:set>
                                    <p:anim calcmode="lin" valueType="num">
                                      <p:cBhvr>
                                        <p:cTn id="149" dur="250" fill="hold"/>
                                        <p:tgtEl>
                                          <p:spTgt spid="7"/>
                                        </p:tgtEl>
                                        <p:attrNameLst>
                                          <p:attrName>ppt_w</p:attrName>
                                        </p:attrNameLst>
                                      </p:cBhvr>
                                      <p:tavLst>
                                        <p:tav tm="0">
                                          <p:val>
                                            <p:fltVal val="0"/>
                                          </p:val>
                                        </p:tav>
                                        <p:tav tm="100000">
                                          <p:val>
                                            <p:strVal val="#ppt_w"/>
                                          </p:val>
                                        </p:tav>
                                      </p:tavLst>
                                    </p:anim>
                                    <p:anim calcmode="lin" valueType="num">
                                      <p:cBhvr>
                                        <p:cTn id="150" dur="250" fill="hold"/>
                                        <p:tgtEl>
                                          <p:spTgt spid="7"/>
                                        </p:tgtEl>
                                        <p:attrNameLst>
                                          <p:attrName>ppt_h</p:attrName>
                                        </p:attrNameLst>
                                      </p:cBhvr>
                                      <p:tavLst>
                                        <p:tav tm="0">
                                          <p:val>
                                            <p:fltVal val="0"/>
                                          </p:val>
                                        </p:tav>
                                        <p:tav tm="100000">
                                          <p:val>
                                            <p:strVal val="#ppt_h"/>
                                          </p:val>
                                        </p:tav>
                                      </p:tavLst>
                                    </p:anim>
                                    <p:animEffect transition="in" filter="fade">
                                      <p:cBhvr>
                                        <p:cTn id="151" dur="250"/>
                                        <p:tgtEl>
                                          <p:spTgt spid="7"/>
                                        </p:tgtEl>
                                      </p:cBhvr>
                                    </p:animEffect>
                                  </p:childTnLst>
                                </p:cTn>
                              </p:par>
                            </p:childTnLst>
                          </p:cTn>
                        </p:par>
                        <p:par>
                          <p:cTn id="152" fill="hold">
                            <p:stCondLst>
                              <p:cond delay="13125"/>
                            </p:stCondLst>
                            <p:childTnLst>
                              <p:par>
                                <p:cTn id="153" presetID="53" presetClass="entr" presetSubtype="16" fill="hold" grpId="0" nodeType="afterEffect">
                                  <p:stCondLst>
                                    <p:cond delay="0"/>
                                  </p:stCondLst>
                                  <p:childTnLst>
                                    <p:set>
                                      <p:cBhvr>
                                        <p:cTn id="154" dur="1" fill="hold">
                                          <p:stCondLst>
                                            <p:cond delay="0"/>
                                          </p:stCondLst>
                                        </p:cTn>
                                        <p:tgtEl>
                                          <p:spTgt spid="103"/>
                                        </p:tgtEl>
                                        <p:attrNameLst>
                                          <p:attrName>style.visibility</p:attrName>
                                        </p:attrNameLst>
                                      </p:cBhvr>
                                      <p:to>
                                        <p:strVal val="visible"/>
                                      </p:to>
                                    </p:set>
                                    <p:anim calcmode="lin" valueType="num">
                                      <p:cBhvr>
                                        <p:cTn id="155" dur="250" fill="hold"/>
                                        <p:tgtEl>
                                          <p:spTgt spid="103"/>
                                        </p:tgtEl>
                                        <p:attrNameLst>
                                          <p:attrName>ppt_w</p:attrName>
                                        </p:attrNameLst>
                                      </p:cBhvr>
                                      <p:tavLst>
                                        <p:tav tm="0">
                                          <p:val>
                                            <p:fltVal val="0"/>
                                          </p:val>
                                        </p:tav>
                                        <p:tav tm="100000">
                                          <p:val>
                                            <p:strVal val="#ppt_w"/>
                                          </p:val>
                                        </p:tav>
                                      </p:tavLst>
                                    </p:anim>
                                    <p:anim calcmode="lin" valueType="num">
                                      <p:cBhvr>
                                        <p:cTn id="156" dur="250" fill="hold"/>
                                        <p:tgtEl>
                                          <p:spTgt spid="103"/>
                                        </p:tgtEl>
                                        <p:attrNameLst>
                                          <p:attrName>ppt_h</p:attrName>
                                        </p:attrNameLst>
                                      </p:cBhvr>
                                      <p:tavLst>
                                        <p:tav tm="0">
                                          <p:val>
                                            <p:fltVal val="0"/>
                                          </p:val>
                                        </p:tav>
                                        <p:tav tm="100000">
                                          <p:val>
                                            <p:strVal val="#ppt_h"/>
                                          </p:val>
                                        </p:tav>
                                      </p:tavLst>
                                    </p:anim>
                                    <p:animEffect transition="in" filter="fade">
                                      <p:cBhvr>
                                        <p:cTn id="157" dur="250"/>
                                        <p:tgtEl>
                                          <p:spTgt spid="103"/>
                                        </p:tgtEl>
                                      </p:cBhvr>
                                    </p:animEffect>
                                  </p:childTnLst>
                                </p:cTn>
                              </p:par>
                            </p:childTnLst>
                          </p:cTn>
                        </p:par>
                        <p:par>
                          <p:cTn id="158" fill="hold">
                            <p:stCondLst>
                              <p:cond delay="13625"/>
                            </p:stCondLst>
                            <p:childTnLst>
                              <p:par>
                                <p:cTn id="159" presetID="53" presetClass="entr" presetSubtype="16" fill="hold" grpId="0" nodeType="afterEffect">
                                  <p:stCondLst>
                                    <p:cond delay="0"/>
                                  </p:stCondLst>
                                  <p:iterate type="lt">
                                    <p:tmPct val="10000"/>
                                  </p:iterate>
                                  <p:childTnLst>
                                    <p:set>
                                      <p:cBhvr>
                                        <p:cTn id="160" dur="1" fill="hold">
                                          <p:stCondLst>
                                            <p:cond delay="0"/>
                                          </p:stCondLst>
                                        </p:cTn>
                                        <p:tgtEl>
                                          <p:spTgt spid="104"/>
                                        </p:tgtEl>
                                        <p:attrNameLst>
                                          <p:attrName>style.visibility</p:attrName>
                                        </p:attrNameLst>
                                      </p:cBhvr>
                                      <p:to>
                                        <p:strVal val="visible"/>
                                      </p:to>
                                    </p:set>
                                    <p:anim calcmode="lin" valueType="num">
                                      <p:cBhvr>
                                        <p:cTn id="161" dur="250" fill="hold"/>
                                        <p:tgtEl>
                                          <p:spTgt spid="104"/>
                                        </p:tgtEl>
                                        <p:attrNameLst>
                                          <p:attrName>ppt_w</p:attrName>
                                        </p:attrNameLst>
                                      </p:cBhvr>
                                      <p:tavLst>
                                        <p:tav tm="0">
                                          <p:val>
                                            <p:fltVal val="0"/>
                                          </p:val>
                                        </p:tav>
                                        <p:tav tm="100000">
                                          <p:val>
                                            <p:strVal val="#ppt_w"/>
                                          </p:val>
                                        </p:tav>
                                      </p:tavLst>
                                    </p:anim>
                                    <p:anim calcmode="lin" valueType="num">
                                      <p:cBhvr>
                                        <p:cTn id="162" dur="250" fill="hold"/>
                                        <p:tgtEl>
                                          <p:spTgt spid="104"/>
                                        </p:tgtEl>
                                        <p:attrNameLst>
                                          <p:attrName>ppt_h</p:attrName>
                                        </p:attrNameLst>
                                      </p:cBhvr>
                                      <p:tavLst>
                                        <p:tav tm="0">
                                          <p:val>
                                            <p:fltVal val="0"/>
                                          </p:val>
                                        </p:tav>
                                        <p:tav tm="100000">
                                          <p:val>
                                            <p:strVal val="#ppt_h"/>
                                          </p:val>
                                        </p:tav>
                                      </p:tavLst>
                                    </p:anim>
                                    <p:animEffect transition="in" filter="fade">
                                      <p:cBhvr>
                                        <p:cTn id="163" dur="250"/>
                                        <p:tgtEl>
                                          <p:spTgt spid="10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24" grpId="0" animBg="1"/>
      <p:bldP spid="34" grpId="0" animBg="1"/>
      <p:bldP spid="41" grpId="0" animBg="1"/>
      <p:bldP spid="48" grpId="0" animBg="1"/>
      <p:bldP spid="55" grpId="0" animBg="1"/>
      <p:bldP spid="96" grpId="0" animBg="1"/>
      <p:bldP spid="96" grpId="1" animBg="1"/>
      <p:bldP spid="96" grpId="2" animBg="1"/>
      <p:bldP spid="97" grpId="0"/>
      <p:bldP spid="98" grpId="0"/>
      <p:bldP spid="100" grpId="0"/>
      <p:bldP spid="101" grpId="0"/>
      <p:bldP spid="103" grpId="0"/>
      <p:bldP spid="104" grpId="0"/>
      <p:bldP spid="106" grpId="0"/>
      <p:bldP spid="107" grpId="0"/>
      <p:bldP spid="109" grpId="0"/>
      <p:bldP spid="110" grpId="0"/>
      <p:bldP spid="112" grpId="0"/>
      <p:bldP spid="11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Freeform 6"/>
          <p:cNvSpPr/>
          <p:nvPr/>
        </p:nvSpPr>
        <p:spPr bwMode="auto">
          <a:xfrm>
            <a:off x="7915508" y="1753154"/>
            <a:ext cx="2486097" cy="1513561"/>
          </a:xfrm>
          <a:custGeom>
            <a:avLst/>
            <a:gdLst>
              <a:gd name="T0" fmla="*/ 675 w 675"/>
              <a:gd name="T1" fmla="*/ 90 h 411"/>
              <a:gd name="T2" fmla="*/ 505 w 675"/>
              <a:gd name="T3" fmla="*/ 45 h 411"/>
              <a:gd name="T4" fmla="*/ 338 w 675"/>
              <a:gd name="T5" fmla="*/ 0 h 411"/>
              <a:gd name="T6" fmla="*/ 170 w 675"/>
              <a:gd name="T7" fmla="*/ 45 h 411"/>
              <a:gd name="T8" fmla="*/ 0 w 675"/>
              <a:gd name="T9" fmla="*/ 90 h 411"/>
              <a:gd name="T10" fmla="*/ 0 w 675"/>
              <a:gd name="T11" fmla="*/ 90 h 411"/>
              <a:gd name="T12" fmla="*/ 0 w 675"/>
              <a:gd name="T13" fmla="*/ 411 h 411"/>
              <a:gd name="T14" fmla="*/ 675 w 675"/>
              <a:gd name="T15" fmla="*/ 411 h 411"/>
              <a:gd name="T16" fmla="*/ 675 w 675"/>
              <a:gd name="T17" fmla="*/ 90 h 411"/>
              <a:gd name="T18" fmla="*/ 675 w 675"/>
              <a:gd name="T19" fmla="*/ 90 h 4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411">
                <a:moveTo>
                  <a:pt x="675" y="90"/>
                </a:moveTo>
                <a:lnTo>
                  <a:pt x="505" y="45"/>
                </a:lnTo>
                <a:lnTo>
                  <a:pt x="338" y="0"/>
                </a:lnTo>
                <a:lnTo>
                  <a:pt x="170" y="45"/>
                </a:lnTo>
                <a:lnTo>
                  <a:pt x="0" y="90"/>
                </a:lnTo>
                <a:lnTo>
                  <a:pt x="0" y="90"/>
                </a:lnTo>
                <a:lnTo>
                  <a:pt x="0" y="411"/>
                </a:lnTo>
                <a:lnTo>
                  <a:pt x="675" y="411"/>
                </a:lnTo>
                <a:lnTo>
                  <a:pt x="675" y="90"/>
                </a:lnTo>
                <a:lnTo>
                  <a:pt x="675" y="90"/>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txBody>
          <a:bodyPr vert="horz" wrap="square" lIns="91440" tIns="756000" rIns="91440" bIns="45720" numCol="1" anchor="t" anchorCtr="0" compatLnSpc="1"/>
          <a:lstStyle/>
          <a:p>
            <a:pPr algn="ctr" defTabSz="913765">
              <a:lnSpc>
                <a:spcPts val="1500"/>
              </a:lnSpc>
              <a:defRPr/>
            </a:pPr>
            <a:r>
              <a:rPr lang="en-US" altLang="zh-CN" sz="5465" kern="0" dirty="0">
                <a:solidFill>
                  <a:srgbClr val="FFFFFF"/>
                </a:solidFill>
                <a:latin typeface="微软雅黑" panose="020B0503020204020204" pitchFamily="34" charset="-122"/>
                <a:cs typeface="UKIJ Qolyazma" pitchFamily="18" charset="0"/>
              </a:rPr>
              <a:t>72</a:t>
            </a:r>
            <a:r>
              <a:rPr lang="en-US" altLang="zh-CN" sz="2400" kern="0" dirty="0">
                <a:solidFill>
                  <a:srgbClr val="FFFFFF"/>
                </a:solidFill>
                <a:latin typeface="微软雅黑" panose="020B0503020204020204" pitchFamily="34" charset="-122"/>
                <a:cs typeface="UKIJ Qolyazma" pitchFamily="18" charset="0"/>
              </a:rPr>
              <a:t>%</a:t>
            </a:r>
            <a:endParaRPr lang="en-US" altLang="zh-CN" sz="2400" kern="0" dirty="0">
              <a:solidFill>
                <a:srgbClr val="FFFFFF"/>
              </a:solidFill>
              <a:latin typeface="微软雅黑" panose="020B0503020204020204" pitchFamily="34" charset="-122"/>
              <a:cs typeface="UKIJ Qolyazma" pitchFamily="18" charset="0"/>
            </a:endParaRPr>
          </a:p>
          <a:p>
            <a:pPr algn="ctr" defTabSz="913765">
              <a:lnSpc>
                <a:spcPts val="1500"/>
              </a:lnSpc>
              <a:defRPr/>
            </a:pPr>
            <a:r>
              <a:rPr lang="zh-CN" altLang="en-US" sz="1200" kern="0" dirty="0">
                <a:solidFill>
                  <a:srgbClr val="FFFFFF"/>
                </a:solidFill>
                <a:latin typeface="微软雅黑" panose="020B0503020204020204" pitchFamily="34" charset="-122"/>
              </a:rPr>
              <a:t>您的内容打在这里，或者通过复制您的文本后，在此框中选择粘贴。</a:t>
            </a:r>
            <a:endParaRPr lang="zh-CN" altLang="en-US" sz="1200" kern="0" dirty="0">
              <a:solidFill>
                <a:srgbClr val="FFFFFF"/>
              </a:solidFill>
              <a:latin typeface="微软雅黑" panose="020B0503020204020204" pitchFamily="34" charset="-122"/>
            </a:endParaRPr>
          </a:p>
        </p:txBody>
      </p:sp>
      <p:sp>
        <p:nvSpPr>
          <p:cNvPr id="56" name="Freeform 7"/>
          <p:cNvSpPr/>
          <p:nvPr/>
        </p:nvSpPr>
        <p:spPr bwMode="auto">
          <a:xfrm>
            <a:off x="7915508" y="3476625"/>
            <a:ext cx="2486097" cy="931705"/>
          </a:xfrm>
          <a:custGeom>
            <a:avLst/>
            <a:gdLst>
              <a:gd name="T0" fmla="*/ 0 w 675"/>
              <a:gd name="T1" fmla="*/ 0 h 253"/>
              <a:gd name="T2" fmla="*/ 0 w 675"/>
              <a:gd name="T3" fmla="*/ 163 h 253"/>
              <a:gd name="T4" fmla="*/ 0 w 675"/>
              <a:gd name="T5" fmla="*/ 163 h 253"/>
              <a:gd name="T6" fmla="*/ 170 w 675"/>
              <a:gd name="T7" fmla="*/ 208 h 253"/>
              <a:gd name="T8" fmla="*/ 338 w 675"/>
              <a:gd name="T9" fmla="*/ 253 h 253"/>
              <a:gd name="T10" fmla="*/ 505 w 675"/>
              <a:gd name="T11" fmla="*/ 208 h 253"/>
              <a:gd name="T12" fmla="*/ 675 w 675"/>
              <a:gd name="T13" fmla="*/ 163 h 253"/>
              <a:gd name="T14" fmla="*/ 675 w 675"/>
              <a:gd name="T15" fmla="*/ 163 h 253"/>
              <a:gd name="T16" fmla="*/ 675 w 675"/>
              <a:gd name="T17" fmla="*/ 0 h 253"/>
              <a:gd name="T18" fmla="*/ 0 w 675"/>
              <a:gd name="T19" fmla="*/ 0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75" h="253">
                <a:moveTo>
                  <a:pt x="0" y="0"/>
                </a:moveTo>
                <a:lnTo>
                  <a:pt x="0" y="163"/>
                </a:lnTo>
                <a:lnTo>
                  <a:pt x="0" y="163"/>
                </a:lnTo>
                <a:lnTo>
                  <a:pt x="170" y="208"/>
                </a:lnTo>
                <a:lnTo>
                  <a:pt x="338" y="253"/>
                </a:lnTo>
                <a:lnTo>
                  <a:pt x="505" y="208"/>
                </a:lnTo>
                <a:lnTo>
                  <a:pt x="675" y="163"/>
                </a:lnTo>
                <a:lnTo>
                  <a:pt x="675" y="163"/>
                </a:lnTo>
                <a:lnTo>
                  <a:pt x="675" y="0"/>
                </a:lnTo>
                <a:lnTo>
                  <a:pt x="0" y="0"/>
                </a:lnTo>
                <a:close/>
              </a:path>
            </a:pathLst>
          </a:custGeom>
          <a:gradFill>
            <a:gsLst>
              <a:gs pos="0">
                <a:schemeClr val="accent3">
                  <a:lumMod val="75000"/>
                </a:schemeClr>
              </a:gs>
              <a:gs pos="100000">
                <a:schemeClr val="accent3"/>
              </a:gs>
            </a:gsLst>
            <a:lin ang="5400000" scaled="0"/>
          </a:gradFill>
          <a:ln w="381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txBody>
          <a:bodyPr vert="horz" wrap="square" lIns="91440" tIns="612000" rIns="91440" bIns="45720" numCol="1" anchor="t" anchorCtr="0" compatLnSpc="1"/>
          <a:lstStyle/>
          <a:p>
            <a:pPr algn="ctr" defTabSz="913765">
              <a:lnSpc>
                <a:spcPts val="1500"/>
              </a:lnSpc>
              <a:defRPr/>
            </a:pPr>
            <a:r>
              <a:rPr lang="en-US" altLang="zh-CN" sz="5465" kern="0">
                <a:solidFill>
                  <a:prstClr val="white"/>
                </a:solidFill>
                <a:latin typeface="微软雅黑" panose="020B0503020204020204" pitchFamily="34" charset="-122"/>
                <a:cs typeface="UKIJ Qolyazma" pitchFamily="18" charset="0"/>
              </a:rPr>
              <a:t>28</a:t>
            </a:r>
            <a:r>
              <a:rPr lang="en-US" altLang="zh-CN" sz="2400" kern="0">
                <a:solidFill>
                  <a:prstClr val="white"/>
                </a:solidFill>
                <a:latin typeface="微软雅黑" panose="020B0503020204020204" pitchFamily="34" charset="-122"/>
                <a:cs typeface="UKIJ Qolyazma" pitchFamily="18" charset="0"/>
              </a:rPr>
              <a:t>%</a:t>
            </a:r>
            <a:endParaRPr lang="en-US" altLang="zh-CN" sz="2400" kern="0">
              <a:solidFill>
                <a:prstClr val="white"/>
              </a:solidFill>
              <a:latin typeface="微软雅黑" panose="020B0503020204020204" pitchFamily="34" charset="-122"/>
              <a:cs typeface="UKIJ Qolyazma" pitchFamily="18" charset="0"/>
            </a:endParaRPr>
          </a:p>
          <a:p>
            <a:pPr defTabSz="913765">
              <a:defRPr/>
            </a:pPr>
            <a:endParaRPr lang="zh-CN" altLang="en-US" sz="2400" kern="0">
              <a:solidFill>
                <a:srgbClr val="151515"/>
              </a:solidFill>
              <a:latin typeface="微软雅黑" panose="020B0503020204020204" pitchFamily="34" charset="-122"/>
            </a:endParaRPr>
          </a:p>
        </p:txBody>
      </p:sp>
      <p:cxnSp>
        <p:nvCxnSpPr>
          <p:cNvPr id="61" name="直接连接符 60"/>
          <p:cNvCxnSpPr/>
          <p:nvPr/>
        </p:nvCxnSpPr>
        <p:spPr>
          <a:xfrm flipH="1">
            <a:off x="1686003" y="3254015"/>
            <a:ext cx="6229503" cy="0"/>
          </a:xfrm>
          <a:prstGeom prst="line">
            <a:avLst/>
          </a:prstGeom>
          <a:noFill/>
          <a:ln w="6350" cap="flat" cmpd="sng" algn="ctr">
            <a:solidFill>
              <a:srgbClr val="FFFFFF">
                <a:lumMod val="50000"/>
              </a:srgbClr>
            </a:solidFill>
            <a:prstDash val="solid"/>
            <a:miter lim="800000"/>
          </a:ln>
          <a:effectLst/>
        </p:spPr>
      </p:cxnSp>
      <p:cxnSp>
        <p:nvCxnSpPr>
          <p:cNvPr id="62" name="直接连接符 61"/>
          <p:cNvCxnSpPr>
            <a:stCxn id="56" idx="0"/>
          </p:cNvCxnSpPr>
          <p:nvPr/>
        </p:nvCxnSpPr>
        <p:spPr>
          <a:xfrm flipH="1">
            <a:off x="1686003" y="3476624"/>
            <a:ext cx="6229503" cy="0"/>
          </a:xfrm>
          <a:prstGeom prst="line">
            <a:avLst/>
          </a:prstGeom>
          <a:noFill/>
          <a:ln w="6350" cap="flat" cmpd="sng" algn="ctr">
            <a:solidFill>
              <a:srgbClr val="FFFFFF">
                <a:lumMod val="50000"/>
              </a:srgbClr>
            </a:solidFill>
            <a:prstDash val="solid"/>
            <a:miter lim="800000"/>
          </a:ln>
          <a:effectLst/>
        </p:spPr>
      </p:cxnSp>
      <p:sp>
        <p:nvSpPr>
          <p:cNvPr id="63" name="TextBox 13"/>
          <p:cNvSpPr txBox="1"/>
          <p:nvPr/>
        </p:nvSpPr>
        <p:spPr>
          <a:xfrm flipH="1">
            <a:off x="1686004" y="1709905"/>
            <a:ext cx="2787269" cy="441205"/>
          </a:xfrm>
          <a:prstGeom prst="rect">
            <a:avLst/>
          </a:prstGeom>
          <a:noFill/>
          <a:ln>
            <a:noFill/>
          </a:ln>
        </p:spPr>
        <p:txBody>
          <a:bodyPr wrap="square" lIns="91435" tIns="45717" rIns="91435" bIns="45717">
            <a:spAutoFit/>
          </a:bodyPr>
          <a:lstStyle>
            <a:defPPr>
              <a:defRPr lang="zh-CN"/>
            </a:defPPr>
            <a:lvl1pPr algn="ct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algn="l" defTabSz="913765">
              <a:defRPr/>
            </a:pPr>
            <a:r>
              <a:rPr lang="zh-CN" altLang="en-US" sz="2265" kern="0" dirty="0"/>
              <a:t>点击添加关键字</a:t>
            </a:r>
            <a:endParaRPr lang="zh-CN" altLang="en-US" sz="2265" kern="0" dirty="0"/>
          </a:p>
        </p:txBody>
      </p:sp>
      <p:sp>
        <p:nvSpPr>
          <p:cNvPr id="64" name="TextBox 14"/>
          <p:cNvSpPr txBox="1"/>
          <p:nvPr/>
        </p:nvSpPr>
        <p:spPr>
          <a:xfrm>
            <a:off x="1686004" y="2120159"/>
            <a:ext cx="5251387" cy="972767"/>
          </a:xfrm>
          <a:prstGeom prst="rect">
            <a:avLst/>
          </a:prstGeom>
          <a:noFill/>
        </p:spPr>
        <p:txBody>
          <a:bodyPr wrap="square" lIns="91440" tIns="45720" rIns="91440" bIns="45720" rtlCol="0">
            <a:spAutoFit/>
          </a:bodyPr>
          <a:lstStyle/>
          <a:p>
            <a:pPr defTabSz="913765">
              <a:lnSpc>
                <a:spcPct val="130000"/>
              </a:lnSpc>
            </a:pPr>
            <a:r>
              <a:rPr lang="zh-CN" altLang="en-US" sz="1465" dirty="0">
                <a:solidFill>
                  <a:srgbClr val="151515">
                    <a:lumMod val="75000"/>
                    <a:lumOff val="25000"/>
                  </a:srgbClr>
                </a:solidFill>
                <a:latin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465" dirty="0">
              <a:solidFill>
                <a:srgbClr val="151515">
                  <a:lumMod val="75000"/>
                  <a:lumOff val="25000"/>
                </a:srgbClr>
              </a:solidFill>
              <a:latin typeface="微软雅黑" panose="020B0503020204020204" pitchFamily="34" charset="-122"/>
            </a:endParaRPr>
          </a:p>
        </p:txBody>
      </p:sp>
      <p:sp>
        <p:nvSpPr>
          <p:cNvPr id="67" name="TextBox 15"/>
          <p:cNvSpPr txBox="1"/>
          <p:nvPr/>
        </p:nvSpPr>
        <p:spPr>
          <a:xfrm flipH="1">
            <a:off x="1686004" y="3690522"/>
            <a:ext cx="2787269" cy="441205"/>
          </a:xfrm>
          <a:prstGeom prst="rect">
            <a:avLst/>
          </a:prstGeom>
          <a:noFill/>
          <a:ln>
            <a:noFill/>
          </a:ln>
        </p:spPr>
        <p:txBody>
          <a:bodyPr wrap="square" lIns="91435" tIns="45717" rIns="91435" bIns="45717">
            <a:spAutoFit/>
          </a:bodyPr>
          <a:lstStyle>
            <a:defPPr>
              <a:defRPr lang="zh-CN"/>
            </a:defPPr>
            <a:lvl1pPr eaLnBrk="0" hangingPunct="0">
              <a:defRPr sz="2200" b="1">
                <a:solidFill>
                  <a:srgbClr val="333333"/>
                </a:solidFill>
                <a:latin typeface="微软雅黑" panose="020B0503020204020204" pitchFamily="34" charset="-122"/>
                <a:ea typeface="微软雅黑" panose="020B0503020204020204" pitchFamily="34" charset="-122"/>
              </a:defRPr>
            </a:lvl1pPr>
            <a:lvl2pPr marL="742950" indent="-285750" eaLnBrk="0" hangingPunct="0">
              <a:defRPr>
                <a:latin typeface="Arial" panose="020B0604020202020204" pitchFamily="34" charset="0"/>
                <a:ea typeface="宋体" panose="02010600030101010101" pitchFamily="2" charset="-122"/>
              </a:defRPr>
            </a:lvl2pPr>
            <a:lvl3pPr marL="1143000" indent="-228600" eaLnBrk="0" hangingPunct="0">
              <a:defRPr>
                <a:latin typeface="Arial" panose="020B0604020202020204" pitchFamily="34" charset="0"/>
                <a:ea typeface="宋体" panose="02010600030101010101" pitchFamily="2" charset="-122"/>
              </a:defRPr>
            </a:lvl3pPr>
            <a:lvl4pPr marL="1600200" indent="-228600" eaLnBrk="0" hangingPunct="0">
              <a:defRPr>
                <a:latin typeface="Arial" panose="020B0604020202020204" pitchFamily="34" charset="0"/>
                <a:ea typeface="宋体" panose="02010600030101010101" pitchFamily="2" charset="-122"/>
              </a:defRPr>
            </a:lvl4pPr>
            <a:lvl5pPr marL="2057400" indent="-228600" eaLnBrk="0" hangingPunct="0">
              <a:defRPr>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latin typeface="Arial" panose="020B0604020202020204" pitchFamily="34" charset="0"/>
                <a:ea typeface="宋体" panose="02010600030101010101" pitchFamily="2" charset="-122"/>
              </a:defRPr>
            </a:lvl9pPr>
          </a:lstStyle>
          <a:p>
            <a:pPr defTabSz="913765">
              <a:defRPr/>
            </a:pPr>
            <a:r>
              <a:rPr lang="zh-CN" altLang="en-US" sz="2265" kern="0" dirty="0"/>
              <a:t>点击添加关键字</a:t>
            </a:r>
            <a:endParaRPr lang="zh-CN" altLang="en-US" sz="2265" kern="0" dirty="0"/>
          </a:p>
        </p:txBody>
      </p:sp>
      <p:sp>
        <p:nvSpPr>
          <p:cNvPr id="68" name="TextBox 16"/>
          <p:cNvSpPr txBox="1"/>
          <p:nvPr/>
        </p:nvSpPr>
        <p:spPr>
          <a:xfrm>
            <a:off x="1686004" y="4100777"/>
            <a:ext cx="5251387" cy="972767"/>
          </a:xfrm>
          <a:prstGeom prst="rect">
            <a:avLst/>
          </a:prstGeom>
          <a:noFill/>
        </p:spPr>
        <p:txBody>
          <a:bodyPr wrap="square" lIns="91440" tIns="45720" rIns="91440" bIns="45720" rtlCol="0">
            <a:spAutoFit/>
          </a:bodyPr>
          <a:lstStyle/>
          <a:p>
            <a:pPr defTabSz="913765">
              <a:lnSpc>
                <a:spcPct val="130000"/>
              </a:lnSpc>
            </a:pPr>
            <a:r>
              <a:rPr lang="zh-CN" altLang="en-US" sz="1465" dirty="0">
                <a:solidFill>
                  <a:srgbClr val="151515">
                    <a:lumMod val="75000"/>
                    <a:lumOff val="25000"/>
                  </a:srgbClr>
                </a:solidFill>
                <a:latin typeface="微软雅黑" panose="020B0503020204020204" pitchFamily="34" charset="-122"/>
              </a:rPr>
              <a:t>您的内容打在这里，或者通过复制您的文本后，在此框中选择粘贴，并选择只保留文字。您的内容打在这里，或者通过复制您的</a:t>
            </a:r>
            <a:r>
              <a:rPr lang="zh-CN" altLang="en-US" sz="1465">
                <a:solidFill>
                  <a:srgbClr val="151515">
                    <a:lumMod val="75000"/>
                    <a:lumOff val="25000"/>
                  </a:srgbClr>
                </a:solidFill>
                <a:latin typeface="微软雅黑" panose="020B0503020204020204" pitchFamily="34" charset="-122"/>
              </a:rPr>
              <a:t>文本后您的内容打在这里。</a:t>
            </a:r>
            <a:endParaRPr lang="zh-CN" altLang="en-US" sz="1465">
              <a:solidFill>
                <a:srgbClr val="151515">
                  <a:lumMod val="75000"/>
                  <a:lumOff val="25000"/>
                </a:srgbClr>
              </a:solidFill>
              <a:latin typeface="微软雅黑" panose="020B0503020204020204" pitchFamily="34" charset="-122"/>
            </a:endParaRPr>
          </a:p>
        </p:txBody>
      </p:sp>
      <p:sp>
        <p:nvSpPr>
          <p:cNvPr id="69" name="矩形 47"/>
          <p:cNvSpPr>
            <a:spLocks noChangeArrowheads="1"/>
          </p:cNvSpPr>
          <p:nvPr/>
        </p:nvSpPr>
        <p:spPr bwMode="auto">
          <a:xfrm>
            <a:off x="1583499" y="5409854"/>
            <a:ext cx="8940447" cy="6341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defTabSz="913765">
              <a:lnSpc>
                <a:spcPct val="120000"/>
              </a:lnSpc>
              <a:spcBef>
                <a:spcPct val="0"/>
              </a:spcBef>
              <a:buNone/>
              <a:defRPr/>
            </a:pPr>
            <a:r>
              <a:rPr lang="zh-CN" altLang="en-US" sz="1465" kern="0" dirty="0">
                <a:solidFill>
                  <a:srgbClr val="151515">
                    <a:lumMod val="75000"/>
                    <a:lumOff val="25000"/>
                  </a:srgbClr>
                </a:solidFill>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465" kern="0" dirty="0">
              <a:solidFill>
                <a:srgbClr val="151515">
                  <a:lumMod val="75000"/>
                  <a:lumOff val="25000"/>
                </a:srgbClr>
              </a:solidFill>
              <a:sym typeface="微软雅黑" panose="020B0503020204020204" pitchFamily="34" charset="-122"/>
            </a:endParaRPr>
          </a:p>
        </p:txBody>
      </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9"/>
                                        </p:tgtEl>
                                        <p:attrNameLst>
                                          <p:attrName>style.visibility</p:attrName>
                                        </p:attrNameLst>
                                      </p:cBhvr>
                                      <p:to>
                                        <p:strVal val="visible"/>
                                      </p:to>
                                    </p:set>
                                    <p:animEffect transition="in" filter="barn(outVertical)">
                                      <p:cBhvr>
                                        <p:cTn id="7" dur="500"/>
                                        <p:tgtEl>
                                          <p:spTgt spid="69"/>
                                        </p:tgtEl>
                                      </p:cBhvr>
                                    </p:animEffect>
                                  </p:childTnLst>
                                </p:cTn>
                              </p:par>
                            </p:childTnLst>
                          </p:cTn>
                        </p:par>
                        <p:par>
                          <p:cTn id="8" fill="hold">
                            <p:stCondLst>
                              <p:cond delay="500"/>
                            </p:stCondLst>
                            <p:childTnLst>
                              <p:par>
                                <p:cTn id="9" presetID="12" presetClass="entr" presetSubtype="4" fill="hold" grpId="0" nodeType="afterEffect">
                                  <p:stCondLst>
                                    <p:cond delay="0"/>
                                  </p:stCondLst>
                                  <p:childTnLst>
                                    <p:set>
                                      <p:cBhvr>
                                        <p:cTn id="10" dur="1" fill="hold">
                                          <p:stCondLst>
                                            <p:cond delay="0"/>
                                          </p:stCondLst>
                                        </p:cTn>
                                        <p:tgtEl>
                                          <p:spTgt spid="55"/>
                                        </p:tgtEl>
                                        <p:attrNameLst>
                                          <p:attrName>style.visibility</p:attrName>
                                        </p:attrNameLst>
                                      </p:cBhvr>
                                      <p:to>
                                        <p:strVal val="visible"/>
                                      </p:to>
                                    </p:set>
                                    <p:anim calcmode="lin" valueType="num">
                                      <p:cBhvr additive="base">
                                        <p:cTn id="11" dur="500"/>
                                        <p:tgtEl>
                                          <p:spTgt spid="55"/>
                                        </p:tgtEl>
                                        <p:attrNameLst>
                                          <p:attrName>ppt_y</p:attrName>
                                        </p:attrNameLst>
                                      </p:cBhvr>
                                      <p:tavLst>
                                        <p:tav tm="0">
                                          <p:val>
                                            <p:strVal val="#ppt_y+#ppt_h*1.125000"/>
                                          </p:val>
                                        </p:tav>
                                        <p:tav tm="100000">
                                          <p:val>
                                            <p:strVal val="#ppt_y"/>
                                          </p:val>
                                        </p:tav>
                                      </p:tavLst>
                                    </p:anim>
                                    <p:animEffect transition="in" filter="wipe(up)">
                                      <p:cBhvr>
                                        <p:cTn id="12" dur="500"/>
                                        <p:tgtEl>
                                          <p:spTgt spid="55"/>
                                        </p:tgtEl>
                                      </p:cBhvr>
                                    </p:animEffect>
                                  </p:childTnLst>
                                </p:cTn>
                              </p:par>
                              <p:par>
                                <p:cTn id="13" presetID="12" presetClass="entr" presetSubtype="1" fill="hold" grpId="0" nodeType="withEffect">
                                  <p:stCondLst>
                                    <p:cond delay="0"/>
                                  </p:stCondLst>
                                  <p:childTnLst>
                                    <p:set>
                                      <p:cBhvr>
                                        <p:cTn id="14" dur="1" fill="hold">
                                          <p:stCondLst>
                                            <p:cond delay="0"/>
                                          </p:stCondLst>
                                        </p:cTn>
                                        <p:tgtEl>
                                          <p:spTgt spid="56"/>
                                        </p:tgtEl>
                                        <p:attrNameLst>
                                          <p:attrName>style.visibility</p:attrName>
                                        </p:attrNameLst>
                                      </p:cBhvr>
                                      <p:to>
                                        <p:strVal val="visible"/>
                                      </p:to>
                                    </p:set>
                                    <p:anim calcmode="lin" valueType="num">
                                      <p:cBhvr additive="base">
                                        <p:cTn id="15" dur="500"/>
                                        <p:tgtEl>
                                          <p:spTgt spid="56"/>
                                        </p:tgtEl>
                                        <p:attrNameLst>
                                          <p:attrName>ppt_y</p:attrName>
                                        </p:attrNameLst>
                                      </p:cBhvr>
                                      <p:tavLst>
                                        <p:tav tm="0">
                                          <p:val>
                                            <p:strVal val="#ppt_y-#ppt_h*1.125000"/>
                                          </p:val>
                                        </p:tav>
                                        <p:tav tm="100000">
                                          <p:val>
                                            <p:strVal val="#ppt_y"/>
                                          </p:val>
                                        </p:tav>
                                      </p:tavLst>
                                    </p:anim>
                                    <p:animEffect transition="in" filter="wipe(down)">
                                      <p:cBhvr>
                                        <p:cTn id="16" dur="500"/>
                                        <p:tgtEl>
                                          <p:spTgt spid="56"/>
                                        </p:tgtEl>
                                      </p:cBhvr>
                                    </p:animEffect>
                                  </p:childTnLst>
                                </p:cTn>
                              </p:par>
                              <p:par>
                                <p:cTn id="17" presetID="22" presetClass="entr" presetSubtype="2" fill="hold" nodeType="withEffect">
                                  <p:stCondLst>
                                    <p:cond delay="400"/>
                                  </p:stCondLst>
                                  <p:childTnLst>
                                    <p:set>
                                      <p:cBhvr>
                                        <p:cTn id="18" dur="1" fill="hold">
                                          <p:stCondLst>
                                            <p:cond delay="0"/>
                                          </p:stCondLst>
                                        </p:cTn>
                                        <p:tgtEl>
                                          <p:spTgt spid="61"/>
                                        </p:tgtEl>
                                        <p:attrNameLst>
                                          <p:attrName>style.visibility</p:attrName>
                                        </p:attrNameLst>
                                      </p:cBhvr>
                                      <p:to>
                                        <p:strVal val="visible"/>
                                      </p:to>
                                    </p:set>
                                    <p:animEffect transition="in" filter="wipe(right)">
                                      <p:cBhvr>
                                        <p:cTn id="19" dur="500"/>
                                        <p:tgtEl>
                                          <p:spTgt spid="61"/>
                                        </p:tgtEl>
                                      </p:cBhvr>
                                    </p:animEffect>
                                  </p:childTnLst>
                                </p:cTn>
                              </p:par>
                              <p:par>
                                <p:cTn id="20" presetID="22" presetClass="entr" presetSubtype="2" fill="hold" nodeType="withEffect">
                                  <p:stCondLst>
                                    <p:cond delay="400"/>
                                  </p:stCondLst>
                                  <p:childTnLst>
                                    <p:set>
                                      <p:cBhvr>
                                        <p:cTn id="21" dur="1" fill="hold">
                                          <p:stCondLst>
                                            <p:cond delay="0"/>
                                          </p:stCondLst>
                                        </p:cTn>
                                        <p:tgtEl>
                                          <p:spTgt spid="62"/>
                                        </p:tgtEl>
                                        <p:attrNameLst>
                                          <p:attrName>style.visibility</p:attrName>
                                        </p:attrNameLst>
                                      </p:cBhvr>
                                      <p:to>
                                        <p:strVal val="visible"/>
                                      </p:to>
                                    </p:set>
                                    <p:animEffect transition="in" filter="wipe(right)">
                                      <p:cBhvr>
                                        <p:cTn id="22" dur="500"/>
                                        <p:tgtEl>
                                          <p:spTgt spid="62"/>
                                        </p:tgtEl>
                                      </p:cBhvr>
                                    </p:animEffect>
                                  </p:childTnLst>
                                </p:cTn>
                              </p:par>
                              <p:par>
                                <p:cTn id="23" presetID="10" presetClass="entr" presetSubtype="0" fill="hold" grpId="0" nodeType="withEffect">
                                  <p:stCondLst>
                                    <p:cond delay="1000"/>
                                  </p:stCondLst>
                                  <p:iterate type="lt">
                                    <p:tmPct val="10000"/>
                                  </p:iterate>
                                  <p:childTnLst>
                                    <p:set>
                                      <p:cBhvr>
                                        <p:cTn id="24" dur="1" fill="hold">
                                          <p:stCondLst>
                                            <p:cond delay="0"/>
                                          </p:stCondLst>
                                        </p:cTn>
                                        <p:tgtEl>
                                          <p:spTgt spid="63"/>
                                        </p:tgtEl>
                                        <p:attrNameLst>
                                          <p:attrName>style.visibility</p:attrName>
                                        </p:attrNameLst>
                                      </p:cBhvr>
                                      <p:to>
                                        <p:strVal val="visible"/>
                                      </p:to>
                                    </p:set>
                                    <p:animEffect transition="in" filter="fade">
                                      <p:cBhvr>
                                        <p:cTn id="25" dur="100"/>
                                        <p:tgtEl>
                                          <p:spTgt spid="63"/>
                                        </p:tgtEl>
                                      </p:cBhvr>
                                    </p:animEffect>
                                  </p:childTnLst>
                                </p:cTn>
                              </p:par>
                              <p:par>
                                <p:cTn id="26" presetID="10" presetClass="entr" presetSubtype="0" fill="hold" grpId="0" nodeType="withEffect">
                                  <p:stCondLst>
                                    <p:cond delay="1000"/>
                                  </p:stCondLst>
                                  <p:iterate type="lt">
                                    <p:tmPct val="10000"/>
                                  </p:iterate>
                                  <p:childTnLst>
                                    <p:set>
                                      <p:cBhvr>
                                        <p:cTn id="27" dur="1" fill="hold">
                                          <p:stCondLst>
                                            <p:cond delay="0"/>
                                          </p:stCondLst>
                                        </p:cTn>
                                        <p:tgtEl>
                                          <p:spTgt spid="64"/>
                                        </p:tgtEl>
                                        <p:attrNameLst>
                                          <p:attrName>style.visibility</p:attrName>
                                        </p:attrNameLst>
                                      </p:cBhvr>
                                      <p:to>
                                        <p:strVal val="visible"/>
                                      </p:to>
                                    </p:set>
                                    <p:animEffect transition="in" filter="fade">
                                      <p:cBhvr>
                                        <p:cTn id="28" dur="100"/>
                                        <p:tgtEl>
                                          <p:spTgt spid="64"/>
                                        </p:tgtEl>
                                      </p:cBhvr>
                                    </p:animEffect>
                                  </p:childTnLst>
                                </p:cTn>
                              </p:par>
                              <p:par>
                                <p:cTn id="29" presetID="10" presetClass="entr" presetSubtype="0" fill="hold" grpId="0" nodeType="withEffect">
                                  <p:stCondLst>
                                    <p:cond delay="1000"/>
                                  </p:stCondLst>
                                  <p:iterate type="lt">
                                    <p:tmPct val="10000"/>
                                  </p:iterate>
                                  <p:childTnLst>
                                    <p:set>
                                      <p:cBhvr>
                                        <p:cTn id="30" dur="1" fill="hold">
                                          <p:stCondLst>
                                            <p:cond delay="0"/>
                                          </p:stCondLst>
                                        </p:cTn>
                                        <p:tgtEl>
                                          <p:spTgt spid="67"/>
                                        </p:tgtEl>
                                        <p:attrNameLst>
                                          <p:attrName>style.visibility</p:attrName>
                                        </p:attrNameLst>
                                      </p:cBhvr>
                                      <p:to>
                                        <p:strVal val="visible"/>
                                      </p:to>
                                    </p:set>
                                    <p:animEffect transition="in" filter="fade">
                                      <p:cBhvr>
                                        <p:cTn id="31" dur="100"/>
                                        <p:tgtEl>
                                          <p:spTgt spid="67"/>
                                        </p:tgtEl>
                                      </p:cBhvr>
                                    </p:animEffect>
                                  </p:childTnLst>
                                </p:cTn>
                              </p:par>
                              <p:par>
                                <p:cTn id="32" presetID="10" presetClass="entr" presetSubtype="0" fill="hold" grpId="0" nodeType="withEffect">
                                  <p:stCondLst>
                                    <p:cond delay="1000"/>
                                  </p:stCondLst>
                                  <p:iterate type="lt">
                                    <p:tmPct val="10000"/>
                                  </p:iterate>
                                  <p:childTnLst>
                                    <p:set>
                                      <p:cBhvr>
                                        <p:cTn id="33" dur="1" fill="hold">
                                          <p:stCondLst>
                                            <p:cond delay="0"/>
                                          </p:stCondLst>
                                        </p:cTn>
                                        <p:tgtEl>
                                          <p:spTgt spid="68"/>
                                        </p:tgtEl>
                                        <p:attrNameLst>
                                          <p:attrName>style.visibility</p:attrName>
                                        </p:attrNameLst>
                                      </p:cBhvr>
                                      <p:to>
                                        <p:strVal val="visible"/>
                                      </p:to>
                                    </p:set>
                                    <p:animEffect transition="in" filter="fade">
                                      <p:cBhvr>
                                        <p:cTn id="34" dur="1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5" grpId="0" animBg="1"/>
      <p:bldP spid="56" grpId="0" animBg="1"/>
      <p:bldP spid="63" grpId="0"/>
      <p:bldP spid="64" grpId="0"/>
      <p:bldP spid="67" grpId="0"/>
      <p:bldP spid="68" grpId="0"/>
      <p:bldP spid="6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6192011" y="1892832"/>
            <a:ext cx="4224469" cy="936328"/>
            <a:chOff x="6327173" y="1681099"/>
            <a:chExt cx="4224470" cy="936326"/>
          </a:xfrm>
        </p:grpSpPr>
        <p:sp>
          <p:nvSpPr>
            <p:cNvPr id="37" name="文本框 20"/>
            <p:cNvSpPr txBox="1"/>
            <p:nvPr/>
          </p:nvSpPr>
          <p:spPr>
            <a:xfrm>
              <a:off x="6327174" y="1681099"/>
              <a:ext cx="2321526" cy="350929"/>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8" name="文本框 21"/>
            <p:cNvSpPr txBox="1"/>
            <p:nvPr/>
          </p:nvSpPr>
          <p:spPr>
            <a:xfrm>
              <a:off x="6327173" y="1938137"/>
              <a:ext cx="4224470" cy="679288"/>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1679509" y="3928006"/>
            <a:ext cx="889616" cy="731807"/>
            <a:chOff x="1465545" y="3524250"/>
            <a:chExt cx="889616" cy="731806"/>
          </a:xfrm>
          <a:solidFill>
            <a:srgbClr val="009900"/>
          </a:solidFill>
        </p:grpSpPr>
        <p:sp>
          <p:nvSpPr>
            <p:cNvPr id="40" name="六边形 39"/>
            <p:cNvSpPr/>
            <p:nvPr/>
          </p:nvSpPr>
          <p:spPr>
            <a:xfrm>
              <a:off x="1480540" y="3524250"/>
              <a:ext cx="848894" cy="731806"/>
            </a:xfrm>
            <a:prstGeom prst="hexagon">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43" name="文本框 24"/>
            <p:cNvSpPr txBox="1"/>
            <p:nvPr/>
          </p:nvSpPr>
          <p:spPr>
            <a:xfrm>
              <a:off x="1465545" y="3719336"/>
              <a:ext cx="889616" cy="424732"/>
            </a:xfrm>
            <a:prstGeom prst="rect">
              <a:avLst/>
            </a:prstGeom>
            <a:noFill/>
          </p:spPr>
          <p:txBody>
            <a:bodyPr wrap="square" rtlCol="0">
              <a:spAutoFit/>
            </a:bodyPr>
            <a:lstStyle/>
            <a:p>
              <a:pPr algn="ctr">
                <a:lnSpc>
                  <a:spcPct val="90000"/>
                </a:lnSpc>
                <a:spcBef>
                  <a:spcPts val="1000"/>
                </a:spcBef>
              </a:pPr>
              <a:r>
                <a:rPr lang="en-US" altLang="zh-CN" sz="1865" b="1" dirty="0">
                  <a:solidFill>
                    <a:schemeClr val="bg1"/>
                  </a:solidFill>
                  <a:latin typeface="微软雅黑" panose="020B0503020204020204" pitchFamily="34" charset="-122"/>
                  <a:ea typeface="微软雅黑" panose="020B0503020204020204" pitchFamily="34" charset="-122"/>
                </a:rPr>
                <a:t>30</a:t>
              </a:r>
              <a:r>
                <a:rPr lang="en-US" altLang="zh-CN" sz="2400" b="1" dirty="0">
                  <a:solidFill>
                    <a:schemeClr val="bg1"/>
                  </a:solidFill>
                  <a:latin typeface="微软雅黑" panose="020B0503020204020204" pitchFamily="34" charset="-122"/>
                  <a:ea typeface="微软雅黑" panose="020B0503020204020204" pitchFamily="34" charset="-122"/>
                </a:rPr>
                <a:t>%</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447601" y="4485432"/>
            <a:ext cx="1334263" cy="1150226"/>
            <a:chOff x="2329434" y="4081682"/>
            <a:chExt cx="1334262" cy="1150226"/>
          </a:xfrm>
          <a:solidFill>
            <a:srgbClr val="009900"/>
          </a:solidFill>
        </p:grpSpPr>
        <p:sp>
          <p:nvSpPr>
            <p:cNvPr id="48" name="六边形 47"/>
            <p:cNvSpPr/>
            <p:nvPr/>
          </p:nvSpPr>
          <p:spPr>
            <a:xfrm>
              <a:off x="2329434" y="4081682"/>
              <a:ext cx="1334262" cy="1150226"/>
            </a:xfrm>
            <a:prstGeom prst="hexagon">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3" name="文本框 25"/>
            <p:cNvSpPr txBox="1"/>
            <p:nvPr/>
          </p:nvSpPr>
          <p:spPr>
            <a:xfrm>
              <a:off x="2426710" y="4416728"/>
              <a:ext cx="1134779" cy="480131"/>
            </a:xfrm>
            <a:prstGeom prst="rect">
              <a:avLst/>
            </a:prstGeom>
            <a:noFill/>
          </p:spPr>
          <p:txBody>
            <a:bodyPr wrap="square" rtlCol="0">
              <a:spAutoFit/>
            </a:bodyPr>
            <a:lstStyle/>
            <a:p>
              <a:pPr algn="ctr">
                <a:lnSpc>
                  <a:spcPct val="90000"/>
                </a:lnSpc>
                <a:spcBef>
                  <a:spcPts val="1000"/>
                </a:spcBef>
              </a:pPr>
              <a:r>
                <a:rPr lang="en-US" altLang="zh-CN" sz="2800" b="1" dirty="0">
                  <a:solidFill>
                    <a:schemeClr val="bg1"/>
                  </a:solidFill>
                  <a:latin typeface="微软雅黑" panose="020B0503020204020204" pitchFamily="34" charset="-122"/>
                  <a:ea typeface="微软雅黑" panose="020B0503020204020204" pitchFamily="34" charset="-122"/>
                </a:rPr>
                <a:t>40%</a:t>
              </a:r>
              <a:endParaRPr lang="zh-CN" altLang="en-US" sz="2800" b="1" dirty="0">
                <a:solidFill>
                  <a:schemeClr val="bg1"/>
                </a:solidFill>
                <a:latin typeface="微软雅黑" panose="020B0503020204020204" pitchFamily="34" charset="-122"/>
                <a:ea typeface="微软雅黑" panose="020B0503020204020204" pitchFamily="34" charset="-122"/>
              </a:endParaRPr>
            </a:p>
          </p:txBody>
        </p:sp>
      </p:grpSp>
      <p:grpSp>
        <p:nvGrpSpPr>
          <p:cNvPr id="57" name="组合 56"/>
          <p:cNvGrpSpPr/>
          <p:nvPr/>
        </p:nvGrpSpPr>
        <p:grpSpPr>
          <a:xfrm>
            <a:off x="3503712" y="2963737"/>
            <a:ext cx="2432304" cy="2096814"/>
            <a:chOff x="3663696" y="2559981"/>
            <a:chExt cx="2432304" cy="2096814"/>
          </a:xfrm>
          <a:solidFill>
            <a:srgbClr val="009900"/>
          </a:solidFill>
        </p:grpSpPr>
        <p:sp>
          <p:nvSpPr>
            <p:cNvPr id="58" name="六边形 57"/>
            <p:cNvSpPr/>
            <p:nvPr/>
          </p:nvSpPr>
          <p:spPr>
            <a:xfrm>
              <a:off x="3663696" y="2559981"/>
              <a:ext cx="2432304" cy="2096814"/>
            </a:xfrm>
            <a:prstGeom prst="hexagon">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59" name="文本框 26"/>
            <p:cNvSpPr txBox="1"/>
            <p:nvPr/>
          </p:nvSpPr>
          <p:spPr>
            <a:xfrm>
              <a:off x="4040565" y="3229823"/>
              <a:ext cx="1678565" cy="757130"/>
            </a:xfrm>
            <a:prstGeom prst="rect">
              <a:avLst/>
            </a:prstGeom>
            <a:noFill/>
          </p:spPr>
          <p:txBody>
            <a:bodyPr wrap="square" rtlCol="0">
              <a:spAutoFit/>
            </a:bodyPr>
            <a:lstStyle/>
            <a:p>
              <a:pPr algn="ctr">
                <a:lnSpc>
                  <a:spcPct val="90000"/>
                </a:lnSpc>
                <a:spcBef>
                  <a:spcPts val="1000"/>
                </a:spcBef>
              </a:pPr>
              <a:r>
                <a:rPr lang="en-US" altLang="zh-CN" sz="4800" b="1" dirty="0">
                  <a:solidFill>
                    <a:schemeClr val="bg1"/>
                  </a:solidFill>
                  <a:latin typeface="微软雅黑" panose="020B0503020204020204" pitchFamily="34" charset="-122"/>
                  <a:ea typeface="微软雅黑" panose="020B0503020204020204" pitchFamily="34" charset="-122"/>
                </a:rPr>
                <a:t>80%</a:t>
              </a:r>
              <a:endParaRPr lang="zh-CN" altLang="en-US" sz="4800" b="1" dirty="0">
                <a:solidFill>
                  <a:schemeClr val="bg1"/>
                </a:solidFill>
                <a:latin typeface="微软雅黑" panose="020B0503020204020204" pitchFamily="34" charset="-122"/>
                <a:ea typeface="微软雅黑" panose="020B0503020204020204" pitchFamily="34" charset="-122"/>
              </a:endParaRPr>
            </a:p>
          </p:txBody>
        </p:sp>
      </p:grpSp>
      <p:grpSp>
        <p:nvGrpSpPr>
          <p:cNvPr id="60" name="组合 59"/>
          <p:cNvGrpSpPr/>
          <p:nvPr/>
        </p:nvGrpSpPr>
        <p:grpSpPr>
          <a:xfrm>
            <a:off x="2064295" y="2090488"/>
            <a:ext cx="1727455" cy="1489184"/>
            <a:chOff x="1936242" y="1686736"/>
            <a:chExt cx="1727454" cy="1489184"/>
          </a:xfrm>
          <a:solidFill>
            <a:srgbClr val="009900"/>
          </a:solidFill>
        </p:grpSpPr>
        <p:sp>
          <p:nvSpPr>
            <p:cNvPr id="65" name="六边形 64"/>
            <p:cNvSpPr/>
            <p:nvPr/>
          </p:nvSpPr>
          <p:spPr>
            <a:xfrm>
              <a:off x="1936242" y="1686736"/>
              <a:ext cx="1727454" cy="1489184"/>
            </a:xfrm>
            <a:prstGeom prst="hexagon">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ctr">
                <a:srgbClr val="000000">
                  <a:alpha val="30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bg1"/>
                </a:solidFill>
              </a:endParaRPr>
            </a:p>
          </p:txBody>
        </p:sp>
        <p:sp>
          <p:nvSpPr>
            <p:cNvPr id="66" name="文本框 27"/>
            <p:cNvSpPr txBox="1"/>
            <p:nvPr/>
          </p:nvSpPr>
          <p:spPr>
            <a:xfrm>
              <a:off x="1957362" y="2135861"/>
              <a:ext cx="1678565" cy="590931"/>
            </a:xfrm>
            <a:prstGeom prst="rect">
              <a:avLst/>
            </a:prstGeom>
            <a:noFill/>
          </p:spPr>
          <p:txBody>
            <a:bodyPr wrap="square" rtlCol="0">
              <a:spAutoFit/>
            </a:bodyPr>
            <a:lstStyle/>
            <a:p>
              <a:pPr algn="ctr">
                <a:lnSpc>
                  <a:spcPct val="90000"/>
                </a:lnSpc>
                <a:spcBef>
                  <a:spcPts val="1000"/>
                </a:spcBef>
              </a:pPr>
              <a:r>
                <a:rPr lang="en-US" altLang="zh-CN" sz="3600" b="1" dirty="0">
                  <a:solidFill>
                    <a:schemeClr val="bg1"/>
                  </a:solidFill>
                  <a:latin typeface="微软雅黑" panose="020B0503020204020204" pitchFamily="34" charset="-122"/>
                  <a:ea typeface="微软雅黑" panose="020B0503020204020204" pitchFamily="34" charset="-122"/>
                </a:rPr>
                <a:t>50%</a:t>
              </a:r>
              <a:endParaRPr lang="zh-CN" altLang="en-US" sz="3600" b="1" dirty="0">
                <a:solidFill>
                  <a:schemeClr val="bg1"/>
                </a:solidFill>
                <a:latin typeface="微软雅黑" panose="020B0503020204020204" pitchFamily="34" charset="-122"/>
                <a:ea typeface="微软雅黑" panose="020B0503020204020204" pitchFamily="34" charset="-122"/>
              </a:endParaRPr>
            </a:p>
          </p:txBody>
        </p:sp>
      </p:grpSp>
      <p:grpSp>
        <p:nvGrpSpPr>
          <p:cNvPr id="70" name="组合 69"/>
          <p:cNvGrpSpPr/>
          <p:nvPr/>
        </p:nvGrpSpPr>
        <p:grpSpPr>
          <a:xfrm>
            <a:off x="6192011" y="4958316"/>
            <a:ext cx="4224469" cy="936328"/>
            <a:chOff x="6327173" y="4322384"/>
            <a:chExt cx="4224470" cy="936327"/>
          </a:xfrm>
        </p:grpSpPr>
        <p:sp>
          <p:nvSpPr>
            <p:cNvPr id="74" name="文本框 29"/>
            <p:cNvSpPr txBox="1"/>
            <p:nvPr/>
          </p:nvSpPr>
          <p:spPr>
            <a:xfrm>
              <a:off x="6327174" y="4322384"/>
              <a:ext cx="2321526" cy="350930"/>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6" name="文本框 30"/>
            <p:cNvSpPr txBox="1"/>
            <p:nvPr/>
          </p:nvSpPr>
          <p:spPr>
            <a:xfrm>
              <a:off x="6327173" y="4579422"/>
              <a:ext cx="4224470" cy="679289"/>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4" name="组合 83"/>
          <p:cNvGrpSpPr/>
          <p:nvPr/>
        </p:nvGrpSpPr>
        <p:grpSpPr>
          <a:xfrm>
            <a:off x="6192011" y="2948956"/>
            <a:ext cx="4224469" cy="936328"/>
            <a:chOff x="6327173" y="3001742"/>
            <a:chExt cx="4224470" cy="936326"/>
          </a:xfrm>
        </p:grpSpPr>
        <p:sp>
          <p:nvSpPr>
            <p:cNvPr id="85" name="文本框 31"/>
            <p:cNvSpPr txBox="1"/>
            <p:nvPr/>
          </p:nvSpPr>
          <p:spPr>
            <a:xfrm>
              <a:off x="6327174" y="3001742"/>
              <a:ext cx="2321526" cy="350929"/>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6" name="文本框 32"/>
            <p:cNvSpPr txBox="1"/>
            <p:nvPr/>
          </p:nvSpPr>
          <p:spPr>
            <a:xfrm>
              <a:off x="6327173" y="3258780"/>
              <a:ext cx="4224470" cy="679288"/>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7" name="组合 86"/>
          <p:cNvGrpSpPr/>
          <p:nvPr/>
        </p:nvGrpSpPr>
        <p:grpSpPr>
          <a:xfrm>
            <a:off x="6192011" y="3998205"/>
            <a:ext cx="4224469" cy="936328"/>
            <a:chOff x="6327173" y="4322384"/>
            <a:chExt cx="4224470" cy="936326"/>
          </a:xfrm>
        </p:grpSpPr>
        <p:sp>
          <p:nvSpPr>
            <p:cNvPr id="88" name="文本框 33"/>
            <p:cNvSpPr txBox="1"/>
            <p:nvPr/>
          </p:nvSpPr>
          <p:spPr>
            <a:xfrm>
              <a:off x="6327174" y="4322384"/>
              <a:ext cx="2321526" cy="350929"/>
            </a:xfrm>
            <a:prstGeom prst="rect">
              <a:avLst/>
            </a:prstGeom>
            <a:noFill/>
          </p:spPr>
          <p:txBody>
            <a:bodyPr wrap="square" rtlCol="0">
              <a:spAutoFit/>
            </a:bodyPr>
            <a:lstStyle/>
            <a:p>
              <a:pPr algn="just">
                <a:lnSpc>
                  <a:spcPct val="90000"/>
                </a:lnSpc>
                <a:spcBef>
                  <a:spcPts val="1000"/>
                </a:spcBef>
              </a:pPr>
              <a:r>
                <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rPr>
                <a:t>添加标题</a:t>
              </a:r>
              <a:endParaRPr lang="zh-CN" altLang="en-US" sz="1865" b="1"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9" name="文本框 34"/>
            <p:cNvSpPr txBox="1"/>
            <p:nvPr/>
          </p:nvSpPr>
          <p:spPr>
            <a:xfrm>
              <a:off x="6327173" y="4579422"/>
              <a:ext cx="4224470" cy="679288"/>
            </a:xfrm>
            <a:prstGeom prst="rect">
              <a:avLst/>
            </a:prstGeom>
            <a:noFill/>
          </p:spPr>
          <p:txBody>
            <a:bodyPr wrap="square" rtlCol="0">
              <a:spAutoFit/>
            </a:bodyPr>
            <a:lstStyle/>
            <a:p>
              <a:pPr algn="just">
                <a:lnSpc>
                  <a:spcPct val="130000"/>
                </a:lnSpc>
              </a:pPr>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单击添加文本单击添加文本单击添加文本单击添加文本单击添加文本单击添加文本单击添加文本</a:t>
              </a:r>
              <a:endParaRPr lang="en-US" altLang="zh-CN"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afterEffect">
                                  <p:stCondLst>
                                    <p:cond delay="0"/>
                                  </p:stCondLst>
                                  <p:childTnLst>
                                    <p:set>
                                      <p:cBhvr>
                                        <p:cTn id="6" dur="1" fill="hold">
                                          <p:stCondLst>
                                            <p:cond delay="0"/>
                                          </p:stCondLst>
                                        </p:cTn>
                                        <p:tgtEl>
                                          <p:spTgt spid="39"/>
                                        </p:tgtEl>
                                        <p:attrNameLst>
                                          <p:attrName>style.visibility</p:attrName>
                                        </p:attrNameLst>
                                      </p:cBhvr>
                                      <p:to>
                                        <p:strVal val="visible"/>
                                      </p:to>
                                    </p:set>
                                    <p:anim calcmode="lin" valueType="num">
                                      <p:cBhvr>
                                        <p:cTn id="7" dur="500" fill="hold"/>
                                        <p:tgtEl>
                                          <p:spTgt spid="39"/>
                                        </p:tgtEl>
                                        <p:attrNameLst>
                                          <p:attrName>ppt_w</p:attrName>
                                        </p:attrNameLst>
                                      </p:cBhvr>
                                      <p:tavLst>
                                        <p:tav tm="0">
                                          <p:val>
                                            <p:fltVal val="0"/>
                                          </p:val>
                                        </p:tav>
                                        <p:tav tm="100000">
                                          <p:val>
                                            <p:strVal val="#ppt_w"/>
                                          </p:val>
                                        </p:tav>
                                      </p:tavLst>
                                    </p:anim>
                                    <p:anim calcmode="lin" valueType="num">
                                      <p:cBhvr>
                                        <p:cTn id="8" dur="500" fill="hold"/>
                                        <p:tgtEl>
                                          <p:spTgt spid="39"/>
                                        </p:tgtEl>
                                        <p:attrNameLst>
                                          <p:attrName>ppt_h</p:attrName>
                                        </p:attrNameLst>
                                      </p:cBhvr>
                                      <p:tavLst>
                                        <p:tav tm="0">
                                          <p:val>
                                            <p:fltVal val="0"/>
                                          </p:val>
                                        </p:tav>
                                        <p:tav tm="100000">
                                          <p:val>
                                            <p:strVal val="#ppt_h"/>
                                          </p:val>
                                        </p:tav>
                                      </p:tavLst>
                                    </p:anim>
                                    <p:animEffect transition="in" filter="fade">
                                      <p:cBhvr>
                                        <p:cTn id="9" dur="500"/>
                                        <p:tgtEl>
                                          <p:spTgt spid="39"/>
                                        </p:tgtEl>
                                      </p:cBhvr>
                                    </p:animEffect>
                                    <p:anim calcmode="lin" valueType="num">
                                      <p:cBhvr>
                                        <p:cTn id="10" dur="500" fill="hold"/>
                                        <p:tgtEl>
                                          <p:spTgt spid="39"/>
                                        </p:tgtEl>
                                        <p:attrNameLst>
                                          <p:attrName>ppt_x</p:attrName>
                                        </p:attrNameLst>
                                      </p:cBhvr>
                                      <p:tavLst>
                                        <p:tav tm="0">
                                          <p:val>
                                            <p:fltVal val="0.5"/>
                                          </p:val>
                                        </p:tav>
                                        <p:tav tm="100000">
                                          <p:val>
                                            <p:strVal val="#ppt_x"/>
                                          </p:val>
                                        </p:tav>
                                      </p:tavLst>
                                    </p:anim>
                                    <p:anim calcmode="lin" valueType="num">
                                      <p:cBhvr>
                                        <p:cTn id="11" dur="500" fill="hold"/>
                                        <p:tgtEl>
                                          <p:spTgt spid="39"/>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250"/>
                                  </p:stCondLst>
                                  <p:childTnLst>
                                    <p:set>
                                      <p:cBhvr>
                                        <p:cTn id="13" dur="1" fill="hold">
                                          <p:stCondLst>
                                            <p:cond delay="0"/>
                                          </p:stCondLst>
                                        </p:cTn>
                                        <p:tgtEl>
                                          <p:spTgt spid="45"/>
                                        </p:tgtEl>
                                        <p:attrNameLst>
                                          <p:attrName>style.visibility</p:attrName>
                                        </p:attrNameLst>
                                      </p:cBhvr>
                                      <p:to>
                                        <p:strVal val="visible"/>
                                      </p:to>
                                    </p:set>
                                    <p:anim calcmode="lin" valueType="num">
                                      <p:cBhvr>
                                        <p:cTn id="14" dur="500" fill="hold"/>
                                        <p:tgtEl>
                                          <p:spTgt spid="45"/>
                                        </p:tgtEl>
                                        <p:attrNameLst>
                                          <p:attrName>ppt_w</p:attrName>
                                        </p:attrNameLst>
                                      </p:cBhvr>
                                      <p:tavLst>
                                        <p:tav tm="0">
                                          <p:val>
                                            <p:fltVal val="0"/>
                                          </p:val>
                                        </p:tav>
                                        <p:tav tm="100000">
                                          <p:val>
                                            <p:strVal val="#ppt_w"/>
                                          </p:val>
                                        </p:tav>
                                      </p:tavLst>
                                    </p:anim>
                                    <p:anim calcmode="lin" valueType="num">
                                      <p:cBhvr>
                                        <p:cTn id="15" dur="500" fill="hold"/>
                                        <p:tgtEl>
                                          <p:spTgt spid="45"/>
                                        </p:tgtEl>
                                        <p:attrNameLst>
                                          <p:attrName>ppt_h</p:attrName>
                                        </p:attrNameLst>
                                      </p:cBhvr>
                                      <p:tavLst>
                                        <p:tav tm="0">
                                          <p:val>
                                            <p:fltVal val="0"/>
                                          </p:val>
                                        </p:tav>
                                        <p:tav tm="100000">
                                          <p:val>
                                            <p:strVal val="#ppt_h"/>
                                          </p:val>
                                        </p:tav>
                                      </p:tavLst>
                                    </p:anim>
                                    <p:animEffect transition="in" filter="fade">
                                      <p:cBhvr>
                                        <p:cTn id="16" dur="500"/>
                                        <p:tgtEl>
                                          <p:spTgt spid="45"/>
                                        </p:tgtEl>
                                      </p:cBhvr>
                                    </p:animEffect>
                                    <p:anim calcmode="lin" valueType="num">
                                      <p:cBhvr>
                                        <p:cTn id="17" dur="500" fill="hold"/>
                                        <p:tgtEl>
                                          <p:spTgt spid="45"/>
                                        </p:tgtEl>
                                        <p:attrNameLst>
                                          <p:attrName>ppt_x</p:attrName>
                                        </p:attrNameLst>
                                      </p:cBhvr>
                                      <p:tavLst>
                                        <p:tav tm="0">
                                          <p:val>
                                            <p:fltVal val="0.5"/>
                                          </p:val>
                                        </p:tav>
                                        <p:tav tm="100000">
                                          <p:val>
                                            <p:strVal val="#ppt_x"/>
                                          </p:val>
                                        </p:tav>
                                      </p:tavLst>
                                    </p:anim>
                                    <p:anim calcmode="lin" valueType="num">
                                      <p:cBhvr>
                                        <p:cTn id="18" dur="500" fill="hold"/>
                                        <p:tgtEl>
                                          <p:spTgt spid="45"/>
                                        </p:tgtEl>
                                        <p:attrNameLst>
                                          <p:attrName>ppt_y</p:attrName>
                                        </p:attrNameLst>
                                      </p:cBhvr>
                                      <p:tavLst>
                                        <p:tav tm="0">
                                          <p:val>
                                            <p:fltVal val="0.5"/>
                                          </p:val>
                                        </p:tav>
                                        <p:tav tm="100000">
                                          <p:val>
                                            <p:strVal val="#ppt_y"/>
                                          </p:val>
                                        </p:tav>
                                      </p:tavLst>
                                    </p:anim>
                                  </p:childTnLst>
                                </p:cTn>
                              </p:par>
                              <p:par>
                                <p:cTn id="19" presetID="53" presetClass="entr" presetSubtype="528" fill="hold" nodeType="withEffect">
                                  <p:stCondLst>
                                    <p:cond delay="500"/>
                                  </p:stCondLst>
                                  <p:childTnLst>
                                    <p:set>
                                      <p:cBhvr>
                                        <p:cTn id="20" dur="1" fill="hold">
                                          <p:stCondLst>
                                            <p:cond delay="0"/>
                                          </p:stCondLst>
                                        </p:cTn>
                                        <p:tgtEl>
                                          <p:spTgt spid="60"/>
                                        </p:tgtEl>
                                        <p:attrNameLst>
                                          <p:attrName>style.visibility</p:attrName>
                                        </p:attrNameLst>
                                      </p:cBhvr>
                                      <p:to>
                                        <p:strVal val="visible"/>
                                      </p:to>
                                    </p:set>
                                    <p:anim calcmode="lin" valueType="num">
                                      <p:cBhvr>
                                        <p:cTn id="21" dur="500" fill="hold"/>
                                        <p:tgtEl>
                                          <p:spTgt spid="60"/>
                                        </p:tgtEl>
                                        <p:attrNameLst>
                                          <p:attrName>ppt_w</p:attrName>
                                        </p:attrNameLst>
                                      </p:cBhvr>
                                      <p:tavLst>
                                        <p:tav tm="0">
                                          <p:val>
                                            <p:fltVal val="0"/>
                                          </p:val>
                                        </p:tav>
                                        <p:tav tm="100000">
                                          <p:val>
                                            <p:strVal val="#ppt_w"/>
                                          </p:val>
                                        </p:tav>
                                      </p:tavLst>
                                    </p:anim>
                                    <p:anim calcmode="lin" valueType="num">
                                      <p:cBhvr>
                                        <p:cTn id="22" dur="500" fill="hold"/>
                                        <p:tgtEl>
                                          <p:spTgt spid="60"/>
                                        </p:tgtEl>
                                        <p:attrNameLst>
                                          <p:attrName>ppt_h</p:attrName>
                                        </p:attrNameLst>
                                      </p:cBhvr>
                                      <p:tavLst>
                                        <p:tav tm="0">
                                          <p:val>
                                            <p:fltVal val="0"/>
                                          </p:val>
                                        </p:tav>
                                        <p:tav tm="100000">
                                          <p:val>
                                            <p:strVal val="#ppt_h"/>
                                          </p:val>
                                        </p:tav>
                                      </p:tavLst>
                                    </p:anim>
                                    <p:animEffect transition="in" filter="fade">
                                      <p:cBhvr>
                                        <p:cTn id="23" dur="500"/>
                                        <p:tgtEl>
                                          <p:spTgt spid="60"/>
                                        </p:tgtEl>
                                      </p:cBhvr>
                                    </p:animEffect>
                                    <p:anim calcmode="lin" valueType="num">
                                      <p:cBhvr>
                                        <p:cTn id="24" dur="500" fill="hold"/>
                                        <p:tgtEl>
                                          <p:spTgt spid="60"/>
                                        </p:tgtEl>
                                        <p:attrNameLst>
                                          <p:attrName>ppt_x</p:attrName>
                                        </p:attrNameLst>
                                      </p:cBhvr>
                                      <p:tavLst>
                                        <p:tav tm="0">
                                          <p:val>
                                            <p:fltVal val="0.5"/>
                                          </p:val>
                                        </p:tav>
                                        <p:tav tm="100000">
                                          <p:val>
                                            <p:strVal val="#ppt_x"/>
                                          </p:val>
                                        </p:tav>
                                      </p:tavLst>
                                    </p:anim>
                                    <p:anim calcmode="lin" valueType="num">
                                      <p:cBhvr>
                                        <p:cTn id="25" dur="500" fill="hold"/>
                                        <p:tgtEl>
                                          <p:spTgt spid="60"/>
                                        </p:tgtEl>
                                        <p:attrNameLst>
                                          <p:attrName>ppt_y</p:attrName>
                                        </p:attrNameLst>
                                      </p:cBhvr>
                                      <p:tavLst>
                                        <p:tav tm="0">
                                          <p:val>
                                            <p:fltVal val="0.5"/>
                                          </p:val>
                                        </p:tav>
                                        <p:tav tm="100000">
                                          <p:val>
                                            <p:strVal val="#ppt_y"/>
                                          </p:val>
                                        </p:tav>
                                      </p:tavLst>
                                    </p:anim>
                                  </p:childTnLst>
                                </p:cTn>
                              </p:par>
                              <p:par>
                                <p:cTn id="26" presetID="53" presetClass="entr" presetSubtype="528" fill="hold" nodeType="withEffect">
                                  <p:stCondLst>
                                    <p:cond delay="750"/>
                                  </p:stCondLst>
                                  <p:childTnLst>
                                    <p:set>
                                      <p:cBhvr>
                                        <p:cTn id="27" dur="1" fill="hold">
                                          <p:stCondLst>
                                            <p:cond delay="0"/>
                                          </p:stCondLst>
                                        </p:cTn>
                                        <p:tgtEl>
                                          <p:spTgt spid="57"/>
                                        </p:tgtEl>
                                        <p:attrNameLst>
                                          <p:attrName>style.visibility</p:attrName>
                                        </p:attrNameLst>
                                      </p:cBhvr>
                                      <p:to>
                                        <p:strVal val="visible"/>
                                      </p:to>
                                    </p:set>
                                    <p:anim calcmode="lin" valueType="num">
                                      <p:cBhvr>
                                        <p:cTn id="28" dur="500" fill="hold"/>
                                        <p:tgtEl>
                                          <p:spTgt spid="57"/>
                                        </p:tgtEl>
                                        <p:attrNameLst>
                                          <p:attrName>ppt_w</p:attrName>
                                        </p:attrNameLst>
                                      </p:cBhvr>
                                      <p:tavLst>
                                        <p:tav tm="0">
                                          <p:val>
                                            <p:fltVal val="0"/>
                                          </p:val>
                                        </p:tav>
                                        <p:tav tm="100000">
                                          <p:val>
                                            <p:strVal val="#ppt_w"/>
                                          </p:val>
                                        </p:tav>
                                      </p:tavLst>
                                    </p:anim>
                                    <p:anim calcmode="lin" valueType="num">
                                      <p:cBhvr>
                                        <p:cTn id="29" dur="500" fill="hold"/>
                                        <p:tgtEl>
                                          <p:spTgt spid="57"/>
                                        </p:tgtEl>
                                        <p:attrNameLst>
                                          <p:attrName>ppt_h</p:attrName>
                                        </p:attrNameLst>
                                      </p:cBhvr>
                                      <p:tavLst>
                                        <p:tav tm="0">
                                          <p:val>
                                            <p:fltVal val="0"/>
                                          </p:val>
                                        </p:tav>
                                        <p:tav tm="100000">
                                          <p:val>
                                            <p:strVal val="#ppt_h"/>
                                          </p:val>
                                        </p:tav>
                                      </p:tavLst>
                                    </p:anim>
                                    <p:animEffect transition="in" filter="fade">
                                      <p:cBhvr>
                                        <p:cTn id="30" dur="500"/>
                                        <p:tgtEl>
                                          <p:spTgt spid="57"/>
                                        </p:tgtEl>
                                      </p:cBhvr>
                                    </p:animEffect>
                                    <p:anim calcmode="lin" valueType="num">
                                      <p:cBhvr>
                                        <p:cTn id="31" dur="500" fill="hold"/>
                                        <p:tgtEl>
                                          <p:spTgt spid="57"/>
                                        </p:tgtEl>
                                        <p:attrNameLst>
                                          <p:attrName>ppt_x</p:attrName>
                                        </p:attrNameLst>
                                      </p:cBhvr>
                                      <p:tavLst>
                                        <p:tav tm="0">
                                          <p:val>
                                            <p:fltVal val="0.5"/>
                                          </p:val>
                                        </p:tav>
                                        <p:tav tm="100000">
                                          <p:val>
                                            <p:strVal val="#ppt_x"/>
                                          </p:val>
                                        </p:tav>
                                      </p:tavLst>
                                    </p:anim>
                                    <p:anim calcmode="lin" valueType="num">
                                      <p:cBhvr>
                                        <p:cTn id="32" dur="500" fill="hold"/>
                                        <p:tgtEl>
                                          <p:spTgt spid="57"/>
                                        </p:tgtEl>
                                        <p:attrNameLst>
                                          <p:attrName>ppt_y</p:attrName>
                                        </p:attrNameLst>
                                      </p:cBhvr>
                                      <p:tavLst>
                                        <p:tav tm="0">
                                          <p:val>
                                            <p:fltVal val="0.5"/>
                                          </p:val>
                                        </p:tav>
                                        <p:tav tm="100000">
                                          <p:val>
                                            <p:strVal val="#ppt_y"/>
                                          </p:val>
                                        </p:tav>
                                      </p:tavLst>
                                    </p:anim>
                                  </p:childTnLst>
                                </p:cTn>
                              </p:par>
                            </p:childTnLst>
                          </p:cTn>
                        </p:par>
                        <p:par>
                          <p:cTn id="33" fill="hold">
                            <p:stCondLst>
                              <p:cond delay="500"/>
                            </p:stCondLst>
                            <p:childTnLst>
                              <p:par>
                                <p:cTn id="34" presetID="37" presetClass="entr" presetSubtype="0" fill="hold" nodeType="afterEffect">
                                  <p:stCondLst>
                                    <p:cond delay="0"/>
                                  </p:stCondLst>
                                  <p:childTnLst>
                                    <p:set>
                                      <p:cBhvr>
                                        <p:cTn id="35" dur="1" fill="hold">
                                          <p:stCondLst>
                                            <p:cond delay="0"/>
                                          </p:stCondLst>
                                        </p:cTn>
                                        <p:tgtEl>
                                          <p:spTgt spid="36"/>
                                        </p:tgtEl>
                                        <p:attrNameLst>
                                          <p:attrName>style.visibility</p:attrName>
                                        </p:attrNameLst>
                                      </p:cBhvr>
                                      <p:to>
                                        <p:strVal val="visible"/>
                                      </p:to>
                                    </p:set>
                                    <p:animEffect transition="in" filter="fade">
                                      <p:cBhvr>
                                        <p:cTn id="36" dur="500"/>
                                        <p:tgtEl>
                                          <p:spTgt spid="36"/>
                                        </p:tgtEl>
                                      </p:cBhvr>
                                    </p:animEffect>
                                    <p:anim calcmode="lin" valueType="num">
                                      <p:cBhvr>
                                        <p:cTn id="37" dur="500" fill="hold"/>
                                        <p:tgtEl>
                                          <p:spTgt spid="36"/>
                                        </p:tgtEl>
                                        <p:attrNameLst>
                                          <p:attrName>ppt_x</p:attrName>
                                        </p:attrNameLst>
                                      </p:cBhvr>
                                      <p:tavLst>
                                        <p:tav tm="0">
                                          <p:val>
                                            <p:strVal val="#ppt_x"/>
                                          </p:val>
                                        </p:tav>
                                        <p:tav tm="100000">
                                          <p:val>
                                            <p:strVal val="#ppt_x"/>
                                          </p:val>
                                        </p:tav>
                                      </p:tavLst>
                                    </p:anim>
                                    <p:anim calcmode="lin" valueType="num">
                                      <p:cBhvr>
                                        <p:cTn id="38" dur="450" decel="100000" fill="hold"/>
                                        <p:tgtEl>
                                          <p:spTgt spid="36"/>
                                        </p:tgtEl>
                                        <p:attrNameLst>
                                          <p:attrName>ppt_y</p:attrName>
                                        </p:attrNameLst>
                                      </p:cBhvr>
                                      <p:tavLst>
                                        <p:tav tm="0">
                                          <p:val>
                                            <p:strVal val="#ppt_y+1"/>
                                          </p:val>
                                        </p:tav>
                                        <p:tav tm="100000">
                                          <p:val>
                                            <p:strVal val="#ppt_y-.03"/>
                                          </p:val>
                                        </p:tav>
                                      </p:tavLst>
                                    </p:anim>
                                    <p:anim calcmode="lin" valueType="num">
                                      <p:cBhvr>
                                        <p:cTn id="39" dur="50" accel="100000" fill="hold">
                                          <p:stCondLst>
                                            <p:cond delay="450"/>
                                          </p:stCondLst>
                                        </p:cTn>
                                        <p:tgtEl>
                                          <p:spTgt spid="36"/>
                                        </p:tgtEl>
                                        <p:attrNameLst>
                                          <p:attrName>ppt_y</p:attrName>
                                        </p:attrNameLst>
                                      </p:cBhvr>
                                      <p:tavLst>
                                        <p:tav tm="0">
                                          <p:val>
                                            <p:strVal val="#ppt_y-.03"/>
                                          </p:val>
                                        </p:tav>
                                        <p:tav tm="100000">
                                          <p:val>
                                            <p:strVal val="#ppt_y"/>
                                          </p:val>
                                        </p:tav>
                                      </p:tavLst>
                                    </p:anim>
                                  </p:childTnLst>
                                </p:cTn>
                              </p:par>
                              <p:par>
                                <p:cTn id="40" presetID="37" presetClass="entr" presetSubtype="0" fill="hold" nodeType="withEffect">
                                  <p:stCondLst>
                                    <p:cond delay="250"/>
                                  </p:stCondLst>
                                  <p:childTnLst>
                                    <p:set>
                                      <p:cBhvr>
                                        <p:cTn id="41" dur="1" fill="hold">
                                          <p:stCondLst>
                                            <p:cond delay="0"/>
                                          </p:stCondLst>
                                        </p:cTn>
                                        <p:tgtEl>
                                          <p:spTgt spid="84"/>
                                        </p:tgtEl>
                                        <p:attrNameLst>
                                          <p:attrName>style.visibility</p:attrName>
                                        </p:attrNameLst>
                                      </p:cBhvr>
                                      <p:to>
                                        <p:strVal val="visible"/>
                                      </p:to>
                                    </p:set>
                                    <p:animEffect transition="in" filter="fade">
                                      <p:cBhvr>
                                        <p:cTn id="42" dur="500"/>
                                        <p:tgtEl>
                                          <p:spTgt spid="84"/>
                                        </p:tgtEl>
                                      </p:cBhvr>
                                    </p:animEffect>
                                    <p:anim calcmode="lin" valueType="num">
                                      <p:cBhvr>
                                        <p:cTn id="43" dur="500" fill="hold"/>
                                        <p:tgtEl>
                                          <p:spTgt spid="84"/>
                                        </p:tgtEl>
                                        <p:attrNameLst>
                                          <p:attrName>ppt_x</p:attrName>
                                        </p:attrNameLst>
                                      </p:cBhvr>
                                      <p:tavLst>
                                        <p:tav tm="0">
                                          <p:val>
                                            <p:strVal val="#ppt_x"/>
                                          </p:val>
                                        </p:tav>
                                        <p:tav tm="100000">
                                          <p:val>
                                            <p:strVal val="#ppt_x"/>
                                          </p:val>
                                        </p:tav>
                                      </p:tavLst>
                                    </p:anim>
                                    <p:anim calcmode="lin" valueType="num">
                                      <p:cBhvr>
                                        <p:cTn id="44" dur="450" decel="100000" fill="hold"/>
                                        <p:tgtEl>
                                          <p:spTgt spid="84"/>
                                        </p:tgtEl>
                                        <p:attrNameLst>
                                          <p:attrName>ppt_y</p:attrName>
                                        </p:attrNameLst>
                                      </p:cBhvr>
                                      <p:tavLst>
                                        <p:tav tm="0">
                                          <p:val>
                                            <p:strVal val="#ppt_y+1"/>
                                          </p:val>
                                        </p:tav>
                                        <p:tav tm="100000">
                                          <p:val>
                                            <p:strVal val="#ppt_y-.03"/>
                                          </p:val>
                                        </p:tav>
                                      </p:tavLst>
                                    </p:anim>
                                    <p:anim calcmode="lin" valueType="num">
                                      <p:cBhvr>
                                        <p:cTn id="45" dur="50" accel="100000" fill="hold">
                                          <p:stCondLst>
                                            <p:cond delay="450"/>
                                          </p:stCondLst>
                                        </p:cTn>
                                        <p:tgtEl>
                                          <p:spTgt spid="84"/>
                                        </p:tgtEl>
                                        <p:attrNameLst>
                                          <p:attrName>ppt_y</p:attrName>
                                        </p:attrNameLst>
                                      </p:cBhvr>
                                      <p:tavLst>
                                        <p:tav tm="0">
                                          <p:val>
                                            <p:strVal val="#ppt_y-.03"/>
                                          </p:val>
                                        </p:tav>
                                        <p:tav tm="100000">
                                          <p:val>
                                            <p:strVal val="#ppt_y"/>
                                          </p:val>
                                        </p:tav>
                                      </p:tavLst>
                                    </p:anim>
                                  </p:childTnLst>
                                </p:cTn>
                              </p:par>
                              <p:par>
                                <p:cTn id="46" presetID="37" presetClass="entr" presetSubtype="0" fill="hold" nodeType="withEffect">
                                  <p:stCondLst>
                                    <p:cond delay="500"/>
                                  </p:stCondLst>
                                  <p:childTnLst>
                                    <p:set>
                                      <p:cBhvr>
                                        <p:cTn id="47" dur="1" fill="hold">
                                          <p:stCondLst>
                                            <p:cond delay="0"/>
                                          </p:stCondLst>
                                        </p:cTn>
                                        <p:tgtEl>
                                          <p:spTgt spid="87"/>
                                        </p:tgtEl>
                                        <p:attrNameLst>
                                          <p:attrName>style.visibility</p:attrName>
                                        </p:attrNameLst>
                                      </p:cBhvr>
                                      <p:to>
                                        <p:strVal val="visible"/>
                                      </p:to>
                                    </p:set>
                                    <p:animEffect transition="in" filter="fade">
                                      <p:cBhvr>
                                        <p:cTn id="48" dur="500"/>
                                        <p:tgtEl>
                                          <p:spTgt spid="87"/>
                                        </p:tgtEl>
                                      </p:cBhvr>
                                    </p:animEffect>
                                    <p:anim calcmode="lin" valueType="num">
                                      <p:cBhvr>
                                        <p:cTn id="49" dur="500" fill="hold"/>
                                        <p:tgtEl>
                                          <p:spTgt spid="87"/>
                                        </p:tgtEl>
                                        <p:attrNameLst>
                                          <p:attrName>ppt_x</p:attrName>
                                        </p:attrNameLst>
                                      </p:cBhvr>
                                      <p:tavLst>
                                        <p:tav tm="0">
                                          <p:val>
                                            <p:strVal val="#ppt_x"/>
                                          </p:val>
                                        </p:tav>
                                        <p:tav tm="100000">
                                          <p:val>
                                            <p:strVal val="#ppt_x"/>
                                          </p:val>
                                        </p:tav>
                                      </p:tavLst>
                                    </p:anim>
                                    <p:anim calcmode="lin" valueType="num">
                                      <p:cBhvr>
                                        <p:cTn id="50" dur="450" decel="100000" fill="hold"/>
                                        <p:tgtEl>
                                          <p:spTgt spid="87"/>
                                        </p:tgtEl>
                                        <p:attrNameLst>
                                          <p:attrName>ppt_y</p:attrName>
                                        </p:attrNameLst>
                                      </p:cBhvr>
                                      <p:tavLst>
                                        <p:tav tm="0">
                                          <p:val>
                                            <p:strVal val="#ppt_y+1"/>
                                          </p:val>
                                        </p:tav>
                                        <p:tav tm="100000">
                                          <p:val>
                                            <p:strVal val="#ppt_y-.03"/>
                                          </p:val>
                                        </p:tav>
                                      </p:tavLst>
                                    </p:anim>
                                    <p:anim calcmode="lin" valueType="num">
                                      <p:cBhvr>
                                        <p:cTn id="51" dur="50" accel="100000" fill="hold">
                                          <p:stCondLst>
                                            <p:cond delay="450"/>
                                          </p:stCondLst>
                                        </p:cTn>
                                        <p:tgtEl>
                                          <p:spTgt spid="87"/>
                                        </p:tgtEl>
                                        <p:attrNameLst>
                                          <p:attrName>ppt_y</p:attrName>
                                        </p:attrNameLst>
                                      </p:cBhvr>
                                      <p:tavLst>
                                        <p:tav tm="0">
                                          <p:val>
                                            <p:strVal val="#ppt_y-.03"/>
                                          </p:val>
                                        </p:tav>
                                        <p:tav tm="100000">
                                          <p:val>
                                            <p:strVal val="#ppt_y"/>
                                          </p:val>
                                        </p:tav>
                                      </p:tavLst>
                                    </p:anim>
                                  </p:childTnLst>
                                </p:cTn>
                              </p:par>
                              <p:par>
                                <p:cTn id="52" presetID="37" presetClass="entr" presetSubtype="0" fill="hold" nodeType="withEffect">
                                  <p:stCondLst>
                                    <p:cond delay="750"/>
                                  </p:stCondLst>
                                  <p:childTnLst>
                                    <p:set>
                                      <p:cBhvr>
                                        <p:cTn id="53" dur="1" fill="hold">
                                          <p:stCondLst>
                                            <p:cond delay="0"/>
                                          </p:stCondLst>
                                        </p:cTn>
                                        <p:tgtEl>
                                          <p:spTgt spid="70"/>
                                        </p:tgtEl>
                                        <p:attrNameLst>
                                          <p:attrName>style.visibility</p:attrName>
                                        </p:attrNameLst>
                                      </p:cBhvr>
                                      <p:to>
                                        <p:strVal val="visible"/>
                                      </p:to>
                                    </p:set>
                                    <p:animEffect transition="in" filter="fade">
                                      <p:cBhvr>
                                        <p:cTn id="54" dur="500"/>
                                        <p:tgtEl>
                                          <p:spTgt spid="70"/>
                                        </p:tgtEl>
                                      </p:cBhvr>
                                    </p:animEffect>
                                    <p:anim calcmode="lin" valueType="num">
                                      <p:cBhvr>
                                        <p:cTn id="55" dur="500" fill="hold"/>
                                        <p:tgtEl>
                                          <p:spTgt spid="70"/>
                                        </p:tgtEl>
                                        <p:attrNameLst>
                                          <p:attrName>ppt_x</p:attrName>
                                        </p:attrNameLst>
                                      </p:cBhvr>
                                      <p:tavLst>
                                        <p:tav tm="0">
                                          <p:val>
                                            <p:strVal val="#ppt_x"/>
                                          </p:val>
                                        </p:tav>
                                        <p:tav tm="100000">
                                          <p:val>
                                            <p:strVal val="#ppt_x"/>
                                          </p:val>
                                        </p:tav>
                                      </p:tavLst>
                                    </p:anim>
                                    <p:anim calcmode="lin" valueType="num">
                                      <p:cBhvr>
                                        <p:cTn id="56" dur="450" decel="100000" fill="hold"/>
                                        <p:tgtEl>
                                          <p:spTgt spid="70"/>
                                        </p:tgtEl>
                                        <p:attrNameLst>
                                          <p:attrName>ppt_y</p:attrName>
                                        </p:attrNameLst>
                                      </p:cBhvr>
                                      <p:tavLst>
                                        <p:tav tm="0">
                                          <p:val>
                                            <p:strVal val="#ppt_y+1"/>
                                          </p:val>
                                        </p:tav>
                                        <p:tav tm="100000">
                                          <p:val>
                                            <p:strVal val="#ppt_y-.03"/>
                                          </p:val>
                                        </p:tav>
                                      </p:tavLst>
                                    </p:anim>
                                    <p:anim calcmode="lin" valueType="num">
                                      <p:cBhvr>
                                        <p:cTn id="57" dur="50" accel="100000" fill="hold">
                                          <p:stCondLst>
                                            <p:cond delay="450"/>
                                          </p:stCondLst>
                                        </p:cTn>
                                        <p:tgtEl>
                                          <p:spTgt spid="70"/>
                                        </p:tgtEl>
                                        <p:attrNameLst>
                                          <p:attrName>ppt_y</p:attrName>
                                        </p:attrNameLst>
                                      </p:cBhvr>
                                      <p:tavLst>
                                        <p:tav tm="0">
                                          <p:val>
                                            <p:strVal val="#ppt_y-.03"/>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Freeform 7"/>
          <p:cNvSpPr/>
          <p:nvPr/>
        </p:nvSpPr>
        <p:spPr>
          <a:xfrm>
            <a:off x="794" y="2804911"/>
            <a:ext cx="8049354" cy="1633488"/>
          </a:xfrm>
          <a:custGeom>
            <a:avLst/>
            <a:gdLst>
              <a:gd name="connsiteX0" fmla="*/ 0 w 6781800"/>
              <a:gd name="connsiteY0" fmla="*/ 299838 h 1215160"/>
              <a:gd name="connsiteX1" fmla="*/ 2705100 w 6781800"/>
              <a:gd name="connsiteY1" fmla="*/ 52188 h 1215160"/>
              <a:gd name="connsiteX2" fmla="*/ 5619750 w 6781800"/>
              <a:gd name="connsiteY2" fmla="*/ 1195188 h 1215160"/>
              <a:gd name="connsiteX3" fmla="*/ 6781800 w 6781800"/>
              <a:gd name="connsiteY3" fmla="*/ 757038 h 1215160"/>
              <a:gd name="connsiteX0-1" fmla="*/ 0 w 6038850"/>
              <a:gd name="connsiteY0-2" fmla="*/ 299838 h 1304686"/>
              <a:gd name="connsiteX1-3" fmla="*/ 2705100 w 6038850"/>
              <a:gd name="connsiteY1-4" fmla="*/ 52188 h 1304686"/>
              <a:gd name="connsiteX2-5" fmla="*/ 5619750 w 6038850"/>
              <a:gd name="connsiteY2-6" fmla="*/ 1195188 h 1304686"/>
              <a:gd name="connsiteX3-7" fmla="*/ 6038850 w 6038850"/>
              <a:gd name="connsiteY3-8" fmla="*/ 1176138 h 1304686"/>
              <a:gd name="connsiteX0-9" fmla="*/ 0 w 6038850"/>
              <a:gd name="connsiteY0-10" fmla="*/ 287550 h 1218694"/>
              <a:gd name="connsiteX1-11" fmla="*/ 2705100 w 6038850"/>
              <a:gd name="connsiteY1-12" fmla="*/ 39900 h 1218694"/>
              <a:gd name="connsiteX2-13" fmla="*/ 4832350 w 6038850"/>
              <a:gd name="connsiteY2-14" fmla="*/ 1005100 h 1218694"/>
              <a:gd name="connsiteX3-15" fmla="*/ 6038850 w 6038850"/>
              <a:gd name="connsiteY3-16" fmla="*/ 1163850 h 1218694"/>
              <a:gd name="connsiteX0-17" fmla="*/ 0 w 6038850"/>
              <a:gd name="connsiteY0-18" fmla="*/ 287550 h 1225494"/>
              <a:gd name="connsiteX1-19" fmla="*/ 2705100 w 6038850"/>
              <a:gd name="connsiteY1-20" fmla="*/ 39900 h 1225494"/>
              <a:gd name="connsiteX2-21" fmla="*/ 4832350 w 6038850"/>
              <a:gd name="connsiteY2-22" fmla="*/ 1005100 h 1225494"/>
              <a:gd name="connsiteX3-23" fmla="*/ 6038850 w 6038850"/>
              <a:gd name="connsiteY3-24" fmla="*/ 1163850 h 1225494"/>
            </a:gdLst>
            <a:ahLst/>
            <a:cxnLst>
              <a:cxn ang="0">
                <a:pos x="connsiteX0-1" y="connsiteY0-2"/>
              </a:cxn>
              <a:cxn ang="0">
                <a:pos x="connsiteX1-3" y="connsiteY1-4"/>
              </a:cxn>
              <a:cxn ang="0">
                <a:pos x="connsiteX2-5" y="connsiteY2-6"/>
              </a:cxn>
              <a:cxn ang="0">
                <a:pos x="connsiteX3-7" y="connsiteY3-8"/>
              </a:cxn>
            </a:cxnLst>
            <a:rect l="l" t="t" r="r" b="b"/>
            <a:pathLst>
              <a:path w="6038850" h="1225494">
                <a:moveTo>
                  <a:pt x="0" y="287550"/>
                </a:moveTo>
                <a:cubicBezTo>
                  <a:pt x="884237" y="89112"/>
                  <a:pt x="1899708" y="-79692"/>
                  <a:pt x="2705100" y="39900"/>
                </a:cubicBezTo>
                <a:cubicBezTo>
                  <a:pt x="3510492" y="159492"/>
                  <a:pt x="4371975" y="786025"/>
                  <a:pt x="4832350" y="1005100"/>
                </a:cubicBezTo>
                <a:cubicBezTo>
                  <a:pt x="5292725" y="1224175"/>
                  <a:pt x="5829300" y="1285558"/>
                  <a:pt x="6038850" y="1163850"/>
                </a:cubicBezTo>
              </a:path>
            </a:pathLst>
          </a:custGeom>
          <a:ln w="12700" cmpd="sng">
            <a:solidFill>
              <a:schemeClr val="accent3">
                <a:lumMod val="50000"/>
              </a:schemeClr>
            </a:solidFill>
            <a:prstDash val="dash"/>
          </a:ln>
        </p:spPr>
        <p:style>
          <a:lnRef idx="1">
            <a:schemeClr val="dk1"/>
          </a:lnRef>
          <a:fillRef idx="0">
            <a:schemeClr val="dk1"/>
          </a:fillRef>
          <a:effectRef idx="0">
            <a:schemeClr val="dk1"/>
          </a:effectRef>
          <a:fontRef idx="minor">
            <a:schemeClr val="tx1"/>
          </a:fontRef>
        </p:style>
        <p:txBody>
          <a:bodyPr lIns="121880" tIns="60940" rIns="121880" bIns="60940" rtlCol="0" anchor="ctr"/>
          <a:lstStyle/>
          <a:p>
            <a:pPr algn="ctr"/>
            <a:endParaRPr lang="en-US" dirty="0">
              <a:solidFill>
                <a:schemeClr val="tx1">
                  <a:lumMod val="50000"/>
                  <a:lumOff val="50000"/>
                </a:schemeClr>
              </a:solidFill>
            </a:endParaRPr>
          </a:p>
        </p:txBody>
      </p:sp>
      <p:grpSp>
        <p:nvGrpSpPr>
          <p:cNvPr id="47" name="组合 46"/>
          <p:cNvGrpSpPr/>
          <p:nvPr/>
        </p:nvGrpSpPr>
        <p:grpSpPr>
          <a:xfrm>
            <a:off x="8070924" y="3363921"/>
            <a:ext cx="1132750" cy="847046"/>
            <a:chOff x="6054436" y="2405136"/>
            <a:chExt cx="849821" cy="635481"/>
          </a:xfrm>
          <a:effectLst>
            <a:outerShdw blurRad="50800" dist="38100" dir="5400000" algn="t" rotWithShape="0">
              <a:prstClr val="black">
                <a:alpha val="40000"/>
              </a:prstClr>
            </a:outerShdw>
          </a:effectLst>
        </p:grpSpPr>
        <p:sp>
          <p:nvSpPr>
            <p:cNvPr id="48" name="Freeform 133"/>
            <p:cNvSpPr/>
            <p:nvPr/>
          </p:nvSpPr>
          <p:spPr bwMode="auto">
            <a:xfrm rot="2700000" flipH="1">
              <a:off x="6116557" y="2789035"/>
              <a:ext cx="189461" cy="313703"/>
            </a:xfrm>
            <a:custGeom>
              <a:avLst/>
              <a:gdLst>
                <a:gd name="T0" fmla="*/ 7566 w 397"/>
                <a:gd name="T1" fmla="*/ 1009717 h 659"/>
                <a:gd name="T2" fmla="*/ 0 w 397"/>
                <a:gd name="T3" fmla="*/ 1009717 h 659"/>
                <a:gd name="T4" fmla="*/ 0 w 397"/>
                <a:gd name="T5" fmla="*/ 1009717 h 659"/>
                <a:gd name="T6" fmla="*/ 11348 w 397"/>
                <a:gd name="T7" fmla="*/ 1021020 h 659"/>
                <a:gd name="T8" fmla="*/ 15131 w 397"/>
                <a:gd name="T9" fmla="*/ 1062464 h 659"/>
                <a:gd name="T10" fmla="*/ 18914 w 397"/>
                <a:gd name="T11" fmla="*/ 1069999 h 659"/>
                <a:gd name="T12" fmla="*/ 181575 w 397"/>
                <a:gd name="T13" fmla="*/ 1574858 h 659"/>
                <a:gd name="T14" fmla="*/ 348019 w 397"/>
                <a:gd name="T15" fmla="*/ 1092605 h 659"/>
                <a:gd name="T16" fmla="*/ 650644 w 397"/>
                <a:gd name="T17" fmla="*/ 1661513 h 659"/>
                <a:gd name="T18" fmla="*/ 548508 w 397"/>
                <a:gd name="T19" fmla="*/ 2124928 h 659"/>
                <a:gd name="T20" fmla="*/ 760345 w 397"/>
                <a:gd name="T21" fmla="*/ 2482850 h 659"/>
                <a:gd name="T22" fmla="*/ 650644 w 397"/>
                <a:gd name="T23" fmla="*/ 2275632 h 659"/>
                <a:gd name="T24" fmla="*/ 688472 w 397"/>
                <a:gd name="T25" fmla="*/ 1989294 h 659"/>
                <a:gd name="T26" fmla="*/ 866264 w 397"/>
                <a:gd name="T27" fmla="*/ 1740632 h 659"/>
                <a:gd name="T28" fmla="*/ 1028925 w 397"/>
                <a:gd name="T29" fmla="*/ 1454295 h 659"/>
                <a:gd name="T30" fmla="*/ 1059187 w 397"/>
                <a:gd name="T31" fmla="*/ 1363872 h 659"/>
                <a:gd name="T32" fmla="*/ 1161323 w 397"/>
                <a:gd name="T33" fmla="*/ 1823520 h 659"/>
                <a:gd name="T34" fmla="*/ 1229414 w 397"/>
                <a:gd name="T35" fmla="*/ 1529647 h 659"/>
                <a:gd name="T36" fmla="*/ 1399640 w 397"/>
                <a:gd name="T37" fmla="*/ 745985 h 659"/>
                <a:gd name="T38" fmla="*/ 714951 w 397"/>
                <a:gd name="T39" fmla="*/ 0 h 659"/>
                <a:gd name="T40" fmla="*/ 11348 w 397"/>
                <a:gd name="T41" fmla="*/ 956971 h 659"/>
                <a:gd name="T42" fmla="*/ 7566 w 397"/>
                <a:gd name="T43" fmla="*/ 1009717 h 659"/>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397" h="659">
                  <a:moveTo>
                    <a:pt x="2" y="268"/>
                  </a:moveTo>
                  <a:cubicBezTo>
                    <a:pt x="2" y="267"/>
                    <a:pt x="0" y="264"/>
                    <a:pt x="0" y="268"/>
                  </a:cubicBezTo>
                  <a:cubicBezTo>
                    <a:pt x="0" y="268"/>
                    <a:pt x="0" y="268"/>
                    <a:pt x="0" y="268"/>
                  </a:cubicBezTo>
                  <a:cubicBezTo>
                    <a:pt x="0" y="269"/>
                    <a:pt x="2" y="270"/>
                    <a:pt x="3" y="271"/>
                  </a:cubicBezTo>
                  <a:cubicBezTo>
                    <a:pt x="3" y="275"/>
                    <a:pt x="4" y="278"/>
                    <a:pt x="4" y="282"/>
                  </a:cubicBezTo>
                  <a:cubicBezTo>
                    <a:pt x="5" y="283"/>
                    <a:pt x="5" y="283"/>
                    <a:pt x="5" y="284"/>
                  </a:cubicBezTo>
                  <a:cubicBezTo>
                    <a:pt x="10" y="335"/>
                    <a:pt x="25" y="381"/>
                    <a:pt x="48" y="418"/>
                  </a:cubicBezTo>
                  <a:cubicBezTo>
                    <a:pt x="23" y="377"/>
                    <a:pt x="37" y="299"/>
                    <a:pt x="92" y="290"/>
                  </a:cubicBezTo>
                  <a:cubicBezTo>
                    <a:pt x="158" y="280"/>
                    <a:pt x="169" y="399"/>
                    <a:pt x="172" y="441"/>
                  </a:cubicBezTo>
                  <a:cubicBezTo>
                    <a:pt x="174" y="484"/>
                    <a:pt x="145" y="521"/>
                    <a:pt x="145" y="564"/>
                  </a:cubicBezTo>
                  <a:cubicBezTo>
                    <a:pt x="145" y="613"/>
                    <a:pt x="170" y="653"/>
                    <a:pt x="201" y="659"/>
                  </a:cubicBezTo>
                  <a:cubicBezTo>
                    <a:pt x="187" y="656"/>
                    <a:pt x="174" y="616"/>
                    <a:pt x="172" y="604"/>
                  </a:cubicBezTo>
                  <a:cubicBezTo>
                    <a:pt x="168" y="580"/>
                    <a:pt x="175" y="551"/>
                    <a:pt x="182" y="528"/>
                  </a:cubicBezTo>
                  <a:cubicBezTo>
                    <a:pt x="190" y="501"/>
                    <a:pt x="211" y="483"/>
                    <a:pt x="229" y="462"/>
                  </a:cubicBezTo>
                  <a:cubicBezTo>
                    <a:pt x="247" y="440"/>
                    <a:pt x="262" y="414"/>
                    <a:pt x="272" y="386"/>
                  </a:cubicBezTo>
                  <a:cubicBezTo>
                    <a:pt x="275" y="378"/>
                    <a:pt x="278" y="370"/>
                    <a:pt x="280" y="362"/>
                  </a:cubicBezTo>
                  <a:cubicBezTo>
                    <a:pt x="284" y="420"/>
                    <a:pt x="307" y="484"/>
                    <a:pt x="307" y="484"/>
                  </a:cubicBezTo>
                  <a:cubicBezTo>
                    <a:pt x="299" y="437"/>
                    <a:pt x="325" y="406"/>
                    <a:pt x="325" y="406"/>
                  </a:cubicBezTo>
                  <a:cubicBezTo>
                    <a:pt x="397" y="291"/>
                    <a:pt x="370" y="198"/>
                    <a:pt x="370" y="198"/>
                  </a:cubicBezTo>
                  <a:cubicBezTo>
                    <a:pt x="351" y="85"/>
                    <a:pt x="277" y="0"/>
                    <a:pt x="189" y="0"/>
                  </a:cubicBezTo>
                  <a:cubicBezTo>
                    <a:pt x="87" y="0"/>
                    <a:pt x="3" y="114"/>
                    <a:pt x="3" y="254"/>
                  </a:cubicBezTo>
                  <a:cubicBezTo>
                    <a:pt x="3" y="258"/>
                    <a:pt x="2" y="263"/>
                    <a:pt x="2" y="268"/>
                  </a:cubicBezTo>
                  <a:close/>
                </a:path>
              </a:pathLst>
            </a:custGeom>
            <a:solidFill>
              <a:srgbClr val="F15A24"/>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solidFill>
                  <a:schemeClr val="tx1">
                    <a:lumMod val="50000"/>
                    <a:lumOff val="50000"/>
                  </a:schemeClr>
                </a:solidFill>
              </a:endParaRPr>
            </a:p>
          </p:txBody>
        </p:sp>
        <p:sp>
          <p:nvSpPr>
            <p:cNvPr id="49" name="Freeform 134"/>
            <p:cNvSpPr/>
            <p:nvPr/>
          </p:nvSpPr>
          <p:spPr bwMode="auto">
            <a:xfrm rot="2700000" flipH="1">
              <a:off x="6176406" y="2803550"/>
              <a:ext cx="154413" cy="197568"/>
            </a:xfrm>
            <a:custGeom>
              <a:avLst/>
              <a:gdLst>
                <a:gd name="T0" fmla="*/ 581760 w 324"/>
                <a:gd name="T1" fmla="*/ 0 h 415"/>
                <a:gd name="T2" fmla="*/ 1148410 w 324"/>
                <a:gd name="T3" fmla="*/ 648083 h 415"/>
                <a:gd name="T4" fmla="*/ 1152187 w 324"/>
                <a:gd name="T5" fmla="*/ 655619 h 415"/>
                <a:gd name="T6" fmla="*/ 1152187 w 324"/>
                <a:gd name="T7" fmla="*/ 663154 h 415"/>
                <a:gd name="T8" fmla="*/ 1042635 w 324"/>
                <a:gd name="T9" fmla="*/ 1273558 h 415"/>
                <a:gd name="T10" fmla="*/ 963304 w 324"/>
                <a:gd name="T11" fmla="*/ 983428 h 415"/>
                <a:gd name="T12" fmla="*/ 868863 w 324"/>
                <a:gd name="T13" fmla="*/ 1137913 h 415"/>
                <a:gd name="T14" fmla="*/ 642203 w 324"/>
                <a:gd name="T15" fmla="*/ 1552384 h 415"/>
                <a:gd name="T16" fmla="*/ 630870 w 324"/>
                <a:gd name="T17" fmla="*/ 1563688 h 415"/>
                <a:gd name="T18" fmla="*/ 630870 w 324"/>
                <a:gd name="T19" fmla="*/ 1541080 h 415"/>
                <a:gd name="T20" fmla="*/ 245548 w 324"/>
                <a:gd name="T21" fmla="*/ 859086 h 415"/>
                <a:gd name="T22" fmla="*/ 196439 w 324"/>
                <a:gd name="T23" fmla="*/ 862854 h 415"/>
                <a:gd name="T24" fmla="*/ 7555 w 324"/>
                <a:gd name="T25" fmla="*/ 964588 h 415"/>
                <a:gd name="T26" fmla="*/ 3778 w 324"/>
                <a:gd name="T27" fmla="*/ 945749 h 415"/>
                <a:gd name="T28" fmla="*/ 3778 w 324"/>
                <a:gd name="T29" fmla="*/ 938213 h 415"/>
                <a:gd name="T30" fmla="*/ 0 w 324"/>
                <a:gd name="T31" fmla="*/ 900534 h 415"/>
                <a:gd name="T32" fmla="*/ 0 w 324"/>
                <a:gd name="T33" fmla="*/ 889230 h 415"/>
                <a:gd name="T34" fmla="*/ 0 w 324"/>
                <a:gd name="T35" fmla="*/ 840247 h 415"/>
                <a:gd name="T36" fmla="*/ 581760 w 324"/>
                <a:gd name="T37" fmla="*/ 0 h 41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324" h="415">
                  <a:moveTo>
                    <a:pt x="154" y="0"/>
                  </a:moveTo>
                  <a:cubicBezTo>
                    <a:pt x="225" y="0"/>
                    <a:pt x="288" y="73"/>
                    <a:pt x="304" y="172"/>
                  </a:cubicBezTo>
                  <a:cubicBezTo>
                    <a:pt x="305" y="174"/>
                    <a:pt x="305" y="174"/>
                    <a:pt x="305" y="174"/>
                  </a:cubicBezTo>
                  <a:cubicBezTo>
                    <a:pt x="305" y="176"/>
                    <a:pt x="305" y="176"/>
                    <a:pt x="305" y="176"/>
                  </a:cubicBezTo>
                  <a:cubicBezTo>
                    <a:pt x="306" y="179"/>
                    <a:pt x="324" y="248"/>
                    <a:pt x="276" y="338"/>
                  </a:cubicBezTo>
                  <a:cubicBezTo>
                    <a:pt x="276" y="335"/>
                    <a:pt x="256" y="263"/>
                    <a:pt x="255" y="261"/>
                  </a:cubicBezTo>
                  <a:cubicBezTo>
                    <a:pt x="256" y="270"/>
                    <a:pt x="235" y="292"/>
                    <a:pt x="230" y="302"/>
                  </a:cubicBezTo>
                  <a:cubicBezTo>
                    <a:pt x="209" y="338"/>
                    <a:pt x="198" y="379"/>
                    <a:pt x="170" y="412"/>
                  </a:cubicBezTo>
                  <a:cubicBezTo>
                    <a:pt x="169" y="413"/>
                    <a:pt x="168" y="414"/>
                    <a:pt x="167" y="415"/>
                  </a:cubicBezTo>
                  <a:cubicBezTo>
                    <a:pt x="167" y="413"/>
                    <a:pt x="167" y="411"/>
                    <a:pt x="167" y="409"/>
                  </a:cubicBezTo>
                  <a:cubicBezTo>
                    <a:pt x="159" y="260"/>
                    <a:pt x="107" y="228"/>
                    <a:pt x="65" y="228"/>
                  </a:cubicBezTo>
                  <a:cubicBezTo>
                    <a:pt x="61" y="228"/>
                    <a:pt x="57" y="229"/>
                    <a:pt x="52" y="229"/>
                  </a:cubicBezTo>
                  <a:cubicBezTo>
                    <a:pt x="33" y="232"/>
                    <a:pt x="15" y="242"/>
                    <a:pt x="2" y="256"/>
                  </a:cubicBezTo>
                  <a:cubicBezTo>
                    <a:pt x="2" y="254"/>
                    <a:pt x="1" y="253"/>
                    <a:pt x="1" y="251"/>
                  </a:cubicBezTo>
                  <a:cubicBezTo>
                    <a:pt x="1" y="249"/>
                    <a:pt x="1" y="249"/>
                    <a:pt x="1" y="249"/>
                  </a:cubicBezTo>
                  <a:cubicBezTo>
                    <a:pt x="1" y="246"/>
                    <a:pt x="1" y="242"/>
                    <a:pt x="0" y="239"/>
                  </a:cubicBezTo>
                  <a:cubicBezTo>
                    <a:pt x="0" y="239"/>
                    <a:pt x="0" y="236"/>
                    <a:pt x="0" y="236"/>
                  </a:cubicBezTo>
                  <a:cubicBezTo>
                    <a:pt x="0" y="231"/>
                    <a:pt x="0" y="227"/>
                    <a:pt x="0" y="223"/>
                  </a:cubicBezTo>
                  <a:cubicBezTo>
                    <a:pt x="0" y="100"/>
                    <a:pt x="69" y="0"/>
                    <a:pt x="154" y="0"/>
                  </a:cubicBezTo>
                  <a:close/>
                </a:path>
              </a:pathLst>
            </a:custGeom>
            <a:solidFill>
              <a:srgbClr val="F7931E"/>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solidFill>
                  <a:schemeClr val="tx1">
                    <a:lumMod val="50000"/>
                    <a:lumOff val="50000"/>
                  </a:schemeClr>
                </a:solidFill>
              </a:endParaRPr>
            </a:p>
          </p:txBody>
        </p:sp>
        <p:sp>
          <p:nvSpPr>
            <p:cNvPr id="50" name="Freeform 135"/>
            <p:cNvSpPr/>
            <p:nvPr/>
          </p:nvSpPr>
          <p:spPr bwMode="auto">
            <a:xfrm rot="2700000" flipH="1">
              <a:off x="6216128" y="2815389"/>
              <a:ext cx="101140" cy="142811"/>
            </a:xfrm>
            <a:custGeom>
              <a:avLst/>
              <a:gdLst>
                <a:gd name="T0" fmla="*/ 162607 w 212"/>
                <a:gd name="T1" fmla="*/ 535009 h 300"/>
                <a:gd name="T2" fmla="*/ 128573 w 212"/>
                <a:gd name="T3" fmla="*/ 535009 h 300"/>
                <a:gd name="T4" fmla="*/ 3782 w 212"/>
                <a:gd name="T5" fmla="*/ 599059 h 300"/>
                <a:gd name="T6" fmla="*/ 3782 w 212"/>
                <a:gd name="T7" fmla="*/ 587756 h 300"/>
                <a:gd name="T8" fmla="*/ 3782 w 212"/>
                <a:gd name="T9" fmla="*/ 583988 h 300"/>
                <a:gd name="T10" fmla="*/ 0 w 212"/>
                <a:gd name="T11" fmla="*/ 557615 h 300"/>
                <a:gd name="T12" fmla="*/ 0 w 212"/>
                <a:gd name="T13" fmla="*/ 550079 h 300"/>
                <a:gd name="T14" fmla="*/ 0 w 212"/>
                <a:gd name="T15" fmla="*/ 523706 h 300"/>
                <a:gd name="T16" fmla="*/ 381936 w 212"/>
                <a:gd name="T17" fmla="*/ 0 h 300"/>
                <a:gd name="T18" fmla="*/ 752528 w 212"/>
                <a:gd name="T19" fmla="*/ 403140 h 300"/>
                <a:gd name="T20" fmla="*/ 756309 w 212"/>
                <a:gd name="T21" fmla="*/ 406908 h 300"/>
                <a:gd name="T22" fmla="*/ 756309 w 212"/>
                <a:gd name="T23" fmla="*/ 410676 h 300"/>
                <a:gd name="T24" fmla="*/ 684460 w 212"/>
                <a:gd name="T25" fmla="*/ 791210 h 300"/>
                <a:gd name="T26" fmla="*/ 631518 w 212"/>
                <a:gd name="T27" fmla="*/ 610362 h 300"/>
                <a:gd name="T28" fmla="*/ 567232 w 212"/>
                <a:gd name="T29" fmla="*/ 704554 h 300"/>
                <a:gd name="T30" fmla="*/ 457567 w 212"/>
                <a:gd name="T31" fmla="*/ 1130300 h 300"/>
                <a:gd name="T32" fmla="*/ 162607 w 212"/>
                <a:gd name="T33" fmla="*/ 535009 h 300"/>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212" h="300">
                  <a:moveTo>
                    <a:pt x="43" y="142"/>
                  </a:moveTo>
                  <a:cubicBezTo>
                    <a:pt x="40" y="142"/>
                    <a:pt x="37" y="142"/>
                    <a:pt x="34" y="142"/>
                  </a:cubicBezTo>
                  <a:cubicBezTo>
                    <a:pt x="21" y="144"/>
                    <a:pt x="10" y="150"/>
                    <a:pt x="1" y="159"/>
                  </a:cubicBezTo>
                  <a:cubicBezTo>
                    <a:pt x="1" y="158"/>
                    <a:pt x="1" y="157"/>
                    <a:pt x="1" y="156"/>
                  </a:cubicBezTo>
                  <a:cubicBezTo>
                    <a:pt x="1" y="155"/>
                    <a:pt x="1" y="155"/>
                    <a:pt x="1" y="155"/>
                  </a:cubicBezTo>
                  <a:cubicBezTo>
                    <a:pt x="0" y="152"/>
                    <a:pt x="0" y="150"/>
                    <a:pt x="0" y="148"/>
                  </a:cubicBezTo>
                  <a:cubicBezTo>
                    <a:pt x="0" y="146"/>
                    <a:pt x="0" y="146"/>
                    <a:pt x="0" y="146"/>
                  </a:cubicBezTo>
                  <a:cubicBezTo>
                    <a:pt x="0" y="143"/>
                    <a:pt x="0" y="141"/>
                    <a:pt x="0" y="139"/>
                  </a:cubicBezTo>
                  <a:cubicBezTo>
                    <a:pt x="0" y="62"/>
                    <a:pt x="45" y="0"/>
                    <a:pt x="101" y="0"/>
                  </a:cubicBezTo>
                  <a:cubicBezTo>
                    <a:pt x="147" y="0"/>
                    <a:pt x="189" y="45"/>
                    <a:pt x="199" y="107"/>
                  </a:cubicBezTo>
                  <a:cubicBezTo>
                    <a:pt x="200" y="108"/>
                    <a:pt x="200" y="108"/>
                    <a:pt x="200" y="108"/>
                  </a:cubicBezTo>
                  <a:cubicBezTo>
                    <a:pt x="200" y="109"/>
                    <a:pt x="200" y="109"/>
                    <a:pt x="200" y="109"/>
                  </a:cubicBezTo>
                  <a:cubicBezTo>
                    <a:pt x="201" y="111"/>
                    <a:pt x="212" y="154"/>
                    <a:pt x="181" y="210"/>
                  </a:cubicBezTo>
                  <a:cubicBezTo>
                    <a:pt x="181" y="208"/>
                    <a:pt x="167" y="164"/>
                    <a:pt x="167" y="162"/>
                  </a:cubicBezTo>
                  <a:cubicBezTo>
                    <a:pt x="168" y="168"/>
                    <a:pt x="154" y="181"/>
                    <a:pt x="150" y="187"/>
                  </a:cubicBezTo>
                  <a:cubicBezTo>
                    <a:pt x="137" y="210"/>
                    <a:pt x="126" y="275"/>
                    <a:pt x="121" y="300"/>
                  </a:cubicBezTo>
                  <a:cubicBezTo>
                    <a:pt x="121" y="300"/>
                    <a:pt x="94" y="134"/>
                    <a:pt x="43" y="142"/>
                  </a:cubicBezTo>
                  <a:close/>
                </a:path>
              </a:pathLst>
            </a:custGeom>
            <a:solidFill>
              <a:srgbClr val="FBB03B"/>
            </a:solidFill>
            <a:ln>
              <a:noFill/>
            </a:ln>
            <a:extLst>
              <a:ext uri="{91240B29-F687-4F45-9708-019B960494DF}">
                <a14:hiddenLine xmlns:a14="http://schemas.microsoft.com/office/drawing/2010/main" w="9525">
                  <a:solidFill>
                    <a:srgbClr val="000000"/>
                  </a:solidFill>
                  <a:round/>
                </a14:hiddenLine>
              </a:ext>
            </a:extLst>
          </p:spPr>
          <p:txBody>
            <a:bodyPr/>
            <a:lstStyle/>
            <a:p>
              <a:endParaRPr lang="en-US" dirty="0">
                <a:solidFill>
                  <a:schemeClr val="tx1">
                    <a:lumMod val="50000"/>
                    <a:lumOff val="50000"/>
                  </a:schemeClr>
                </a:solidFill>
              </a:endParaRPr>
            </a:p>
          </p:txBody>
        </p:sp>
        <p:sp>
          <p:nvSpPr>
            <p:cNvPr id="51" name="Freeform 107"/>
            <p:cNvSpPr/>
            <p:nvPr/>
          </p:nvSpPr>
          <p:spPr bwMode="auto">
            <a:xfrm rot="2700000" flipH="1">
              <a:off x="6219230" y="2554544"/>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solidFill>
                  <a:schemeClr val="tx1">
                    <a:lumMod val="50000"/>
                    <a:lumOff val="50000"/>
                  </a:schemeClr>
                </a:solidFill>
              </a:endParaRPr>
            </a:p>
          </p:txBody>
        </p:sp>
        <p:sp>
          <p:nvSpPr>
            <p:cNvPr id="52" name="Freeform 107"/>
            <p:cNvSpPr/>
            <p:nvPr/>
          </p:nvSpPr>
          <p:spPr bwMode="auto">
            <a:xfrm rot="2700000">
              <a:off x="6369742" y="2705056"/>
              <a:ext cx="183510" cy="293579"/>
            </a:xfrm>
            <a:custGeom>
              <a:avLst/>
              <a:gdLst>
                <a:gd name="T0" fmla="*/ 587375 w 312"/>
                <a:gd name="T1" fmla="*/ 0 h 495"/>
                <a:gd name="T2" fmla="*/ 1174750 w 312"/>
                <a:gd name="T3" fmla="*/ 597631 h 495"/>
                <a:gd name="T4" fmla="*/ 1174750 w 312"/>
                <a:gd name="T5" fmla="*/ 612666 h 495"/>
                <a:gd name="T6" fmla="*/ 1174750 w 312"/>
                <a:gd name="T7" fmla="*/ 612666 h 495"/>
                <a:gd name="T8" fmla="*/ 798228 w 312"/>
                <a:gd name="T9" fmla="*/ 1804170 h 495"/>
                <a:gd name="T10" fmla="*/ 779401 w 312"/>
                <a:gd name="T11" fmla="*/ 1826722 h 495"/>
                <a:gd name="T12" fmla="*/ 779401 w 312"/>
                <a:gd name="T13" fmla="*/ 1826722 h 495"/>
                <a:gd name="T14" fmla="*/ 779401 w 312"/>
                <a:gd name="T15" fmla="*/ 1826722 h 495"/>
                <a:gd name="T16" fmla="*/ 692801 w 312"/>
                <a:gd name="T17" fmla="*/ 1860550 h 495"/>
                <a:gd name="T18" fmla="*/ 579845 w 312"/>
                <a:gd name="T19" fmla="*/ 1762824 h 495"/>
                <a:gd name="T20" fmla="*/ 587375 w 312"/>
                <a:gd name="T21" fmla="*/ 1740272 h 495"/>
                <a:gd name="T22" fmla="*/ 587375 w 312"/>
                <a:gd name="T23" fmla="*/ 1740272 h 495"/>
                <a:gd name="T24" fmla="*/ 621262 w 312"/>
                <a:gd name="T25" fmla="*/ 1559855 h 495"/>
                <a:gd name="T26" fmla="*/ 459357 w 312"/>
                <a:gd name="T27" fmla="*/ 1168952 h 495"/>
                <a:gd name="T28" fmla="*/ 459357 w 312"/>
                <a:gd name="T29" fmla="*/ 1165193 h 495"/>
                <a:gd name="T30" fmla="*/ 158139 w 312"/>
                <a:gd name="T31" fmla="*/ 992293 h 495"/>
                <a:gd name="T32" fmla="*/ 0 w 312"/>
                <a:gd name="T33" fmla="*/ 590114 h 495"/>
                <a:gd name="T34" fmla="*/ 587375 w 312"/>
                <a:gd name="T35" fmla="*/ 0 h 495"/>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connsiteX0" fmla="*/ 5000 w 10000"/>
                <a:gd name="connsiteY0" fmla="*/ 0 h 10000"/>
                <a:gd name="connsiteX1" fmla="*/ 10000 w 10000"/>
                <a:gd name="connsiteY1" fmla="*/ 3212 h 10000"/>
                <a:gd name="connsiteX2" fmla="*/ 10000 w 10000"/>
                <a:gd name="connsiteY2" fmla="*/ 3293 h 10000"/>
                <a:gd name="connsiteX3" fmla="*/ 10000 w 10000"/>
                <a:gd name="connsiteY3" fmla="*/ 3293 h 10000"/>
                <a:gd name="connsiteX4" fmla="*/ 6795 w 10000"/>
                <a:gd name="connsiteY4" fmla="*/ 9697 h 10000"/>
                <a:gd name="connsiteX5" fmla="*/ 6635 w 10000"/>
                <a:gd name="connsiteY5" fmla="*/ 9818 h 10000"/>
                <a:gd name="connsiteX6" fmla="*/ 6635 w 10000"/>
                <a:gd name="connsiteY6" fmla="*/ 9818 h 10000"/>
                <a:gd name="connsiteX7" fmla="*/ 6635 w 10000"/>
                <a:gd name="connsiteY7" fmla="*/ 9818 h 10000"/>
                <a:gd name="connsiteX8" fmla="*/ 5897 w 10000"/>
                <a:gd name="connsiteY8" fmla="*/ 10000 h 10000"/>
                <a:gd name="connsiteX9" fmla="*/ 4936 w 10000"/>
                <a:gd name="connsiteY9" fmla="*/ 9475 h 10000"/>
                <a:gd name="connsiteX10" fmla="*/ 5000 w 10000"/>
                <a:gd name="connsiteY10" fmla="*/ 9354 h 10000"/>
                <a:gd name="connsiteX11" fmla="*/ 5288 w 10000"/>
                <a:gd name="connsiteY11" fmla="*/ 8384 h 10000"/>
                <a:gd name="connsiteX12" fmla="*/ 3910 w 10000"/>
                <a:gd name="connsiteY12" fmla="*/ 6283 h 10000"/>
                <a:gd name="connsiteX13" fmla="*/ 3910 w 10000"/>
                <a:gd name="connsiteY13" fmla="*/ 6263 h 10000"/>
                <a:gd name="connsiteX14" fmla="*/ 1346 w 10000"/>
                <a:gd name="connsiteY14" fmla="*/ 5333 h 10000"/>
                <a:gd name="connsiteX15" fmla="*/ 0 w 10000"/>
                <a:gd name="connsiteY15" fmla="*/ 3172 h 10000"/>
                <a:gd name="connsiteX16" fmla="*/ 5000 w 10000"/>
                <a:gd name="connsiteY16" fmla="*/ 0 h 10000"/>
                <a:gd name="connsiteX0-1" fmla="*/ 5000 w 10000"/>
                <a:gd name="connsiteY0-2" fmla="*/ 0 h 10000"/>
                <a:gd name="connsiteX1-3" fmla="*/ 10000 w 10000"/>
                <a:gd name="connsiteY1-4" fmla="*/ 3212 h 10000"/>
                <a:gd name="connsiteX2-5" fmla="*/ 10000 w 10000"/>
                <a:gd name="connsiteY2-6" fmla="*/ 3293 h 10000"/>
                <a:gd name="connsiteX3-7" fmla="*/ 10000 w 10000"/>
                <a:gd name="connsiteY3-8" fmla="*/ 3293 h 10000"/>
                <a:gd name="connsiteX4-9" fmla="*/ 6795 w 10000"/>
                <a:gd name="connsiteY4-10" fmla="*/ 9697 h 10000"/>
                <a:gd name="connsiteX5-11" fmla="*/ 6635 w 10000"/>
                <a:gd name="connsiteY5-12" fmla="*/ 9818 h 10000"/>
                <a:gd name="connsiteX6-13" fmla="*/ 6635 w 10000"/>
                <a:gd name="connsiteY6-14" fmla="*/ 9818 h 10000"/>
                <a:gd name="connsiteX7-15" fmla="*/ 6635 w 10000"/>
                <a:gd name="connsiteY7-16" fmla="*/ 9818 h 10000"/>
                <a:gd name="connsiteX8-17" fmla="*/ 5897 w 10000"/>
                <a:gd name="connsiteY8-18" fmla="*/ 10000 h 10000"/>
                <a:gd name="connsiteX9-19" fmla="*/ 4936 w 10000"/>
                <a:gd name="connsiteY9-20" fmla="*/ 9475 h 10000"/>
                <a:gd name="connsiteX10-21" fmla="*/ 5288 w 10000"/>
                <a:gd name="connsiteY10-22" fmla="*/ 8384 h 10000"/>
                <a:gd name="connsiteX11-23" fmla="*/ 3910 w 10000"/>
                <a:gd name="connsiteY11-24" fmla="*/ 6283 h 10000"/>
                <a:gd name="connsiteX12-25" fmla="*/ 3910 w 10000"/>
                <a:gd name="connsiteY12-26" fmla="*/ 6263 h 10000"/>
                <a:gd name="connsiteX13-27" fmla="*/ 1346 w 10000"/>
                <a:gd name="connsiteY13-28" fmla="*/ 5333 h 10000"/>
                <a:gd name="connsiteX14-29" fmla="*/ 0 w 10000"/>
                <a:gd name="connsiteY14-30" fmla="*/ 3172 h 10000"/>
                <a:gd name="connsiteX15-31" fmla="*/ 5000 w 10000"/>
                <a:gd name="connsiteY15-32" fmla="*/ 0 h 10000"/>
                <a:gd name="connsiteX0-33" fmla="*/ 5000 w 10000"/>
                <a:gd name="connsiteY0-34" fmla="*/ 0 h 10086"/>
                <a:gd name="connsiteX1-35" fmla="*/ 10000 w 10000"/>
                <a:gd name="connsiteY1-36" fmla="*/ 3212 h 10086"/>
                <a:gd name="connsiteX2-37" fmla="*/ 10000 w 10000"/>
                <a:gd name="connsiteY2-38" fmla="*/ 3293 h 10086"/>
                <a:gd name="connsiteX3-39" fmla="*/ 10000 w 10000"/>
                <a:gd name="connsiteY3-40" fmla="*/ 3293 h 10086"/>
                <a:gd name="connsiteX4-41" fmla="*/ 6795 w 10000"/>
                <a:gd name="connsiteY4-42" fmla="*/ 9697 h 10086"/>
                <a:gd name="connsiteX5-43" fmla="*/ 6635 w 10000"/>
                <a:gd name="connsiteY5-44" fmla="*/ 9818 h 10086"/>
                <a:gd name="connsiteX6-45" fmla="*/ 6635 w 10000"/>
                <a:gd name="connsiteY6-46" fmla="*/ 9818 h 10086"/>
                <a:gd name="connsiteX7-47" fmla="*/ 6635 w 10000"/>
                <a:gd name="connsiteY7-48" fmla="*/ 9818 h 10086"/>
                <a:gd name="connsiteX8-49" fmla="*/ 5897 w 10000"/>
                <a:gd name="connsiteY8-50" fmla="*/ 10000 h 10086"/>
                <a:gd name="connsiteX9-51" fmla="*/ 5288 w 10000"/>
                <a:gd name="connsiteY9-52" fmla="*/ 8384 h 10086"/>
                <a:gd name="connsiteX10-53" fmla="*/ 3910 w 10000"/>
                <a:gd name="connsiteY10-54" fmla="*/ 6283 h 10086"/>
                <a:gd name="connsiteX11-55" fmla="*/ 3910 w 10000"/>
                <a:gd name="connsiteY11-56" fmla="*/ 6263 h 10086"/>
                <a:gd name="connsiteX12-57" fmla="*/ 1346 w 10000"/>
                <a:gd name="connsiteY12-58" fmla="*/ 5333 h 10086"/>
                <a:gd name="connsiteX13-59" fmla="*/ 0 w 10000"/>
                <a:gd name="connsiteY13-60" fmla="*/ 3172 h 10086"/>
                <a:gd name="connsiteX14-61" fmla="*/ 5000 w 10000"/>
                <a:gd name="connsiteY14-62" fmla="*/ 0 h 10086"/>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Lst>
              <a:rect l="l" t="t" r="r" b="b"/>
              <a:pathLst>
                <a:path w="10000" h="10086">
                  <a:moveTo>
                    <a:pt x="5000" y="0"/>
                  </a:moveTo>
                  <a:cubicBezTo>
                    <a:pt x="7756" y="0"/>
                    <a:pt x="10000" y="1455"/>
                    <a:pt x="10000" y="3212"/>
                  </a:cubicBezTo>
                  <a:lnTo>
                    <a:pt x="10000" y="3293"/>
                  </a:lnTo>
                  <a:lnTo>
                    <a:pt x="10000" y="3293"/>
                  </a:lnTo>
                  <a:cubicBezTo>
                    <a:pt x="10000" y="5717"/>
                    <a:pt x="8814" y="7859"/>
                    <a:pt x="6795" y="9697"/>
                  </a:cubicBezTo>
                  <a:cubicBezTo>
                    <a:pt x="6731" y="9737"/>
                    <a:pt x="6699" y="9778"/>
                    <a:pt x="6635" y="9818"/>
                  </a:cubicBezTo>
                  <a:lnTo>
                    <a:pt x="6635" y="9818"/>
                  </a:lnTo>
                  <a:lnTo>
                    <a:pt x="6635" y="9818"/>
                  </a:lnTo>
                  <a:cubicBezTo>
                    <a:pt x="6442" y="9919"/>
                    <a:pt x="6121" y="10239"/>
                    <a:pt x="5897" y="10000"/>
                  </a:cubicBezTo>
                  <a:cubicBezTo>
                    <a:pt x="5673" y="9761"/>
                    <a:pt x="5619" y="9003"/>
                    <a:pt x="5288" y="8384"/>
                  </a:cubicBezTo>
                  <a:cubicBezTo>
                    <a:pt x="5064" y="7556"/>
                    <a:pt x="4744" y="6848"/>
                    <a:pt x="3910" y="6283"/>
                  </a:cubicBezTo>
                  <a:lnTo>
                    <a:pt x="3910" y="6263"/>
                  </a:lnTo>
                  <a:cubicBezTo>
                    <a:pt x="3237" y="5818"/>
                    <a:pt x="2340" y="5475"/>
                    <a:pt x="1346" y="5333"/>
                  </a:cubicBezTo>
                  <a:cubicBezTo>
                    <a:pt x="513" y="4768"/>
                    <a:pt x="0" y="4000"/>
                    <a:pt x="0" y="3172"/>
                  </a:cubicBezTo>
                  <a:cubicBezTo>
                    <a:pt x="0" y="1414"/>
                    <a:pt x="2244" y="0"/>
                    <a:pt x="5000" y="0"/>
                  </a:cubicBezTo>
                  <a:close/>
                </a:path>
              </a:pathLst>
            </a:custGeom>
            <a:solidFill>
              <a:schemeClr val="accent2">
                <a:alpha val="73000"/>
              </a:schemeClr>
            </a:solidFill>
            <a:ln>
              <a:noFill/>
            </a:ln>
          </p:spPr>
          <p:txBody>
            <a:bodyPr/>
            <a:lstStyle/>
            <a:p>
              <a:endParaRPr lang="en-US" dirty="0">
                <a:solidFill>
                  <a:schemeClr val="tx1">
                    <a:lumMod val="50000"/>
                    <a:lumOff val="50000"/>
                  </a:schemeClr>
                </a:solidFill>
              </a:endParaRPr>
            </a:p>
          </p:txBody>
        </p:sp>
        <p:sp>
          <p:nvSpPr>
            <p:cNvPr id="53" name="Freeform 108"/>
            <p:cNvSpPr/>
            <p:nvPr/>
          </p:nvSpPr>
          <p:spPr bwMode="auto">
            <a:xfrm rot="2700000">
              <a:off x="6407803" y="2259335"/>
              <a:ext cx="350653" cy="642255"/>
            </a:xfrm>
            <a:custGeom>
              <a:avLst/>
              <a:gdLst>
                <a:gd name="T0" fmla="*/ 1122363 w 596"/>
                <a:gd name="T1" fmla="*/ 4105275 h 1092"/>
                <a:gd name="T2" fmla="*/ 598844 w 596"/>
                <a:gd name="T3" fmla="*/ 4105275 h 1092"/>
                <a:gd name="T4" fmla="*/ 79093 w 596"/>
                <a:gd name="T5" fmla="*/ 1928577 h 1092"/>
                <a:gd name="T6" fmla="*/ 1122363 w 596"/>
                <a:gd name="T7" fmla="*/ 0 h 1092"/>
                <a:gd name="T8" fmla="*/ 1126129 w 596"/>
                <a:gd name="T9" fmla="*/ 0 h 1092"/>
                <a:gd name="T10" fmla="*/ 2165632 w 596"/>
                <a:gd name="T11" fmla="*/ 1928577 h 1092"/>
                <a:gd name="T12" fmla="*/ 1645881 w 596"/>
                <a:gd name="T13" fmla="*/ 4105275 h 1092"/>
                <a:gd name="T14" fmla="*/ 1122363 w 596"/>
                <a:gd name="T15" fmla="*/ 4105275 h 1092"/>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596" h="1092">
                  <a:moveTo>
                    <a:pt x="298" y="1092"/>
                  </a:moveTo>
                  <a:cubicBezTo>
                    <a:pt x="159" y="1092"/>
                    <a:pt x="159" y="1092"/>
                    <a:pt x="159" y="1092"/>
                  </a:cubicBezTo>
                  <a:cubicBezTo>
                    <a:pt x="31" y="824"/>
                    <a:pt x="21" y="513"/>
                    <a:pt x="21" y="513"/>
                  </a:cubicBezTo>
                  <a:cubicBezTo>
                    <a:pt x="0" y="212"/>
                    <a:pt x="298" y="0"/>
                    <a:pt x="298" y="0"/>
                  </a:cubicBezTo>
                  <a:cubicBezTo>
                    <a:pt x="299" y="0"/>
                    <a:pt x="299" y="0"/>
                    <a:pt x="299" y="0"/>
                  </a:cubicBezTo>
                  <a:cubicBezTo>
                    <a:pt x="299" y="0"/>
                    <a:pt x="596" y="212"/>
                    <a:pt x="575" y="513"/>
                  </a:cubicBezTo>
                  <a:cubicBezTo>
                    <a:pt x="575" y="513"/>
                    <a:pt x="566" y="824"/>
                    <a:pt x="437" y="1092"/>
                  </a:cubicBezTo>
                  <a:lnTo>
                    <a:pt x="298" y="1092"/>
                  </a:lnTo>
                  <a:close/>
                </a:path>
              </a:pathLst>
            </a:custGeom>
            <a:solidFill>
              <a:schemeClr val="accent1"/>
            </a:solidFill>
            <a:ln>
              <a:noFill/>
            </a:ln>
          </p:spPr>
          <p:txBody>
            <a:bodyPr/>
            <a:lstStyle/>
            <a:p>
              <a:endParaRPr lang="en-US" dirty="0">
                <a:solidFill>
                  <a:schemeClr val="tx1">
                    <a:lumMod val="50000"/>
                    <a:lumOff val="50000"/>
                  </a:schemeClr>
                </a:solidFill>
              </a:endParaRPr>
            </a:p>
          </p:txBody>
        </p:sp>
        <p:sp>
          <p:nvSpPr>
            <p:cNvPr id="54" name="Oval 113"/>
            <p:cNvSpPr>
              <a:spLocks noChangeArrowheads="1"/>
            </p:cNvSpPr>
            <p:nvPr/>
          </p:nvSpPr>
          <p:spPr bwMode="auto">
            <a:xfrm rot="2700000">
              <a:off x="6568043" y="2481147"/>
              <a:ext cx="117123" cy="114085"/>
            </a:xfrm>
            <a:prstGeom prst="ellipse">
              <a:avLst/>
            </a:prstGeom>
            <a:solidFill>
              <a:schemeClr val="bg1">
                <a:alpha val="77000"/>
              </a:schemeClr>
            </a:solidFill>
            <a:ln>
              <a:noFill/>
            </a:ln>
          </p:spPr>
          <p:txBody>
            <a:bodyPr/>
            <a:lstStyle/>
            <a:p>
              <a:pPr eaLnBrk="1" hangingPunct="1"/>
              <a:endParaRPr lang="en-US" dirty="0">
                <a:solidFill>
                  <a:schemeClr val="tx1">
                    <a:lumMod val="50000"/>
                    <a:lumOff val="50000"/>
                  </a:schemeClr>
                </a:solidFill>
              </a:endParaRPr>
            </a:p>
          </p:txBody>
        </p:sp>
        <p:sp>
          <p:nvSpPr>
            <p:cNvPr id="55" name="Oval 116"/>
            <p:cNvSpPr>
              <a:spLocks noChangeArrowheads="1"/>
            </p:cNvSpPr>
            <p:nvPr/>
          </p:nvSpPr>
          <p:spPr bwMode="auto">
            <a:xfrm rot="2700000">
              <a:off x="6500229" y="2593093"/>
              <a:ext cx="70303" cy="72640"/>
            </a:xfrm>
            <a:prstGeom prst="ellipse">
              <a:avLst/>
            </a:prstGeom>
            <a:solidFill>
              <a:schemeClr val="bg1">
                <a:alpha val="77000"/>
              </a:schemeClr>
            </a:solidFill>
            <a:ln>
              <a:noFill/>
            </a:ln>
          </p:spPr>
          <p:txBody>
            <a:bodyPr/>
            <a:lstStyle/>
            <a:p>
              <a:pPr eaLnBrk="1" hangingPunct="1"/>
              <a:endParaRPr lang="en-US" dirty="0">
                <a:solidFill>
                  <a:schemeClr val="tx1">
                    <a:lumMod val="50000"/>
                    <a:lumOff val="50000"/>
                  </a:schemeClr>
                </a:solidFill>
              </a:endParaRPr>
            </a:p>
          </p:txBody>
        </p:sp>
        <p:sp>
          <p:nvSpPr>
            <p:cNvPr id="56" name="Oval 119"/>
            <p:cNvSpPr>
              <a:spLocks noChangeArrowheads="1"/>
            </p:cNvSpPr>
            <p:nvPr/>
          </p:nvSpPr>
          <p:spPr bwMode="auto">
            <a:xfrm rot="2700000">
              <a:off x="6447912" y="2674106"/>
              <a:ext cx="43239" cy="42313"/>
            </a:xfrm>
            <a:prstGeom prst="ellipse">
              <a:avLst/>
            </a:prstGeom>
            <a:solidFill>
              <a:schemeClr val="bg1">
                <a:alpha val="77000"/>
              </a:schemeClr>
            </a:solidFill>
            <a:ln>
              <a:noFill/>
            </a:ln>
          </p:spPr>
          <p:txBody>
            <a:bodyPr/>
            <a:lstStyle/>
            <a:p>
              <a:pPr eaLnBrk="1" hangingPunct="1"/>
              <a:endParaRPr lang="en-US" dirty="0">
                <a:solidFill>
                  <a:schemeClr val="tx1">
                    <a:lumMod val="50000"/>
                    <a:lumOff val="50000"/>
                  </a:schemeClr>
                </a:solidFill>
              </a:endParaRPr>
            </a:p>
          </p:txBody>
        </p:sp>
        <p:sp>
          <p:nvSpPr>
            <p:cNvPr id="57" name="Rectangle 27"/>
            <p:cNvSpPr/>
            <p:nvPr/>
          </p:nvSpPr>
          <p:spPr>
            <a:xfrm rot="2700000">
              <a:off x="6301683" y="2797997"/>
              <a:ext cx="71523" cy="43830"/>
            </a:xfrm>
            <a:prstGeom prst="rect">
              <a:avLst/>
            </a:prstGeom>
            <a:solidFill>
              <a:srgbClr val="EB6949">
                <a:alpha val="73000"/>
              </a:srgbClr>
            </a:solid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solidFill>
                  <a:schemeClr val="tx1">
                    <a:lumMod val="50000"/>
                    <a:lumOff val="50000"/>
                  </a:schemeClr>
                </a:solidFill>
              </a:endParaRPr>
            </a:p>
          </p:txBody>
        </p:sp>
      </p:grpSp>
      <p:grpSp>
        <p:nvGrpSpPr>
          <p:cNvPr id="18" name="组合 17"/>
          <p:cNvGrpSpPr/>
          <p:nvPr/>
        </p:nvGrpSpPr>
        <p:grpSpPr>
          <a:xfrm>
            <a:off x="3701614" y="2309946"/>
            <a:ext cx="1277127" cy="1277116"/>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20" name="椭圆 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grpSp>
      <p:grpSp>
        <p:nvGrpSpPr>
          <p:cNvPr id="32" name="Group 30"/>
          <p:cNvGrpSpPr/>
          <p:nvPr/>
        </p:nvGrpSpPr>
        <p:grpSpPr>
          <a:xfrm>
            <a:off x="6400709" y="5110593"/>
            <a:ext cx="423014" cy="370991"/>
            <a:chOff x="3175" y="-1587"/>
            <a:chExt cx="490538" cy="430212"/>
          </a:xfrm>
          <a:solidFill>
            <a:schemeClr val="accent2"/>
          </a:solidFill>
        </p:grpSpPr>
        <p:sp>
          <p:nvSpPr>
            <p:cNvPr id="33" name="Freeform 175"/>
            <p:cNvSpPr>
              <a:spLocks noEditPoints="1"/>
            </p:cNvSpPr>
            <p:nvPr/>
          </p:nvSpPr>
          <p:spPr bwMode="auto">
            <a:xfrm>
              <a:off x="3175" y="-1587"/>
              <a:ext cx="490538" cy="430212"/>
            </a:xfrm>
            <a:custGeom>
              <a:avLst/>
              <a:gdLst>
                <a:gd name="T0" fmla="*/ 128 w 128"/>
                <a:gd name="T1" fmla="*/ 66 h 112"/>
                <a:gd name="T2" fmla="*/ 112 w 128"/>
                <a:gd name="T3" fmla="*/ 6 h 112"/>
                <a:gd name="T4" fmla="*/ 104 w 128"/>
                <a:gd name="T5" fmla="*/ 0 h 112"/>
                <a:gd name="T6" fmla="*/ 64 w 128"/>
                <a:gd name="T7" fmla="*/ 0 h 112"/>
                <a:gd name="T8" fmla="*/ 24 w 128"/>
                <a:gd name="T9" fmla="*/ 0 h 112"/>
                <a:gd name="T10" fmla="*/ 16 w 128"/>
                <a:gd name="T11" fmla="*/ 6 h 112"/>
                <a:gd name="T12" fmla="*/ 0 w 128"/>
                <a:gd name="T13" fmla="*/ 66 h 112"/>
                <a:gd name="T14" fmla="*/ 0 w 128"/>
                <a:gd name="T15" fmla="*/ 68 h 112"/>
                <a:gd name="T16" fmla="*/ 0 w 128"/>
                <a:gd name="T17" fmla="*/ 96 h 112"/>
                <a:gd name="T18" fmla="*/ 16 w 128"/>
                <a:gd name="T19" fmla="*/ 112 h 112"/>
                <a:gd name="T20" fmla="*/ 112 w 128"/>
                <a:gd name="T21" fmla="*/ 112 h 112"/>
                <a:gd name="T22" fmla="*/ 128 w 128"/>
                <a:gd name="T23" fmla="*/ 96 h 112"/>
                <a:gd name="T24" fmla="*/ 128 w 128"/>
                <a:gd name="T25" fmla="*/ 68 h 112"/>
                <a:gd name="T26" fmla="*/ 128 w 128"/>
                <a:gd name="T27" fmla="*/ 66 h 112"/>
                <a:gd name="T28" fmla="*/ 120 w 128"/>
                <a:gd name="T29" fmla="*/ 96 h 112"/>
                <a:gd name="T30" fmla="*/ 112 w 128"/>
                <a:gd name="T31" fmla="*/ 104 h 112"/>
                <a:gd name="T32" fmla="*/ 16 w 128"/>
                <a:gd name="T33" fmla="*/ 104 h 112"/>
                <a:gd name="T34" fmla="*/ 8 w 128"/>
                <a:gd name="T35" fmla="*/ 96 h 112"/>
                <a:gd name="T36" fmla="*/ 8 w 128"/>
                <a:gd name="T37" fmla="*/ 68 h 112"/>
                <a:gd name="T38" fmla="*/ 24 w 128"/>
                <a:gd name="T39" fmla="*/ 8 h 112"/>
                <a:gd name="T40" fmla="*/ 104 w 128"/>
                <a:gd name="T41" fmla="*/ 8 h 112"/>
                <a:gd name="T42" fmla="*/ 120 w 128"/>
                <a:gd name="T43" fmla="*/ 68 h 112"/>
                <a:gd name="T44" fmla="*/ 120 w 128"/>
                <a:gd name="T45" fmla="*/ 96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8" h="112">
                  <a:moveTo>
                    <a:pt x="128" y="66"/>
                  </a:moveTo>
                  <a:cubicBezTo>
                    <a:pt x="112" y="6"/>
                    <a:pt x="112" y="6"/>
                    <a:pt x="112" y="6"/>
                  </a:cubicBezTo>
                  <a:cubicBezTo>
                    <a:pt x="111" y="2"/>
                    <a:pt x="108" y="0"/>
                    <a:pt x="104" y="0"/>
                  </a:cubicBezTo>
                  <a:cubicBezTo>
                    <a:pt x="64" y="0"/>
                    <a:pt x="64" y="0"/>
                    <a:pt x="64" y="0"/>
                  </a:cubicBezTo>
                  <a:cubicBezTo>
                    <a:pt x="24" y="0"/>
                    <a:pt x="24" y="0"/>
                    <a:pt x="24" y="0"/>
                  </a:cubicBezTo>
                  <a:cubicBezTo>
                    <a:pt x="20" y="0"/>
                    <a:pt x="17" y="2"/>
                    <a:pt x="16" y="6"/>
                  </a:cubicBezTo>
                  <a:cubicBezTo>
                    <a:pt x="0" y="66"/>
                    <a:pt x="0" y="66"/>
                    <a:pt x="0" y="66"/>
                  </a:cubicBezTo>
                  <a:cubicBezTo>
                    <a:pt x="0" y="67"/>
                    <a:pt x="0" y="67"/>
                    <a:pt x="0" y="68"/>
                  </a:cubicBezTo>
                  <a:cubicBezTo>
                    <a:pt x="0" y="96"/>
                    <a:pt x="0" y="96"/>
                    <a:pt x="0" y="96"/>
                  </a:cubicBezTo>
                  <a:cubicBezTo>
                    <a:pt x="0" y="105"/>
                    <a:pt x="7" y="112"/>
                    <a:pt x="16" y="112"/>
                  </a:cubicBezTo>
                  <a:cubicBezTo>
                    <a:pt x="112" y="112"/>
                    <a:pt x="112" y="112"/>
                    <a:pt x="112" y="112"/>
                  </a:cubicBezTo>
                  <a:cubicBezTo>
                    <a:pt x="121" y="112"/>
                    <a:pt x="128" y="105"/>
                    <a:pt x="128" y="96"/>
                  </a:cubicBezTo>
                  <a:cubicBezTo>
                    <a:pt x="128" y="68"/>
                    <a:pt x="128" y="68"/>
                    <a:pt x="128" y="68"/>
                  </a:cubicBezTo>
                  <a:cubicBezTo>
                    <a:pt x="128" y="67"/>
                    <a:pt x="128" y="67"/>
                    <a:pt x="128" y="66"/>
                  </a:cubicBezTo>
                  <a:close/>
                  <a:moveTo>
                    <a:pt x="120" y="96"/>
                  </a:moveTo>
                  <a:cubicBezTo>
                    <a:pt x="120" y="100"/>
                    <a:pt x="116" y="104"/>
                    <a:pt x="112" y="104"/>
                  </a:cubicBezTo>
                  <a:cubicBezTo>
                    <a:pt x="16" y="104"/>
                    <a:pt x="16" y="104"/>
                    <a:pt x="16" y="104"/>
                  </a:cubicBezTo>
                  <a:cubicBezTo>
                    <a:pt x="12" y="104"/>
                    <a:pt x="8" y="100"/>
                    <a:pt x="8" y="96"/>
                  </a:cubicBezTo>
                  <a:cubicBezTo>
                    <a:pt x="8" y="68"/>
                    <a:pt x="8" y="68"/>
                    <a:pt x="8" y="68"/>
                  </a:cubicBezTo>
                  <a:cubicBezTo>
                    <a:pt x="24" y="8"/>
                    <a:pt x="24" y="8"/>
                    <a:pt x="24" y="8"/>
                  </a:cubicBezTo>
                  <a:cubicBezTo>
                    <a:pt x="104" y="8"/>
                    <a:pt x="104" y="8"/>
                    <a:pt x="104" y="8"/>
                  </a:cubicBezTo>
                  <a:cubicBezTo>
                    <a:pt x="120" y="68"/>
                    <a:pt x="120" y="68"/>
                    <a:pt x="120" y="68"/>
                  </a:cubicBezTo>
                  <a:lnTo>
                    <a:pt x="120" y="9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solidFill>
                  <a:schemeClr val="tx1">
                    <a:lumMod val="50000"/>
                    <a:lumOff val="50000"/>
                  </a:schemeClr>
                </a:solidFill>
              </a:endParaRPr>
            </a:p>
          </p:txBody>
        </p:sp>
        <p:sp>
          <p:nvSpPr>
            <p:cNvPr id="34" name="Freeform 176"/>
            <p:cNvSpPr>
              <a:spLocks noEditPoints="1"/>
            </p:cNvSpPr>
            <p:nvPr/>
          </p:nvSpPr>
          <p:spPr bwMode="auto">
            <a:xfrm>
              <a:off x="60325" y="58738"/>
              <a:ext cx="374650" cy="277812"/>
            </a:xfrm>
            <a:custGeom>
              <a:avLst/>
              <a:gdLst>
                <a:gd name="T0" fmla="*/ 80 w 98"/>
                <a:gd name="T1" fmla="*/ 0 h 72"/>
                <a:gd name="T2" fmla="*/ 18 w 98"/>
                <a:gd name="T3" fmla="*/ 0 h 72"/>
                <a:gd name="T4" fmla="*/ 14 w 98"/>
                <a:gd name="T5" fmla="*/ 3 h 72"/>
                <a:gd name="T6" fmla="*/ 0 w 98"/>
                <a:gd name="T7" fmla="*/ 51 h 72"/>
                <a:gd name="T8" fmla="*/ 1 w 98"/>
                <a:gd name="T9" fmla="*/ 54 h 72"/>
                <a:gd name="T10" fmla="*/ 4 w 98"/>
                <a:gd name="T11" fmla="*/ 56 h 72"/>
                <a:gd name="T12" fmla="*/ 16 w 98"/>
                <a:gd name="T13" fmla="*/ 56 h 72"/>
                <a:gd name="T14" fmla="*/ 20 w 98"/>
                <a:gd name="T15" fmla="*/ 56 h 72"/>
                <a:gd name="T16" fmla="*/ 23 w 98"/>
                <a:gd name="T17" fmla="*/ 56 h 72"/>
                <a:gd name="T18" fmla="*/ 28 w 98"/>
                <a:gd name="T19" fmla="*/ 68 h 72"/>
                <a:gd name="T20" fmla="*/ 35 w 98"/>
                <a:gd name="T21" fmla="*/ 72 h 72"/>
                <a:gd name="T22" fmla="*/ 63 w 98"/>
                <a:gd name="T23" fmla="*/ 72 h 72"/>
                <a:gd name="T24" fmla="*/ 70 w 98"/>
                <a:gd name="T25" fmla="*/ 68 h 72"/>
                <a:gd name="T26" fmla="*/ 75 w 98"/>
                <a:gd name="T27" fmla="*/ 56 h 72"/>
                <a:gd name="T28" fmla="*/ 78 w 98"/>
                <a:gd name="T29" fmla="*/ 56 h 72"/>
                <a:gd name="T30" fmla="*/ 82 w 98"/>
                <a:gd name="T31" fmla="*/ 56 h 72"/>
                <a:gd name="T32" fmla="*/ 94 w 98"/>
                <a:gd name="T33" fmla="*/ 56 h 72"/>
                <a:gd name="T34" fmla="*/ 97 w 98"/>
                <a:gd name="T35" fmla="*/ 54 h 72"/>
                <a:gd name="T36" fmla="*/ 98 w 98"/>
                <a:gd name="T37" fmla="*/ 51 h 72"/>
                <a:gd name="T38" fmla="*/ 84 w 98"/>
                <a:gd name="T39" fmla="*/ 3 h 72"/>
                <a:gd name="T40" fmla="*/ 80 w 98"/>
                <a:gd name="T41" fmla="*/ 0 h 72"/>
                <a:gd name="T42" fmla="*/ 82 w 98"/>
                <a:gd name="T43" fmla="*/ 48 h 72"/>
                <a:gd name="T44" fmla="*/ 75 w 98"/>
                <a:gd name="T45" fmla="*/ 48 h 72"/>
                <a:gd name="T46" fmla="*/ 68 w 98"/>
                <a:gd name="T47" fmla="*/ 52 h 72"/>
                <a:gd name="T48" fmla="*/ 63 w 98"/>
                <a:gd name="T49" fmla="*/ 64 h 72"/>
                <a:gd name="T50" fmla="*/ 35 w 98"/>
                <a:gd name="T51" fmla="*/ 64 h 72"/>
                <a:gd name="T52" fmla="*/ 30 w 98"/>
                <a:gd name="T53" fmla="*/ 52 h 72"/>
                <a:gd name="T54" fmla="*/ 23 w 98"/>
                <a:gd name="T55" fmla="*/ 48 h 72"/>
                <a:gd name="T56" fmla="*/ 16 w 98"/>
                <a:gd name="T57" fmla="*/ 48 h 72"/>
                <a:gd name="T58" fmla="*/ 6 w 98"/>
                <a:gd name="T59" fmla="*/ 48 h 72"/>
                <a:gd name="T60" fmla="*/ 18 w 98"/>
                <a:gd name="T61" fmla="*/ 4 h 72"/>
                <a:gd name="T62" fmla="*/ 80 w 98"/>
                <a:gd name="T63" fmla="*/ 4 h 72"/>
                <a:gd name="T64" fmla="*/ 92 w 98"/>
                <a:gd name="T65" fmla="*/ 48 h 72"/>
                <a:gd name="T66" fmla="*/ 82 w 98"/>
                <a:gd name="T67" fmla="*/ 48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8" h="72">
                  <a:moveTo>
                    <a:pt x="80" y="0"/>
                  </a:moveTo>
                  <a:cubicBezTo>
                    <a:pt x="18" y="0"/>
                    <a:pt x="18" y="0"/>
                    <a:pt x="18" y="0"/>
                  </a:cubicBezTo>
                  <a:cubicBezTo>
                    <a:pt x="16" y="0"/>
                    <a:pt x="15" y="1"/>
                    <a:pt x="14" y="3"/>
                  </a:cubicBezTo>
                  <a:cubicBezTo>
                    <a:pt x="0" y="51"/>
                    <a:pt x="0" y="51"/>
                    <a:pt x="0" y="51"/>
                  </a:cubicBezTo>
                  <a:cubicBezTo>
                    <a:pt x="0" y="52"/>
                    <a:pt x="0" y="53"/>
                    <a:pt x="1" y="54"/>
                  </a:cubicBezTo>
                  <a:cubicBezTo>
                    <a:pt x="2" y="55"/>
                    <a:pt x="3" y="56"/>
                    <a:pt x="4" y="56"/>
                  </a:cubicBezTo>
                  <a:cubicBezTo>
                    <a:pt x="16" y="56"/>
                    <a:pt x="16" y="56"/>
                    <a:pt x="16" y="56"/>
                  </a:cubicBezTo>
                  <a:cubicBezTo>
                    <a:pt x="20" y="56"/>
                    <a:pt x="20" y="56"/>
                    <a:pt x="20" y="56"/>
                  </a:cubicBezTo>
                  <a:cubicBezTo>
                    <a:pt x="23" y="56"/>
                    <a:pt x="23" y="56"/>
                    <a:pt x="23" y="56"/>
                  </a:cubicBezTo>
                  <a:cubicBezTo>
                    <a:pt x="28" y="68"/>
                    <a:pt x="28" y="68"/>
                    <a:pt x="28" y="68"/>
                  </a:cubicBezTo>
                  <a:cubicBezTo>
                    <a:pt x="30" y="70"/>
                    <a:pt x="32" y="72"/>
                    <a:pt x="35" y="72"/>
                  </a:cubicBezTo>
                  <a:cubicBezTo>
                    <a:pt x="63" y="72"/>
                    <a:pt x="63" y="72"/>
                    <a:pt x="63" y="72"/>
                  </a:cubicBezTo>
                  <a:cubicBezTo>
                    <a:pt x="66" y="72"/>
                    <a:pt x="68" y="70"/>
                    <a:pt x="70" y="68"/>
                  </a:cubicBezTo>
                  <a:cubicBezTo>
                    <a:pt x="75" y="56"/>
                    <a:pt x="75" y="56"/>
                    <a:pt x="75" y="56"/>
                  </a:cubicBezTo>
                  <a:cubicBezTo>
                    <a:pt x="78" y="56"/>
                    <a:pt x="78" y="56"/>
                    <a:pt x="78" y="56"/>
                  </a:cubicBezTo>
                  <a:cubicBezTo>
                    <a:pt x="82" y="56"/>
                    <a:pt x="82" y="56"/>
                    <a:pt x="82" y="56"/>
                  </a:cubicBezTo>
                  <a:cubicBezTo>
                    <a:pt x="94" y="56"/>
                    <a:pt x="94" y="56"/>
                    <a:pt x="94" y="56"/>
                  </a:cubicBezTo>
                  <a:cubicBezTo>
                    <a:pt x="95" y="56"/>
                    <a:pt x="96" y="55"/>
                    <a:pt x="97" y="54"/>
                  </a:cubicBezTo>
                  <a:cubicBezTo>
                    <a:pt x="98" y="53"/>
                    <a:pt x="98" y="52"/>
                    <a:pt x="98" y="51"/>
                  </a:cubicBezTo>
                  <a:cubicBezTo>
                    <a:pt x="84" y="3"/>
                    <a:pt x="84" y="3"/>
                    <a:pt x="84" y="3"/>
                  </a:cubicBezTo>
                  <a:cubicBezTo>
                    <a:pt x="83" y="1"/>
                    <a:pt x="82" y="0"/>
                    <a:pt x="80" y="0"/>
                  </a:cubicBezTo>
                  <a:close/>
                  <a:moveTo>
                    <a:pt x="82" y="48"/>
                  </a:moveTo>
                  <a:cubicBezTo>
                    <a:pt x="75" y="48"/>
                    <a:pt x="75" y="48"/>
                    <a:pt x="75" y="48"/>
                  </a:cubicBezTo>
                  <a:cubicBezTo>
                    <a:pt x="72" y="48"/>
                    <a:pt x="70" y="50"/>
                    <a:pt x="68" y="52"/>
                  </a:cubicBezTo>
                  <a:cubicBezTo>
                    <a:pt x="63" y="64"/>
                    <a:pt x="63" y="64"/>
                    <a:pt x="63" y="64"/>
                  </a:cubicBezTo>
                  <a:cubicBezTo>
                    <a:pt x="35" y="64"/>
                    <a:pt x="35" y="64"/>
                    <a:pt x="35" y="64"/>
                  </a:cubicBezTo>
                  <a:cubicBezTo>
                    <a:pt x="30" y="52"/>
                    <a:pt x="30" y="52"/>
                    <a:pt x="30" y="52"/>
                  </a:cubicBezTo>
                  <a:cubicBezTo>
                    <a:pt x="28" y="50"/>
                    <a:pt x="26" y="48"/>
                    <a:pt x="23" y="48"/>
                  </a:cubicBezTo>
                  <a:cubicBezTo>
                    <a:pt x="16" y="48"/>
                    <a:pt x="16" y="48"/>
                    <a:pt x="16" y="48"/>
                  </a:cubicBezTo>
                  <a:cubicBezTo>
                    <a:pt x="6" y="48"/>
                    <a:pt x="6" y="48"/>
                    <a:pt x="6" y="48"/>
                  </a:cubicBezTo>
                  <a:cubicBezTo>
                    <a:pt x="18" y="4"/>
                    <a:pt x="18" y="4"/>
                    <a:pt x="18" y="4"/>
                  </a:cubicBezTo>
                  <a:cubicBezTo>
                    <a:pt x="80" y="4"/>
                    <a:pt x="80" y="4"/>
                    <a:pt x="80" y="4"/>
                  </a:cubicBezTo>
                  <a:cubicBezTo>
                    <a:pt x="92" y="48"/>
                    <a:pt x="92" y="48"/>
                    <a:pt x="92" y="48"/>
                  </a:cubicBezTo>
                  <a:lnTo>
                    <a:pt x="82" y="4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solidFill>
                  <a:schemeClr val="tx1">
                    <a:lumMod val="50000"/>
                    <a:lumOff val="50000"/>
                  </a:schemeClr>
                </a:solidFill>
              </a:endParaRPr>
            </a:p>
          </p:txBody>
        </p:sp>
      </p:grpSp>
      <p:sp>
        <p:nvSpPr>
          <p:cNvPr id="35" name="Freeform 50"/>
          <p:cNvSpPr>
            <a:spLocks noEditPoints="1"/>
          </p:cNvSpPr>
          <p:nvPr/>
        </p:nvSpPr>
        <p:spPr bwMode="auto">
          <a:xfrm>
            <a:off x="1407783" y="3858479"/>
            <a:ext cx="348991" cy="439564"/>
          </a:xfrm>
          <a:custGeom>
            <a:avLst/>
            <a:gdLst/>
            <a:ahLst/>
            <a:cxnLst>
              <a:cxn ang="0">
                <a:pos x="187" y="135"/>
              </a:cxn>
              <a:cxn ang="0">
                <a:pos x="44" y="135"/>
              </a:cxn>
              <a:cxn ang="0">
                <a:pos x="44" y="156"/>
              </a:cxn>
              <a:cxn ang="0">
                <a:pos x="187" y="156"/>
              </a:cxn>
              <a:cxn ang="0">
                <a:pos x="187" y="135"/>
              </a:cxn>
              <a:cxn ang="0">
                <a:pos x="187" y="95"/>
              </a:cxn>
              <a:cxn ang="0">
                <a:pos x="44" y="95"/>
              </a:cxn>
              <a:cxn ang="0">
                <a:pos x="44" y="115"/>
              </a:cxn>
              <a:cxn ang="0">
                <a:pos x="187" y="115"/>
              </a:cxn>
              <a:cxn ang="0">
                <a:pos x="187" y="95"/>
              </a:cxn>
              <a:cxn ang="0">
                <a:pos x="187" y="54"/>
              </a:cxn>
              <a:cxn ang="0">
                <a:pos x="44" y="54"/>
              </a:cxn>
              <a:cxn ang="0">
                <a:pos x="44" y="75"/>
              </a:cxn>
              <a:cxn ang="0">
                <a:pos x="187" y="75"/>
              </a:cxn>
              <a:cxn ang="0">
                <a:pos x="187" y="54"/>
              </a:cxn>
              <a:cxn ang="0">
                <a:pos x="44" y="196"/>
              </a:cxn>
              <a:cxn ang="0">
                <a:pos x="116" y="196"/>
              </a:cxn>
              <a:cxn ang="0">
                <a:pos x="116" y="176"/>
              </a:cxn>
              <a:cxn ang="0">
                <a:pos x="44" y="176"/>
              </a:cxn>
              <a:cxn ang="0">
                <a:pos x="44" y="196"/>
              </a:cxn>
              <a:cxn ang="0">
                <a:pos x="233" y="29"/>
              </a:cxn>
              <a:cxn ang="0">
                <a:pos x="233" y="0"/>
              </a:cxn>
              <a:cxn ang="0">
                <a:pos x="0" y="0"/>
              </a:cxn>
              <a:cxn ang="0">
                <a:pos x="0" y="301"/>
              </a:cxn>
              <a:cxn ang="0">
                <a:pos x="29" y="301"/>
              </a:cxn>
              <a:cxn ang="0">
                <a:pos x="29" y="330"/>
              </a:cxn>
              <a:cxn ang="0">
                <a:pos x="262" y="330"/>
              </a:cxn>
              <a:cxn ang="0">
                <a:pos x="262" y="29"/>
              </a:cxn>
              <a:cxn ang="0">
                <a:pos x="233" y="29"/>
              </a:cxn>
              <a:cxn ang="0">
                <a:pos x="15" y="286"/>
              </a:cxn>
              <a:cxn ang="0">
                <a:pos x="15" y="16"/>
              </a:cxn>
              <a:cxn ang="0">
                <a:pos x="216" y="16"/>
              </a:cxn>
              <a:cxn ang="0">
                <a:pos x="216" y="216"/>
              </a:cxn>
              <a:cxn ang="0">
                <a:pos x="148" y="216"/>
              </a:cxn>
              <a:cxn ang="0">
                <a:pos x="148" y="286"/>
              </a:cxn>
              <a:cxn ang="0">
                <a:pos x="15" y="286"/>
              </a:cxn>
              <a:cxn ang="0">
                <a:pos x="245" y="315"/>
              </a:cxn>
              <a:cxn ang="0">
                <a:pos x="44" y="315"/>
              </a:cxn>
              <a:cxn ang="0">
                <a:pos x="44" y="301"/>
              </a:cxn>
              <a:cxn ang="0">
                <a:pos x="155" y="301"/>
              </a:cxn>
              <a:cxn ang="0">
                <a:pos x="233" y="225"/>
              </a:cxn>
              <a:cxn ang="0">
                <a:pos x="233" y="45"/>
              </a:cxn>
              <a:cxn ang="0">
                <a:pos x="245" y="45"/>
              </a:cxn>
              <a:cxn ang="0">
                <a:pos x="245" y="315"/>
              </a:cxn>
            </a:cxnLst>
            <a:rect l="0" t="0" r="r" b="b"/>
            <a:pathLst>
              <a:path w="262" h="330">
                <a:moveTo>
                  <a:pt x="187" y="135"/>
                </a:moveTo>
                <a:lnTo>
                  <a:pt x="44" y="135"/>
                </a:lnTo>
                <a:lnTo>
                  <a:pt x="44" y="156"/>
                </a:lnTo>
                <a:lnTo>
                  <a:pt x="187" y="156"/>
                </a:lnTo>
                <a:lnTo>
                  <a:pt x="187" y="135"/>
                </a:lnTo>
                <a:close/>
                <a:moveTo>
                  <a:pt x="187" y="95"/>
                </a:moveTo>
                <a:lnTo>
                  <a:pt x="44" y="95"/>
                </a:lnTo>
                <a:lnTo>
                  <a:pt x="44" y="115"/>
                </a:lnTo>
                <a:lnTo>
                  <a:pt x="187" y="115"/>
                </a:lnTo>
                <a:lnTo>
                  <a:pt x="187" y="95"/>
                </a:lnTo>
                <a:close/>
                <a:moveTo>
                  <a:pt x="187" y="54"/>
                </a:moveTo>
                <a:lnTo>
                  <a:pt x="44" y="54"/>
                </a:lnTo>
                <a:lnTo>
                  <a:pt x="44" y="75"/>
                </a:lnTo>
                <a:lnTo>
                  <a:pt x="187" y="75"/>
                </a:lnTo>
                <a:lnTo>
                  <a:pt x="187" y="54"/>
                </a:lnTo>
                <a:close/>
                <a:moveTo>
                  <a:pt x="44" y="196"/>
                </a:moveTo>
                <a:lnTo>
                  <a:pt x="116" y="196"/>
                </a:lnTo>
                <a:lnTo>
                  <a:pt x="116" y="176"/>
                </a:lnTo>
                <a:lnTo>
                  <a:pt x="44" y="176"/>
                </a:lnTo>
                <a:lnTo>
                  <a:pt x="44" y="196"/>
                </a:lnTo>
                <a:close/>
                <a:moveTo>
                  <a:pt x="233" y="29"/>
                </a:moveTo>
                <a:lnTo>
                  <a:pt x="233" y="0"/>
                </a:lnTo>
                <a:lnTo>
                  <a:pt x="0" y="0"/>
                </a:lnTo>
                <a:lnTo>
                  <a:pt x="0" y="301"/>
                </a:lnTo>
                <a:lnTo>
                  <a:pt x="29" y="301"/>
                </a:lnTo>
                <a:lnTo>
                  <a:pt x="29" y="330"/>
                </a:lnTo>
                <a:lnTo>
                  <a:pt x="262" y="330"/>
                </a:lnTo>
                <a:lnTo>
                  <a:pt x="262" y="29"/>
                </a:lnTo>
                <a:lnTo>
                  <a:pt x="233" y="29"/>
                </a:lnTo>
                <a:close/>
                <a:moveTo>
                  <a:pt x="15" y="286"/>
                </a:moveTo>
                <a:lnTo>
                  <a:pt x="15" y="16"/>
                </a:lnTo>
                <a:lnTo>
                  <a:pt x="216" y="16"/>
                </a:lnTo>
                <a:lnTo>
                  <a:pt x="216" y="216"/>
                </a:lnTo>
                <a:lnTo>
                  <a:pt x="148" y="216"/>
                </a:lnTo>
                <a:lnTo>
                  <a:pt x="148" y="286"/>
                </a:lnTo>
                <a:lnTo>
                  <a:pt x="15" y="286"/>
                </a:lnTo>
                <a:close/>
                <a:moveTo>
                  <a:pt x="245" y="315"/>
                </a:moveTo>
                <a:lnTo>
                  <a:pt x="44" y="315"/>
                </a:lnTo>
                <a:lnTo>
                  <a:pt x="44" y="301"/>
                </a:lnTo>
                <a:lnTo>
                  <a:pt x="155" y="301"/>
                </a:lnTo>
                <a:lnTo>
                  <a:pt x="233" y="225"/>
                </a:lnTo>
                <a:lnTo>
                  <a:pt x="233" y="45"/>
                </a:lnTo>
                <a:lnTo>
                  <a:pt x="245" y="45"/>
                </a:lnTo>
                <a:lnTo>
                  <a:pt x="245" y="315"/>
                </a:lnTo>
                <a:close/>
              </a:path>
            </a:pathLst>
          </a:custGeom>
          <a:solidFill>
            <a:schemeClr val="tx2"/>
          </a:solidFill>
          <a:ln w="9525">
            <a:noFill/>
            <a:round/>
          </a:ln>
        </p:spPr>
        <p:txBody>
          <a:bodyPr vert="horz" wrap="square" lIns="121880" tIns="60940" rIns="121880" bIns="60940" numCol="1" anchor="t" anchorCtr="0" compatLnSpc="1"/>
          <a:lstStyle/>
          <a:p>
            <a:endParaRPr lang="ko-KR" altLang="en-US">
              <a:solidFill>
                <a:schemeClr val="tx1">
                  <a:lumMod val="50000"/>
                  <a:lumOff val="50000"/>
                </a:schemeClr>
              </a:solidFill>
            </a:endParaRPr>
          </a:p>
        </p:txBody>
      </p:sp>
      <p:sp>
        <p:nvSpPr>
          <p:cNvPr id="36" name="Freeform 48"/>
          <p:cNvSpPr>
            <a:spLocks noEditPoints="1"/>
          </p:cNvSpPr>
          <p:nvPr/>
        </p:nvSpPr>
        <p:spPr bwMode="auto">
          <a:xfrm>
            <a:off x="3977747" y="4298042"/>
            <a:ext cx="322735" cy="472228"/>
          </a:xfrm>
          <a:custGeom>
            <a:avLst/>
            <a:gdLst/>
            <a:ahLst/>
            <a:cxnLst>
              <a:cxn ang="0">
                <a:pos x="76" y="31"/>
              </a:cxn>
              <a:cxn ang="0">
                <a:pos x="80" y="27"/>
              </a:cxn>
              <a:cxn ang="0">
                <a:pos x="76" y="23"/>
              </a:cxn>
              <a:cxn ang="0">
                <a:pos x="23" y="76"/>
              </a:cxn>
              <a:cxn ang="0">
                <a:pos x="27" y="80"/>
              </a:cxn>
              <a:cxn ang="0">
                <a:pos x="31" y="76"/>
              </a:cxn>
              <a:cxn ang="0">
                <a:pos x="76" y="31"/>
              </a:cxn>
              <a:cxn ang="0">
                <a:pos x="44" y="192"/>
              </a:cxn>
              <a:cxn ang="0">
                <a:pos x="45" y="203"/>
              </a:cxn>
              <a:cxn ang="0">
                <a:pos x="56" y="209"/>
              </a:cxn>
              <a:cxn ang="0">
                <a:pos x="57" y="216"/>
              </a:cxn>
              <a:cxn ang="0">
                <a:pos x="76" y="221"/>
              </a:cxn>
              <a:cxn ang="0">
                <a:pos x="95" y="216"/>
              </a:cxn>
              <a:cxn ang="0">
                <a:pos x="96" y="209"/>
              </a:cxn>
              <a:cxn ang="0">
                <a:pos x="106" y="203"/>
              </a:cxn>
              <a:cxn ang="0">
                <a:pos x="108" y="192"/>
              </a:cxn>
              <a:cxn ang="0">
                <a:pos x="76" y="197"/>
              </a:cxn>
              <a:cxn ang="0">
                <a:pos x="44" y="192"/>
              </a:cxn>
              <a:cxn ang="0">
                <a:pos x="41" y="170"/>
              </a:cxn>
              <a:cxn ang="0">
                <a:pos x="42" y="182"/>
              </a:cxn>
              <a:cxn ang="0">
                <a:pos x="76" y="188"/>
              </a:cxn>
              <a:cxn ang="0">
                <a:pos x="109" y="182"/>
              </a:cxn>
              <a:cxn ang="0">
                <a:pos x="111" y="170"/>
              </a:cxn>
              <a:cxn ang="0">
                <a:pos x="76" y="177"/>
              </a:cxn>
              <a:cxn ang="0">
                <a:pos x="41" y="170"/>
              </a:cxn>
              <a:cxn ang="0">
                <a:pos x="76" y="0"/>
              </a:cxn>
              <a:cxn ang="0">
                <a:pos x="0" y="76"/>
              </a:cxn>
              <a:cxn ang="0">
                <a:pos x="36" y="141"/>
              </a:cxn>
              <a:cxn ang="0">
                <a:pos x="39" y="160"/>
              </a:cxn>
              <a:cxn ang="0">
                <a:pos x="76" y="168"/>
              </a:cxn>
              <a:cxn ang="0">
                <a:pos x="113" y="160"/>
              </a:cxn>
              <a:cxn ang="0">
                <a:pos x="115" y="141"/>
              </a:cxn>
              <a:cxn ang="0">
                <a:pos x="152" y="76"/>
              </a:cxn>
              <a:cxn ang="0">
                <a:pos x="76" y="0"/>
              </a:cxn>
              <a:cxn ang="0">
                <a:pos x="104" y="132"/>
              </a:cxn>
              <a:cxn ang="0">
                <a:pos x="102" y="150"/>
              </a:cxn>
              <a:cxn ang="0">
                <a:pos x="76" y="154"/>
              </a:cxn>
              <a:cxn ang="0">
                <a:pos x="50" y="150"/>
              </a:cxn>
              <a:cxn ang="0">
                <a:pos x="48" y="132"/>
              </a:cxn>
              <a:cxn ang="0">
                <a:pos x="13" y="76"/>
              </a:cxn>
              <a:cxn ang="0">
                <a:pos x="76" y="14"/>
              </a:cxn>
              <a:cxn ang="0">
                <a:pos x="139" y="76"/>
              </a:cxn>
              <a:cxn ang="0">
                <a:pos x="104" y="132"/>
              </a:cxn>
              <a:cxn ang="0">
                <a:pos x="93" y="104"/>
              </a:cxn>
              <a:cxn ang="0">
                <a:pos x="76" y="74"/>
              </a:cxn>
              <a:cxn ang="0">
                <a:pos x="59" y="104"/>
              </a:cxn>
              <a:cxn ang="0">
                <a:pos x="52" y="89"/>
              </a:cxn>
              <a:cxn ang="0">
                <a:pos x="41" y="94"/>
              </a:cxn>
              <a:cxn ang="0">
                <a:pos x="58" y="131"/>
              </a:cxn>
              <a:cxn ang="0">
                <a:pos x="76" y="98"/>
              </a:cxn>
              <a:cxn ang="0">
                <a:pos x="94" y="131"/>
              </a:cxn>
              <a:cxn ang="0">
                <a:pos x="111" y="94"/>
              </a:cxn>
              <a:cxn ang="0">
                <a:pos x="100" y="89"/>
              </a:cxn>
              <a:cxn ang="0">
                <a:pos x="93" y="104"/>
              </a:cxn>
            </a:cxnLst>
            <a:rect l="0" t="0" r="r" b="b"/>
            <a:pathLst>
              <a:path w="152" h="221">
                <a:moveTo>
                  <a:pt x="76" y="31"/>
                </a:moveTo>
                <a:cubicBezTo>
                  <a:pt x="78" y="31"/>
                  <a:pt x="80" y="30"/>
                  <a:pt x="80" y="27"/>
                </a:cubicBezTo>
                <a:cubicBezTo>
                  <a:pt x="80" y="25"/>
                  <a:pt x="78" y="23"/>
                  <a:pt x="76" y="23"/>
                </a:cubicBezTo>
                <a:cubicBezTo>
                  <a:pt x="47" y="23"/>
                  <a:pt x="23" y="47"/>
                  <a:pt x="23" y="76"/>
                </a:cubicBezTo>
                <a:cubicBezTo>
                  <a:pt x="23" y="78"/>
                  <a:pt x="25" y="80"/>
                  <a:pt x="27" y="80"/>
                </a:cubicBezTo>
                <a:cubicBezTo>
                  <a:pt x="29" y="80"/>
                  <a:pt x="31" y="78"/>
                  <a:pt x="31" y="76"/>
                </a:cubicBezTo>
                <a:cubicBezTo>
                  <a:pt x="31" y="52"/>
                  <a:pt x="51" y="31"/>
                  <a:pt x="76" y="31"/>
                </a:cubicBezTo>
                <a:close/>
                <a:moveTo>
                  <a:pt x="44" y="192"/>
                </a:moveTo>
                <a:cubicBezTo>
                  <a:pt x="45" y="203"/>
                  <a:pt x="45" y="203"/>
                  <a:pt x="45" y="203"/>
                </a:cubicBezTo>
                <a:cubicBezTo>
                  <a:pt x="45" y="203"/>
                  <a:pt x="48" y="207"/>
                  <a:pt x="56" y="209"/>
                </a:cubicBezTo>
                <a:cubicBezTo>
                  <a:pt x="57" y="216"/>
                  <a:pt x="57" y="216"/>
                  <a:pt x="57" y="216"/>
                </a:cubicBezTo>
                <a:cubicBezTo>
                  <a:pt x="57" y="216"/>
                  <a:pt x="61" y="221"/>
                  <a:pt x="76" y="221"/>
                </a:cubicBezTo>
                <a:cubicBezTo>
                  <a:pt x="91" y="221"/>
                  <a:pt x="95" y="216"/>
                  <a:pt x="95" y="216"/>
                </a:cubicBezTo>
                <a:cubicBezTo>
                  <a:pt x="96" y="209"/>
                  <a:pt x="96" y="209"/>
                  <a:pt x="96" y="209"/>
                </a:cubicBezTo>
                <a:cubicBezTo>
                  <a:pt x="104" y="207"/>
                  <a:pt x="106" y="203"/>
                  <a:pt x="106" y="203"/>
                </a:cubicBezTo>
                <a:cubicBezTo>
                  <a:pt x="108" y="192"/>
                  <a:pt x="108" y="192"/>
                  <a:pt x="108" y="192"/>
                </a:cubicBezTo>
                <a:cubicBezTo>
                  <a:pt x="98" y="195"/>
                  <a:pt x="87" y="197"/>
                  <a:pt x="76" y="197"/>
                </a:cubicBezTo>
                <a:cubicBezTo>
                  <a:pt x="64" y="197"/>
                  <a:pt x="54" y="195"/>
                  <a:pt x="44" y="192"/>
                </a:cubicBezTo>
                <a:close/>
                <a:moveTo>
                  <a:pt x="41" y="170"/>
                </a:moveTo>
                <a:cubicBezTo>
                  <a:pt x="42" y="182"/>
                  <a:pt x="42" y="182"/>
                  <a:pt x="42" y="182"/>
                </a:cubicBezTo>
                <a:cubicBezTo>
                  <a:pt x="52" y="186"/>
                  <a:pt x="64" y="188"/>
                  <a:pt x="76" y="188"/>
                </a:cubicBezTo>
                <a:cubicBezTo>
                  <a:pt x="88" y="188"/>
                  <a:pt x="99" y="186"/>
                  <a:pt x="109" y="182"/>
                </a:cubicBezTo>
                <a:cubicBezTo>
                  <a:pt x="111" y="170"/>
                  <a:pt x="111" y="170"/>
                  <a:pt x="111" y="170"/>
                </a:cubicBezTo>
                <a:cubicBezTo>
                  <a:pt x="100" y="174"/>
                  <a:pt x="89" y="177"/>
                  <a:pt x="76" y="177"/>
                </a:cubicBezTo>
                <a:cubicBezTo>
                  <a:pt x="63" y="177"/>
                  <a:pt x="51" y="174"/>
                  <a:pt x="41" y="170"/>
                </a:cubicBezTo>
                <a:close/>
                <a:moveTo>
                  <a:pt x="76" y="0"/>
                </a:moveTo>
                <a:cubicBezTo>
                  <a:pt x="34" y="0"/>
                  <a:pt x="0" y="34"/>
                  <a:pt x="0" y="76"/>
                </a:cubicBezTo>
                <a:cubicBezTo>
                  <a:pt x="0" y="104"/>
                  <a:pt x="15" y="128"/>
                  <a:pt x="36" y="141"/>
                </a:cubicBezTo>
                <a:cubicBezTo>
                  <a:pt x="39" y="160"/>
                  <a:pt x="39" y="160"/>
                  <a:pt x="39" y="160"/>
                </a:cubicBezTo>
                <a:cubicBezTo>
                  <a:pt x="50" y="165"/>
                  <a:pt x="63" y="168"/>
                  <a:pt x="76" y="168"/>
                </a:cubicBezTo>
                <a:cubicBezTo>
                  <a:pt x="89" y="168"/>
                  <a:pt x="102" y="165"/>
                  <a:pt x="113" y="160"/>
                </a:cubicBezTo>
                <a:cubicBezTo>
                  <a:pt x="115" y="141"/>
                  <a:pt x="115" y="141"/>
                  <a:pt x="115" y="141"/>
                </a:cubicBezTo>
                <a:cubicBezTo>
                  <a:pt x="137" y="128"/>
                  <a:pt x="152" y="104"/>
                  <a:pt x="152" y="76"/>
                </a:cubicBezTo>
                <a:cubicBezTo>
                  <a:pt x="152" y="34"/>
                  <a:pt x="118" y="0"/>
                  <a:pt x="76" y="0"/>
                </a:cubicBezTo>
                <a:close/>
                <a:moveTo>
                  <a:pt x="104" y="132"/>
                </a:moveTo>
                <a:cubicBezTo>
                  <a:pt x="102" y="150"/>
                  <a:pt x="102" y="150"/>
                  <a:pt x="102" y="150"/>
                </a:cubicBezTo>
                <a:cubicBezTo>
                  <a:pt x="102" y="150"/>
                  <a:pt x="95" y="154"/>
                  <a:pt x="76" y="154"/>
                </a:cubicBezTo>
                <a:cubicBezTo>
                  <a:pt x="57" y="154"/>
                  <a:pt x="50" y="150"/>
                  <a:pt x="50" y="150"/>
                </a:cubicBezTo>
                <a:cubicBezTo>
                  <a:pt x="48" y="132"/>
                  <a:pt x="48" y="132"/>
                  <a:pt x="48" y="132"/>
                </a:cubicBezTo>
                <a:cubicBezTo>
                  <a:pt x="27" y="122"/>
                  <a:pt x="13" y="101"/>
                  <a:pt x="13" y="76"/>
                </a:cubicBezTo>
                <a:cubicBezTo>
                  <a:pt x="13" y="42"/>
                  <a:pt x="41" y="14"/>
                  <a:pt x="76" y="14"/>
                </a:cubicBezTo>
                <a:cubicBezTo>
                  <a:pt x="110" y="14"/>
                  <a:pt x="139" y="42"/>
                  <a:pt x="139" y="76"/>
                </a:cubicBezTo>
                <a:cubicBezTo>
                  <a:pt x="139" y="101"/>
                  <a:pt x="124" y="122"/>
                  <a:pt x="104" y="132"/>
                </a:cubicBezTo>
                <a:close/>
                <a:moveTo>
                  <a:pt x="93" y="104"/>
                </a:moveTo>
                <a:cubicBezTo>
                  <a:pt x="76" y="74"/>
                  <a:pt x="76" y="74"/>
                  <a:pt x="76" y="74"/>
                </a:cubicBezTo>
                <a:cubicBezTo>
                  <a:pt x="59" y="104"/>
                  <a:pt x="59" y="104"/>
                  <a:pt x="59" y="104"/>
                </a:cubicBezTo>
                <a:cubicBezTo>
                  <a:pt x="52" y="89"/>
                  <a:pt x="52" y="89"/>
                  <a:pt x="52" y="89"/>
                </a:cubicBezTo>
                <a:cubicBezTo>
                  <a:pt x="41" y="94"/>
                  <a:pt x="41" y="94"/>
                  <a:pt x="41" y="94"/>
                </a:cubicBezTo>
                <a:cubicBezTo>
                  <a:pt x="58" y="131"/>
                  <a:pt x="58" y="131"/>
                  <a:pt x="58" y="131"/>
                </a:cubicBezTo>
                <a:cubicBezTo>
                  <a:pt x="76" y="98"/>
                  <a:pt x="76" y="98"/>
                  <a:pt x="76" y="98"/>
                </a:cubicBezTo>
                <a:cubicBezTo>
                  <a:pt x="94" y="131"/>
                  <a:pt x="94" y="131"/>
                  <a:pt x="94" y="131"/>
                </a:cubicBezTo>
                <a:cubicBezTo>
                  <a:pt x="111" y="94"/>
                  <a:pt x="111" y="94"/>
                  <a:pt x="111" y="94"/>
                </a:cubicBezTo>
                <a:cubicBezTo>
                  <a:pt x="100" y="89"/>
                  <a:pt x="100" y="89"/>
                  <a:pt x="100" y="89"/>
                </a:cubicBezTo>
                <a:lnTo>
                  <a:pt x="93" y="104"/>
                </a:lnTo>
                <a:close/>
              </a:path>
            </a:pathLst>
          </a:custGeom>
          <a:solidFill>
            <a:schemeClr val="accent1"/>
          </a:solidFill>
          <a:ln w="9525">
            <a:noFill/>
            <a:round/>
          </a:ln>
        </p:spPr>
        <p:txBody>
          <a:bodyPr vert="horz" wrap="square" lIns="121880" tIns="60940" rIns="121880" bIns="60940" numCol="1" anchor="t" anchorCtr="0" compatLnSpc="1"/>
          <a:lstStyle/>
          <a:p>
            <a:endParaRPr lang="ko-KR" altLang="en-US">
              <a:solidFill>
                <a:schemeClr val="tx1">
                  <a:lumMod val="50000"/>
                  <a:lumOff val="50000"/>
                </a:schemeClr>
              </a:solidFill>
            </a:endParaRPr>
          </a:p>
        </p:txBody>
      </p:sp>
      <p:grpSp>
        <p:nvGrpSpPr>
          <p:cNvPr id="37" name="Group 18"/>
          <p:cNvGrpSpPr/>
          <p:nvPr/>
        </p:nvGrpSpPr>
        <p:grpSpPr>
          <a:xfrm>
            <a:off x="9903166" y="4241550"/>
            <a:ext cx="416231" cy="416229"/>
            <a:chOff x="6350" y="4763"/>
            <a:chExt cx="492125" cy="492125"/>
          </a:xfrm>
          <a:solidFill>
            <a:schemeClr val="accent3"/>
          </a:solidFill>
        </p:grpSpPr>
        <p:sp>
          <p:nvSpPr>
            <p:cNvPr id="38" name="Freeform 156"/>
            <p:cNvSpPr>
              <a:spLocks noEditPoints="1"/>
            </p:cNvSpPr>
            <p:nvPr/>
          </p:nvSpPr>
          <p:spPr bwMode="auto">
            <a:xfrm>
              <a:off x="6350" y="4763"/>
              <a:ext cx="492125" cy="492125"/>
            </a:xfrm>
            <a:custGeom>
              <a:avLst/>
              <a:gdLst>
                <a:gd name="T0" fmla="*/ 109 w 128"/>
                <a:gd name="T1" fmla="*/ 48 h 128"/>
                <a:gd name="T2" fmla="*/ 114 w 128"/>
                <a:gd name="T3" fmla="*/ 33 h 128"/>
                <a:gd name="T4" fmla="*/ 105 w 128"/>
                <a:gd name="T5" fmla="*/ 15 h 128"/>
                <a:gd name="T6" fmla="*/ 95 w 128"/>
                <a:gd name="T7" fmla="*/ 14 h 128"/>
                <a:gd name="T8" fmla="*/ 80 w 128"/>
                <a:gd name="T9" fmla="*/ 19 h 128"/>
                <a:gd name="T10" fmla="*/ 69 w 128"/>
                <a:gd name="T11" fmla="*/ 0 h 128"/>
                <a:gd name="T12" fmla="*/ 51 w 128"/>
                <a:gd name="T13" fmla="*/ 6 h 128"/>
                <a:gd name="T14" fmla="*/ 43 w 128"/>
                <a:gd name="T15" fmla="*/ 21 h 128"/>
                <a:gd name="T16" fmla="*/ 28 w 128"/>
                <a:gd name="T17" fmla="*/ 13 h 128"/>
                <a:gd name="T18" fmla="*/ 15 w 128"/>
                <a:gd name="T19" fmla="*/ 23 h 128"/>
                <a:gd name="T20" fmla="*/ 21 w 128"/>
                <a:gd name="T21" fmla="*/ 43 h 128"/>
                <a:gd name="T22" fmla="*/ 6 w 128"/>
                <a:gd name="T23" fmla="*/ 51 h 128"/>
                <a:gd name="T24" fmla="*/ 0 w 128"/>
                <a:gd name="T25" fmla="*/ 69 h 128"/>
                <a:gd name="T26" fmla="*/ 19 w 128"/>
                <a:gd name="T27" fmla="*/ 80 h 128"/>
                <a:gd name="T28" fmla="*/ 14 w 128"/>
                <a:gd name="T29" fmla="*/ 95 h 128"/>
                <a:gd name="T30" fmla="*/ 23 w 128"/>
                <a:gd name="T31" fmla="*/ 113 h 128"/>
                <a:gd name="T32" fmla="*/ 33 w 128"/>
                <a:gd name="T33" fmla="*/ 114 h 128"/>
                <a:gd name="T34" fmla="*/ 48 w 128"/>
                <a:gd name="T35" fmla="*/ 109 h 128"/>
                <a:gd name="T36" fmla="*/ 59 w 128"/>
                <a:gd name="T37" fmla="*/ 128 h 128"/>
                <a:gd name="T38" fmla="*/ 77 w 128"/>
                <a:gd name="T39" fmla="*/ 122 h 128"/>
                <a:gd name="T40" fmla="*/ 85 w 128"/>
                <a:gd name="T41" fmla="*/ 107 h 128"/>
                <a:gd name="T42" fmla="*/ 100 w 128"/>
                <a:gd name="T43" fmla="*/ 115 h 128"/>
                <a:gd name="T44" fmla="*/ 113 w 128"/>
                <a:gd name="T45" fmla="*/ 105 h 128"/>
                <a:gd name="T46" fmla="*/ 107 w 128"/>
                <a:gd name="T47" fmla="*/ 85 h 128"/>
                <a:gd name="T48" fmla="*/ 122 w 128"/>
                <a:gd name="T49" fmla="*/ 77 h 128"/>
                <a:gd name="T50" fmla="*/ 128 w 128"/>
                <a:gd name="T51" fmla="*/ 59 h 128"/>
                <a:gd name="T52" fmla="*/ 108 w 128"/>
                <a:gd name="T53" fmla="*/ 72 h 128"/>
                <a:gd name="T54" fmla="*/ 100 w 128"/>
                <a:gd name="T55" fmla="*/ 81 h 128"/>
                <a:gd name="T56" fmla="*/ 107 w 128"/>
                <a:gd name="T57" fmla="*/ 100 h 128"/>
                <a:gd name="T58" fmla="*/ 89 w 128"/>
                <a:gd name="T59" fmla="*/ 101 h 128"/>
                <a:gd name="T60" fmla="*/ 81 w 128"/>
                <a:gd name="T61" fmla="*/ 100 h 128"/>
                <a:gd name="T62" fmla="*/ 72 w 128"/>
                <a:gd name="T63" fmla="*/ 108 h 128"/>
                <a:gd name="T64" fmla="*/ 59 w 128"/>
                <a:gd name="T65" fmla="*/ 120 h 128"/>
                <a:gd name="T66" fmla="*/ 51 w 128"/>
                <a:gd name="T67" fmla="*/ 102 h 128"/>
                <a:gd name="T68" fmla="*/ 43 w 128"/>
                <a:gd name="T69" fmla="*/ 99 h 128"/>
                <a:gd name="T70" fmla="*/ 28 w 128"/>
                <a:gd name="T71" fmla="*/ 107 h 128"/>
                <a:gd name="T72" fmla="*/ 27 w 128"/>
                <a:gd name="T73" fmla="*/ 89 h 128"/>
                <a:gd name="T74" fmla="*/ 26 w 128"/>
                <a:gd name="T75" fmla="*/ 77 h 128"/>
                <a:gd name="T76" fmla="*/ 8 w 128"/>
                <a:gd name="T77" fmla="*/ 69 h 128"/>
                <a:gd name="T78" fmla="*/ 20 w 128"/>
                <a:gd name="T79" fmla="*/ 56 h 128"/>
                <a:gd name="T80" fmla="*/ 28 w 128"/>
                <a:gd name="T81" fmla="*/ 47 h 128"/>
                <a:gd name="T82" fmla="*/ 21 w 128"/>
                <a:gd name="T83" fmla="*/ 28 h 128"/>
                <a:gd name="T84" fmla="*/ 39 w 128"/>
                <a:gd name="T85" fmla="*/ 27 h 128"/>
                <a:gd name="T86" fmla="*/ 47 w 128"/>
                <a:gd name="T87" fmla="*/ 28 h 128"/>
                <a:gd name="T88" fmla="*/ 56 w 128"/>
                <a:gd name="T89" fmla="*/ 20 h 128"/>
                <a:gd name="T90" fmla="*/ 69 w 128"/>
                <a:gd name="T91" fmla="*/ 8 h 128"/>
                <a:gd name="T92" fmla="*/ 77 w 128"/>
                <a:gd name="T93" fmla="*/ 26 h 128"/>
                <a:gd name="T94" fmla="*/ 85 w 128"/>
                <a:gd name="T95" fmla="*/ 29 h 128"/>
                <a:gd name="T96" fmla="*/ 100 w 128"/>
                <a:gd name="T97" fmla="*/ 21 h 128"/>
                <a:gd name="T98" fmla="*/ 101 w 128"/>
                <a:gd name="T99" fmla="*/ 39 h 128"/>
                <a:gd name="T100" fmla="*/ 102 w 128"/>
                <a:gd name="T101" fmla="*/ 51 h 128"/>
                <a:gd name="T102" fmla="*/ 120 w 128"/>
                <a:gd name="T103" fmla="*/ 59 h 128"/>
                <a:gd name="T104" fmla="*/ 108 w 128"/>
                <a:gd name="T105"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28" h="128">
                  <a:moveTo>
                    <a:pt x="122" y="51"/>
                  </a:moveTo>
                  <a:cubicBezTo>
                    <a:pt x="109" y="48"/>
                    <a:pt x="109" y="48"/>
                    <a:pt x="109" y="48"/>
                  </a:cubicBezTo>
                  <a:cubicBezTo>
                    <a:pt x="109" y="46"/>
                    <a:pt x="108" y="45"/>
                    <a:pt x="107" y="43"/>
                  </a:cubicBezTo>
                  <a:cubicBezTo>
                    <a:pt x="114" y="33"/>
                    <a:pt x="114" y="33"/>
                    <a:pt x="114" y="33"/>
                  </a:cubicBezTo>
                  <a:cubicBezTo>
                    <a:pt x="116" y="30"/>
                    <a:pt x="116" y="25"/>
                    <a:pt x="113" y="23"/>
                  </a:cubicBezTo>
                  <a:cubicBezTo>
                    <a:pt x="105" y="15"/>
                    <a:pt x="105" y="15"/>
                    <a:pt x="105" y="15"/>
                  </a:cubicBezTo>
                  <a:cubicBezTo>
                    <a:pt x="104" y="13"/>
                    <a:pt x="102" y="13"/>
                    <a:pt x="100" y="13"/>
                  </a:cubicBezTo>
                  <a:cubicBezTo>
                    <a:pt x="98" y="13"/>
                    <a:pt x="97" y="13"/>
                    <a:pt x="95" y="14"/>
                  </a:cubicBezTo>
                  <a:cubicBezTo>
                    <a:pt x="85" y="21"/>
                    <a:pt x="85" y="21"/>
                    <a:pt x="85" y="21"/>
                  </a:cubicBezTo>
                  <a:cubicBezTo>
                    <a:pt x="83" y="20"/>
                    <a:pt x="82" y="19"/>
                    <a:pt x="80" y="19"/>
                  </a:cubicBezTo>
                  <a:cubicBezTo>
                    <a:pt x="77" y="6"/>
                    <a:pt x="77" y="6"/>
                    <a:pt x="77" y="6"/>
                  </a:cubicBezTo>
                  <a:cubicBezTo>
                    <a:pt x="77" y="3"/>
                    <a:pt x="73" y="0"/>
                    <a:pt x="69" y="0"/>
                  </a:cubicBezTo>
                  <a:cubicBezTo>
                    <a:pt x="59" y="0"/>
                    <a:pt x="59" y="0"/>
                    <a:pt x="59" y="0"/>
                  </a:cubicBezTo>
                  <a:cubicBezTo>
                    <a:pt x="55" y="0"/>
                    <a:pt x="51" y="3"/>
                    <a:pt x="51" y="6"/>
                  </a:cubicBezTo>
                  <a:cubicBezTo>
                    <a:pt x="48" y="19"/>
                    <a:pt x="48" y="19"/>
                    <a:pt x="48" y="19"/>
                  </a:cubicBezTo>
                  <a:cubicBezTo>
                    <a:pt x="46" y="19"/>
                    <a:pt x="45" y="20"/>
                    <a:pt x="43" y="21"/>
                  </a:cubicBezTo>
                  <a:cubicBezTo>
                    <a:pt x="33" y="14"/>
                    <a:pt x="33" y="14"/>
                    <a:pt x="33" y="14"/>
                  </a:cubicBezTo>
                  <a:cubicBezTo>
                    <a:pt x="31" y="13"/>
                    <a:pt x="30" y="13"/>
                    <a:pt x="28" y="13"/>
                  </a:cubicBezTo>
                  <a:cubicBezTo>
                    <a:pt x="26" y="13"/>
                    <a:pt x="24" y="13"/>
                    <a:pt x="23" y="15"/>
                  </a:cubicBezTo>
                  <a:cubicBezTo>
                    <a:pt x="15" y="23"/>
                    <a:pt x="15" y="23"/>
                    <a:pt x="15" y="23"/>
                  </a:cubicBezTo>
                  <a:cubicBezTo>
                    <a:pt x="12" y="25"/>
                    <a:pt x="12" y="30"/>
                    <a:pt x="14" y="33"/>
                  </a:cubicBezTo>
                  <a:cubicBezTo>
                    <a:pt x="21" y="43"/>
                    <a:pt x="21" y="43"/>
                    <a:pt x="21" y="43"/>
                  </a:cubicBezTo>
                  <a:cubicBezTo>
                    <a:pt x="20" y="45"/>
                    <a:pt x="19" y="46"/>
                    <a:pt x="19" y="48"/>
                  </a:cubicBezTo>
                  <a:cubicBezTo>
                    <a:pt x="6" y="51"/>
                    <a:pt x="6" y="51"/>
                    <a:pt x="6" y="51"/>
                  </a:cubicBezTo>
                  <a:cubicBezTo>
                    <a:pt x="3" y="51"/>
                    <a:pt x="0" y="55"/>
                    <a:pt x="0" y="59"/>
                  </a:cubicBezTo>
                  <a:cubicBezTo>
                    <a:pt x="0" y="69"/>
                    <a:pt x="0" y="69"/>
                    <a:pt x="0" y="69"/>
                  </a:cubicBezTo>
                  <a:cubicBezTo>
                    <a:pt x="0" y="73"/>
                    <a:pt x="3" y="77"/>
                    <a:pt x="6" y="77"/>
                  </a:cubicBezTo>
                  <a:cubicBezTo>
                    <a:pt x="19" y="80"/>
                    <a:pt x="19" y="80"/>
                    <a:pt x="19" y="80"/>
                  </a:cubicBezTo>
                  <a:cubicBezTo>
                    <a:pt x="19" y="82"/>
                    <a:pt x="20" y="83"/>
                    <a:pt x="21" y="85"/>
                  </a:cubicBezTo>
                  <a:cubicBezTo>
                    <a:pt x="14" y="95"/>
                    <a:pt x="14" y="95"/>
                    <a:pt x="14" y="95"/>
                  </a:cubicBezTo>
                  <a:cubicBezTo>
                    <a:pt x="12" y="98"/>
                    <a:pt x="12" y="103"/>
                    <a:pt x="15" y="105"/>
                  </a:cubicBezTo>
                  <a:cubicBezTo>
                    <a:pt x="23" y="113"/>
                    <a:pt x="23" y="113"/>
                    <a:pt x="23" y="113"/>
                  </a:cubicBezTo>
                  <a:cubicBezTo>
                    <a:pt x="24" y="115"/>
                    <a:pt x="26" y="115"/>
                    <a:pt x="28" y="115"/>
                  </a:cubicBezTo>
                  <a:cubicBezTo>
                    <a:pt x="30" y="115"/>
                    <a:pt x="31" y="115"/>
                    <a:pt x="33" y="114"/>
                  </a:cubicBezTo>
                  <a:cubicBezTo>
                    <a:pt x="43" y="107"/>
                    <a:pt x="43" y="107"/>
                    <a:pt x="43" y="107"/>
                  </a:cubicBezTo>
                  <a:cubicBezTo>
                    <a:pt x="45" y="108"/>
                    <a:pt x="46" y="109"/>
                    <a:pt x="48" y="109"/>
                  </a:cubicBezTo>
                  <a:cubicBezTo>
                    <a:pt x="51" y="122"/>
                    <a:pt x="51" y="122"/>
                    <a:pt x="51" y="122"/>
                  </a:cubicBezTo>
                  <a:cubicBezTo>
                    <a:pt x="51" y="125"/>
                    <a:pt x="55" y="128"/>
                    <a:pt x="59" y="128"/>
                  </a:cubicBezTo>
                  <a:cubicBezTo>
                    <a:pt x="69" y="128"/>
                    <a:pt x="69" y="128"/>
                    <a:pt x="69" y="128"/>
                  </a:cubicBezTo>
                  <a:cubicBezTo>
                    <a:pt x="73" y="128"/>
                    <a:pt x="77" y="125"/>
                    <a:pt x="77" y="122"/>
                  </a:cubicBezTo>
                  <a:cubicBezTo>
                    <a:pt x="80" y="109"/>
                    <a:pt x="80" y="109"/>
                    <a:pt x="80" y="109"/>
                  </a:cubicBezTo>
                  <a:cubicBezTo>
                    <a:pt x="82" y="109"/>
                    <a:pt x="83" y="108"/>
                    <a:pt x="85" y="107"/>
                  </a:cubicBezTo>
                  <a:cubicBezTo>
                    <a:pt x="95" y="114"/>
                    <a:pt x="95" y="114"/>
                    <a:pt x="95" y="114"/>
                  </a:cubicBezTo>
                  <a:cubicBezTo>
                    <a:pt x="97" y="115"/>
                    <a:pt x="98" y="115"/>
                    <a:pt x="100" y="115"/>
                  </a:cubicBezTo>
                  <a:cubicBezTo>
                    <a:pt x="102" y="115"/>
                    <a:pt x="104" y="115"/>
                    <a:pt x="105" y="113"/>
                  </a:cubicBezTo>
                  <a:cubicBezTo>
                    <a:pt x="113" y="105"/>
                    <a:pt x="113" y="105"/>
                    <a:pt x="113" y="105"/>
                  </a:cubicBezTo>
                  <a:cubicBezTo>
                    <a:pt x="116" y="103"/>
                    <a:pt x="116" y="98"/>
                    <a:pt x="114" y="95"/>
                  </a:cubicBezTo>
                  <a:cubicBezTo>
                    <a:pt x="107" y="85"/>
                    <a:pt x="107" y="85"/>
                    <a:pt x="107" y="85"/>
                  </a:cubicBezTo>
                  <a:cubicBezTo>
                    <a:pt x="108" y="83"/>
                    <a:pt x="109" y="82"/>
                    <a:pt x="109" y="80"/>
                  </a:cubicBezTo>
                  <a:cubicBezTo>
                    <a:pt x="122" y="77"/>
                    <a:pt x="122" y="77"/>
                    <a:pt x="122" y="77"/>
                  </a:cubicBezTo>
                  <a:cubicBezTo>
                    <a:pt x="125" y="77"/>
                    <a:pt x="128" y="73"/>
                    <a:pt x="128" y="69"/>
                  </a:cubicBezTo>
                  <a:cubicBezTo>
                    <a:pt x="128" y="59"/>
                    <a:pt x="128" y="59"/>
                    <a:pt x="128" y="59"/>
                  </a:cubicBezTo>
                  <a:cubicBezTo>
                    <a:pt x="128" y="55"/>
                    <a:pt x="125" y="51"/>
                    <a:pt x="122" y="51"/>
                  </a:cubicBezTo>
                  <a:close/>
                  <a:moveTo>
                    <a:pt x="108" y="72"/>
                  </a:moveTo>
                  <a:cubicBezTo>
                    <a:pt x="105" y="72"/>
                    <a:pt x="103" y="74"/>
                    <a:pt x="102" y="77"/>
                  </a:cubicBezTo>
                  <a:cubicBezTo>
                    <a:pt x="101" y="79"/>
                    <a:pt x="101" y="80"/>
                    <a:pt x="100" y="81"/>
                  </a:cubicBezTo>
                  <a:cubicBezTo>
                    <a:pt x="99" y="84"/>
                    <a:pt x="99" y="87"/>
                    <a:pt x="101" y="89"/>
                  </a:cubicBezTo>
                  <a:cubicBezTo>
                    <a:pt x="107" y="100"/>
                    <a:pt x="107" y="100"/>
                    <a:pt x="107" y="100"/>
                  </a:cubicBezTo>
                  <a:cubicBezTo>
                    <a:pt x="100" y="107"/>
                    <a:pt x="100" y="107"/>
                    <a:pt x="100" y="107"/>
                  </a:cubicBezTo>
                  <a:cubicBezTo>
                    <a:pt x="89" y="101"/>
                    <a:pt x="89" y="101"/>
                    <a:pt x="89" y="101"/>
                  </a:cubicBezTo>
                  <a:cubicBezTo>
                    <a:pt x="88" y="100"/>
                    <a:pt x="86" y="99"/>
                    <a:pt x="85" y="99"/>
                  </a:cubicBezTo>
                  <a:cubicBezTo>
                    <a:pt x="84" y="99"/>
                    <a:pt x="83" y="99"/>
                    <a:pt x="81" y="100"/>
                  </a:cubicBezTo>
                  <a:cubicBezTo>
                    <a:pt x="80" y="101"/>
                    <a:pt x="79" y="101"/>
                    <a:pt x="77" y="102"/>
                  </a:cubicBezTo>
                  <a:cubicBezTo>
                    <a:pt x="74" y="103"/>
                    <a:pt x="72" y="105"/>
                    <a:pt x="72" y="108"/>
                  </a:cubicBezTo>
                  <a:cubicBezTo>
                    <a:pt x="69" y="120"/>
                    <a:pt x="69" y="120"/>
                    <a:pt x="69" y="120"/>
                  </a:cubicBezTo>
                  <a:cubicBezTo>
                    <a:pt x="59" y="120"/>
                    <a:pt x="59" y="120"/>
                    <a:pt x="59" y="120"/>
                  </a:cubicBezTo>
                  <a:cubicBezTo>
                    <a:pt x="56" y="108"/>
                    <a:pt x="56" y="108"/>
                    <a:pt x="56" y="108"/>
                  </a:cubicBezTo>
                  <a:cubicBezTo>
                    <a:pt x="56" y="105"/>
                    <a:pt x="54" y="103"/>
                    <a:pt x="51" y="102"/>
                  </a:cubicBezTo>
                  <a:cubicBezTo>
                    <a:pt x="49" y="101"/>
                    <a:pt x="48" y="101"/>
                    <a:pt x="47" y="100"/>
                  </a:cubicBezTo>
                  <a:cubicBezTo>
                    <a:pt x="45" y="99"/>
                    <a:pt x="44" y="99"/>
                    <a:pt x="43" y="99"/>
                  </a:cubicBezTo>
                  <a:cubicBezTo>
                    <a:pt x="42" y="99"/>
                    <a:pt x="40" y="100"/>
                    <a:pt x="39" y="101"/>
                  </a:cubicBezTo>
                  <a:cubicBezTo>
                    <a:pt x="28" y="107"/>
                    <a:pt x="28" y="107"/>
                    <a:pt x="28" y="107"/>
                  </a:cubicBezTo>
                  <a:cubicBezTo>
                    <a:pt x="21" y="100"/>
                    <a:pt x="21" y="100"/>
                    <a:pt x="21" y="100"/>
                  </a:cubicBezTo>
                  <a:cubicBezTo>
                    <a:pt x="27" y="89"/>
                    <a:pt x="27" y="89"/>
                    <a:pt x="27" y="89"/>
                  </a:cubicBezTo>
                  <a:cubicBezTo>
                    <a:pt x="29" y="87"/>
                    <a:pt x="29" y="84"/>
                    <a:pt x="28" y="81"/>
                  </a:cubicBezTo>
                  <a:cubicBezTo>
                    <a:pt x="27" y="80"/>
                    <a:pt x="27" y="79"/>
                    <a:pt x="26" y="77"/>
                  </a:cubicBezTo>
                  <a:cubicBezTo>
                    <a:pt x="25" y="74"/>
                    <a:pt x="23" y="72"/>
                    <a:pt x="20" y="72"/>
                  </a:cubicBezTo>
                  <a:cubicBezTo>
                    <a:pt x="8" y="69"/>
                    <a:pt x="8" y="69"/>
                    <a:pt x="8" y="69"/>
                  </a:cubicBezTo>
                  <a:cubicBezTo>
                    <a:pt x="8" y="59"/>
                    <a:pt x="8" y="59"/>
                    <a:pt x="8" y="59"/>
                  </a:cubicBezTo>
                  <a:cubicBezTo>
                    <a:pt x="20" y="56"/>
                    <a:pt x="20" y="56"/>
                    <a:pt x="20" y="56"/>
                  </a:cubicBezTo>
                  <a:cubicBezTo>
                    <a:pt x="23" y="56"/>
                    <a:pt x="25" y="54"/>
                    <a:pt x="26" y="51"/>
                  </a:cubicBezTo>
                  <a:cubicBezTo>
                    <a:pt x="27" y="49"/>
                    <a:pt x="27" y="48"/>
                    <a:pt x="28" y="47"/>
                  </a:cubicBezTo>
                  <a:cubicBezTo>
                    <a:pt x="29" y="44"/>
                    <a:pt x="29" y="41"/>
                    <a:pt x="27" y="39"/>
                  </a:cubicBezTo>
                  <a:cubicBezTo>
                    <a:pt x="21" y="28"/>
                    <a:pt x="21" y="28"/>
                    <a:pt x="21" y="28"/>
                  </a:cubicBezTo>
                  <a:cubicBezTo>
                    <a:pt x="28" y="21"/>
                    <a:pt x="28" y="21"/>
                    <a:pt x="28" y="21"/>
                  </a:cubicBezTo>
                  <a:cubicBezTo>
                    <a:pt x="39" y="27"/>
                    <a:pt x="39" y="27"/>
                    <a:pt x="39" y="27"/>
                  </a:cubicBezTo>
                  <a:cubicBezTo>
                    <a:pt x="40" y="28"/>
                    <a:pt x="42" y="29"/>
                    <a:pt x="43" y="29"/>
                  </a:cubicBezTo>
                  <a:cubicBezTo>
                    <a:pt x="44" y="29"/>
                    <a:pt x="45" y="29"/>
                    <a:pt x="47" y="28"/>
                  </a:cubicBezTo>
                  <a:cubicBezTo>
                    <a:pt x="48" y="27"/>
                    <a:pt x="49" y="27"/>
                    <a:pt x="51" y="26"/>
                  </a:cubicBezTo>
                  <a:cubicBezTo>
                    <a:pt x="54" y="25"/>
                    <a:pt x="56" y="23"/>
                    <a:pt x="56" y="20"/>
                  </a:cubicBezTo>
                  <a:cubicBezTo>
                    <a:pt x="59" y="8"/>
                    <a:pt x="59" y="8"/>
                    <a:pt x="59" y="8"/>
                  </a:cubicBezTo>
                  <a:cubicBezTo>
                    <a:pt x="69" y="8"/>
                    <a:pt x="69" y="8"/>
                    <a:pt x="69" y="8"/>
                  </a:cubicBezTo>
                  <a:cubicBezTo>
                    <a:pt x="72" y="20"/>
                    <a:pt x="72" y="20"/>
                    <a:pt x="72" y="20"/>
                  </a:cubicBezTo>
                  <a:cubicBezTo>
                    <a:pt x="72" y="23"/>
                    <a:pt x="74" y="25"/>
                    <a:pt x="77" y="26"/>
                  </a:cubicBezTo>
                  <a:cubicBezTo>
                    <a:pt x="79" y="27"/>
                    <a:pt x="80" y="27"/>
                    <a:pt x="81" y="28"/>
                  </a:cubicBezTo>
                  <a:cubicBezTo>
                    <a:pt x="83" y="29"/>
                    <a:pt x="84" y="29"/>
                    <a:pt x="85" y="29"/>
                  </a:cubicBezTo>
                  <a:cubicBezTo>
                    <a:pt x="86" y="29"/>
                    <a:pt x="88" y="28"/>
                    <a:pt x="89" y="27"/>
                  </a:cubicBezTo>
                  <a:cubicBezTo>
                    <a:pt x="100" y="21"/>
                    <a:pt x="100" y="21"/>
                    <a:pt x="100" y="21"/>
                  </a:cubicBezTo>
                  <a:cubicBezTo>
                    <a:pt x="107" y="28"/>
                    <a:pt x="107" y="28"/>
                    <a:pt x="107" y="28"/>
                  </a:cubicBezTo>
                  <a:cubicBezTo>
                    <a:pt x="101" y="39"/>
                    <a:pt x="101" y="39"/>
                    <a:pt x="101" y="39"/>
                  </a:cubicBezTo>
                  <a:cubicBezTo>
                    <a:pt x="99" y="41"/>
                    <a:pt x="99" y="44"/>
                    <a:pt x="100" y="47"/>
                  </a:cubicBezTo>
                  <a:cubicBezTo>
                    <a:pt x="101" y="48"/>
                    <a:pt x="101" y="49"/>
                    <a:pt x="102" y="51"/>
                  </a:cubicBezTo>
                  <a:cubicBezTo>
                    <a:pt x="103" y="54"/>
                    <a:pt x="105" y="56"/>
                    <a:pt x="108" y="56"/>
                  </a:cubicBezTo>
                  <a:cubicBezTo>
                    <a:pt x="120" y="59"/>
                    <a:pt x="120" y="59"/>
                    <a:pt x="120" y="59"/>
                  </a:cubicBezTo>
                  <a:cubicBezTo>
                    <a:pt x="120" y="69"/>
                    <a:pt x="120" y="69"/>
                    <a:pt x="120" y="69"/>
                  </a:cubicBezTo>
                  <a:lnTo>
                    <a:pt x="10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solidFill>
                  <a:schemeClr val="tx1">
                    <a:lumMod val="50000"/>
                    <a:lumOff val="50000"/>
                  </a:schemeClr>
                </a:solidFill>
                <a:latin typeface="Roboto condensed"/>
                <a:cs typeface="Roboto condensed"/>
              </a:endParaRPr>
            </a:p>
          </p:txBody>
        </p:sp>
        <p:sp>
          <p:nvSpPr>
            <p:cNvPr id="39" name="Freeform 157"/>
            <p:cNvSpPr>
              <a:spLocks noEditPoints="1"/>
            </p:cNvSpPr>
            <p:nvPr/>
          </p:nvSpPr>
          <p:spPr bwMode="auto">
            <a:xfrm>
              <a:off x="146050" y="144463"/>
              <a:ext cx="214313" cy="214313"/>
            </a:xfrm>
            <a:custGeom>
              <a:avLst/>
              <a:gdLst>
                <a:gd name="T0" fmla="*/ 28 w 56"/>
                <a:gd name="T1" fmla="*/ 0 h 56"/>
                <a:gd name="T2" fmla="*/ 0 w 56"/>
                <a:gd name="T3" fmla="*/ 28 h 56"/>
                <a:gd name="T4" fmla="*/ 28 w 56"/>
                <a:gd name="T5" fmla="*/ 56 h 56"/>
                <a:gd name="T6" fmla="*/ 56 w 56"/>
                <a:gd name="T7" fmla="*/ 28 h 56"/>
                <a:gd name="T8" fmla="*/ 28 w 56"/>
                <a:gd name="T9" fmla="*/ 0 h 56"/>
                <a:gd name="T10" fmla="*/ 28 w 56"/>
                <a:gd name="T11" fmla="*/ 53 h 56"/>
                <a:gd name="T12" fmla="*/ 4 w 56"/>
                <a:gd name="T13" fmla="*/ 28 h 56"/>
                <a:gd name="T14" fmla="*/ 28 w 56"/>
                <a:gd name="T15" fmla="*/ 4 h 56"/>
                <a:gd name="T16" fmla="*/ 53 w 56"/>
                <a:gd name="T17" fmla="*/ 28 h 56"/>
                <a:gd name="T18" fmla="*/ 28 w 56"/>
                <a:gd name="T19" fmla="*/ 53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6" h="56">
                  <a:moveTo>
                    <a:pt x="28" y="0"/>
                  </a:moveTo>
                  <a:cubicBezTo>
                    <a:pt x="13" y="0"/>
                    <a:pt x="0" y="13"/>
                    <a:pt x="0" y="28"/>
                  </a:cubicBezTo>
                  <a:cubicBezTo>
                    <a:pt x="0" y="43"/>
                    <a:pt x="13" y="56"/>
                    <a:pt x="28" y="56"/>
                  </a:cubicBezTo>
                  <a:cubicBezTo>
                    <a:pt x="43" y="56"/>
                    <a:pt x="56" y="43"/>
                    <a:pt x="56" y="28"/>
                  </a:cubicBezTo>
                  <a:cubicBezTo>
                    <a:pt x="56" y="13"/>
                    <a:pt x="43" y="0"/>
                    <a:pt x="28" y="0"/>
                  </a:cubicBezTo>
                  <a:close/>
                  <a:moveTo>
                    <a:pt x="28" y="53"/>
                  </a:moveTo>
                  <a:cubicBezTo>
                    <a:pt x="14" y="53"/>
                    <a:pt x="4" y="42"/>
                    <a:pt x="4" y="28"/>
                  </a:cubicBezTo>
                  <a:cubicBezTo>
                    <a:pt x="4" y="14"/>
                    <a:pt x="14" y="4"/>
                    <a:pt x="28" y="4"/>
                  </a:cubicBezTo>
                  <a:cubicBezTo>
                    <a:pt x="42" y="4"/>
                    <a:pt x="53" y="14"/>
                    <a:pt x="53" y="28"/>
                  </a:cubicBezTo>
                  <a:cubicBezTo>
                    <a:pt x="53" y="42"/>
                    <a:pt x="42" y="53"/>
                    <a:pt x="28" y="5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solidFill>
                  <a:schemeClr val="tx1">
                    <a:lumMod val="50000"/>
                    <a:lumOff val="50000"/>
                  </a:schemeClr>
                </a:solidFill>
                <a:latin typeface="Roboto condensed"/>
                <a:cs typeface="Roboto condensed"/>
              </a:endParaRPr>
            </a:p>
          </p:txBody>
        </p:sp>
        <p:sp>
          <p:nvSpPr>
            <p:cNvPr id="40" name="Freeform 158"/>
            <p:cNvSpPr>
              <a:spLocks noEditPoints="1"/>
            </p:cNvSpPr>
            <p:nvPr/>
          </p:nvSpPr>
          <p:spPr bwMode="auto">
            <a:xfrm>
              <a:off x="192088" y="190501"/>
              <a:ext cx="122238" cy="122238"/>
            </a:xfrm>
            <a:custGeom>
              <a:avLst/>
              <a:gdLst>
                <a:gd name="T0" fmla="*/ 16 w 32"/>
                <a:gd name="T1" fmla="*/ 0 h 32"/>
                <a:gd name="T2" fmla="*/ 0 w 32"/>
                <a:gd name="T3" fmla="*/ 16 h 32"/>
                <a:gd name="T4" fmla="*/ 16 w 32"/>
                <a:gd name="T5" fmla="*/ 32 h 32"/>
                <a:gd name="T6" fmla="*/ 32 w 32"/>
                <a:gd name="T7" fmla="*/ 16 h 32"/>
                <a:gd name="T8" fmla="*/ 16 w 32"/>
                <a:gd name="T9" fmla="*/ 0 h 32"/>
                <a:gd name="T10" fmla="*/ 16 w 32"/>
                <a:gd name="T11" fmla="*/ 28 h 32"/>
                <a:gd name="T12" fmla="*/ 4 w 32"/>
                <a:gd name="T13" fmla="*/ 16 h 32"/>
                <a:gd name="T14" fmla="*/ 16 w 32"/>
                <a:gd name="T15" fmla="*/ 4 h 32"/>
                <a:gd name="T16" fmla="*/ 28 w 32"/>
                <a:gd name="T17" fmla="*/ 16 h 32"/>
                <a:gd name="T18" fmla="*/ 16 w 32"/>
                <a:gd name="T19"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2" h="32">
                  <a:moveTo>
                    <a:pt x="16" y="0"/>
                  </a:moveTo>
                  <a:cubicBezTo>
                    <a:pt x="7" y="0"/>
                    <a:pt x="0" y="7"/>
                    <a:pt x="0" y="16"/>
                  </a:cubicBezTo>
                  <a:cubicBezTo>
                    <a:pt x="0" y="25"/>
                    <a:pt x="7" y="32"/>
                    <a:pt x="16" y="32"/>
                  </a:cubicBezTo>
                  <a:cubicBezTo>
                    <a:pt x="25" y="32"/>
                    <a:pt x="32" y="25"/>
                    <a:pt x="32" y="16"/>
                  </a:cubicBezTo>
                  <a:cubicBezTo>
                    <a:pt x="32" y="7"/>
                    <a:pt x="25" y="0"/>
                    <a:pt x="16" y="0"/>
                  </a:cubicBezTo>
                  <a:close/>
                  <a:moveTo>
                    <a:pt x="16" y="28"/>
                  </a:moveTo>
                  <a:cubicBezTo>
                    <a:pt x="9" y="28"/>
                    <a:pt x="4" y="23"/>
                    <a:pt x="4" y="16"/>
                  </a:cubicBezTo>
                  <a:cubicBezTo>
                    <a:pt x="4" y="9"/>
                    <a:pt x="9" y="4"/>
                    <a:pt x="16" y="4"/>
                  </a:cubicBezTo>
                  <a:cubicBezTo>
                    <a:pt x="23" y="4"/>
                    <a:pt x="28" y="9"/>
                    <a:pt x="28" y="16"/>
                  </a:cubicBezTo>
                  <a:cubicBezTo>
                    <a:pt x="28" y="23"/>
                    <a:pt x="23" y="28"/>
                    <a:pt x="16" y="2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pPr>
                <a:defRPr/>
              </a:pPr>
              <a:endParaRPr lang="id-ID">
                <a:solidFill>
                  <a:schemeClr val="tx1">
                    <a:lumMod val="50000"/>
                    <a:lumOff val="50000"/>
                  </a:schemeClr>
                </a:solidFill>
                <a:latin typeface="Roboto condensed"/>
                <a:cs typeface="Roboto condensed"/>
              </a:endParaRPr>
            </a:p>
          </p:txBody>
        </p:sp>
      </p:grpSp>
      <p:sp>
        <p:nvSpPr>
          <p:cNvPr id="41" name="TextBox 40"/>
          <p:cNvSpPr txBox="1"/>
          <p:nvPr/>
        </p:nvSpPr>
        <p:spPr>
          <a:xfrm>
            <a:off x="306561" y="4403452"/>
            <a:ext cx="2553723" cy="812304"/>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41"/>
          <p:cNvSpPr txBox="1"/>
          <p:nvPr/>
        </p:nvSpPr>
        <p:spPr>
          <a:xfrm>
            <a:off x="2827485" y="4876198"/>
            <a:ext cx="2553723" cy="808990"/>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a:t>
            </a:r>
            <a:r>
              <a:rPr lang="zh-CN" altLang="en-US" sz="1200" kern="0" dirty="0" smtClean="0">
                <a:solidFill>
                  <a:schemeClr val="tx1">
                    <a:lumMod val="50000"/>
                    <a:lumOff val="50000"/>
                  </a:schemeClr>
                </a:solidFill>
                <a:latin typeface="微软雅黑" panose="020B0503020204020204" pitchFamily="34" charset="-122"/>
                <a:ea typeface="微软雅黑" panose="020B0503020204020204" pitchFamily="34" charset="-122"/>
              </a:rPr>
              <a:t>留文</a:t>
            </a: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3" name="TextBox 42"/>
          <p:cNvSpPr txBox="1"/>
          <p:nvPr/>
        </p:nvSpPr>
        <p:spPr>
          <a:xfrm>
            <a:off x="5260130" y="5618435"/>
            <a:ext cx="2553723" cy="812304"/>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4" name="TextBox 43"/>
          <p:cNvSpPr txBox="1"/>
          <p:nvPr/>
        </p:nvSpPr>
        <p:spPr>
          <a:xfrm>
            <a:off x="8823874" y="4851206"/>
            <a:ext cx="2553723" cy="812304"/>
          </a:xfrm>
          <a:prstGeom prst="rect">
            <a:avLst/>
          </a:prstGeom>
          <a:noFill/>
        </p:spPr>
        <p:txBody>
          <a:bodyPr wrap="square" lIns="91434" tIns="45717" rIns="91434" bIns="45717" rtlCol="0">
            <a:spAutoFit/>
          </a:bodyPr>
          <a:lstStyle/>
          <a:p>
            <a:pPr defTabSz="1218565">
              <a:lnSpc>
                <a:spcPct val="130000"/>
              </a:lnSpc>
              <a:defRPr/>
            </a:pPr>
            <a:r>
              <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endParaRPr lang="zh-CN" altLang="en-US" sz="1200" kern="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2" name="组合 1"/>
          <p:cNvGrpSpPr/>
          <p:nvPr/>
        </p:nvGrpSpPr>
        <p:grpSpPr>
          <a:xfrm>
            <a:off x="6236044" y="3531805"/>
            <a:ext cx="1078787" cy="1078782"/>
            <a:chOff x="4677858" y="2649672"/>
            <a:chExt cx="809336" cy="809336"/>
          </a:xfrm>
          <a:solidFill>
            <a:schemeClr val="accent2"/>
          </a:solidFill>
        </p:grpSpPr>
        <p:sp>
          <p:nvSpPr>
            <p:cNvPr id="17" name="椭圆 16"/>
            <p:cNvSpPr/>
            <p:nvPr/>
          </p:nvSpPr>
          <p:spPr>
            <a:xfrm>
              <a:off x="4677858" y="2649672"/>
              <a:ext cx="809336" cy="809336"/>
            </a:xfrm>
            <a:prstGeom prst="ellipse">
              <a:avLst/>
            </a:prstGeom>
            <a:grp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62" name="椭圆 61"/>
            <p:cNvSpPr/>
            <p:nvPr/>
          </p:nvSpPr>
          <p:spPr>
            <a:xfrm>
              <a:off x="4719132" y="2696247"/>
              <a:ext cx="726788" cy="726784"/>
            </a:xfrm>
            <a:prstGeom prst="ellipse">
              <a:avLst/>
            </a:prstGeom>
            <a:grp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64" name="组合 63"/>
          <p:cNvGrpSpPr/>
          <p:nvPr/>
        </p:nvGrpSpPr>
        <p:grpSpPr>
          <a:xfrm>
            <a:off x="852880" y="2350218"/>
            <a:ext cx="1078787" cy="1078782"/>
            <a:chOff x="4677858" y="2649672"/>
            <a:chExt cx="809336" cy="809336"/>
          </a:xfrm>
        </p:grpSpPr>
        <p:sp>
          <p:nvSpPr>
            <p:cNvPr id="65" name="椭圆 64"/>
            <p:cNvSpPr/>
            <p:nvPr/>
          </p:nvSpPr>
          <p:spPr>
            <a:xfrm>
              <a:off x="4677858" y="2649672"/>
              <a:ext cx="809336" cy="809336"/>
            </a:xfrm>
            <a:prstGeom prst="ellipse">
              <a:avLst/>
            </a:prstGeom>
            <a:solidFill>
              <a:schemeClr val="tx2"/>
            </a:solidFill>
            <a:ln w="25400" cap="flat" cmpd="sng" algn="ctr">
              <a:noFill/>
              <a:prstDash val="solid"/>
            </a:ln>
            <a:effectLst>
              <a:outerShdw blurRad="444500" dist="254000" dir="8100000" algn="tr" rotWithShape="0">
                <a:prstClr val="black">
                  <a:alpha val="50000"/>
                </a:prstClr>
              </a:outerShdw>
            </a:effectLst>
          </p:spPr>
          <p:txBody>
            <a:bodyPr rtlCol="0" anchor="ctr"/>
            <a:lstStyle/>
            <a:p>
              <a:pPr algn="ctr" defTabSz="1218565">
                <a:defRPr/>
              </a:pPr>
              <a:endParaRPr lang="zh-CN" altLang="en-US" sz="2400" kern="0">
                <a:solidFill>
                  <a:schemeClr val="tx1">
                    <a:lumMod val="50000"/>
                    <a:lumOff val="50000"/>
                  </a:schemeClr>
                </a:solidFill>
                <a:latin typeface="Calibri" panose="020F0502020204030204"/>
                <a:ea typeface="宋体" panose="02010600030101010101" pitchFamily="2" charset="-122"/>
              </a:endParaRPr>
            </a:p>
          </p:txBody>
        </p:sp>
        <p:sp>
          <p:nvSpPr>
            <p:cNvPr id="66" name="椭圆 65"/>
            <p:cNvSpPr/>
            <p:nvPr/>
          </p:nvSpPr>
          <p:spPr>
            <a:xfrm>
              <a:off x="4719132" y="2696247"/>
              <a:ext cx="726788" cy="726784"/>
            </a:xfrm>
            <a:prstGeom prst="ellipse">
              <a:avLst/>
            </a:prstGeom>
            <a:gradFill flip="none" rotWithShape="1">
              <a:gsLst>
                <a:gs pos="0">
                  <a:schemeClr val="tx2">
                    <a:shade val="30000"/>
                    <a:satMod val="115000"/>
                  </a:schemeClr>
                </a:gs>
                <a:gs pos="50000">
                  <a:schemeClr val="tx2">
                    <a:shade val="67500"/>
                    <a:satMod val="115000"/>
                  </a:schemeClr>
                </a:gs>
                <a:gs pos="100000">
                  <a:schemeClr val="tx2">
                    <a:shade val="100000"/>
                    <a:satMod val="115000"/>
                  </a:schemeClr>
                </a:gs>
              </a:gsLst>
              <a:lin ang="5400000" scaled="1"/>
              <a:tileRect/>
            </a:gra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pic>
        <p:nvPicPr>
          <p:cNvPr id="69" name="Picture 2" descr="C:\Users\Administrator\Desktop\微立体创业计划\001.png"/>
          <p:cNvPicPr>
            <a:picLocks noChangeAspect="1" noChangeArrowheads="1"/>
          </p:cNvPicPr>
          <p:nvPr/>
        </p:nvPicPr>
        <p:blipFill>
          <a:blip r:embed="rId1" cstate="print">
            <a:extLst>
              <a:ext uri="{BEBA8EAE-BF5A-486C-A8C5-ECC9F3942E4B}">
                <a14:imgProps xmlns:a14="http://schemas.microsoft.com/office/drawing/2010/main">
                  <a14:imgLayer r:embed="rId2">
                    <a14:imgEffect>
                      <a14:brightnessContrast bright="-3000"/>
                    </a14:imgEffect>
                  </a14:imgLayer>
                </a14:imgProps>
              </a:ext>
              <a:ext uri="{28A0092B-C50C-407E-A947-70E740481C1C}">
                <a14:useLocalDpi xmlns:a14="http://schemas.microsoft.com/office/drawing/2010/main" val="0"/>
              </a:ext>
            </a:extLst>
          </a:blip>
          <a:srcRect/>
          <a:stretch>
            <a:fillRect/>
          </a:stretch>
        </p:blipFill>
        <p:spPr bwMode="auto">
          <a:xfrm>
            <a:off x="8838367" y="1600766"/>
            <a:ext cx="2385254" cy="2385241"/>
          </a:xfrm>
          <a:prstGeom prst="rect">
            <a:avLst/>
          </a:prstGeom>
          <a:noFill/>
          <a:effectLst/>
          <a:extLst>
            <a:ext uri="{909E8E84-426E-40DD-AFC4-6F175D3DCCD1}">
              <a14:hiddenFill xmlns:a14="http://schemas.microsoft.com/office/drawing/2010/main">
                <a:solidFill>
                  <a:srgbClr val="FFFFFF"/>
                </a:solidFill>
              </a14:hiddenFill>
            </a:ext>
          </a:extLst>
        </p:spPr>
      </p:pic>
      <p:pic>
        <p:nvPicPr>
          <p:cNvPr id="70" name="Picture 3" descr="C:\Users\Administrator\Desktop\微立体创业计划\00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00822" y="1276988"/>
            <a:ext cx="2704489" cy="2704476"/>
          </a:xfrm>
          <a:prstGeom prst="rect">
            <a:avLst/>
          </a:prstGeom>
          <a:noFill/>
          <a:effectLst>
            <a:outerShdw blurRad="292100" dist="177800" dir="2460000" sx="99000" sy="99000" algn="l" rotWithShape="0">
              <a:prstClr val="black">
                <a:alpha val="39000"/>
              </a:prstClr>
            </a:outerShdw>
          </a:effectLst>
          <a:extLst>
            <a:ext uri="{909E8E84-426E-40DD-AFC4-6F175D3DCCD1}">
              <a14:hiddenFill xmlns:a14="http://schemas.microsoft.com/office/drawing/2010/main">
                <a:solidFill>
                  <a:srgbClr val="FFFFFF"/>
                </a:solidFill>
              </a14:hiddenFill>
            </a:ext>
          </a:extLst>
        </p:spPr>
      </p:pic>
      <p:sp>
        <p:nvSpPr>
          <p:cNvPr id="61" name="矩形 60"/>
          <p:cNvSpPr/>
          <p:nvPr/>
        </p:nvSpPr>
        <p:spPr>
          <a:xfrm>
            <a:off x="8659087" y="2183374"/>
            <a:ext cx="3327925" cy="978713"/>
          </a:xfrm>
          <a:prstGeom prst="rect">
            <a:avLst/>
          </a:prstGeom>
        </p:spPr>
        <p:txBody>
          <a:bodyPr wrap="square" lIns="91422" tIns="45712" rIns="91422" bIns="45712">
            <a:spAutoFit/>
          </a:bodyPr>
          <a:lstStyle/>
          <a:p>
            <a:pPr algn="ctr">
              <a:lnSpc>
                <a:spcPct val="120000"/>
              </a:lnSpc>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添加</a:t>
            </a:r>
            <a:endParaRPr lang="en-US" altLang="zh-CN" sz="24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lnSpc>
                <a:spcPct val="120000"/>
              </a:lnSpc>
            </a:pPr>
            <a:r>
              <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rPr>
              <a:t>文字</a:t>
            </a:r>
            <a:endParaRPr lang="zh-CN" altLang="en-US" sz="2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 name="标题 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7"/>
                                        </p:tgtEl>
                                        <p:attrNameLst>
                                          <p:attrName>style.visibility</p:attrName>
                                        </p:attrNameLst>
                                      </p:cBhvr>
                                      <p:to>
                                        <p:strVal val="visible"/>
                                      </p:to>
                                    </p:set>
                                    <p:animEffect transition="in" filter="fade">
                                      <p:cBhvr>
                                        <p:cTn id="7" dur="500"/>
                                        <p:tgtEl>
                                          <p:spTgt spid="47"/>
                                        </p:tgtEl>
                                      </p:cBhvr>
                                    </p:animEffect>
                                  </p:childTnLst>
                                </p:cTn>
                              </p:par>
                              <p:par>
                                <p:cTn id="8" presetID="0" presetClass="path" presetSubtype="0" accel="50000" decel="50000" fill="hold" nodeType="withEffect">
                                  <p:stCondLst>
                                    <p:cond delay="0"/>
                                  </p:stCondLst>
                                  <p:childTnLst>
                                    <p:animMotion origin="layout" path="M -0.71129 -0.09537 C -0.71129 -0.09506 -0.56111 -0.16173 -0.47709 -0.14198 C -0.3724 -0.13272 -0.39549 -0.14753 -0.20712 0.02284 C -0.01875 0.19321 -0.04306 0.00463 3.05556E-6 8.64198E-7 " pathEditMode="relative" rAng="0" ptsTypes="assa">
                                      <p:cBhvr>
                                        <p:cTn id="9" dur="2000" fill="hold"/>
                                        <p:tgtEl>
                                          <p:spTgt spid="47"/>
                                        </p:tgtEl>
                                        <p:attrNameLst>
                                          <p:attrName>ppt_x</p:attrName>
                                          <p:attrName>ppt_y</p:attrName>
                                        </p:attrNameLst>
                                      </p:cBhvr>
                                      <p:rCtr x="35556" y="11111"/>
                                    </p:animMotion>
                                  </p:childTnLst>
                                </p:cTn>
                              </p:par>
                              <p:par>
                                <p:cTn id="10" presetID="22" presetClass="entr" presetSubtype="8" fill="hold" grpId="0" nodeType="withEffect">
                                  <p:stCondLst>
                                    <p:cond delay="0"/>
                                  </p:stCondLst>
                                  <p:childTnLst>
                                    <p:set>
                                      <p:cBhvr>
                                        <p:cTn id="11" dur="1" fill="hold">
                                          <p:stCondLst>
                                            <p:cond delay="0"/>
                                          </p:stCondLst>
                                        </p:cTn>
                                        <p:tgtEl>
                                          <p:spTgt spid="46"/>
                                        </p:tgtEl>
                                        <p:attrNameLst>
                                          <p:attrName>style.visibility</p:attrName>
                                        </p:attrNameLst>
                                      </p:cBhvr>
                                      <p:to>
                                        <p:strVal val="visible"/>
                                      </p:to>
                                    </p:set>
                                    <p:animEffect transition="in" filter="wipe(left)">
                                      <p:cBhvr>
                                        <p:cTn id="12" dur="2000"/>
                                        <p:tgtEl>
                                          <p:spTgt spid="46"/>
                                        </p:tgtEl>
                                      </p:cBhvr>
                                    </p:animEffect>
                                  </p:childTnLst>
                                </p:cTn>
                              </p:par>
                              <p:par>
                                <p:cTn id="13" presetID="53" presetClass="entr" presetSubtype="16" fill="hold" nodeType="withEffect">
                                  <p:stCondLst>
                                    <p:cond delay="1300"/>
                                  </p:stCondLst>
                                  <p:childTnLst>
                                    <p:set>
                                      <p:cBhvr>
                                        <p:cTn id="14" dur="1" fill="hold">
                                          <p:stCondLst>
                                            <p:cond delay="0"/>
                                          </p:stCondLst>
                                        </p:cTn>
                                        <p:tgtEl>
                                          <p:spTgt spid="69"/>
                                        </p:tgtEl>
                                        <p:attrNameLst>
                                          <p:attrName>style.visibility</p:attrName>
                                        </p:attrNameLst>
                                      </p:cBhvr>
                                      <p:to>
                                        <p:strVal val="visible"/>
                                      </p:to>
                                    </p:set>
                                    <p:anim calcmode="lin" valueType="num">
                                      <p:cBhvr>
                                        <p:cTn id="15" dur="500" fill="hold"/>
                                        <p:tgtEl>
                                          <p:spTgt spid="69"/>
                                        </p:tgtEl>
                                        <p:attrNameLst>
                                          <p:attrName>ppt_w</p:attrName>
                                        </p:attrNameLst>
                                      </p:cBhvr>
                                      <p:tavLst>
                                        <p:tav tm="0">
                                          <p:val>
                                            <p:fltVal val="0"/>
                                          </p:val>
                                        </p:tav>
                                        <p:tav tm="100000">
                                          <p:val>
                                            <p:strVal val="#ppt_w"/>
                                          </p:val>
                                        </p:tav>
                                      </p:tavLst>
                                    </p:anim>
                                    <p:anim calcmode="lin" valueType="num">
                                      <p:cBhvr>
                                        <p:cTn id="16" dur="500" fill="hold"/>
                                        <p:tgtEl>
                                          <p:spTgt spid="69"/>
                                        </p:tgtEl>
                                        <p:attrNameLst>
                                          <p:attrName>ppt_h</p:attrName>
                                        </p:attrNameLst>
                                      </p:cBhvr>
                                      <p:tavLst>
                                        <p:tav tm="0">
                                          <p:val>
                                            <p:fltVal val="0"/>
                                          </p:val>
                                        </p:tav>
                                        <p:tav tm="100000">
                                          <p:val>
                                            <p:strVal val="#ppt_h"/>
                                          </p:val>
                                        </p:tav>
                                      </p:tavLst>
                                    </p:anim>
                                    <p:animEffect transition="in" filter="fade">
                                      <p:cBhvr>
                                        <p:cTn id="17" dur="500"/>
                                        <p:tgtEl>
                                          <p:spTgt spid="69"/>
                                        </p:tgtEl>
                                      </p:cBhvr>
                                    </p:animEffect>
                                  </p:childTnLst>
                                </p:cTn>
                              </p:par>
                              <p:par>
                                <p:cTn id="18" presetID="42" presetClass="entr" presetSubtype="0" fill="hold" nodeType="withEffect">
                                  <p:stCondLst>
                                    <p:cond delay="1600"/>
                                  </p:stCondLst>
                                  <p:childTnLst>
                                    <p:set>
                                      <p:cBhvr>
                                        <p:cTn id="19" dur="1" fill="hold">
                                          <p:stCondLst>
                                            <p:cond delay="0"/>
                                          </p:stCondLst>
                                        </p:cTn>
                                        <p:tgtEl>
                                          <p:spTgt spid="70"/>
                                        </p:tgtEl>
                                        <p:attrNameLst>
                                          <p:attrName>style.visibility</p:attrName>
                                        </p:attrNameLst>
                                      </p:cBhvr>
                                      <p:to>
                                        <p:strVal val="visible"/>
                                      </p:to>
                                    </p:set>
                                    <p:animEffect transition="in" filter="fade">
                                      <p:cBhvr>
                                        <p:cTn id="20" dur="500"/>
                                        <p:tgtEl>
                                          <p:spTgt spid="70"/>
                                        </p:tgtEl>
                                      </p:cBhvr>
                                    </p:animEffect>
                                    <p:anim calcmode="lin" valueType="num">
                                      <p:cBhvr>
                                        <p:cTn id="21" dur="500" fill="hold"/>
                                        <p:tgtEl>
                                          <p:spTgt spid="70"/>
                                        </p:tgtEl>
                                        <p:attrNameLst>
                                          <p:attrName>ppt_x</p:attrName>
                                        </p:attrNameLst>
                                      </p:cBhvr>
                                      <p:tavLst>
                                        <p:tav tm="0">
                                          <p:val>
                                            <p:strVal val="#ppt_x"/>
                                          </p:val>
                                        </p:tav>
                                        <p:tav tm="100000">
                                          <p:val>
                                            <p:strVal val="#ppt_x"/>
                                          </p:val>
                                        </p:tav>
                                      </p:tavLst>
                                    </p:anim>
                                    <p:anim calcmode="lin" valueType="num">
                                      <p:cBhvr>
                                        <p:cTn id="22" dur="500" fill="hold"/>
                                        <p:tgtEl>
                                          <p:spTgt spid="70"/>
                                        </p:tgtEl>
                                        <p:attrNameLst>
                                          <p:attrName>ppt_y</p:attrName>
                                        </p:attrNameLst>
                                      </p:cBhvr>
                                      <p:tavLst>
                                        <p:tav tm="0">
                                          <p:val>
                                            <p:strVal val="#ppt_y+.1"/>
                                          </p:val>
                                        </p:tav>
                                        <p:tav tm="100000">
                                          <p:val>
                                            <p:strVal val="#ppt_y"/>
                                          </p:val>
                                        </p:tav>
                                      </p:tavLst>
                                    </p:anim>
                                  </p:childTnLst>
                                </p:cTn>
                              </p:par>
                            </p:childTnLst>
                          </p:cTn>
                        </p:par>
                        <p:par>
                          <p:cTn id="23" fill="hold">
                            <p:stCondLst>
                              <p:cond delay="500"/>
                            </p:stCondLst>
                            <p:childTnLst>
                              <p:par>
                                <p:cTn id="24" presetID="16" presetClass="entr" presetSubtype="21" fill="hold" grpId="0" nodeType="afterEffect">
                                  <p:stCondLst>
                                    <p:cond delay="0"/>
                                  </p:stCondLst>
                                  <p:childTnLst>
                                    <p:set>
                                      <p:cBhvr>
                                        <p:cTn id="25" dur="1" fill="hold">
                                          <p:stCondLst>
                                            <p:cond delay="0"/>
                                          </p:stCondLst>
                                        </p:cTn>
                                        <p:tgtEl>
                                          <p:spTgt spid="61"/>
                                        </p:tgtEl>
                                        <p:attrNameLst>
                                          <p:attrName>style.visibility</p:attrName>
                                        </p:attrNameLst>
                                      </p:cBhvr>
                                      <p:to>
                                        <p:strVal val="visible"/>
                                      </p:to>
                                    </p:set>
                                    <p:animEffect transition="in" filter="barn(inVertical)">
                                      <p:cBhvr>
                                        <p:cTn id="26" dur="500"/>
                                        <p:tgtEl>
                                          <p:spTgt spid="61"/>
                                        </p:tgtEl>
                                      </p:cBhvr>
                                    </p:animEffect>
                                  </p:childTnLst>
                                </p:cTn>
                              </p:par>
                            </p:childTnLst>
                          </p:cTn>
                        </p:par>
                        <p:par>
                          <p:cTn id="27" fill="hold">
                            <p:stCondLst>
                              <p:cond delay="1000"/>
                            </p:stCondLst>
                            <p:childTnLst>
                              <p:par>
                                <p:cTn id="28" presetID="15" presetClass="entr" presetSubtype="0" fill="hold" nodeType="afterEffect">
                                  <p:stCondLst>
                                    <p:cond delay="0"/>
                                  </p:stCondLst>
                                  <p:childTnLst>
                                    <p:set>
                                      <p:cBhvr>
                                        <p:cTn id="29" dur="1" fill="hold">
                                          <p:stCondLst>
                                            <p:cond delay="0"/>
                                          </p:stCondLst>
                                        </p:cTn>
                                        <p:tgtEl>
                                          <p:spTgt spid="64"/>
                                        </p:tgtEl>
                                        <p:attrNameLst>
                                          <p:attrName>style.visibility</p:attrName>
                                        </p:attrNameLst>
                                      </p:cBhvr>
                                      <p:to>
                                        <p:strVal val="visible"/>
                                      </p:to>
                                    </p:set>
                                    <p:anim calcmode="lin" valueType="num">
                                      <p:cBhvr>
                                        <p:cTn id="30" dur="1000" fill="hold"/>
                                        <p:tgtEl>
                                          <p:spTgt spid="64"/>
                                        </p:tgtEl>
                                        <p:attrNameLst>
                                          <p:attrName>ppt_w</p:attrName>
                                        </p:attrNameLst>
                                      </p:cBhvr>
                                      <p:tavLst>
                                        <p:tav tm="0">
                                          <p:val>
                                            <p:fltVal val="0"/>
                                          </p:val>
                                        </p:tav>
                                        <p:tav tm="100000">
                                          <p:val>
                                            <p:strVal val="#ppt_w"/>
                                          </p:val>
                                        </p:tav>
                                      </p:tavLst>
                                    </p:anim>
                                    <p:anim calcmode="lin" valueType="num">
                                      <p:cBhvr>
                                        <p:cTn id="31" dur="1000" fill="hold"/>
                                        <p:tgtEl>
                                          <p:spTgt spid="64"/>
                                        </p:tgtEl>
                                        <p:attrNameLst>
                                          <p:attrName>ppt_h</p:attrName>
                                        </p:attrNameLst>
                                      </p:cBhvr>
                                      <p:tavLst>
                                        <p:tav tm="0">
                                          <p:val>
                                            <p:fltVal val="0"/>
                                          </p:val>
                                        </p:tav>
                                        <p:tav tm="100000">
                                          <p:val>
                                            <p:strVal val="#ppt_h"/>
                                          </p:val>
                                        </p:tav>
                                      </p:tavLst>
                                    </p:anim>
                                    <p:anim calcmode="lin" valueType="num">
                                      <p:cBhvr>
                                        <p:cTn id="32" dur="1000" fill="hold"/>
                                        <p:tgtEl>
                                          <p:spTgt spid="64"/>
                                        </p:tgtEl>
                                        <p:attrNameLst>
                                          <p:attrName>ppt_x</p:attrName>
                                        </p:attrNameLst>
                                      </p:cBhvr>
                                      <p:tavLst>
                                        <p:tav tm="0" fmla="#ppt_x+(cos(-2*pi*(1-$))*-#ppt_x-sin(-2*pi*(1-$))*(1-#ppt_y))*(1-$)">
                                          <p:val>
                                            <p:fltVal val="0"/>
                                          </p:val>
                                        </p:tav>
                                        <p:tav tm="100000">
                                          <p:val>
                                            <p:fltVal val="1"/>
                                          </p:val>
                                        </p:tav>
                                      </p:tavLst>
                                    </p:anim>
                                    <p:anim calcmode="lin" valueType="num">
                                      <p:cBhvr>
                                        <p:cTn id="33" dur="1000" fill="hold"/>
                                        <p:tgtEl>
                                          <p:spTgt spid="64"/>
                                        </p:tgtEl>
                                        <p:attrNameLst>
                                          <p:attrName>ppt_y</p:attrName>
                                        </p:attrNameLst>
                                      </p:cBhvr>
                                      <p:tavLst>
                                        <p:tav tm="0" fmla="#ppt_y+(sin(-2*pi*(1-$))*-#ppt_x+cos(-2*pi*(1-$))*(1-#ppt_y))*(1-$)">
                                          <p:val>
                                            <p:fltVal val="0"/>
                                          </p:val>
                                        </p:tav>
                                        <p:tav tm="100000">
                                          <p:val>
                                            <p:fltVal val="1"/>
                                          </p:val>
                                        </p:tav>
                                      </p:tavLst>
                                    </p:anim>
                                  </p:childTnLst>
                                </p:cTn>
                              </p:par>
                              <p:par>
                                <p:cTn id="34" presetID="15" presetClass="entr" presetSubtype="0" fill="hold" nodeType="withEffect">
                                  <p:stCondLst>
                                    <p:cond delay="400"/>
                                  </p:stCondLst>
                                  <p:childTnLst>
                                    <p:set>
                                      <p:cBhvr>
                                        <p:cTn id="35" dur="1" fill="hold">
                                          <p:stCondLst>
                                            <p:cond delay="0"/>
                                          </p:stCondLst>
                                        </p:cTn>
                                        <p:tgtEl>
                                          <p:spTgt spid="18"/>
                                        </p:tgtEl>
                                        <p:attrNameLst>
                                          <p:attrName>style.visibility</p:attrName>
                                        </p:attrNameLst>
                                      </p:cBhvr>
                                      <p:to>
                                        <p:strVal val="visible"/>
                                      </p:to>
                                    </p:set>
                                    <p:anim calcmode="lin" valueType="num">
                                      <p:cBhvr>
                                        <p:cTn id="36" dur="1000" fill="hold"/>
                                        <p:tgtEl>
                                          <p:spTgt spid="18"/>
                                        </p:tgtEl>
                                        <p:attrNameLst>
                                          <p:attrName>ppt_w</p:attrName>
                                        </p:attrNameLst>
                                      </p:cBhvr>
                                      <p:tavLst>
                                        <p:tav tm="0">
                                          <p:val>
                                            <p:fltVal val="0"/>
                                          </p:val>
                                        </p:tav>
                                        <p:tav tm="100000">
                                          <p:val>
                                            <p:strVal val="#ppt_w"/>
                                          </p:val>
                                        </p:tav>
                                      </p:tavLst>
                                    </p:anim>
                                    <p:anim calcmode="lin" valueType="num">
                                      <p:cBhvr>
                                        <p:cTn id="37" dur="1000" fill="hold"/>
                                        <p:tgtEl>
                                          <p:spTgt spid="18"/>
                                        </p:tgtEl>
                                        <p:attrNameLst>
                                          <p:attrName>ppt_h</p:attrName>
                                        </p:attrNameLst>
                                      </p:cBhvr>
                                      <p:tavLst>
                                        <p:tav tm="0">
                                          <p:val>
                                            <p:fltVal val="0"/>
                                          </p:val>
                                        </p:tav>
                                        <p:tav tm="100000">
                                          <p:val>
                                            <p:strVal val="#ppt_h"/>
                                          </p:val>
                                        </p:tav>
                                      </p:tavLst>
                                    </p:anim>
                                    <p:anim calcmode="lin" valueType="num">
                                      <p:cBhvr>
                                        <p:cTn id="38" dur="1000" fill="hold"/>
                                        <p:tgtEl>
                                          <p:spTgt spid="18"/>
                                        </p:tgtEl>
                                        <p:attrNameLst>
                                          <p:attrName>ppt_x</p:attrName>
                                        </p:attrNameLst>
                                      </p:cBhvr>
                                      <p:tavLst>
                                        <p:tav tm="0" fmla="#ppt_x+(cos(-2*pi*(1-$))*-#ppt_x-sin(-2*pi*(1-$))*(1-#ppt_y))*(1-$)">
                                          <p:val>
                                            <p:fltVal val="0"/>
                                          </p:val>
                                        </p:tav>
                                        <p:tav tm="100000">
                                          <p:val>
                                            <p:fltVal val="1"/>
                                          </p:val>
                                        </p:tav>
                                      </p:tavLst>
                                    </p:anim>
                                    <p:anim calcmode="lin" valueType="num">
                                      <p:cBhvr>
                                        <p:cTn id="39" dur="1000" fill="hold"/>
                                        <p:tgtEl>
                                          <p:spTgt spid="18"/>
                                        </p:tgtEl>
                                        <p:attrNameLst>
                                          <p:attrName>ppt_y</p:attrName>
                                        </p:attrNameLst>
                                      </p:cBhvr>
                                      <p:tavLst>
                                        <p:tav tm="0" fmla="#ppt_y+(sin(-2*pi*(1-$))*-#ppt_x+cos(-2*pi*(1-$))*(1-#ppt_y))*(1-$)">
                                          <p:val>
                                            <p:fltVal val="0"/>
                                          </p:val>
                                        </p:tav>
                                        <p:tav tm="100000">
                                          <p:val>
                                            <p:fltVal val="1"/>
                                          </p:val>
                                        </p:tav>
                                      </p:tavLst>
                                    </p:anim>
                                  </p:childTnLst>
                                </p:cTn>
                              </p:par>
                              <p:par>
                                <p:cTn id="40" presetID="15" presetClass="entr" presetSubtype="0" fill="hold" nodeType="withEffect">
                                  <p:stCondLst>
                                    <p:cond delay="800"/>
                                  </p:stCondLst>
                                  <p:childTnLst>
                                    <p:set>
                                      <p:cBhvr>
                                        <p:cTn id="41" dur="1" fill="hold">
                                          <p:stCondLst>
                                            <p:cond delay="0"/>
                                          </p:stCondLst>
                                        </p:cTn>
                                        <p:tgtEl>
                                          <p:spTgt spid="2"/>
                                        </p:tgtEl>
                                        <p:attrNameLst>
                                          <p:attrName>style.visibility</p:attrName>
                                        </p:attrNameLst>
                                      </p:cBhvr>
                                      <p:to>
                                        <p:strVal val="visible"/>
                                      </p:to>
                                    </p:set>
                                    <p:anim calcmode="lin" valueType="num">
                                      <p:cBhvr>
                                        <p:cTn id="42" dur="1000" fill="hold"/>
                                        <p:tgtEl>
                                          <p:spTgt spid="2"/>
                                        </p:tgtEl>
                                        <p:attrNameLst>
                                          <p:attrName>ppt_w</p:attrName>
                                        </p:attrNameLst>
                                      </p:cBhvr>
                                      <p:tavLst>
                                        <p:tav tm="0">
                                          <p:val>
                                            <p:fltVal val="0"/>
                                          </p:val>
                                        </p:tav>
                                        <p:tav tm="100000">
                                          <p:val>
                                            <p:strVal val="#ppt_w"/>
                                          </p:val>
                                        </p:tav>
                                      </p:tavLst>
                                    </p:anim>
                                    <p:anim calcmode="lin" valueType="num">
                                      <p:cBhvr>
                                        <p:cTn id="43" dur="1000" fill="hold"/>
                                        <p:tgtEl>
                                          <p:spTgt spid="2"/>
                                        </p:tgtEl>
                                        <p:attrNameLst>
                                          <p:attrName>ppt_h</p:attrName>
                                        </p:attrNameLst>
                                      </p:cBhvr>
                                      <p:tavLst>
                                        <p:tav tm="0">
                                          <p:val>
                                            <p:fltVal val="0"/>
                                          </p:val>
                                        </p:tav>
                                        <p:tav tm="100000">
                                          <p:val>
                                            <p:strVal val="#ppt_h"/>
                                          </p:val>
                                        </p:tav>
                                      </p:tavLst>
                                    </p:anim>
                                    <p:anim calcmode="lin" valueType="num">
                                      <p:cBhvr>
                                        <p:cTn id="44" dur="1000" fill="hold"/>
                                        <p:tgtEl>
                                          <p:spTgt spid="2"/>
                                        </p:tgtEl>
                                        <p:attrNameLst>
                                          <p:attrName>ppt_x</p:attrName>
                                        </p:attrNameLst>
                                      </p:cBhvr>
                                      <p:tavLst>
                                        <p:tav tm="0" fmla="#ppt_x+(cos(-2*pi*(1-$))*-#ppt_x-sin(-2*pi*(1-$))*(1-#ppt_y))*(1-$)">
                                          <p:val>
                                            <p:fltVal val="0"/>
                                          </p:val>
                                        </p:tav>
                                        <p:tav tm="100000">
                                          <p:val>
                                            <p:fltVal val="1"/>
                                          </p:val>
                                        </p:tav>
                                      </p:tavLst>
                                    </p:anim>
                                    <p:anim calcmode="lin" valueType="num">
                                      <p:cBhvr>
                                        <p:cTn id="45" dur="1000" fill="hold"/>
                                        <p:tgtEl>
                                          <p:spTgt spid="2"/>
                                        </p:tgtEl>
                                        <p:attrNameLst>
                                          <p:attrName>ppt_y</p:attrName>
                                        </p:attrNameLst>
                                      </p:cBhvr>
                                      <p:tavLst>
                                        <p:tav tm="0" fmla="#ppt_y+(sin(-2*pi*(1-$))*-#ppt_x+cos(-2*pi*(1-$))*(1-#ppt_y))*(1-$)">
                                          <p:val>
                                            <p:fltVal val="0"/>
                                          </p:val>
                                        </p:tav>
                                        <p:tav tm="100000">
                                          <p:val>
                                            <p:fltVal val="1"/>
                                          </p:val>
                                        </p:tav>
                                      </p:tavLst>
                                    </p:anim>
                                  </p:childTnLst>
                                </p:cTn>
                              </p:par>
                            </p:childTnLst>
                          </p:cTn>
                        </p:par>
                        <p:par>
                          <p:cTn id="46" fill="hold">
                            <p:stCondLst>
                              <p:cond delay="2000"/>
                            </p:stCondLst>
                            <p:childTnLst>
                              <p:par>
                                <p:cTn id="47" presetID="42" presetClass="entr" presetSubtype="0" fill="hold" grpId="0" nodeType="afterEffect">
                                  <p:stCondLst>
                                    <p:cond delay="0"/>
                                  </p:stCondLst>
                                  <p:childTnLst>
                                    <p:set>
                                      <p:cBhvr>
                                        <p:cTn id="48" dur="1" fill="hold">
                                          <p:stCondLst>
                                            <p:cond delay="0"/>
                                          </p:stCondLst>
                                        </p:cTn>
                                        <p:tgtEl>
                                          <p:spTgt spid="35"/>
                                        </p:tgtEl>
                                        <p:attrNameLst>
                                          <p:attrName>style.visibility</p:attrName>
                                        </p:attrNameLst>
                                      </p:cBhvr>
                                      <p:to>
                                        <p:strVal val="visible"/>
                                      </p:to>
                                    </p:set>
                                    <p:animEffect transition="in" filter="fade">
                                      <p:cBhvr>
                                        <p:cTn id="49" dur="1000"/>
                                        <p:tgtEl>
                                          <p:spTgt spid="35"/>
                                        </p:tgtEl>
                                      </p:cBhvr>
                                    </p:animEffect>
                                    <p:anim calcmode="lin" valueType="num">
                                      <p:cBhvr>
                                        <p:cTn id="50" dur="1000" fill="hold"/>
                                        <p:tgtEl>
                                          <p:spTgt spid="35"/>
                                        </p:tgtEl>
                                        <p:attrNameLst>
                                          <p:attrName>ppt_x</p:attrName>
                                        </p:attrNameLst>
                                      </p:cBhvr>
                                      <p:tavLst>
                                        <p:tav tm="0">
                                          <p:val>
                                            <p:strVal val="#ppt_x"/>
                                          </p:val>
                                        </p:tav>
                                        <p:tav tm="100000">
                                          <p:val>
                                            <p:strVal val="#ppt_x"/>
                                          </p:val>
                                        </p:tav>
                                      </p:tavLst>
                                    </p:anim>
                                    <p:anim calcmode="lin" valueType="num">
                                      <p:cBhvr>
                                        <p:cTn id="51" dur="1000" fill="hold"/>
                                        <p:tgtEl>
                                          <p:spTgt spid="35"/>
                                        </p:tgtEl>
                                        <p:attrNameLst>
                                          <p:attrName>ppt_y</p:attrName>
                                        </p:attrNameLst>
                                      </p:cBhvr>
                                      <p:tavLst>
                                        <p:tav tm="0">
                                          <p:val>
                                            <p:strVal val="#ppt_y+.1"/>
                                          </p:val>
                                        </p:tav>
                                        <p:tav tm="100000">
                                          <p:val>
                                            <p:strVal val="#ppt_y"/>
                                          </p:val>
                                        </p:tav>
                                      </p:tavLst>
                                    </p:anim>
                                  </p:childTnLst>
                                </p:cTn>
                              </p:par>
                              <p:par>
                                <p:cTn id="52" presetID="42" presetClass="entr" presetSubtype="0" fill="hold" grpId="0" nodeType="with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fade">
                                      <p:cBhvr>
                                        <p:cTn id="54" dur="1000"/>
                                        <p:tgtEl>
                                          <p:spTgt spid="36"/>
                                        </p:tgtEl>
                                      </p:cBhvr>
                                    </p:animEffect>
                                    <p:anim calcmode="lin" valueType="num">
                                      <p:cBhvr>
                                        <p:cTn id="55" dur="1000" fill="hold"/>
                                        <p:tgtEl>
                                          <p:spTgt spid="36"/>
                                        </p:tgtEl>
                                        <p:attrNameLst>
                                          <p:attrName>ppt_x</p:attrName>
                                        </p:attrNameLst>
                                      </p:cBhvr>
                                      <p:tavLst>
                                        <p:tav tm="0">
                                          <p:val>
                                            <p:strVal val="#ppt_x"/>
                                          </p:val>
                                        </p:tav>
                                        <p:tav tm="100000">
                                          <p:val>
                                            <p:strVal val="#ppt_x"/>
                                          </p:val>
                                        </p:tav>
                                      </p:tavLst>
                                    </p:anim>
                                    <p:anim calcmode="lin" valueType="num">
                                      <p:cBhvr>
                                        <p:cTn id="56" dur="1000" fill="hold"/>
                                        <p:tgtEl>
                                          <p:spTgt spid="36"/>
                                        </p:tgtEl>
                                        <p:attrNameLst>
                                          <p:attrName>ppt_y</p:attrName>
                                        </p:attrNameLst>
                                      </p:cBhvr>
                                      <p:tavLst>
                                        <p:tav tm="0">
                                          <p:val>
                                            <p:strVal val="#ppt_y+.1"/>
                                          </p:val>
                                        </p:tav>
                                        <p:tav tm="100000">
                                          <p:val>
                                            <p:strVal val="#ppt_y"/>
                                          </p:val>
                                        </p:tav>
                                      </p:tavLst>
                                    </p:anim>
                                  </p:childTnLst>
                                </p:cTn>
                              </p:par>
                              <p:par>
                                <p:cTn id="57" presetID="42" presetClass="entr" presetSubtype="0" fill="hold" nodeType="withEffect">
                                  <p:stCondLst>
                                    <p:cond delay="0"/>
                                  </p:stCondLst>
                                  <p:childTnLst>
                                    <p:set>
                                      <p:cBhvr>
                                        <p:cTn id="58" dur="1" fill="hold">
                                          <p:stCondLst>
                                            <p:cond delay="0"/>
                                          </p:stCondLst>
                                        </p:cTn>
                                        <p:tgtEl>
                                          <p:spTgt spid="32"/>
                                        </p:tgtEl>
                                        <p:attrNameLst>
                                          <p:attrName>style.visibility</p:attrName>
                                        </p:attrNameLst>
                                      </p:cBhvr>
                                      <p:to>
                                        <p:strVal val="visible"/>
                                      </p:to>
                                    </p:set>
                                    <p:animEffect transition="in" filter="fade">
                                      <p:cBhvr>
                                        <p:cTn id="59" dur="1000"/>
                                        <p:tgtEl>
                                          <p:spTgt spid="32"/>
                                        </p:tgtEl>
                                      </p:cBhvr>
                                    </p:animEffect>
                                    <p:anim calcmode="lin" valueType="num">
                                      <p:cBhvr>
                                        <p:cTn id="60" dur="1000" fill="hold"/>
                                        <p:tgtEl>
                                          <p:spTgt spid="32"/>
                                        </p:tgtEl>
                                        <p:attrNameLst>
                                          <p:attrName>ppt_x</p:attrName>
                                        </p:attrNameLst>
                                      </p:cBhvr>
                                      <p:tavLst>
                                        <p:tav tm="0">
                                          <p:val>
                                            <p:strVal val="#ppt_x"/>
                                          </p:val>
                                        </p:tav>
                                        <p:tav tm="100000">
                                          <p:val>
                                            <p:strVal val="#ppt_x"/>
                                          </p:val>
                                        </p:tav>
                                      </p:tavLst>
                                    </p:anim>
                                    <p:anim calcmode="lin" valueType="num">
                                      <p:cBhvr>
                                        <p:cTn id="61" dur="1000" fill="hold"/>
                                        <p:tgtEl>
                                          <p:spTgt spid="32"/>
                                        </p:tgtEl>
                                        <p:attrNameLst>
                                          <p:attrName>ppt_y</p:attrName>
                                        </p:attrNameLst>
                                      </p:cBhvr>
                                      <p:tavLst>
                                        <p:tav tm="0">
                                          <p:val>
                                            <p:strVal val="#ppt_y+.1"/>
                                          </p:val>
                                        </p:tav>
                                        <p:tav tm="100000">
                                          <p:val>
                                            <p:strVal val="#ppt_y"/>
                                          </p:val>
                                        </p:tav>
                                      </p:tavLst>
                                    </p:anim>
                                  </p:childTnLst>
                                </p:cTn>
                              </p:par>
                              <p:par>
                                <p:cTn id="62" presetID="42" presetClass="entr" presetSubtype="0" fill="hold" nodeType="withEffect">
                                  <p:stCondLst>
                                    <p:cond delay="0"/>
                                  </p:stCondLst>
                                  <p:childTnLst>
                                    <p:set>
                                      <p:cBhvr>
                                        <p:cTn id="63" dur="1" fill="hold">
                                          <p:stCondLst>
                                            <p:cond delay="0"/>
                                          </p:stCondLst>
                                        </p:cTn>
                                        <p:tgtEl>
                                          <p:spTgt spid="37"/>
                                        </p:tgtEl>
                                        <p:attrNameLst>
                                          <p:attrName>style.visibility</p:attrName>
                                        </p:attrNameLst>
                                      </p:cBhvr>
                                      <p:to>
                                        <p:strVal val="visible"/>
                                      </p:to>
                                    </p:set>
                                    <p:animEffect transition="in" filter="fade">
                                      <p:cBhvr>
                                        <p:cTn id="64" dur="1000"/>
                                        <p:tgtEl>
                                          <p:spTgt spid="37"/>
                                        </p:tgtEl>
                                      </p:cBhvr>
                                    </p:animEffect>
                                    <p:anim calcmode="lin" valueType="num">
                                      <p:cBhvr>
                                        <p:cTn id="65" dur="1000" fill="hold"/>
                                        <p:tgtEl>
                                          <p:spTgt spid="37"/>
                                        </p:tgtEl>
                                        <p:attrNameLst>
                                          <p:attrName>ppt_x</p:attrName>
                                        </p:attrNameLst>
                                      </p:cBhvr>
                                      <p:tavLst>
                                        <p:tav tm="0">
                                          <p:val>
                                            <p:strVal val="#ppt_x"/>
                                          </p:val>
                                        </p:tav>
                                        <p:tav tm="100000">
                                          <p:val>
                                            <p:strVal val="#ppt_x"/>
                                          </p:val>
                                        </p:tav>
                                      </p:tavLst>
                                    </p:anim>
                                    <p:anim calcmode="lin" valueType="num">
                                      <p:cBhvr>
                                        <p:cTn id="66" dur="1000" fill="hold"/>
                                        <p:tgtEl>
                                          <p:spTgt spid="37"/>
                                        </p:tgtEl>
                                        <p:attrNameLst>
                                          <p:attrName>ppt_y</p:attrName>
                                        </p:attrNameLst>
                                      </p:cBhvr>
                                      <p:tavLst>
                                        <p:tav tm="0">
                                          <p:val>
                                            <p:strVal val="#ppt_y+.1"/>
                                          </p:val>
                                        </p:tav>
                                        <p:tav tm="100000">
                                          <p:val>
                                            <p:strVal val="#ppt_y"/>
                                          </p:val>
                                        </p:tav>
                                      </p:tavLst>
                                    </p:anim>
                                  </p:childTnLst>
                                </p:cTn>
                              </p:par>
                            </p:childTnLst>
                          </p:cTn>
                        </p:par>
                        <p:par>
                          <p:cTn id="67" fill="hold">
                            <p:stCondLst>
                              <p:cond delay="3000"/>
                            </p:stCondLst>
                            <p:childTnLst>
                              <p:par>
                                <p:cTn id="68" presetID="14" presetClass="entr" presetSubtype="10" fill="hold" grpId="0" nodeType="afterEffect">
                                  <p:stCondLst>
                                    <p:cond delay="0"/>
                                  </p:stCondLst>
                                  <p:childTnLst>
                                    <p:set>
                                      <p:cBhvr>
                                        <p:cTn id="69" dur="1" fill="hold">
                                          <p:stCondLst>
                                            <p:cond delay="0"/>
                                          </p:stCondLst>
                                        </p:cTn>
                                        <p:tgtEl>
                                          <p:spTgt spid="41"/>
                                        </p:tgtEl>
                                        <p:attrNameLst>
                                          <p:attrName>style.visibility</p:attrName>
                                        </p:attrNameLst>
                                      </p:cBhvr>
                                      <p:to>
                                        <p:strVal val="visible"/>
                                      </p:to>
                                    </p:set>
                                    <p:animEffect transition="in" filter="randombar(horizontal)">
                                      <p:cBhvr>
                                        <p:cTn id="70" dur="500"/>
                                        <p:tgtEl>
                                          <p:spTgt spid="41"/>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42"/>
                                        </p:tgtEl>
                                        <p:attrNameLst>
                                          <p:attrName>style.visibility</p:attrName>
                                        </p:attrNameLst>
                                      </p:cBhvr>
                                      <p:to>
                                        <p:strVal val="visible"/>
                                      </p:to>
                                    </p:set>
                                    <p:animEffect transition="in" filter="randombar(horizontal)">
                                      <p:cBhvr>
                                        <p:cTn id="73" dur="500"/>
                                        <p:tgtEl>
                                          <p:spTgt spid="42"/>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43"/>
                                        </p:tgtEl>
                                        <p:attrNameLst>
                                          <p:attrName>style.visibility</p:attrName>
                                        </p:attrNameLst>
                                      </p:cBhvr>
                                      <p:to>
                                        <p:strVal val="visible"/>
                                      </p:to>
                                    </p:set>
                                    <p:animEffect transition="in" filter="randombar(horizontal)">
                                      <p:cBhvr>
                                        <p:cTn id="76" dur="500"/>
                                        <p:tgtEl>
                                          <p:spTgt spid="43"/>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44"/>
                                        </p:tgtEl>
                                        <p:attrNameLst>
                                          <p:attrName>style.visibility</p:attrName>
                                        </p:attrNameLst>
                                      </p:cBhvr>
                                      <p:to>
                                        <p:strVal val="visible"/>
                                      </p:to>
                                    </p:set>
                                    <p:animEffect transition="in" filter="randombar(horizontal)">
                                      <p:cBhvr>
                                        <p:cTn id="79"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 grpId="0" animBg="1"/>
      <p:bldP spid="35" grpId="0" animBg="1"/>
      <p:bldP spid="36" grpId="0" animBg="1"/>
      <p:bldP spid="41" grpId="0"/>
      <p:bldP spid="42" grpId="0"/>
      <p:bldP spid="43" grpId="0"/>
      <p:bldP spid="44" grpId="0"/>
      <p:bldP spid="6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椭圆 12"/>
          <p:cNvSpPr/>
          <p:nvPr/>
        </p:nvSpPr>
        <p:spPr>
          <a:xfrm>
            <a:off x="6297557" y="5292572"/>
            <a:ext cx="667674" cy="667671"/>
          </a:xfrm>
          <a:prstGeom prst="ellipse">
            <a:avLst/>
          </a:prstGeom>
          <a:solidFill>
            <a:schemeClr val="bg1">
              <a:lumMod val="95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14" name="椭圆 13"/>
          <p:cNvSpPr/>
          <p:nvPr/>
        </p:nvSpPr>
        <p:spPr>
          <a:xfrm>
            <a:off x="7820201" y="5591561"/>
            <a:ext cx="366258" cy="366256"/>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15" name="椭圆 14"/>
          <p:cNvSpPr/>
          <p:nvPr/>
        </p:nvSpPr>
        <p:spPr>
          <a:xfrm>
            <a:off x="3601327" y="5592040"/>
            <a:ext cx="366258" cy="366256"/>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16" name="椭圆 15"/>
          <p:cNvSpPr/>
          <p:nvPr/>
        </p:nvSpPr>
        <p:spPr>
          <a:xfrm>
            <a:off x="3206335" y="5749777"/>
            <a:ext cx="183130" cy="18312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17" name="椭圆 16"/>
          <p:cNvSpPr/>
          <p:nvPr/>
        </p:nvSpPr>
        <p:spPr>
          <a:xfrm>
            <a:off x="8430866" y="5598251"/>
            <a:ext cx="366258" cy="366256"/>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18" name="椭圆 17"/>
          <p:cNvSpPr/>
          <p:nvPr/>
        </p:nvSpPr>
        <p:spPr>
          <a:xfrm>
            <a:off x="4281095" y="5588248"/>
            <a:ext cx="183130" cy="18312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19" name="椭圆 18"/>
          <p:cNvSpPr/>
          <p:nvPr/>
        </p:nvSpPr>
        <p:spPr>
          <a:xfrm>
            <a:off x="8934393" y="5763404"/>
            <a:ext cx="183130" cy="18312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20" name="椭圆 19"/>
          <p:cNvSpPr/>
          <p:nvPr/>
        </p:nvSpPr>
        <p:spPr>
          <a:xfrm>
            <a:off x="5331562" y="5634380"/>
            <a:ext cx="333837" cy="333836"/>
          </a:xfrm>
          <a:prstGeom prst="ellipse">
            <a:avLst/>
          </a:prstGeom>
          <a:solidFill>
            <a:schemeClr val="bg1">
              <a:lumMod val="95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21" name="椭圆 20"/>
          <p:cNvSpPr/>
          <p:nvPr/>
        </p:nvSpPr>
        <p:spPr>
          <a:xfrm>
            <a:off x="9165927" y="5589852"/>
            <a:ext cx="366258" cy="366256"/>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22" name="椭圆 21"/>
          <p:cNvSpPr/>
          <p:nvPr/>
        </p:nvSpPr>
        <p:spPr>
          <a:xfrm>
            <a:off x="5733070" y="5600589"/>
            <a:ext cx="366258" cy="366256"/>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23" name="椭圆 22"/>
          <p:cNvSpPr/>
          <p:nvPr/>
        </p:nvSpPr>
        <p:spPr>
          <a:xfrm>
            <a:off x="10009352" y="5666084"/>
            <a:ext cx="183130" cy="18312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24" name="椭圆 23"/>
          <p:cNvSpPr/>
          <p:nvPr/>
        </p:nvSpPr>
        <p:spPr>
          <a:xfrm>
            <a:off x="8064608" y="5346590"/>
            <a:ext cx="366258" cy="366256"/>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25" name="椭圆 24"/>
          <p:cNvSpPr/>
          <p:nvPr/>
        </p:nvSpPr>
        <p:spPr>
          <a:xfrm>
            <a:off x="2958984" y="5763782"/>
            <a:ext cx="183130" cy="18312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26" name="椭圆 25"/>
          <p:cNvSpPr/>
          <p:nvPr/>
        </p:nvSpPr>
        <p:spPr>
          <a:xfrm>
            <a:off x="6205992" y="5394705"/>
            <a:ext cx="183130" cy="18312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27" name="椭圆 26"/>
          <p:cNvSpPr/>
          <p:nvPr/>
        </p:nvSpPr>
        <p:spPr>
          <a:xfrm>
            <a:off x="4472753" y="5517129"/>
            <a:ext cx="429404" cy="429402"/>
          </a:xfrm>
          <a:prstGeom prst="ellipse">
            <a:avLst/>
          </a:prstGeom>
          <a:solidFill>
            <a:schemeClr val="bg1">
              <a:lumMod val="95000"/>
            </a:schemeClr>
          </a:solidFill>
          <a:ln>
            <a:noFill/>
          </a:ln>
          <a:effectLst>
            <a:outerShdw blurRad="317500" dist="190500" dir="8100000" algn="tr" rotWithShape="0">
              <a:prstClr val="black">
                <a:alpha val="5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28" name="椭圆 27"/>
          <p:cNvSpPr/>
          <p:nvPr/>
        </p:nvSpPr>
        <p:spPr>
          <a:xfrm>
            <a:off x="6965232" y="5587424"/>
            <a:ext cx="366258" cy="366256"/>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29" name="椭圆 28"/>
          <p:cNvSpPr/>
          <p:nvPr/>
        </p:nvSpPr>
        <p:spPr>
          <a:xfrm>
            <a:off x="1808011" y="5591866"/>
            <a:ext cx="366258" cy="366256"/>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30" name="椭圆 29"/>
          <p:cNvSpPr/>
          <p:nvPr/>
        </p:nvSpPr>
        <p:spPr>
          <a:xfrm>
            <a:off x="1427846" y="5766789"/>
            <a:ext cx="183130" cy="18312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31" name="椭圆 30"/>
          <p:cNvSpPr/>
          <p:nvPr/>
        </p:nvSpPr>
        <p:spPr>
          <a:xfrm>
            <a:off x="3894686" y="5347580"/>
            <a:ext cx="366258" cy="366256"/>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32" name="椭圆 31"/>
          <p:cNvSpPr/>
          <p:nvPr/>
        </p:nvSpPr>
        <p:spPr>
          <a:xfrm>
            <a:off x="2452851" y="5662596"/>
            <a:ext cx="183130" cy="18312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33" name="椭圆 32"/>
          <p:cNvSpPr/>
          <p:nvPr/>
        </p:nvSpPr>
        <p:spPr>
          <a:xfrm>
            <a:off x="8454822" y="5404296"/>
            <a:ext cx="183130" cy="18312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34" name="椭圆 33"/>
          <p:cNvSpPr/>
          <p:nvPr/>
        </p:nvSpPr>
        <p:spPr>
          <a:xfrm>
            <a:off x="10503493" y="5579478"/>
            <a:ext cx="366258" cy="366256"/>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880" tIns="60940" rIns="121880" bIns="60940" rtlCol="0" anchor="ctr"/>
          <a:lstStyle/>
          <a:p>
            <a:pPr algn="ctr"/>
            <a:endParaRPr lang="zh-CN" altLang="en-US"/>
          </a:p>
        </p:txBody>
      </p:sp>
      <p:sp>
        <p:nvSpPr>
          <p:cNvPr id="35" name="矩形 34"/>
          <p:cNvSpPr>
            <a:spLocks noChangeArrowheads="1"/>
          </p:cNvSpPr>
          <p:nvPr/>
        </p:nvSpPr>
        <p:spPr bwMode="auto">
          <a:xfrm>
            <a:off x="5283448" y="1600766"/>
            <a:ext cx="1703274" cy="5425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110548" tIns="55273" rIns="110548" bIns="55273">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ct val="0"/>
              </a:spcBef>
              <a:buNone/>
            </a:pPr>
            <a:r>
              <a:rPr lang="zh-CN" altLang="en-US" sz="2800" dirty="0">
                <a:solidFill>
                  <a:schemeClr val="tx1">
                    <a:lumMod val="50000"/>
                    <a:lumOff val="50000"/>
                  </a:schemeClr>
                </a:solidFill>
              </a:rPr>
              <a:t>添加文字</a:t>
            </a:r>
            <a:endParaRPr lang="zh-CN" altLang="en-US" sz="2800" dirty="0">
              <a:solidFill>
                <a:schemeClr val="tx1">
                  <a:lumMod val="50000"/>
                  <a:lumOff val="50000"/>
                </a:schemeClr>
              </a:solidFill>
            </a:endParaRPr>
          </a:p>
        </p:txBody>
      </p:sp>
      <p:grpSp>
        <p:nvGrpSpPr>
          <p:cNvPr id="36" name="组合 35"/>
          <p:cNvGrpSpPr/>
          <p:nvPr/>
        </p:nvGrpSpPr>
        <p:grpSpPr>
          <a:xfrm>
            <a:off x="2310741" y="2095591"/>
            <a:ext cx="7911404" cy="2669685"/>
            <a:chOff x="1732987" y="1572178"/>
            <a:chExt cx="5935356" cy="2002882"/>
          </a:xfrm>
        </p:grpSpPr>
        <p:grpSp>
          <p:nvGrpSpPr>
            <p:cNvPr id="37" name="组合 36"/>
            <p:cNvGrpSpPr/>
            <p:nvPr/>
          </p:nvGrpSpPr>
          <p:grpSpPr>
            <a:xfrm>
              <a:off x="1732987" y="1572178"/>
              <a:ext cx="3034931" cy="965501"/>
              <a:chOff x="1732987" y="1572178"/>
              <a:chExt cx="3034931" cy="965501"/>
            </a:xfrm>
          </p:grpSpPr>
          <p:sp>
            <p:nvSpPr>
              <p:cNvPr id="53" name="Oval 12"/>
              <p:cNvSpPr/>
              <p:nvPr/>
            </p:nvSpPr>
            <p:spPr>
              <a:xfrm>
                <a:off x="2195736" y="1616224"/>
                <a:ext cx="72008" cy="72008"/>
              </a:xfrm>
              <a:prstGeom prst="ellipse">
                <a:avLst/>
              </a:prstGeom>
              <a:solidFill>
                <a:srgbClr val="3D3743"/>
              </a:solidFill>
              <a:ln w="25400" cap="flat" cmpd="sng" algn="ctr">
                <a:noFill/>
                <a:prstDash val="solid"/>
              </a:ln>
              <a:effectLst/>
            </p:spPr>
            <p:txBody>
              <a:bodyPr rtlCol="0" anchor="ctr"/>
              <a:lstStyle/>
              <a:p>
                <a:pPr algn="ctr" defTabSz="1218565">
                  <a:defRPr/>
                </a:pPr>
                <a:endParaRPr lang="bg-BG" sz="2400" kern="0">
                  <a:solidFill>
                    <a:sysClr val="window" lastClr="FFFFFF"/>
                  </a:solidFill>
                  <a:latin typeface="Calibri" panose="020F0502020204030204"/>
                </a:endParaRPr>
              </a:p>
            </p:txBody>
          </p:sp>
          <p:sp>
            <p:nvSpPr>
              <p:cNvPr id="54" name="Arc 17"/>
              <p:cNvSpPr/>
              <p:nvPr/>
            </p:nvSpPr>
            <p:spPr>
              <a:xfrm rot="152113" flipH="1">
                <a:off x="1732987" y="1572178"/>
                <a:ext cx="3034931" cy="965501"/>
              </a:xfrm>
              <a:prstGeom prst="arc">
                <a:avLst>
                  <a:gd name="adj1" fmla="val 12596661"/>
                  <a:gd name="adj2" fmla="val 20489397"/>
                </a:avLst>
              </a:prstGeom>
              <a:noFill/>
              <a:ln w="12700" cap="flat" cmpd="sng" algn="ctr">
                <a:solidFill>
                  <a:srgbClr val="3D3743"/>
                </a:solidFill>
                <a:prstDash val="sysDot"/>
              </a:ln>
              <a:effectLst/>
            </p:spPr>
            <p:txBody>
              <a:bodyPr rtlCol="0" anchor="ctr"/>
              <a:lstStyle/>
              <a:p>
                <a:pPr algn="ctr" defTabSz="1218565">
                  <a:defRPr/>
                </a:pPr>
                <a:endParaRPr lang="bg-BG" sz="2400" kern="0">
                  <a:solidFill>
                    <a:sysClr val="windowText" lastClr="000000"/>
                  </a:solidFill>
                  <a:latin typeface="Calibri" panose="020F0502020204030204"/>
                </a:endParaRPr>
              </a:p>
            </p:txBody>
          </p:sp>
        </p:grpSp>
        <p:grpSp>
          <p:nvGrpSpPr>
            <p:cNvPr id="38" name="组合 37"/>
            <p:cNvGrpSpPr/>
            <p:nvPr/>
          </p:nvGrpSpPr>
          <p:grpSpPr>
            <a:xfrm>
              <a:off x="2648544" y="1696268"/>
              <a:ext cx="1844553" cy="965501"/>
              <a:chOff x="2648544" y="1696268"/>
              <a:chExt cx="1844553" cy="965501"/>
            </a:xfrm>
          </p:grpSpPr>
          <p:sp>
            <p:nvSpPr>
              <p:cNvPr id="51" name="Oval 70"/>
              <p:cNvSpPr/>
              <p:nvPr/>
            </p:nvSpPr>
            <p:spPr>
              <a:xfrm>
                <a:off x="2648544" y="2264296"/>
                <a:ext cx="72008" cy="72008"/>
              </a:xfrm>
              <a:prstGeom prst="ellipse">
                <a:avLst/>
              </a:prstGeom>
              <a:solidFill>
                <a:srgbClr val="3D3743"/>
              </a:solidFill>
              <a:ln w="25400" cap="flat" cmpd="sng" algn="ctr">
                <a:noFill/>
                <a:prstDash val="solid"/>
              </a:ln>
              <a:effectLst/>
            </p:spPr>
            <p:txBody>
              <a:bodyPr rtlCol="0" anchor="ctr"/>
              <a:lstStyle/>
              <a:p>
                <a:pPr algn="ctr" defTabSz="1218565">
                  <a:defRPr/>
                </a:pPr>
                <a:endParaRPr lang="bg-BG" sz="2400" kern="0">
                  <a:solidFill>
                    <a:sysClr val="window" lastClr="FFFFFF"/>
                  </a:solidFill>
                  <a:latin typeface="Calibri" panose="020F0502020204030204"/>
                </a:endParaRPr>
              </a:p>
            </p:txBody>
          </p:sp>
          <p:sp>
            <p:nvSpPr>
              <p:cNvPr id="52" name="Arc 75"/>
              <p:cNvSpPr/>
              <p:nvPr/>
            </p:nvSpPr>
            <p:spPr>
              <a:xfrm rot="20899889" flipH="1">
                <a:off x="2680044" y="1696268"/>
                <a:ext cx="1813053" cy="965501"/>
              </a:xfrm>
              <a:prstGeom prst="arc">
                <a:avLst>
                  <a:gd name="adj1" fmla="val 12596661"/>
                  <a:gd name="adj2" fmla="val 21380040"/>
                </a:avLst>
              </a:prstGeom>
              <a:noFill/>
              <a:ln w="12700" cap="flat" cmpd="sng" algn="ctr">
                <a:solidFill>
                  <a:srgbClr val="3D3743"/>
                </a:solidFill>
                <a:prstDash val="sysDot"/>
              </a:ln>
              <a:effectLst/>
            </p:spPr>
            <p:txBody>
              <a:bodyPr rtlCol="0" anchor="ctr"/>
              <a:lstStyle/>
              <a:p>
                <a:pPr algn="ctr" defTabSz="1218565">
                  <a:defRPr/>
                </a:pPr>
                <a:endParaRPr lang="bg-BG" sz="2400" kern="0">
                  <a:solidFill>
                    <a:sysClr val="windowText" lastClr="000000"/>
                  </a:solidFill>
                  <a:latin typeface="Calibri" panose="020F0502020204030204"/>
                </a:endParaRPr>
              </a:p>
            </p:txBody>
          </p:sp>
        </p:grpSp>
        <p:grpSp>
          <p:nvGrpSpPr>
            <p:cNvPr id="39" name="组合 38"/>
            <p:cNvGrpSpPr/>
            <p:nvPr/>
          </p:nvGrpSpPr>
          <p:grpSpPr>
            <a:xfrm>
              <a:off x="3341552" y="1682559"/>
              <a:ext cx="1347849" cy="1826310"/>
              <a:chOff x="3341552" y="1682559"/>
              <a:chExt cx="1347849" cy="1826310"/>
            </a:xfrm>
          </p:grpSpPr>
          <p:sp>
            <p:nvSpPr>
              <p:cNvPr id="49" name="Oval 71"/>
              <p:cNvSpPr/>
              <p:nvPr/>
            </p:nvSpPr>
            <p:spPr>
              <a:xfrm>
                <a:off x="3347864" y="2840360"/>
                <a:ext cx="72008" cy="72008"/>
              </a:xfrm>
              <a:prstGeom prst="ellipse">
                <a:avLst/>
              </a:prstGeom>
              <a:solidFill>
                <a:srgbClr val="3D3743"/>
              </a:solidFill>
              <a:ln w="25400" cap="flat" cmpd="sng" algn="ctr">
                <a:noFill/>
                <a:prstDash val="solid"/>
              </a:ln>
              <a:effectLst/>
            </p:spPr>
            <p:txBody>
              <a:bodyPr rtlCol="0" anchor="ctr"/>
              <a:lstStyle/>
              <a:p>
                <a:pPr algn="ctr" defTabSz="1218565">
                  <a:defRPr/>
                </a:pPr>
                <a:endParaRPr lang="bg-BG" sz="2400" kern="0">
                  <a:solidFill>
                    <a:sysClr val="window" lastClr="FFFFFF"/>
                  </a:solidFill>
                  <a:latin typeface="Calibri" panose="020F0502020204030204"/>
                </a:endParaRPr>
              </a:p>
            </p:txBody>
          </p:sp>
          <p:sp>
            <p:nvSpPr>
              <p:cNvPr id="50" name="Arc 76"/>
              <p:cNvSpPr/>
              <p:nvPr/>
            </p:nvSpPr>
            <p:spPr>
              <a:xfrm rot="20899889" flipH="1">
                <a:off x="3341552" y="1682559"/>
                <a:ext cx="1347849" cy="1826310"/>
              </a:xfrm>
              <a:prstGeom prst="arc">
                <a:avLst>
                  <a:gd name="adj1" fmla="val 13745913"/>
                  <a:gd name="adj2" fmla="val 525263"/>
                </a:avLst>
              </a:prstGeom>
              <a:noFill/>
              <a:ln w="12700" cap="flat" cmpd="sng" algn="ctr">
                <a:solidFill>
                  <a:srgbClr val="3D3743"/>
                </a:solidFill>
                <a:prstDash val="sysDot"/>
              </a:ln>
              <a:effectLst/>
            </p:spPr>
            <p:txBody>
              <a:bodyPr rtlCol="0" anchor="ctr"/>
              <a:lstStyle/>
              <a:p>
                <a:pPr algn="ctr" defTabSz="1218565">
                  <a:defRPr/>
                </a:pPr>
                <a:endParaRPr lang="bg-BG" sz="2400" kern="0">
                  <a:solidFill>
                    <a:sysClr val="windowText" lastClr="000000"/>
                  </a:solidFill>
                  <a:latin typeface="Calibri" panose="020F0502020204030204"/>
                </a:endParaRPr>
              </a:p>
            </p:txBody>
          </p:sp>
        </p:grpSp>
        <p:grpSp>
          <p:nvGrpSpPr>
            <p:cNvPr id="40" name="组合 39"/>
            <p:cNvGrpSpPr/>
            <p:nvPr/>
          </p:nvGrpSpPr>
          <p:grpSpPr>
            <a:xfrm>
              <a:off x="4621504" y="1616224"/>
              <a:ext cx="3046839" cy="942037"/>
              <a:chOff x="4621504" y="1616224"/>
              <a:chExt cx="3046839" cy="942037"/>
            </a:xfrm>
          </p:grpSpPr>
          <p:sp>
            <p:nvSpPr>
              <p:cNvPr id="47" name="Oval 74"/>
              <p:cNvSpPr/>
              <p:nvPr/>
            </p:nvSpPr>
            <p:spPr>
              <a:xfrm>
                <a:off x="6806016" y="1631321"/>
                <a:ext cx="72008" cy="72008"/>
              </a:xfrm>
              <a:prstGeom prst="ellipse">
                <a:avLst/>
              </a:prstGeom>
              <a:solidFill>
                <a:srgbClr val="3D3743"/>
              </a:solidFill>
              <a:ln w="25400" cap="flat" cmpd="sng" algn="ctr">
                <a:noFill/>
                <a:prstDash val="solid"/>
              </a:ln>
              <a:effectLst/>
            </p:spPr>
            <p:txBody>
              <a:bodyPr rtlCol="0" anchor="ctr"/>
              <a:lstStyle/>
              <a:p>
                <a:pPr algn="ctr" defTabSz="1218565">
                  <a:defRPr/>
                </a:pPr>
                <a:endParaRPr lang="bg-BG" sz="2400" kern="0">
                  <a:solidFill>
                    <a:sysClr val="window" lastClr="FFFFFF"/>
                  </a:solidFill>
                  <a:latin typeface="Calibri" panose="020F0502020204030204"/>
                </a:endParaRPr>
              </a:p>
            </p:txBody>
          </p:sp>
          <p:sp>
            <p:nvSpPr>
              <p:cNvPr id="48" name="Arc 80"/>
              <p:cNvSpPr/>
              <p:nvPr/>
            </p:nvSpPr>
            <p:spPr>
              <a:xfrm flipH="1">
                <a:off x="4621504" y="1616224"/>
                <a:ext cx="3046839" cy="942037"/>
              </a:xfrm>
              <a:prstGeom prst="arc">
                <a:avLst>
                  <a:gd name="adj1" fmla="val 12596661"/>
                  <a:gd name="adj2" fmla="val 20457581"/>
                </a:avLst>
              </a:prstGeom>
              <a:noFill/>
              <a:ln w="12700" cap="flat" cmpd="sng" algn="ctr">
                <a:solidFill>
                  <a:srgbClr val="3D3743"/>
                </a:solidFill>
                <a:prstDash val="sysDot"/>
              </a:ln>
              <a:effectLst/>
            </p:spPr>
            <p:txBody>
              <a:bodyPr rtlCol="0" anchor="ctr"/>
              <a:lstStyle/>
              <a:p>
                <a:pPr algn="ctr" defTabSz="1218565">
                  <a:defRPr/>
                </a:pPr>
                <a:endParaRPr lang="bg-BG" sz="2400" kern="0">
                  <a:solidFill>
                    <a:sysClr val="windowText" lastClr="000000"/>
                  </a:solidFill>
                  <a:latin typeface="Calibri" panose="020F0502020204030204"/>
                </a:endParaRPr>
              </a:p>
            </p:txBody>
          </p:sp>
        </p:grpSp>
        <p:grpSp>
          <p:nvGrpSpPr>
            <p:cNvPr id="41" name="组合 40"/>
            <p:cNvGrpSpPr/>
            <p:nvPr/>
          </p:nvGrpSpPr>
          <p:grpSpPr>
            <a:xfrm>
              <a:off x="4619376" y="1762024"/>
              <a:ext cx="1873213" cy="965501"/>
              <a:chOff x="4619376" y="1762024"/>
              <a:chExt cx="1873213" cy="965501"/>
            </a:xfrm>
          </p:grpSpPr>
          <p:sp>
            <p:nvSpPr>
              <p:cNvPr id="45" name="Oval 73"/>
              <p:cNvSpPr/>
              <p:nvPr/>
            </p:nvSpPr>
            <p:spPr>
              <a:xfrm>
                <a:off x="6420581" y="2261460"/>
                <a:ext cx="72008" cy="72008"/>
              </a:xfrm>
              <a:prstGeom prst="ellipse">
                <a:avLst/>
              </a:prstGeom>
              <a:solidFill>
                <a:srgbClr val="3D3743"/>
              </a:solidFill>
              <a:ln w="25400" cap="flat" cmpd="sng" algn="ctr">
                <a:noFill/>
                <a:prstDash val="solid"/>
              </a:ln>
              <a:effectLst/>
            </p:spPr>
            <p:txBody>
              <a:bodyPr rtlCol="0" anchor="ctr"/>
              <a:lstStyle/>
              <a:p>
                <a:pPr algn="ctr" defTabSz="1218565">
                  <a:defRPr/>
                </a:pPr>
                <a:endParaRPr lang="bg-BG" sz="2400" kern="0">
                  <a:solidFill>
                    <a:sysClr val="window" lastClr="FFFFFF"/>
                  </a:solidFill>
                  <a:latin typeface="Calibri" panose="020F0502020204030204"/>
                </a:endParaRPr>
              </a:p>
            </p:txBody>
          </p:sp>
          <p:sp>
            <p:nvSpPr>
              <p:cNvPr id="46" name="Arc 81"/>
              <p:cNvSpPr/>
              <p:nvPr/>
            </p:nvSpPr>
            <p:spPr>
              <a:xfrm rot="700111">
                <a:off x="4619376" y="1762024"/>
                <a:ext cx="1851447" cy="965501"/>
              </a:xfrm>
              <a:prstGeom prst="arc">
                <a:avLst>
                  <a:gd name="adj1" fmla="val 12596661"/>
                  <a:gd name="adj2" fmla="val 20993129"/>
                </a:avLst>
              </a:prstGeom>
              <a:noFill/>
              <a:ln w="12700" cap="flat" cmpd="sng" algn="ctr">
                <a:solidFill>
                  <a:srgbClr val="3D3743"/>
                </a:solidFill>
                <a:prstDash val="sysDot"/>
              </a:ln>
              <a:effectLst/>
            </p:spPr>
            <p:txBody>
              <a:bodyPr rtlCol="0" anchor="ctr"/>
              <a:lstStyle/>
              <a:p>
                <a:pPr algn="ctr" defTabSz="1218565">
                  <a:defRPr/>
                </a:pPr>
                <a:endParaRPr lang="bg-BG" sz="2400" kern="0">
                  <a:solidFill>
                    <a:sysClr val="windowText" lastClr="000000"/>
                  </a:solidFill>
                  <a:latin typeface="Calibri" panose="020F0502020204030204"/>
                </a:endParaRPr>
              </a:p>
            </p:txBody>
          </p:sp>
        </p:grpSp>
        <p:grpSp>
          <p:nvGrpSpPr>
            <p:cNvPr id="42" name="组合 41"/>
            <p:cNvGrpSpPr/>
            <p:nvPr/>
          </p:nvGrpSpPr>
          <p:grpSpPr>
            <a:xfrm>
              <a:off x="4454725" y="1748750"/>
              <a:ext cx="1347849" cy="1826310"/>
              <a:chOff x="4454725" y="1748750"/>
              <a:chExt cx="1347849" cy="1826310"/>
            </a:xfrm>
          </p:grpSpPr>
          <p:sp>
            <p:nvSpPr>
              <p:cNvPr id="43" name="Oval 72"/>
              <p:cNvSpPr/>
              <p:nvPr/>
            </p:nvSpPr>
            <p:spPr>
              <a:xfrm>
                <a:off x="5726609" y="2840360"/>
                <a:ext cx="72008" cy="72008"/>
              </a:xfrm>
              <a:prstGeom prst="ellipse">
                <a:avLst/>
              </a:prstGeom>
              <a:solidFill>
                <a:srgbClr val="3D3743"/>
              </a:solidFill>
              <a:ln w="25400" cap="flat" cmpd="sng" algn="ctr">
                <a:noFill/>
                <a:prstDash val="solid"/>
              </a:ln>
              <a:effectLst/>
            </p:spPr>
            <p:txBody>
              <a:bodyPr rtlCol="0" anchor="ctr"/>
              <a:lstStyle/>
              <a:p>
                <a:pPr algn="ctr" defTabSz="1218565">
                  <a:defRPr/>
                </a:pPr>
                <a:endParaRPr lang="bg-BG" sz="2400" kern="0">
                  <a:solidFill>
                    <a:sysClr val="window" lastClr="FFFFFF"/>
                  </a:solidFill>
                  <a:latin typeface="Calibri" panose="020F0502020204030204"/>
                </a:endParaRPr>
              </a:p>
            </p:txBody>
          </p:sp>
          <p:sp>
            <p:nvSpPr>
              <p:cNvPr id="44" name="Arc 82"/>
              <p:cNvSpPr/>
              <p:nvPr/>
            </p:nvSpPr>
            <p:spPr>
              <a:xfrm rot="700111">
                <a:off x="4454725" y="1748750"/>
                <a:ext cx="1347849" cy="1826310"/>
              </a:xfrm>
              <a:prstGeom prst="arc">
                <a:avLst>
                  <a:gd name="adj1" fmla="val 13745913"/>
                  <a:gd name="adj2" fmla="val 525263"/>
                </a:avLst>
              </a:prstGeom>
              <a:noFill/>
              <a:ln w="12700" cap="flat" cmpd="sng" algn="ctr">
                <a:solidFill>
                  <a:srgbClr val="3D3743"/>
                </a:solidFill>
                <a:prstDash val="sysDot"/>
              </a:ln>
              <a:effectLst/>
            </p:spPr>
            <p:txBody>
              <a:bodyPr rtlCol="0" anchor="ctr"/>
              <a:lstStyle/>
              <a:p>
                <a:pPr algn="ctr" defTabSz="1218565">
                  <a:defRPr/>
                </a:pPr>
                <a:endParaRPr lang="bg-BG" sz="2400" kern="0">
                  <a:solidFill>
                    <a:sysClr val="windowText" lastClr="000000"/>
                  </a:solidFill>
                  <a:latin typeface="Calibri" panose="020F0502020204030204"/>
                </a:endParaRPr>
              </a:p>
            </p:txBody>
          </p:sp>
        </p:grpSp>
      </p:grpSp>
      <p:sp>
        <p:nvSpPr>
          <p:cNvPr id="55" name="Isosceles Triangle 5"/>
          <p:cNvSpPr/>
          <p:nvPr/>
        </p:nvSpPr>
        <p:spPr>
          <a:xfrm rot="10800000">
            <a:off x="5872810" y="2401284"/>
            <a:ext cx="527898" cy="316737"/>
          </a:xfrm>
          <a:prstGeom prst="triangle">
            <a:avLst/>
          </a:prstGeom>
          <a:solidFill>
            <a:schemeClr val="tx2"/>
          </a:solidFill>
          <a:ln w="25400" cap="flat" cmpd="sng" algn="ctr">
            <a:noFill/>
            <a:prstDash val="solid"/>
          </a:ln>
          <a:effectLst/>
        </p:spPr>
        <p:txBody>
          <a:bodyPr lIns="121880" tIns="60940" rIns="121880" bIns="60940" rtlCol="0" anchor="ctr"/>
          <a:lstStyle/>
          <a:p>
            <a:pPr algn="ctr" defTabSz="1218565">
              <a:defRPr/>
            </a:pPr>
            <a:endParaRPr lang="bg-BG" sz="2400" kern="0">
              <a:solidFill>
                <a:srgbClr val="F2F2F2"/>
              </a:solidFill>
              <a:latin typeface="Calibri" panose="020F0502020204030204"/>
            </a:endParaRPr>
          </a:p>
        </p:txBody>
      </p:sp>
      <p:grpSp>
        <p:nvGrpSpPr>
          <p:cNvPr id="56" name="组合 55"/>
          <p:cNvGrpSpPr/>
          <p:nvPr/>
        </p:nvGrpSpPr>
        <p:grpSpPr>
          <a:xfrm>
            <a:off x="1621771" y="1795064"/>
            <a:ext cx="1215193" cy="1215185"/>
            <a:chOff x="304800" y="673100"/>
            <a:chExt cx="4000500" cy="4000500"/>
          </a:xfrm>
          <a:effectLst>
            <a:outerShdw blurRad="444500" dist="254000" dir="8100000" algn="tr" rotWithShape="0">
              <a:prstClr val="black">
                <a:alpha val="50000"/>
              </a:prstClr>
            </a:outerShdw>
          </a:effectLst>
        </p:grpSpPr>
        <p:sp>
          <p:nvSpPr>
            <p:cNvPr id="57" name="同心圆 56"/>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58" name="椭圆 57"/>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59" name="组合 58"/>
          <p:cNvGrpSpPr/>
          <p:nvPr/>
        </p:nvGrpSpPr>
        <p:grpSpPr>
          <a:xfrm>
            <a:off x="2442952" y="3056397"/>
            <a:ext cx="1215193" cy="1215185"/>
            <a:chOff x="304800" y="673100"/>
            <a:chExt cx="4000500" cy="4000500"/>
          </a:xfrm>
          <a:effectLst>
            <a:outerShdw blurRad="444500" dist="254000" dir="8100000" algn="tr" rotWithShape="0">
              <a:prstClr val="black">
                <a:alpha val="50000"/>
              </a:prstClr>
            </a:outerShdw>
          </a:effectLst>
        </p:grpSpPr>
        <p:sp>
          <p:nvSpPr>
            <p:cNvPr id="60" name="同心圆 59"/>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61" name="椭圆 60"/>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62" name="组合 61"/>
          <p:cNvGrpSpPr/>
          <p:nvPr/>
        </p:nvGrpSpPr>
        <p:grpSpPr>
          <a:xfrm>
            <a:off x="3673499" y="3875384"/>
            <a:ext cx="1215193" cy="1215185"/>
            <a:chOff x="304800" y="673100"/>
            <a:chExt cx="4000500" cy="4000500"/>
          </a:xfrm>
          <a:effectLst>
            <a:outerShdw blurRad="444500" dist="254000" dir="8100000" algn="tr" rotWithShape="0">
              <a:prstClr val="black">
                <a:alpha val="50000"/>
              </a:prstClr>
            </a:outerShdw>
          </a:effectLst>
        </p:grpSpPr>
        <p:sp>
          <p:nvSpPr>
            <p:cNvPr id="63" name="同心圆 62"/>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64" name="椭圆 63"/>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65" name="组合 64"/>
          <p:cNvGrpSpPr/>
          <p:nvPr/>
        </p:nvGrpSpPr>
        <p:grpSpPr>
          <a:xfrm>
            <a:off x="9336096" y="1716088"/>
            <a:ext cx="1215193" cy="1215185"/>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67" name="椭圆 66"/>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68" name="组合 67"/>
          <p:cNvGrpSpPr/>
          <p:nvPr/>
        </p:nvGrpSpPr>
        <p:grpSpPr>
          <a:xfrm>
            <a:off x="8644583" y="2974527"/>
            <a:ext cx="1215193" cy="1215185"/>
            <a:chOff x="304800" y="673100"/>
            <a:chExt cx="4000500" cy="4000500"/>
          </a:xfrm>
          <a:effectLst>
            <a:outerShdw blurRad="444500" dist="254000" dir="8100000" algn="tr" rotWithShape="0">
              <a:prstClr val="black">
                <a:alpha val="50000"/>
              </a:prstClr>
            </a:outerShdw>
          </a:effectLst>
        </p:grpSpPr>
        <p:sp>
          <p:nvSpPr>
            <p:cNvPr id="69" name="同心圆 6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70" name="椭圆 6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grpSp>
        <p:nvGrpSpPr>
          <p:cNvPr id="71" name="组合 70"/>
          <p:cNvGrpSpPr/>
          <p:nvPr/>
        </p:nvGrpSpPr>
        <p:grpSpPr>
          <a:xfrm>
            <a:off x="7507851" y="3825160"/>
            <a:ext cx="1215193" cy="1215185"/>
            <a:chOff x="304800" y="673100"/>
            <a:chExt cx="4000500" cy="4000500"/>
          </a:xfrm>
          <a:effectLst>
            <a:outerShdw blurRad="444500" dist="254000" dir="8100000" algn="tr" rotWithShape="0">
              <a:prstClr val="black">
                <a:alpha val="50000"/>
              </a:prstClr>
            </a:outerShdw>
          </a:effectLst>
        </p:grpSpPr>
        <p:sp>
          <p:nvSpPr>
            <p:cNvPr id="72" name="同心圆 7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ysClr val="windowText" lastClr="000000"/>
                </a:solidFill>
                <a:latin typeface="Calibri" panose="020F0502020204030204"/>
                <a:ea typeface="宋体" panose="02010600030101010101" pitchFamily="2" charset="-122"/>
              </a:endParaRPr>
            </a:p>
          </p:txBody>
        </p:sp>
        <p:sp>
          <p:nvSpPr>
            <p:cNvPr id="73" name="椭圆 7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ysClr val="window" lastClr="FFFFFF"/>
                </a:solidFill>
                <a:latin typeface="Calibri" panose="020F0502020204030204"/>
                <a:ea typeface="宋体" panose="02010600030101010101" pitchFamily="2" charset="-122"/>
              </a:endParaRPr>
            </a:p>
          </p:txBody>
        </p:sp>
      </p:grpSp>
      <p:sp>
        <p:nvSpPr>
          <p:cNvPr id="74" name="文本框 13"/>
          <p:cNvSpPr txBox="1"/>
          <p:nvPr/>
        </p:nvSpPr>
        <p:spPr>
          <a:xfrm>
            <a:off x="4978741" y="2718020"/>
            <a:ext cx="2234521" cy="1811609"/>
          </a:xfrm>
          <a:prstGeom prst="rect">
            <a:avLst/>
          </a:prstGeom>
          <a:noFill/>
        </p:spPr>
        <p:txBody>
          <a:bodyPr wrap="square" lIns="87737" tIns="43867" rIns="87737" bIns="43867" rtlCol="0">
            <a:spAutoFit/>
          </a:bodyPr>
          <a:lstStyle/>
          <a:p>
            <a:pPr>
              <a:lnSpc>
                <a:spcPct val="120000"/>
              </a:lnSpc>
              <a:spcBef>
                <a:spcPct val="0"/>
              </a:spcBef>
              <a:buNone/>
            </a:pPr>
            <a:r>
              <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在此录入上述图表的综合描述说明，在此录入上述图表的综合描述说明，在此录入上述图表的综合描述说明，在此录入上述图表的综合描述说明，在此录入上述图表的综合描述说明。</a:t>
            </a:r>
            <a:endParaRPr lang="zh-CN" altLang="en-US" sz="13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75" name="Freeform 177"/>
          <p:cNvSpPr>
            <a:spLocks noEditPoints="1"/>
          </p:cNvSpPr>
          <p:nvPr/>
        </p:nvSpPr>
        <p:spPr bwMode="auto">
          <a:xfrm>
            <a:off x="2044395" y="2218680"/>
            <a:ext cx="395117" cy="340973"/>
          </a:xfrm>
          <a:custGeom>
            <a:avLst/>
            <a:gdLst>
              <a:gd name="T0" fmla="*/ 246 w 288"/>
              <a:gd name="T1" fmla="*/ 26 h 247"/>
              <a:gd name="T2" fmla="*/ 144 w 288"/>
              <a:gd name="T3" fmla="*/ 0 h 247"/>
              <a:gd name="T4" fmla="*/ 41 w 288"/>
              <a:gd name="T5" fmla="*/ 26 h 247"/>
              <a:gd name="T6" fmla="*/ 0 w 288"/>
              <a:gd name="T7" fmla="*/ 98 h 247"/>
              <a:gd name="T8" fmla="*/ 144 w 288"/>
              <a:gd name="T9" fmla="*/ 247 h 247"/>
              <a:gd name="T10" fmla="*/ 288 w 288"/>
              <a:gd name="T11" fmla="*/ 98 h 247"/>
              <a:gd name="T12" fmla="*/ 246 w 288"/>
              <a:gd name="T13" fmla="*/ 26 h 247"/>
              <a:gd name="T14" fmla="*/ 245 w 288"/>
              <a:gd name="T15" fmla="*/ 115 h 247"/>
              <a:gd name="T16" fmla="*/ 201 w 288"/>
              <a:gd name="T17" fmla="*/ 71 h 247"/>
              <a:gd name="T18" fmla="*/ 234 w 288"/>
              <a:gd name="T19" fmla="*/ 41 h 247"/>
              <a:gd name="T20" fmla="*/ 245 w 288"/>
              <a:gd name="T21" fmla="*/ 115 h 247"/>
              <a:gd name="T22" fmla="*/ 227 w 288"/>
              <a:gd name="T23" fmla="*/ 40 h 247"/>
              <a:gd name="T24" fmla="*/ 143 w 288"/>
              <a:gd name="T25" fmla="*/ 72 h 247"/>
              <a:gd name="T26" fmla="*/ 59 w 288"/>
              <a:gd name="T27" fmla="*/ 40 h 247"/>
              <a:gd name="T28" fmla="*/ 62 w 288"/>
              <a:gd name="T29" fmla="*/ 32 h 247"/>
              <a:gd name="T30" fmla="*/ 144 w 288"/>
              <a:gd name="T31" fmla="*/ 15 h 247"/>
              <a:gd name="T32" fmla="*/ 223 w 288"/>
              <a:gd name="T33" fmla="*/ 30 h 247"/>
              <a:gd name="T34" fmla="*/ 227 w 288"/>
              <a:gd name="T35" fmla="*/ 40 h 247"/>
              <a:gd name="T36" fmla="*/ 183 w 288"/>
              <a:gd name="T37" fmla="*/ 76 h 247"/>
              <a:gd name="T38" fmla="*/ 144 w 288"/>
              <a:gd name="T39" fmla="*/ 143 h 247"/>
              <a:gd name="T40" fmla="*/ 105 w 288"/>
              <a:gd name="T41" fmla="*/ 76 h 247"/>
              <a:gd name="T42" fmla="*/ 143 w 288"/>
              <a:gd name="T43" fmla="*/ 80 h 247"/>
              <a:gd name="T44" fmla="*/ 183 w 288"/>
              <a:gd name="T45" fmla="*/ 76 h 247"/>
              <a:gd name="T46" fmla="*/ 52 w 288"/>
              <a:gd name="T47" fmla="*/ 43 h 247"/>
              <a:gd name="T48" fmla="*/ 89 w 288"/>
              <a:gd name="T49" fmla="*/ 72 h 247"/>
              <a:gd name="T50" fmla="*/ 44 w 288"/>
              <a:gd name="T51" fmla="*/ 117 h 247"/>
              <a:gd name="T52" fmla="*/ 52 w 288"/>
              <a:gd name="T53" fmla="*/ 43 h 247"/>
              <a:gd name="T54" fmla="*/ 96 w 288"/>
              <a:gd name="T55" fmla="*/ 76 h 247"/>
              <a:gd name="T56" fmla="*/ 136 w 288"/>
              <a:gd name="T57" fmla="*/ 145 h 247"/>
              <a:gd name="T58" fmla="*/ 49 w 288"/>
              <a:gd name="T59" fmla="*/ 122 h 247"/>
              <a:gd name="T60" fmla="*/ 96 w 288"/>
              <a:gd name="T61" fmla="*/ 76 h 247"/>
              <a:gd name="T62" fmla="*/ 144 w 288"/>
              <a:gd name="T63" fmla="*/ 153 h 247"/>
              <a:gd name="T64" fmla="*/ 187 w 288"/>
              <a:gd name="T65" fmla="*/ 149 h 247"/>
              <a:gd name="T66" fmla="*/ 144 w 288"/>
              <a:gd name="T67" fmla="*/ 224 h 247"/>
              <a:gd name="T68" fmla="*/ 101 w 288"/>
              <a:gd name="T69" fmla="*/ 149 h 247"/>
              <a:gd name="T70" fmla="*/ 144 w 288"/>
              <a:gd name="T71" fmla="*/ 153 h 247"/>
              <a:gd name="T72" fmla="*/ 151 w 288"/>
              <a:gd name="T73" fmla="*/ 145 h 247"/>
              <a:gd name="T74" fmla="*/ 193 w 288"/>
              <a:gd name="T75" fmla="*/ 73 h 247"/>
              <a:gd name="T76" fmla="*/ 241 w 288"/>
              <a:gd name="T77" fmla="*/ 121 h 247"/>
              <a:gd name="T78" fmla="*/ 151 w 288"/>
              <a:gd name="T79" fmla="*/ 145 h 247"/>
              <a:gd name="T80" fmla="*/ 273 w 288"/>
              <a:gd name="T81" fmla="*/ 94 h 247"/>
              <a:gd name="T82" fmla="*/ 253 w 288"/>
              <a:gd name="T83" fmla="*/ 113 h 247"/>
              <a:gd name="T84" fmla="*/ 242 w 288"/>
              <a:gd name="T85" fmla="*/ 41 h 247"/>
              <a:gd name="T86" fmla="*/ 273 w 288"/>
              <a:gd name="T87" fmla="*/ 94 h 247"/>
              <a:gd name="T88" fmla="*/ 44 w 288"/>
              <a:gd name="T89" fmla="*/ 42 h 247"/>
              <a:gd name="T90" fmla="*/ 36 w 288"/>
              <a:gd name="T91" fmla="*/ 114 h 247"/>
              <a:gd name="T92" fmla="*/ 15 w 288"/>
              <a:gd name="T93" fmla="*/ 93 h 247"/>
              <a:gd name="T94" fmla="*/ 44 w 288"/>
              <a:gd name="T95" fmla="*/ 42 h 247"/>
              <a:gd name="T96" fmla="*/ 47 w 288"/>
              <a:gd name="T97" fmla="*/ 130 h 247"/>
              <a:gd name="T98" fmla="*/ 91 w 288"/>
              <a:gd name="T99" fmla="*/ 147 h 247"/>
              <a:gd name="T100" fmla="*/ 127 w 288"/>
              <a:gd name="T101" fmla="*/ 209 h 247"/>
              <a:gd name="T102" fmla="*/ 47 w 288"/>
              <a:gd name="T103" fmla="*/ 130 h 247"/>
              <a:gd name="T104" fmla="*/ 161 w 288"/>
              <a:gd name="T105" fmla="*/ 209 h 247"/>
              <a:gd name="T106" fmla="*/ 197 w 288"/>
              <a:gd name="T107" fmla="*/ 147 h 247"/>
              <a:gd name="T108" fmla="*/ 241 w 288"/>
              <a:gd name="T109" fmla="*/ 130 h 247"/>
              <a:gd name="T110" fmla="*/ 161 w 288"/>
              <a:gd name="T111" fmla="*/ 209 h 2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288" h="247">
                <a:moveTo>
                  <a:pt x="246" y="26"/>
                </a:moveTo>
                <a:cubicBezTo>
                  <a:pt x="219" y="12"/>
                  <a:pt x="212" y="0"/>
                  <a:pt x="144" y="0"/>
                </a:cubicBezTo>
                <a:cubicBezTo>
                  <a:pt x="76" y="0"/>
                  <a:pt x="68" y="12"/>
                  <a:pt x="41" y="26"/>
                </a:cubicBezTo>
                <a:cubicBezTo>
                  <a:pt x="11" y="43"/>
                  <a:pt x="0" y="75"/>
                  <a:pt x="0" y="98"/>
                </a:cubicBezTo>
                <a:cubicBezTo>
                  <a:pt x="0" y="110"/>
                  <a:pt x="144" y="247"/>
                  <a:pt x="144" y="247"/>
                </a:cubicBezTo>
                <a:cubicBezTo>
                  <a:pt x="144" y="247"/>
                  <a:pt x="288" y="110"/>
                  <a:pt x="288" y="98"/>
                </a:cubicBezTo>
                <a:cubicBezTo>
                  <a:pt x="288" y="76"/>
                  <a:pt x="277" y="43"/>
                  <a:pt x="246" y="26"/>
                </a:cubicBezTo>
                <a:close/>
                <a:moveTo>
                  <a:pt x="245" y="115"/>
                </a:moveTo>
                <a:cubicBezTo>
                  <a:pt x="201" y="71"/>
                  <a:pt x="201" y="71"/>
                  <a:pt x="201" y="71"/>
                </a:cubicBezTo>
                <a:cubicBezTo>
                  <a:pt x="221" y="64"/>
                  <a:pt x="233" y="53"/>
                  <a:pt x="234" y="41"/>
                </a:cubicBezTo>
                <a:lnTo>
                  <a:pt x="245" y="115"/>
                </a:lnTo>
                <a:close/>
                <a:moveTo>
                  <a:pt x="227" y="40"/>
                </a:moveTo>
                <a:cubicBezTo>
                  <a:pt x="227" y="55"/>
                  <a:pt x="193" y="72"/>
                  <a:pt x="143" y="72"/>
                </a:cubicBezTo>
                <a:cubicBezTo>
                  <a:pt x="93" y="72"/>
                  <a:pt x="59" y="55"/>
                  <a:pt x="59" y="40"/>
                </a:cubicBezTo>
                <a:cubicBezTo>
                  <a:pt x="59" y="37"/>
                  <a:pt x="60" y="34"/>
                  <a:pt x="62" y="32"/>
                </a:cubicBezTo>
                <a:cubicBezTo>
                  <a:pt x="79" y="21"/>
                  <a:pt x="92" y="15"/>
                  <a:pt x="144" y="15"/>
                </a:cubicBezTo>
                <a:cubicBezTo>
                  <a:pt x="193" y="15"/>
                  <a:pt x="207" y="21"/>
                  <a:pt x="223" y="30"/>
                </a:cubicBezTo>
                <a:cubicBezTo>
                  <a:pt x="225" y="33"/>
                  <a:pt x="227" y="36"/>
                  <a:pt x="227" y="40"/>
                </a:cubicBezTo>
                <a:close/>
                <a:moveTo>
                  <a:pt x="183" y="76"/>
                </a:moveTo>
                <a:cubicBezTo>
                  <a:pt x="144" y="143"/>
                  <a:pt x="144" y="143"/>
                  <a:pt x="144" y="143"/>
                </a:cubicBezTo>
                <a:cubicBezTo>
                  <a:pt x="105" y="76"/>
                  <a:pt x="105" y="76"/>
                  <a:pt x="105" y="76"/>
                </a:cubicBezTo>
                <a:cubicBezTo>
                  <a:pt x="117" y="78"/>
                  <a:pt x="129" y="80"/>
                  <a:pt x="143" y="80"/>
                </a:cubicBezTo>
                <a:cubicBezTo>
                  <a:pt x="158" y="80"/>
                  <a:pt x="171" y="78"/>
                  <a:pt x="183" y="76"/>
                </a:cubicBezTo>
                <a:close/>
                <a:moveTo>
                  <a:pt x="52" y="43"/>
                </a:moveTo>
                <a:cubicBezTo>
                  <a:pt x="54" y="55"/>
                  <a:pt x="68" y="65"/>
                  <a:pt x="89" y="72"/>
                </a:cubicBezTo>
                <a:cubicBezTo>
                  <a:pt x="44" y="117"/>
                  <a:pt x="44" y="117"/>
                  <a:pt x="44" y="117"/>
                </a:cubicBezTo>
                <a:lnTo>
                  <a:pt x="52" y="43"/>
                </a:lnTo>
                <a:close/>
                <a:moveTo>
                  <a:pt x="96" y="76"/>
                </a:moveTo>
                <a:cubicBezTo>
                  <a:pt x="136" y="145"/>
                  <a:pt x="136" y="145"/>
                  <a:pt x="136" y="145"/>
                </a:cubicBezTo>
                <a:cubicBezTo>
                  <a:pt x="97" y="144"/>
                  <a:pt x="69" y="134"/>
                  <a:pt x="49" y="122"/>
                </a:cubicBezTo>
                <a:lnTo>
                  <a:pt x="96" y="76"/>
                </a:lnTo>
                <a:close/>
                <a:moveTo>
                  <a:pt x="144" y="153"/>
                </a:moveTo>
                <a:cubicBezTo>
                  <a:pt x="160" y="153"/>
                  <a:pt x="174" y="152"/>
                  <a:pt x="187" y="149"/>
                </a:cubicBezTo>
                <a:cubicBezTo>
                  <a:pt x="144" y="224"/>
                  <a:pt x="144" y="224"/>
                  <a:pt x="144" y="224"/>
                </a:cubicBezTo>
                <a:cubicBezTo>
                  <a:pt x="101" y="149"/>
                  <a:pt x="101" y="149"/>
                  <a:pt x="101" y="149"/>
                </a:cubicBezTo>
                <a:cubicBezTo>
                  <a:pt x="114" y="152"/>
                  <a:pt x="128" y="153"/>
                  <a:pt x="144" y="153"/>
                </a:cubicBezTo>
                <a:close/>
                <a:moveTo>
                  <a:pt x="151" y="145"/>
                </a:moveTo>
                <a:cubicBezTo>
                  <a:pt x="193" y="73"/>
                  <a:pt x="193" y="73"/>
                  <a:pt x="193" y="73"/>
                </a:cubicBezTo>
                <a:cubicBezTo>
                  <a:pt x="241" y="121"/>
                  <a:pt x="241" y="121"/>
                  <a:pt x="241" y="121"/>
                </a:cubicBezTo>
                <a:cubicBezTo>
                  <a:pt x="221" y="133"/>
                  <a:pt x="192" y="144"/>
                  <a:pt x="151" y="145"/>
                </a:cubicBezTo>
                <a:close/>
                <a:moveTo>
                  <a:pt x="273" y="94"/>
                </a:moveTo>
                <a:cubicBezTo>
                  <a:pt x="269" y="98"/>
                  <a:pt x="262" y="105"/>
                  <a:pt x="253" y="113"/>
                </a:cubicBezTo>
                <a:cubicBezTo>
                  <a:pt x="242" y="41"/>
                  <a:pt x="242" y="41"/>
                  <a:pt x="242" y="41"/>
                </a:cubicBezTo>
                <a:cubicBezTo>
                  <a:pt x="264" y="55"/>
                  <a:pt x="271" y="78"/>
                  <a:pt x="273" y="94"/>
                </a:cubicBezTo>
                <a:close/>
                <a:moveTo>
                  <a:pt x="44" y="42"/>
                </a:moveTo>
                <a:cubicBezTo>
                  <a:pt x="36" y="114"/>
                  <a:pt x="36" y="114"/>
                  <a:pt x="36" y="114"/>
                </a:cubicBezTo>
                <a:cubicBezTo>
                  <a:pt x="26" y="106"/>
                  <a:pt x="19" y="98"/>
                  <a:pt x="15" y="93"/>
                </a:cubicBezTo>
                <a:cubicBezTo>
                  <a:pt x="16" y="76"/>
                  <a:pt x="26" y="55"/>
                  <a:pt x="44" y="42"/>
                </a:cubicBezTo>
                <a:close/>
                <a:moveTo>
                  <a:pt x="47" y="130"/>
                </a:moveTo>
                <a:cubicBezTo>
                  <a:pt x="59" y="137"/>
                  <a:pt x="73" y="143"/>
                  <a:pt x="91" y="147"/>
                </a:cubicBezTo>
                <a:cubicBezTo>
                  <a:pt x="127" y="209"/>
                  <a:pt x="127" y="209"/>
                  <a:pt x="127" y="209"/>
                </a:cubicBezTo>
                <a:cubicBezTo>
                  <a:pt x="97" y="180"/>
                  <a:pt x="68" y="152"/>
                  <a:pt x="47" y="130"/>
                </a:cubicBezTo>
                <a:close/>
                <a:moveTo>
                  <a:pt x="161" y="209"/>
                </a:moveTo>
                <a:cubicBezTo>
                  <a:pt x="197" y="147"/>
                  <a:pt x="197" y="147"/>
                  <a:pt x="197" y="147"/>
                </a:cubicBezTo>
                <a:cubicBezTo>
                  <a:pt x="215" y="143"/>
                  <a:pt x="230" y="137"/>
                  <a:pt x="241" y="130"/>
                </a:cubicBezTo>
                <a:cubicBezTo>
                  <a:pt x="220" y="152"/>
                  <a:pt x="191" y="180"/>
                  <a:pt x="161" y="209"/>
                </a:cubicBezTo>
                <a:close/>
              </a:path>
            </a:pathLst>
          </a:custGeom>
          <a:solidFill>
            <a:schemeClr val="tx2"/>
          </a:solidFill>
          <a:ln>
            <a:noFill/>
          </a:ln>
        </p:spPr>
        <p:txBody>
          <a:bodyPr vert="horz" wrap="square" lIns="91177" tIns="45589" rIns="91177" bIns="45589" numCol="1" anchor="t" anchorCtr="0" compatLnSpc="1"/>
          <a:lstStyle/>
          <a:p>
            <a:endParaRPr lang="zh-CN" altLang="en-US"/>
          </a:p>
        </p:txBody>
      </p:sp>
      <p:grpSp>
        <p:nvGrpSpPr>
          <p:cNvPr id="76" name="组合 75"/>
          <p:cNvGrpSpPr/>
          <p:nvPr/>
        </p:nvGrpSpPr>
        <p:grpSpPr>
          <a:xfrm>
            <a:off x="2877856" y="3460088"/>
            <a:ext cx="333301" cy="333406"/>
            <a:chOff x="4699046" y="3950523"/>
            <a:chExt cx="250052" cy="250132"/>
          </a:xfrm>
          <a:solidFill>
            <a:schemeClr val="accent1"/>
          </a:solidFill>
        </p:grpSpPr>
        <p:sp>
          <p:nvSpPr>
            <p:cNvPr id="77" name="Freeform 816"/>
            <p:cNvSpPr/>
            <p:nvPr/>
          </p:nvSpPr>
          <p:spPr bwMode="auto">
            <a:xfrm>
              <a:off x="4737131" y="4110140"/>
              <a:ext cx="79786" cy="90515"/>
            </a:xfrm>
            <a:custGeom>
              <a:avLst/>
              <a:gdLst>
                <a:gd name="T0" fmla="*/ 0 w 92"/>
                <a:gd name="T1" fmla="*/ 0 h 104"/>
                <a:gd name="T2" fmla="*/ 18 w 92"/>
                <a:gd name="T3" fmla="*/ 24 h 104"/>
                <a:gd name="T4" fmla="*/ 18 w 92"/>
                <a:gd name="T5" fmla="*/ 89 h 104"/>
                <a:gd name="T6" fmla="*/ 33 w 92"/>
                <a:gd name="T7" fmla="*/ 104 h 104"/>
                <a:gd name="T8" fmla="*/ 76 w 92"/>
                <a:gd name="T9" fmla="*/ 104 h 104"/>
                <a:gd name="T10" fmla="*/ 92 w 92"/>
                <a:gd name="T11" fmla="*/ 89 h 104"/>
                <a:gd name="T12" fmla="*/ 74 w 92"/>
                <a:gd name="T13" fmla="*/ 24 h 104"/>
                <a:gd name="T14" fmla="*/ 84 w 92"/>
                <a:gd name="T15" fmla="*/ 9 h 104"/>
                <a:gd name="T16" fmla="*/ 22 w 92"/>
                <a:gd name="T17" fmla="*/ 2 h 104"/>
                <a:gd name="T18" fmla="*/ 0 w 92"/>
                <a:gd name="T19" fmla="*/ 0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2" h="104">
                  <a:moveTo>
                    <a:pt x="0" y="0"/>
                  </a:moveTo>
                  <a:cubicBezTo>
                    <a:pt x="18" y="24"/>
                    <a:pt x="18" y="24"/>
                    <a:pt x="18" y="24"/>
                  </a:cubicBezTo>
                  <a:cubicBezTo>
                    <a:pt x="18" y="89"/>
                    <a:pt x="18" y="89"/>
                    <a:pt x="18" y="89"/>
                  </a:cubicBezTo>
                  <a:cubicBezTo>
                    <a:pt x="18" y="97"/>
                    <a:pt x="25" y="104"/>
                    <a:pt x="33" y="104"/>
                  </a:cubicBezTo>
                  <a:cubicBezTo>
                    <a:pt x="76" y="104"/>
                    <a:pt x="76" y="104"/>
                    <a:pt x="76" y="104"/>
                  </a:cubicBezTo>
                  <a:cubicBezTo>
                    <a:pt x="85" y="104"/>
                    <a:pt x="92" y="97"/>
                    <a:pt x="92" y="89"/>
                  </a:cubicBezTo>
                  <a:cubicBezTo>
                    <a:pt x="74" y="24"/>
                    <a:pt x="74" y="24"/>
                    <a:pt x="74" y="24"/>
                  </a:cubicBezTo>
                  <a:cubicBezTo>
                    <a:pt x="84" y="9"/>
                    <a:pt x="84" y="9"/>
                    <a:pt x="84" y="9"/>
                  </a:cubicBezTo>
                  <a:cubicBezTo>
                    <a:pt x="62" y="5"/>
                    <a:pt x="40" y="2"/>
                    <a:pt x="22" y="2"/>
                  </a:cubicBezTo>
                  <a:cubicBezTo>
                    <a:pt x="14" y="2"/>
                    <a:pt x="7" y="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405" tIns="34203" rIns="68405" bIns="34203" numCol="1" anchor="t" anchorCtr="0" compatLnSpc="1"/>
            <a:lstStyle/>
            <a:p>
              <a:endParaRPr lang="zh-CN" altLang="en-US"/>
            </a:p>
          </p:txBody>
        </p:sp>
        <p:sp>
          <p:nvSpPr>
            <p:cNvPr id="78" name="Freeform 817"/>
            <p:cNvSpPr/>
            <p:nvPr/>
          </p:nvSpPr>
          <p:spPr bwMode="auto">
            <a:xfrm>
              <a:off x="4777618" y="3950523"/>
              <a:ext cx="171480" cy="190559"/>
            </a:xfrm>
            <a:custGeom>
              <a:avLst/>
              <a:gdLst>
                <a:gd name="T0" fmla="*/ 0 w 198"/>
                <a:gd name="T1" fmla="*/ 160 h 219"/>
                <a:gd name="T2" fmla="*/ 198 w 198"/>
                <a:gd name="T3" fmla="*/ 219 h 219"/>
                <a:gd name="T4" fmla="*/ 198 w 198"/>
                <a:gd name="T5" fmla="*/ 0 h 219"/>
                <a:gd name="T6" fmla="*/ 0 w 198"/>
                <a:gd name="T7" fmla="*/ 59 h 219"/>
                <a:gd name="T8" fmla="*/ 0 w 198"/>
                <a:gd name="T9" fmla="*/ 160 h 219"/>
              </a:gdLst>
              <a:ahLst/>
              <a:cxnLst>
                <a:cxn ang="0">
                  <a:pos x="T0" y="T1"/>
                </a:cxn>
                <a:cxn ang="0">
                  <a:pos x="T2" y="T3"/>
                </a:cxn>
                <a:cxn ang="0">
                  <a:pos x="T4" y="T5"/>
                </a:cxn>
                <a:cxn ang="0">
                  <a:pos x="T6" y="T7"/>
                </a:cxn>
                <a:cxn ang="0">
                  <a:pos x="T8" y="T9"/>
                </a:cxn>
              </a:cxnLst>
              <a:rect l="0" t="0" r="r" b="b"/>
              <a:pathLst>
                <a:path w="198" h="219">
                  <a:moveTo>
                    <a:pt x="0" y="160"/>
                  </a:moveTo>
                  <a:cubicBezTo>
                    <a:pt x="78" y="168"/>
                    <a:pt x="185" y="207"/>
                    <a:pt x="198" y="219"/>
                  </a:cubicBezTo>
                  <a:cubicBezTo>
                    <a:pt x="198" y="0"/>
                    <a:pt x="198" y="0"/>
                    <a:pt x="198" y="0"/>
                  </a:cubicBezTo>
                  <a:cubicBezTo>
                    <a:pt x="182" y="14"/>
                    <a:pt x="77" y="52"/>
                    <a:pt x="0" y="59"/>
                  </a:cubicBezTo>
                  <a:lnTo>
                    <a:pt x="0" y="16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405" tIns="34203" rIns="68405" bIns="34203" numCol="1" anchor="t" anchorCtr="0" compatLnSpc="1"/>
            <a:lstStyle/>
            <a:p>
              <a:endParaRPr lang="zh-CN" altLang="en-US"/>
            </a:p>
          </p:txBody>
        </p:sp>
        <p:sp>
          <p:nvSpPr>
            <p:cNvPr id="79" name="Freeform 818"/>
            <p:cNvSpPr/>
            <p:nvPr/>
          </p:nvSpPr>
          <p:spPr bwMode="auto">
            <a:xfrm>
              <a:off x="4699046" y="4002950"/>
              <a:ext cx="50015" cy="85751"/>
            </a:xfrm>
            <a:custGeom>
              <a:avLst/>
              <a:gdLst>
                <a:gd name="T0" fmla="*/ 57 w 57"/>
                <a:gd name="T1" fmla="*/ 98 h 98"/>
                <a:gd name="T2" fmla="*/ 57 w 57"/>
                <a:gd name="T3" fmla="*/ 0 h 98"/>
                <a:gd name="T4" fmla="*/ 0 w 57"/>
                <a:gd name="T5" fmla="*/ 49 h 98"/>
                <a:gd name="T6" fmla="*/ 57 w 57"/>
                <a:gd name="T7" fmla="*/ 98 h 98"/>
              </a:gdLst>
              <a:ahLst/>
              <a:cxnLst>
                <a:cxn ang="0">
                  <a:pos x="T0" y="T1"/>
                </a:cxn>
                <a:cxn ang="0">
                  <a:pos x="T2" y="T3"/>
                </a:cxn>
                <a:cxn ang="0">
                  <a:pos x="T4" y="T5"/>
                </a:cxn>
                <a:cxn ang="0">
                  <a:pos x="T6" y="T7"/>
                </a:cxn>
              </a:cxnLst>
              <a:rect l="0" t="0" r="r" b="b"/>
              <a:pathLst>
                <a:path w="57" h="98">
                  <a:moveTo>
                    <a:pt x="57" y="98"/>
                  </a:moveTo>
                  <a:cubicBezTo>
                    <a:pt x="57" y="0"/>
                    <a:pt x="57" y="0"/>
                    <a:pt x="57" y="0"/>
                  </a:cubicBezTo>
                  <a:cubicBezTo>
                    <a:pt x="11" y="3"/>
                    <a:pt x="0" y="31"/>
                    <a:pt x="0" y="49"/>
                  </a:cubicBezTo>
                  <a:cubicBezTo>
                    <a:pt x="0" y="68"/>
                    <a:pt x="10" y="94"/>
                    <a:pt x="57" y="9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405" tIns="34203" rIns="68405" bIns="34203" numCol="1" anchor="t" anchorCtr="0" compatLnSpc="1"/>
            <a:lstStyle/>
            <a:p>
              <a:endParaRPr lang="zh-CN" altLang="en-US"/>
            </a:p>
          </p:txBody>
        </p:sp>
      </p:grpSp>
      <p:grpSp>
        <p:nvGrpSpPr>
          <p:cNvPr id="80" name="组合 79"/>
          <p:cNvGrpSpPr/>
          <p:nvPr/>
        </p:nvGrpSpPr>
        <p:grpSpPr>
          <a:xfrm>
            <a:off x="9025958" y="3361069"/>
            <a:ext cx="467177" cy="442098"/>
            <a:chOff x="6703195" y="942077"/>
            <a:chExt cx="265554" cy="251300"/>
          </a:xfrm>
          <a:solidFill>
            <a:schemeClr val="accent4"/>
          </a:solidFill>
        </p:grpSpPr>
        <p:sp>
          <p:nvSpPr>
            <p:cNvPr id="81" name="Freeform 695"/>
            <p:cNvSpPr>
              <a:spLocks noEditPoints="1"/>
            </p:cNvSpPr>
            <p:nvPr/>
          </p:nvSpPr>
          <p:spPr bwMode="auto">
            <a:xfrm>
              <a:off x="6850880" y="1088568"/>
              <a:ext cx="103603" cy="104807"/>
            </a:xfrm>
            <a:custGeom>
              <a:avLst/>
              <a:gdLst>
                <a:gd name="T0" fmla="*/ 0 w 119"/>
                <a:gd name="T1" fmla="*/ 40 h 121"/>
                <a:gd name="T2" fmla="*/ 46 w 119"/>
                <a:gd name="T3" fmla="*/ 85 h 121"/>
                <a:gd name="T4" fmla="*/ 70 w 119"/>
                <a:gd name="T5" fmla="*/ 118 h 121"/>
                <a:gd name="T6" fmla="*/ 83 w 119"/>
                <a:gd name="T7" fmla="*/ 121 h 121"/>
                <a:gd name="T8" fmla="*/ 119 w 119"/>
                <a:gd name="T9" fmla="*/ 85 h 121"/>
                <a:gd name="T10" fmla="*/ 116 w 119"/>
                <a:gd name="T11" fmla="*/ 72 h 121"/>
                <a:gd name="T12" fmla="*/ 83 w 119"/>
                <a:gd name="T13" fmla="*/ 48 h 121"/>
                <a:gd name="T14" fmla="*/ 35 w 119"/>
                <a:gd name="T15" fmla="*/ 0 h 121"/>
                <a:gd name="T16" fmla="*/ 1 w 119"/>
                <a:gd name="T17" fmla="*/ 34 h 121"/>
                <a:gd name="T18" fmla="*/ 0 w 119"/>
                <a:gd name="T19" fmla="*/ 40 h 121"/>
                <a:gd name="T20" fmla="*/ 80 w 119"/>
                <a:gd name="T21" fmla="*/ 67 h 121"/>
                <a:gd name="T22" fmla="*/ 95 w 119"/>
                <a:gd name="T23" fmla="*/ 82 h 121"/>
                <a:gd name="T24" fmla="*/ 80 w 119"/>
                <a:gd name="T25" fmla="*/ 97 h 121"/>
                <a:gd name="T26" fmla="*/ 65 w 119"/>
                <a:gd name="T27" fmla="*/ 82 h 121"/>
                <a:gd name="T28" fmla="*/ 80 w 119"/>
                <a:gd name="T29" fmla="*/ 6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9" h="121">
                  <a:moveTo>
                    <a:pt x="0" y="40"/>
                  </a:moveTo>
                  <a:cubicBezTo>
                    <a:pt x="46" y="85"/>
                    <a:pt x="46" y="85"/>
                    <a:pt x="46" y="85"/>
                  </a:cubicBezTo>
                  <a:cubicBezTo>
                    <a:pt x="70" y="118"/>
                    <a:pt x="70" y="118"/>
                    <a:pt x="70" y="118"/>
                  </a:cubicBezTo>
                  <a:cubicBezTo>
                    <a:pt x="83" y="121"/>
                    <a:pt x="83" y="121"/>
                    <a:pt x="83" y="121"/>
                  </a:cubicBezTo>
                  <a:cubicBezTo>
                    <a:pt x="119" y="85"/>
                    <a:pt x="119" y="85"/>
                    <a:pt x="119" y="85"/>
                  </a:cubicBezTo>
                  <a:cubicBezTo>
                    <a:pt x="116" y="72"/>
                    <a:pt x="116" y="72"/>
                    <a:pt x="116" y="72"/>
                  </a:cubicBezTo>
                  <a:cubicBezTo>
                    <a:pt x="83" y="48"/>
                    <a:pt x="83" y="48"/>
                    <a:pt x="83" y="48"/>
                  </a:cubicBezTo>
                  <a:cubicBezTo>
                    <a:pt x="35" y="0"/>
                    <a:pt x="35" y="0"/>
                    <a:pt x="35" y="0"/>
                  </a:cubicBezTo>
                  <a:cubicBezTo>
                    <a:pt x="1" y="34"/>
                    <a:pt x="1" y="34"/>
                    <a:pt x="1" y="34"/>
                  </a:cubicBezTo>
                  <a:cubicBezTo>
                    <a:pt x="1" y="36"/>
                    <a:pt x="1" y="38"/>
                    <a:pt x="0" y="40"/>
                  </a:cubicBezTo>
                  <a:close/>
                  <a:moveTo>
                    <a:pt x="80" y="67"/>
                  </a:moveTo>
                  <a:cubicBezTo>
                    <a:pt x="88" y="67"/>
                    <a:pt x="95" y="73"/>
                    <a:pt x="95" y="82"/>
                  </a:cubicBezTo>
                  <a:cubicBezTo>
                    <a:pt x="95" y="90"/>
                    <a:pt x="88" y="97"/>
                    <a:pt x="80" y="97"/>
                  </a:cubicBezTo>
                  <a:cubicBezTo>
                    <a:pt x="71" y="97"/>
                    <a:pt x="65" y="90"/>
                    <a:pt x="65" y="82"/>
                  </a:cubicBezTo>
                  <a:cubicBezTo>
                    <a:pt x="65" y="73"/>
                    <a:pt x="71" y="67"/>
                    <a:pt x="80" y="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405" tIns="34203" rIns="68405" bIns="34203" numCol="1" anchor="t" anchorCtr="0" compatLnSpc="1"/>
            <a:lstStyle/>
            <a:p>
              <a:endParaRPr lang="zh-CN" altLang="en-US"/>
            </a:p>
          </p:txBody>
        </p:sp>
        <p:sp>
          <p:nvSpPr>
            <p:cNvPr id="82" name="Freeform 696"/>
            <p:cNvSpPr/>
            <p:nvPr/>
          </p:nvSpPr>
          <p:spPr bwMode="auto">
            <a:xfrm>
              <a:off x="6703195" y="942099"/>
              <a:ext cx="130991" cy="129819"/>
            </a:xfrm>
            <a:custGeom>
              <a:avLst/>
              <a:gdLst>
                <a:gd name="T0" fmla="*/ 151 w 151"/>
                <a:gd name="T1" fmla="*/ 114 h 149"/>
                <a:gd name="T2" fmla="*/ 124 w 151"/>
                <a:gd name="T3" fmla="*/ 87 h 149"/>
                <a:gd name="T4" fmla="*/ 130 w 151"/>
                <a:gd name="T5" fmla="*/ 67 h 149"/>
                <a:gd name="T6" fmla="*/ 62 w 151"/>
                <a:gd name="T7" fmla="*/ 0 h 149"/>
                <a:gd name="T8" fmla="*/ 56 w 151"/>
                <a:gd name="T9" fmla="*/ 6 h 149"/>
                <a:gd name="T10" fmla="*/ 82 w 151"/>
                <a:gd name="T11" fmla="*/ 46 h 149"/>
                <a:gd name="T12" fmla="*/ 46 w 151"/>
                <a:gd name="T13" fmla="*/ 81 h 149"/>
                <a:gd name="T14" fmla="*/ 6 w 151"/>
                <a:gd name="T15" fmla="*/ 56 h 149"/>
                <a:gd name="T16" fmla="*/ 0 w 151"/>
                <a:gd name="T17" fmla="*/ 62 h 149"/>
                <a:gd name="T18" fmla="*/ 67 w 151"/>
                <a:gd name="T19" fmla="*/ 130 h 149"/>
                <a:gd name="T20" fmla="*/ 87 w 151"/>
                <a:gd name="T21" fmla="*/ 124 h 149"/>
                <a:gd name="T22" fmla="*/ 111 w 151"/>
                <a:gd name="T23" fmla="*/ 149 h 149"/>
                <a:gd name="T24" fmla="*/ 117 w 151"/>
                <a:gd name="T25" fmla="*/ 148 h 149"/>
                <a:gd name="T26" fmla="*/ 151 w 151"/>
                <a:gd name="T27" fmla="*/ 114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1" h="149">
                  <a:moveTo>
                    <a:pt x="151" y="114"/>
                  </a:moveTo>
                  <a:cubicBezTo>
                    <a:pt x="124" y="87"/>
                    <a:pt x="124" y="87"/>
                    <a:pt x="124" y="87"/>
                  </a:cubicBezTo>
                  <a:cubicBezTo>
                    <a:pt x="128" y="80"/>
                    <a:pt x="130" y="74"/>
                    <a:pt x="130" y="67"/>
                  </a:cubicBezTo>
                  <a:cubicBezTo>
                    <a:pt x="130" y="33"/>
                    <a:pt x="97" y="0"/>
                    <a:pt x="62" y="0"/>
                  </a:cubicBezTo>
                  <a:cubicBezTo>
                    <a:pt x="62" y="0"/>
                    <a:pt x="58" y="4"/>
                    <a:pt x="56" y="6"/>
                  </a:cubicBezTo>
                  <a:cubicBezTo>
                    <a:pt x="84" y="34"/>
                    <a:pt x="82" y="29"/>
                    <a:pt x="82" y="46"/>
                  </a:cubicBezTo>
                  <a:cubicBezTo>
                    <a:pt x="82" y="60"/>
                    <a:pt x="60" y="81"/>
                    <a:pt x="46" y="81"/>
                  </a:cubicBezTo>
                  <a:cubicBezTo>
                    <a:pt x="29" y="81"/>
                    <a:pt x="34" y="84"/>
                    <a:pt x="6" y="56"/>
                  </a:cubicBezTo>
                  <a:cubicBezTo>
                    <a:pt x="4" y="58"/>
                    <a:pt x="0" y="62"/>
                    <a:pt x="0" y="62"/>
                  </a:cubicBezTo>
                  <a:cubicBezTo>
                    <a:pt x="1" y="97"/>
                    <a:pt x="33" y="130"/>
                    <a:pt x="67" y="130"/>
                  </a:cubicBezTo>
                  <a:cubicBezTo>
                    <a:pt x="74" y="130"/>
                    <a:pt x="80" y="128"/>
                    <a:pt x="87" y="124"/>
                  </a:cubicBezTo>
                  <a:cubicBezTo>
                    <a:pt x="111" y="149"/>
                    <a:pt x="111" y="149"/>
                    <a:pt x="111" y="149"/>
                  </a:cubicBezTo>
                  <a:cubicBezTo>
                    <a:pt x="113" y="148"/>
                    <a:pt x="115" y="148"/>
                    <a:pt x="117" y="148"/>
                  </a:cubicBezTo>
                  <a:lnTo>
                    <a:pt x="151" y="1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405" tIns="34203" rIns="68405" bIns="34203" numCol="1" anchor="t" anchorCtr="0" compatLnSpc="1"/>
            <a:lstStyle/>
            <a:p>
              <a:endParaRPr lang="zh-CN" altLang="en-US"/>
            </a:p>
          </p:txBody>
        </p:sp>
        <p:sp>
          <p:nvSpPr>
            <p:cNvPr id="83" name="Freeform 697"/>
            <p:cNvSpPr/>
            <p:nvPr/>
          </p:nvSpPr>
          <p:spPr bwMode="auto">
            <a:xfrm>
              <a:off x="6719865" y="942077"/>
              <a:ext cx="248884" cy="251300"/>
            </a:xfrm>
            <a:custGeom>
              <a:avLst/>
              <a:gdLst>
                <a:gd name="T0" fmla="*/ 240 w 285"/>
                <a:gd name="T1" fmla="*/ 172 h 289"/>
                <a:gd name="T2" fmla="*/ 259 w 285"/>
                <a:gd name="T3" fmla="*/ 190 h 289"/>
                <a:gd name="T4" fmla="*/ 254 w 285"/>
                <a:gd name="T5" fmla="*/ 86 h 289"/>
                <a:gd name="T6" fmla="*/ 213 w 285"/>
                <a:gd name="T7" fmla="*/ 45 h 289"/>
                <a:gd name="T8" fmla="*/ 200 w 285"/>
                <a:gd name="T9" fmla="*/ 42 h 289"/>
                <a:gd name="T10" fmla="*/ 191 w 285"/>
                <a:gd name="T11" fmla="*/ 26 h 289"/>
                <a:gd name="T12" fmla="*/ 178 w 285"/>
                <a:gd name="T13" fmla="*/ 9 h 289"/>
                <a:gd name="T14" fmla="*/ 177 w 285"/>
                <a:gd name="T15" fmla="*/ 7 h 289"/>
                <a:gd name="T16" fmla="*/ 167 w 285"/>
                <a:gd name="T17" fmla="*/ 0 h 289"/>
                <a:gd name="T18" fmla="*/ 159 w 285"/>
                <a:gd name="T19" fmla="*/ 6 h 289"/>
                <a:gd name="T20" fmla="*/ 133 w 285"/>
                <a:gd name="T21" fmla="*/ 31 h 289"/>
                <a:gd name="T22" fmla="*/ 134 w 285"/>
                <a:gd name="T23" fmla="*/ 49 h 289"/>
                <a:gd name="T24" fmla="*/ 136 w 285"/>
                <a:gd name="T25" fmla="*/ 51 h 289"/>
                <a:gd name="T26" fmla="*/ 155 w 285"/>
                <a:gd name="T27" fmla="*/ 64 h 289"/>
                <a:gd name="T28" fmla="*/ 156 w 285"/>
                <a:gd name="T29" fmla="*/ 64 h 289"/>
                <a:gd name="T30" fmla="*/ 177 w 285"/>
                <a:gd name="T31" fmla="*/ 77 h 289"/>
                <a:gd name="T32" fmla="*/ 171 w 285"/>
                <a:gd name="T33" fmla="*/ 102 h 289"/>
                <a:gd name="T34" fmla="*/ 104 w 285"/>
                <a:gd name="T35" fmla="*/ 169 h 289"/>
                <a:gd name="T36" fmla="*/ 98 w 285"/>
                <a:gd name="T37" fmla="*/ 168 h 289"/>
                <a:gd name="T38" fmla="*/ 88 w 285"/>
                <a:gd name="T39" fmla="*/ 172 h 289"/>
                <a:gd name="T40" fmla="*/ 86 w 285"/>
                <a:gd name="T41" fmla="*/ 174 h 289"/>
                <a:gd name="T42" fmla="*/ 16 w 285"/>
                <a:gd name="T43" fmla="*/ 244 h 289"/>
                <a:gd name="T44" fmla="*/ 14 w 285"/>
                <a:gd name="T45" fmla="*/ 246 h 289"/>
                <a:gd name="T46" fmla="*/ 43 w 285"/>
                <a:gd name="T47" fmla="*/ 289 h 289"/>
                <a:gd name="T48" fmla="*/ 53 w 285"/>
                <a:gd name="T49" fmla="*/ 285 h 289"/>
                <a:gd name="T50" fmla="*/ 55 w 285"/>
                <a:gd name="T51" fmla="*/ 283 h 289"/>
                <a:gd name="T52" fmla="*/ 125 w 285"/>
                <a:gd name="T53" fmla="*/ 213 h 289"/>
                <a:gd name="T54" fmla="*/ 127 w 285"/>
                <a:gd name="T55" fmla="*/ 211 h 289"/>
                <a:gd name="T56" fmla="*/ 130 w 285"/>
                <a:gd name="T57" fmla="*/ 195 h 289"/>
                <a:gd name="T58" fmla="*/ 205 w 285"/>
                <a:gd name="T59" fmla="*/ 120 h 289"/>
                <a:gd name="T60" fmla="*/ 217 w 285"/>
                <a:gd name="T61" fmla="*/ 112 h 289"/>
                <a:gd name="T62" fmla="*/ 218 w 285"/>
                <a:gd name="T63" fmla="*/ 112 h 289"/>
                <a:gd name="T64" fmla="*/ 240 w 285"/>
                <a:gd name="T65" fmla="*/ 172 h 2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285" h="289">
                  <a:moveTo>
                    <a:pt x="240" y="172"/>
                  </a:moveTo>
                  <a:cubicBezTo>
                    <a:pt x="259" y="190"/>
                    <a:pt x="259" y="190"/>
                    <a:pt x="259" y="190"/>
                  </a:cubicBezTo>
                  <a:cubicBezTo>
                    <a:pt x="259" y="190"/>
                    <a:pt x="285" y="117"/>
                    <a:pt x="254" y="86"/>
                  </a:cubicBezTo>
                  <a:cubicBezTo>
                    <a:pt x="242" y="74"/>
                    <a:pt x="226" y="58"/>
                    <a:pt x="213" y="45"/>
                  </a:cubicBezTo>
                  <a:cubicBezTo>
                    <a:pt x="210" y="42"/>
                    <a:pt x="202" y="44"/>
                    <a:pt x="200" y="42"/>
                  </a:cubicBezTo>
                  <a:cubicBezTo>
                    <a:pt x="194" y="34"/>
                    <a:pt x="192" y="27"/>
                    <a:pt x="191" y="26"/>
                  </a:cubicBezTo>
                  <a:cubicBezTo>
                    <a:pt x="190" y="20"/>
                    <a:pt x="184" y="14"/>
                    <a:pt x="178" y="9"/>
                  </a:cubicBezTo>
                  <a:cubicBezTo>
                    <a:pt x="177" y="7"/>
                    <a:pt x="177" y="7"/>
                    <a:pt x="177" y="7"/>
                  </a:cubicBezTo>
                  <a:cubicBezTo>
                    <a:pt x="172" y="2"/>
                    <a:pt x="170" y="0"/>
                    <a:pt x="167" y="0"/>
                  </a:cubicBezTo>
                  <a:cubicBezTo>
                    <a:pt x="165" y="0"/>
                    <a:pt x="163" y="2"/>
                    <a:pt x="159" y="6"/>
                  </a:cubicBezTo>
                  <a:cubicBezTo>
                    <a:pt x="133" y="31"/>
                    <a:pt x="133" y="31"/>
                    <a:pt x="133" y="31"/>
                  </a:cubicBezTo>
                  <a:cubicBezTo>
                    <a:pt x="124" y="40"/>
                    <a:pt x="126" y="41"/>
                    <a:pt x="134" y="49"/>
                  </a:cubicBezTo>
                  <a:cubicBezTo>
                    <a:pt x="136" y="51"/>
                    <a:pt x="136" y="51"/>
                    <a:pt x="136" y="51"/>
                  </a:cubicBezTo>
                  <a:cubicBezTo>
                    <a:pt x="142" y="57"/>
                    <a:pt x="149" y="64"/>
                    <a:pt x="155" y="64"/>
                  </a:cubicBezTo>
                  <a:cubicBezTo>
                    <a:pt x="156" y="64"/>
                    <a:pt x="156" y="64"/>
                    <a:pt x="156" y="64"/>
                  </a:cubicBezTo>
                  <a:cubicBezTo>
                    <a:pt x="161" y="65"/>
                    <a:pt x="172" y="68"/>
                    <a:pt x="177" y="77"/>
                  </a:cubicBezTo>
                  <a:cubicBezTo>
                    <a:pt x="182" y="89"/>
                    <a:pt x="174" y="97"/>
                    <a:pt x="171" y="102"/>
                  </a:cubicBezTo>
                  <a:cubicBezTo>
                    <a:pt x="104" y="169"/>
                    <a:pt x="104" y="169"/>
                    <a:pt x="104" y="169"/>
                  </a:cubicBezTo>
                  <a:cubicBezTo>
                    <a:pt x="102" y="168"/>
                    <a:pt x="100" y="168"/>
                    <a:pt x="98" y="168"/>
                  </a:cubicBezTo>
                  <a:cubicBezTo>
                    <a:pt x="94" y="168"/>
                    <a:pt x="91" y="169"/>
                    <a:pt x="88" y="172"/>
                  </a:cubicBezTo>
                  <a:cubicBezTo>
                    <a:pt x="87" y="172"/>
                    <a:pt x="87" y="173"/>
                    <a:pt x="86" y="174"/>
                  </a:cubicBezTo>
                  <a:cubicBezTo>
                    <a:pt x="86" y="174"/>
                    <a:pt x="30" y="229"/>
                    <a:pt x="16" y="244"/>
                  </a:cubicBezTo>
                  <a:cubicBezTo>
                    <a:pt x="15" y="245"/>
                    <a:pt x="14" y="245"/>
                    <a:pt x="14" y="246"/>
                  </a:cubicBezTo>
                  <a:cubicBezTo>
                    <a:pt x="0" y="259"/>
                    <a:pt x="25" y="289"/>
                    <a:pt x="43" y="289"/>
                  </a:cubicBezTo>
                  <a:cubicBezTo>
                    <a:pt x="47" y="289"/>
                    <a:pt x="50" y="288"/>
                    <a:pt x="53" y="285"/>
                  </a:cubicBezTo>
                  <a:cubicBezTo>
                    <a:pt x="54" y="285"/>
                    <a:pt x="54" y="284"/>
                    <a:pt x="55" y="283"/>
                  </a:cubicBezTo>
                  <a:cubicBezTo>
                    <a:pt x="70" y="268"/>
                    <a:pt x="125" y="213"/>
                    <a:pt x="125" y="213"/>
                  </a:cubicBezTo>
                  <a:cubicBezTo>
                    <a:pt x="126" y="212"/>
                    <a:pt x="127" y="212"/>
                    <a:pt x="127" y="211"/>
                  </a:cubicBezTo>
                  <a:cubicBezTo>
                    <a:pt x="131" y="207"/>
                    <a:pt x="132" y="201"/>
                    <a:pt x="130" y="195"/>
                  </a:cubicBezTo>
                  <a:cubicBezTo>
                    <a:pt x="205" y="120"/>
                    <a:pt x="205" y="120"/>
                    <a:pt x="205" y="120"/>
                  </a:cubicBezTo>
                  <a:cubicBezTo>
                    <a:pt x="210" y="116"/>
                    <a:pt x="215" y="112"/>
                    <a:pt x="217" y="112"/>
                  </a:cubicBezTo>
                  <a:cubicBezTo>
                    <a:pt x="218" y="112"/>
                    <a:pt x="218" y="112"/>
                    <a:pt x="218" y="112"/>
                  </a:cubicBezTo>
                  <a:cubicBezTo>
                    <a:pt x="246" y="128"/>
                    <a:pt x="240" y="172"/>
                    <a:pt x="240" y="17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68405" tIns="34203" rIns="68405" bIns="34203" numCol="1" anchor="t" anchorCtr="0" compatLnSpc="1"/>
            <a:lstStyle/>
            <a:p>
              <a:endParaRPr lang="zh-CN" altLang="en-US"/>
            </a:p>
          </p:txBody>
        </p:sp>
      </p:grpSp>
      <p:sp>
        <p:nvSpPr>
          <p:cNvPr id="84" name="Freeform 881"/>
          <p:cNvSpPr>
            <a:spLocks noEditPoints="1"/>
          </p:cNvSpPr>
          <p:nvPr/>
        </p:nvSpPr>
        <p:spPr bwMode="auto">
          <a:xfrm>
            <a:off x="7905878" y="4189712"/>
            <a:ext cx="353824" cy="491881"/>
          </a:xfrm>
          <a:custGeom>
            <a:avLst/>
            <a:gdLst>
              <a:gd name="T0" fmla="*/ 112 w 124"/>
              <a:gd name="T1" fmla="*/ 76 h 172"/>
              <a:gd name="T2" fmla="*/ 92 w 124"/>
              <a:gd name="T3" fmla="*/ 39 h 172"/>
              <a:gd name="T4" fmla="*/ 92 w 124"/>
              <a:gd name="T5" fmla="*/ 6 h 172"/>
              <a:gd name="T6" fmla="*/ 59 w 124"/>
              <a:gd name="T7" fmla="*/ 6 h 172"/>
              <a:gd name="T8" fmla="*/ 7 w 124"/>
              <a:gd name="T9" fmla="*/ 58 h 172"/>
              <a:gd name="T10" fmla="*/ 7 w 124"/>
              <a:gd name="T11" fmla="*/ 91 h 172"/>
              <a:gd name="T12" fmla="*/ 32 w 124"/>
              <a:gd name="T13" fmla="*/ 133 h 172"/>
              <a:gd name="T14" fmla="*/ 32 w 124"/>
              <a:gd name="T15" fmla="*/ 166 h 172"/>
              <a:gd name="T16" fmla="*/ 49 w 124"/>
              <a:gd name="T17" fmla="*/ 172 h 172"/>
              <a:gd name="T18" fmla="*/ 65 w 124"/>
              <a:gd name="T19" fmla="*/ 166 h 172"/>
              <a:gd name="T20" fmla="*/ 124 w 124"/>
              <a:gd name="T21" fmla="*/ 97 h 172"/>
              <a:gd name="T22" fmla="*/ 67 w 124"/>
              <a:gd name="T23" fmla="*/ 14 h 172"/>
              <a:gd name="T24" fmla="*/ 84 w 124"/>
              <a:gd name="T25" fmla="*/ 14 h 172"/>
              <a:gd name="T26" fmla="*/ 84 w 124"/>
              <a:gd name="T27" fmla="*/ 31 h 172"/>
              <a:gd name="T28" fmla="*/ 46 w 124"/>
              <a:gd name="T29" fmla="*/ 69 h 172"/>
              <a:gd name="T30" fmla="*/ 29 w 124"/>
              <a:gd name="T31" fmla="*/ 52 h 172"/>
              <a:gd name="T32" fmla="*/ 57 w 124"/>
              <a:gd name="T33" fmla="*/ 158 h 172"/>
              <a:gd name="T34" fmla="*/ 40 w 124"/>
              <a:gd name="T35" fmla="*/ 158 h 172"/>
              <a:gd name="T36" fmla="*/ 40 w 124"/>
              <a:gd name="T37" fmla="*/ 141 h 172"/>
              <a:gd name="T38" fmla="*/ 52 w 124"/>
              <a:gd name="T39" fmla="*/ 136 h 172"/>
              <a:gd name="T40" fmla="*/ 60 w 124"/>
              <a:gd name="T41" fmla="*/ 149 h 172"/>
              <a:gd name="T42" fmla="*/ 109 w 124"/>
              <a:gd name="T43" fmla="*/ 106 h 172"/>
              <a:gd name="T44" fmla="*/ 65 w 124"/>
              <a:gd name="T45" fmla="*/ 133 h 172"/>
              <a:gd name="T46" fmla="*/ 15 w 124"/>
              <a:gd name="T47" fmla="*/ 83 h 172"/>
              <a:gd name="T48" fmla="*/ 15 w 124"/>
              <a:gd name="T49" fmla="*/ 66 h 172"/>
              <a:gd name="T50" fmla="*/ 32 w 124"/>
              <a:gd name="T51" fmla="*/ 66 h 172"/>
              <a:gd name="T52" fmla="*/ 32 w 124"/>
              <a:gd name="T53" fmla="*/ 83 h 172"/>
              <a:gd name="T54" fmla="*/ 75 w 124"/>
              <a:gd name="T55" fmla="*/ 55 h 172"/>
              <a:gd name="T56" fmla="*/ 109 w 124"/>
              <a:gd name="T57" fmla="*/ 89 h 172"/>
              <a:gd name="T58" fmla="*/ 109 w 124"/>
              <a:gd name="T59" fmla="*/ 106 h 172"/>
              <a:gd name="T60" fmla="*/ 43 w 124"/>
              <a:gd name="T61" fmla="*/ 95 h 172"/>
              <a:gd name="T62" fmla="*/ 81 w 124"/>
              <a:gd name="T63" fmla="*/ 73 h 172"/>
              <a:gd name="T64" fmla="*/ 85 w 124"/>
              <a:gd name="T65" fmla="*/ 77 h 172"/>
              <a:gd name="T66" fmla="*/ 63 w 124"/>
              <a:gd name="T67" fmla="*/ 115 h 172"/>
              <a:gd name="T68" fmla="*/ 85 w 124"/>
              <a:gd name="T69" fmla="*/ 77 h 172"/>
              <a:gd name="T70" fmla="*/ 75 w 124"/>
              <a:gd name="T71" fmla="*/ 126 h 172"/>
              <a:gd name="T72" fmla="*/ 96 w 124"/>
              <a:gd name="T73" fmla="*/ 89 h 1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24" h="172">
                <a:moveTo>
                  <a:pt x="117" y="81"/>
                </a:moveTo>
                <a:cubicBezTo>
                  <a:pt x="112" y="76"/>
                  <a:pt x="112" y="76"/>
                  <a:pt x="112" y="76"/>
                </a:cubicBezTo>
                <a:cubicBezTo>
                  <a:pt x="83" y="47"/>
                  <a:pt x="83" y="47"/>
                  <a:pt x="83" y="47"/>
                </a:cubicBezTo>
                <a:cubicBezTo>
                  <a:pt x="92" y="39"/>
                  <a:pt x="92" y="39"/>
                  <a:pt x="92" y="39"/>
                </a:cubicBezTo>
                <a:cubicBezTo>
                  <a:pt x="96" y="34"/>
                  <a:pt x="98" y="28"/>
                  <a:pt x="98" y="23"/>
                </a:cubicBezTo>
                <a:cubicBezTo>
                  <a:pt x="98" y="17"/>
                  <a:pt x="96" y="11"/>
                  <a:pt x="92" y="6"/>
                </a:cubicBezTo>
                <a:cubicBezTo>
                  <a:pt x="87" y="2"/>
                  <a:pt x="81" y="0"/>
                  <a:pt x="75" y="0"/>
                </a:cubicBezTo>
                <a:cubicBezTo>
                  <a:pt x="69" y="0"/>
                  <a:pt x="64" y="2"/>
                  <a:pt x="59" y="6"/>
                </a:cubicBezTo>
                <a:cubicBezTo>
                  <a:pt x="9" y="57"/>
                  <a:pt x="9" y="57"/>
                  <a:pt x="9" y="57"/>
                </a:cubicBezTo>
                <a:cubicBezTo>
                  <a:pt x="8" y="57"/>
                  <a:pt x="8" y="58"/>
                  <a:pt x="7" y="58"/>
                </a:cubicBezTo>
                <a:cubicBezTo>
                  <a:pt x="3" y="63"/>
                  <a:pt x="0" y="69"/>
                  <a:pt x="0" y="75"/>
                </a:cubicBezTo>
                <a:cubicBezTo>
                  <a:pt x="0" y="81"/>
                  <a:pt x="3" y="86"/>
                  <a:pt x="7" y="91"/>
                </a:cubicBezTo>
                <a:cubicBezTo>
                  <a:pt x="41" y="125"/>
                  <a:pt x="41" y="125"/>
                  <a:pt x="41" y="125"/>
                </a:cubicBezTo>
                <a:cubicBezTo>
                  <a:pt x="32" y="133"/>
                  <a:pt x="32" y="133"/>
                  <a:pt x="32" y="133"/>
                </a:cubicBezTo>
                <a:cubicBezTo>
                  <a:pt x="28" y="138"/>
                  <a:pt x="26" y="144"/>
                  <a:pt x="26" y="149"/>
                </a:cubicBezTo>
                <a:cubicBezTo>
                  <a:pt x="26" y="155"/>
                  <a:pt x="28" y="161"/>
                  <a:pt x="32" y="166"/>
                </a:cubicBezTo>
                <a:cubicBezTo>
                  <a:pt x="37" y="170"/>
                  <a:pt x="43" y="172"/>
                  <a:pt x="49" y="172"/>
                </a:cubicBezTo>
                <a:cubicBezTo>
                  <a:pt x="49" y="172"/>
                  <a:pt x="49" y="172"/>
                  <a:pt x="49" y="172"/>
                </a:cubicBezTo>
                <a:cubicBezTo>
                  <a:pt x="55" y="172"/>
                  <a:pt x="60" y="170"/>
                  <a:pt x="65" y="166"/>
                </a:cubicBezTo>
                <a:cubicBezTo>
                  <a:pt x="65" y="166"/>
                  <a:pt x="65" y="166"/>
                  <a:pt x="65" y="166"/>
                </a:cubicBezTo>
                <a:cubicBezTo>
                  <a:pt x="117" y="114"/>
                  <a:pt x="117" y="114"/>
                  <a:pt x="117" y="114"/>
                </a:cubicBezTo>
                <a:cubicBezTo>
                  <a:pt x="121" y="109"/>
                  <a:pt x="124" y="103"/>
                  <a:pt x="124" y="97"/>
                </a:cubicBezTo>
                <a:cubicBezTo>
                  <a:pt x="124" y="91"/>
                  <a:pt x="121" y="85"/>
                  <a:pt x="117" y="81"/>
                </a:cubicBezTo>
                <a:close/>
                <a:moveTo>
                  <a:pt x="67" y="14"/>
                </a:moveTo>
                <a:cubicBezTo>
                  <a:pt x="69" y="12"/>
                  <a:pt x="72" y="11"/>
                  <a:pt x="75" y="11"/>
                </a:cubicBezTo>
                <a:cubicBezTo>
                  <a:pt x="78" y="11"/>
                  <a:pt x="81" y="12"/>
                  <a:pt x="84" y="14"/>
                </a:cubicBezTo>
                <a:cubicBezTo>
                  <a:pt x="86" y="17"/>
                  <a:pt x="87" y="20"/>
                  <a:pt x="87" y="23"/>
                </a:cubicBezTo>
                <a:cubicBezTo>
                  <a:pt x="87" y="26"/>
                  <a:pt x="86" y="29"/>
                  <a:pt x="84" y="31"/>
                </a:cubicBezTo>
                <a:cubicBezTo>
                  <a:pt x="80" y="34"/>
                  <a:pt x="80" y="34"/>
                  <a:pt x="80" y="34"/>
                </a:cubicBezTo>
                <a:cubicBezTo>
                  <a:pt x="46" y="69"/>
                  <a:pt x="46" y="69"/>
                  <a:pt x="46" y="69"/>
                </a:cubicBezTo>
                <a:cubicBezTo>
                  <a:pt x="45" y="65"/>
                  <a:pt x="43" y="62"/>
                  <a:pt x="39" y="58"/>
                </a:cubicBezTo>
                <a:cubicBezTo>
                  <a:pt x="36" y="55"/>
                  <a:pt x="33" y="53"/>
                  <a:pt x="29" y="52"/>
                </a:cubicBezTo>
                <a:lnTo>
                  <a:pt x="67" y="14"/>
                </a:lnTo>
                <a:close/>
                <a:moveTo>
                  <a:pt x="57" y="158"/>
                </a:moveTo>
                <a:cubicBezTo>
                  <a:pt x="55" y="160"/>
                  <a:pt x="52" y="161"/>
                  <a:pt x="49" y="161"/>
                </a:cubicBezTo>
                <a:cubicBezTo>
                  <a:pt x="46" y="161"/>
                  <a:pt x="43" y="160"/>
                  <a:pt x="40" y="158"/>
                </a:cubicBezTo>
                <a:cubicBezTo>
                  <a:pt x="38" y="155"/>
                  <a:pt x="37" y="152"/>
                  <a:pt x="37" y="149"/>
                </a:cubicBezTo>
                <a:cubicBezTo>
                  <a:pt x="37" y="146"/>
                  <a:pt x="38" y="143"/>
                  <a:pt x="40" y="141"/>
                </a:cubicBezTo>
                <a:cubicBezTo>
                  <a:pt x="49" y="133"/>
                  <a:pt x="49" y="133"/>
                  <a:pt x="49" y="133"/>
                </a:cubicBezTo>
                <a:cubicBezTo>
                  <a:pt x="52" y="136"/>
                  <a:pt x="52" y="136"/>
                  <a:pt x="52" y="136"/>
                </a:cubicBezTo>
                <a:cubicBezTo>
                  <a:pt x="57" y="141"/>
                  <a:pt x="57" y="141"/>
                  <a:pt x="57" y="141"/>
                </a:cubicBezTo>
                <a:cubicBezTo>
                  <a:pt x="59" y="143"/>
                  <a:pt x="60" y="146"/>
                  <a:pt x="60" y="149"/>
                </a:cubicBezTo>
                <a:cubicBezTo>
                  <a:pt x="60" y="152"/>
                  <a:pt x="59" y="155"/>
                  <a:pt x="57" y="158"/>
                </a:cubicBezTo>
                <a:close/>
                <a:moveTo>
                  <a:pt x="109" y="106"/>
                </a:moveTo>
                <a:cubicBezTo>
                  <a:pt x="71" y="144"/>
                  <a:pt x="71" y="144"/>
                  <a:pt x="71" y="144"/>
                </a:cubicBezTo>
                <a:cubicBezTo>
                  <a:pt x="70" y="140"/>
                  <a:pt x="68" y="136"/>
                  <a:pt x="65" y="133"/>
                </a:cubicBezTo>
                <a:cubicBezTo>
                  <a:pt x="60" y="128"/>
                  <a:pt x="60" y="128"/>
                  <a:pt x="60" y="128"/>
                </a:cubicBezTo>
                <a:cubicBezTo>
                  <a:pt x="15" y="83"/>
                  <a:pt x="15" y="83"/>
                  <a:pt x="15" y="83"/>
                </a:cubicBezTo>
                <a:cubicBezTo>
                  <a:pt x="13" y="81"/>
                  <a:pt x="11" y="78"/>
                  <a:pt x="11" y="75"/>
                </a:cubicBezTo>
                <a:cubicBezTo>
                  <a:pt x="11" y="72"/>
                  <a:pt x="13" y="69"/>
                  <a:pt x="15" y="66"/>
                </a:cubicBezTo>
                <a:cubicBezTo>
                  <a:pt x="17" y="64"/>
                  <a:pt x="20" y="63"/>
                  <a:pt x="23" y="63"/>
                </a:cubicBezTo>
                <a:cubicBezTo>
                  <a:pt x="26" y="63"/>
                  <a:pt x="29" y="64"/>
                  <a:pt x="32" y="66"/>
                </a:cubicBezTo>
                <a:cubicBezTo>
                  <a:pt x="34" y="69"/>
                  <a:pt x="35" y="72"/>
                  <a:pt x="35" y="75"/>
                </a:cubicBezTo>
                <a:cubicBezTo>
                  <a:pt x="35" y="78"/>
                  <a:pt x="34" y="81"/>
                  <a:pt x="32" y="83"/>
                </a:cubicBezTo>
                <a:cubicBezTo>
                  <a:pt x="39" y="91"/>
                  <a:pt x="39" y="91"/>
                  <a:pt x="39" y="91"/>
                </a:cubicBezTo>
                <a:cubicBezTo>
                  <a:pt x="75" y="55"/>
                  <a:pt x="75" y="55"/>
                  <a:pt x="75" y="55"/>
                </a:cubicBezTo>
                <a:cubicBezTo>
                  <a:pt x="104" y="84"/>
                  <a:pt x="104" y="84"/>
                  <a:pt x="104" y="84"/>
                </a:cubicBezTo>
                <a:cubicBezTo>
                  <a:pt x="109" y="89"/>
                  <a:pt x="109" y="89"/>
                  <a:pt x="109" y="89"/>
                </a:cubicBezTo>
                <a:cubicBezTo>
                  <a:pt x="111" y="91"/>
                  <a:pt x="113" y="94"/>
                  <a:pt x="113" y="97"/>
                </a:cubicBezTo>
                <a:cubicBezTo>
                  <a:pt x="113" y="100"/>
                  <a:pt x="111" y="103"/>
                  <a:pt x="109" y="106"/>
                </a:cubicBezTo>
                <a:close/>
                <a:moveTo>
                  <a:pt x="73" y="65"/>
                </a:moveTo>
                <a:cubicBezTo>
                  <a:pt x="43" y="95"/>
                  <a:pt x="43" y="95"/>
                  <a:pt x="43" y="95"/>
                </a:cubicBezTo>
                <a:cubicBezTo>
                  <a:pt x="51" y="103"/>
                  <a:pt x="51" y="103"/>
                  <a:pt x="51" y="103"/>
                </a:cubicBezTo>
                <a:cubicBezTo>
                  <a:pt x="81" y="73"/>
                  <a:pt x="81" y="73"/>
                  <a:pt x="81" y="73"/>
                </a:cubicBezTo>
                <a:lnTo>
                  <a:pt x="73" y="65"/>
                </a:lnTo>
                <a:close/>
                <a:moveTo>
                  <a:pt x="85" y="77"/>
                </a:moveTo>
                <a:cubicBezTo>
                  <a:pt x="55" y="107"/>
                  <a:pt x="55" y="107"/>
                  <a:pt x="55" y="107"/>
                </a:cubicBezTo>
                <a:cubicBezTo>
                  <a:pt x="63" y="115"/>
                  <a:pt x="63" y="115"/>
                  <a:pt x="63" y="115"/>
                </a:cubicBezTo>
                <a:cubicBezTo>
                  <a:pt x="92" y="85"/>
                  <a:pt x="92" y="85"/>
                  <a:pt x="92" y="85"/>
                </a:cubicBezTo>
                <a:lnTo>
                  <a:pt x="85" y="77"/>
                </a:lnTo>
                <a:close/>
                <a:moveTo>
                  <a:pt x="67" y="119"/>
                </a:moveTo>
                <a:cubicBezTo>
                  <a:pt x="75" y="126"/>
                  <a:pt x="75" y="126"/>
                  <a:pt x="75" y="126"/>
                </a:cubicBezTo>
                <a:cubicBezTo>
                  <a:pt x="104" y="97"/>
                  <a:pt x="104" y="97"/>
                  <a:pt x="104" y="97"/>
                </a:cubicBezTo>
                <a:cubicBezTo>
                  <a:pt x="96" y="89"/>
                  <a:pt x="96" y="89"/>
                  <a:pt x="96" y="89"/>
                </a:cubicBezTo>
                <a:lnTo>
                  <a:pt x="67" y="119"/>
                </a:lnTo>
                <a:close/>
              </a:path>
            </a:pathLst>
          </a:custGeom>
          <a:solidFill>
            <a:schemeClr val="accent3"/>
          </a:solidFill>
          <a:ln>
            <a:noFill/>
          </a:ln>
        </p:spPr>
        <p:txBody>
          <a:bodyPr vert="horz" wrap="square" lIns="91177" tIns="45589" rIns="91177" bIns="45589" numCol="1" anchor="t" anchorCtr="0" compatLnSpc="1"/>
          <a:lstStyle/>
          <a:p>
            <a:endParaRPr lang="zh-CN" altLang="en-US"/>
          </a:p>
        </p:txBody>
      </p:sp>
      <p:sp>
        <p:nvSpPr>
          <p:cNvPr id="85" name="Freeform 803"/>
          <p:cNvSpPr/>
          <p:nvPr/>
        </p:nvSpPr>
        <p:spPr bwMode="auto">
          <a:xfrm>
            <a:off x="9712736" y="2029908"/>
            <a:ext cx="446030" cy="423862"/>
          </a:xfrm>
          <a:custGeom>
            <a:avLst/>
            <a:gdLst>
              <a:gd name="T0" fmla="*/ 174 w 174"/>
              <a:gd name="T1" fmla="*/ 139 h 166"/>
              <a:gd name="T2" fmla="*/ 153 w 174"/>
              <a:gd name="T3" fmla="*/ 126 h 166"/>
              <a:gd name="T4" fmla="*/ 126 w 174"/>
              <a:gd name="T5" fmla="*/ 115 h 166"/>
              <a:gd name="T6" fmla="*/ 118 w 174"/>
              <a:gd name="T7" fmla="*/ 112 h 166"/>
              <a:gd name="T8" fmla="*/ 111 w 174"/>
              <a:gd name="T9" fmla="*/ 100 h 166"/>
              <a:gd name="T10" fmla="*/ 106 w 174"/>
              <a:gd name="T11" fmla="*/ 100 h 166"/>
              <a:gd name="T12" fmla="*/ 111 w 174"/>
              <a:gd name="T13" fmla="*/ 90 h 166"/>
              <a:gd name="T14" fmla="*/ 113 w 174"/>
              <a:gd name="T15" fmla="*/ 79 h 166"/>
              <a:gd name="T16" fmla="*/ 118 w 174"/>
              <a:gd name="T17" fmla="*/ 74 h 166"/>
              <a:gd name="T18" fmla="*/ 121 w 174"/>
              <a:gd name="T19" fmla="*/ 67 h 166"/>
              <a:gd name="T20" fmla="*/ 120 w 174"/>
              <a:gd name="T21" fmla="*/ 54 h 166"/>
              <a:gd name="T22" fmla="*/ 118 w 174"/>
              <a:gd name="T23" fmla="*/ 49 h 166"/>
              <a:gd name="T24" fmla="*/ 119 w 174"/>
              <a:gd name="T25" fmla="*/ 32 h 166"/>
              <a:gd name="T26" fmla="*/ 118 w 174"/>
              <a:gd name="T27" fmla="*/ 20 h 166"/>
              <a:gd name="T28" fmla="*/ 113 w 174"/>
              <a:gd name="T29" fmla="*/ 13 h 166"/>
              <a:gd name="T30" fmla="*/ 108 w 174"/>
              <a:gd name="T31" fmla="*/ 12 h 166"/>
              <a:gd name="T32" fmla="*/ 104 w 174"/>
              <a:gd name="T33" fmla="*/ 9 h 166"/>
              <a:gd name="T34" fmla="*/ 67 w 174"/>
              <a:gd name="T35" fmla="*/ 9 h 166"/>
              <a:gd name="T36" fmla="*/ 54 w 174"/>
              <a:gd name="T37" fmla="*/ 48 h 166"/>
              <a:gd name="T38" fmla="*/ 52 w 174"/>
              <a:gd name="T39" fmla="*/ 57 h 166"/>
              <a:gd name="T40" fmla="*/ 57 w 174"/>
              <a:gd name="T41" fmla="*/ 76 h 166"/>
              <a:gd name="T42" fmla="*/ 60 w 174"/>
              <a:gd name="T43" fmla="*/ 77 h 166"/>
              <a:gd name="T44" fmla="*/ 62 w 174"/>
              <a:gd name="T45" fmla="*/ 91 h 166"/>
              <a:gd name="T46" fmla="*/ 67 w 174"/>
              <a:gd name="T47" fmla="*/ 99 h 166"/>
              <a:gd name="T48" fmla="*/ 63 w 174"/>
              <a:gd name="T49" fmla="*/ 100 h 166"/>
              <a:gd name="T50" fmla="*/ 56 w 174"/>
              <a:gd name="T51" fmla="*/ 112 h 166"/>
              <a:gd name="T52" fmla="*/ 48 w 174"/>
              <a:gd name="T53" fmla="*/ 115 h 166"/>
              <a:gd name="T54" fmla="*/ 21 w 174"/>
              <a:gd name="T55" fmla="*/ 126 h 166"/>
              <a:gd name="T56" fmla="*/ 0 w 174"/>
              <a:gd name="T57" fmla="*/ 139 h 166"/>
              <a:gd name="T58" fmla="*/ 0 w 174"/>
              <a:gd name="T59" fmla="*/ 166 h 166"/>
              <a:gd name="T60" fmla="*/ 76 w 174"/>
              <a:gd name="T61" fmla="*/ 166 h 166"/>
              <a:gd name="T62" fmla="*/ 82 w 174"/>
              <a:gd name="T63" fmla="*/ 127 h 166"/>
              <a:gd name="T64" fmla="*/ 77 w 174"/>
              <a:gd name="T65" fmla="*/ 117 h 166"/>
              <a:gd name="T66" fmla="*/ 88 w 174"/>
              <a:gd name="T67" fmla="*/ 112 h 166"/>
              <a:gd name="T68" fmla="*/ 97 w 174"/>
              <a:gd name="T69" fmla="*/ 117 h 166"/>
              <a:gd name="T70" fmla="*/ 92 w 174"/>
              <a:gd name="T71" fmla="*/ 128 h 166"/>
              <a:gd name="T72" fmla="*/ 101 w 174"/>
              <a:gd name="T73" fmla="*/ 166 h 166"/>
              <a:gd name="T74" fmla="*/ 174 w 174"/>
              <a:gd name="T75" fmla="*/ 166 h 166"/>
              <a:gd name="T76" fmla="*/ 174 w 174"/>
              <a:gd name="T77" fmla="*/ 139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74" h="166">
                <a:moveTo>
                  <a:pt x="174" y="139"/>
                </a:moveTo>
                <a:cubicBezTo>
                  <a:pt x="171" y="131"/>
                  <a:pt x="161" y="129"/>
                  <a:pt x="153" y="126"/>
                </a:cubicBezTo>
                <a:cubicBezTo>
                  <a:pt x="144" y="122"/>
                  <a:pt x="135" y="118"/>
                  <a:pt x="126" y="115"/>
                </a:cubicBezTo>
                <a:cubicBezTo>
                  <a:pt x="123" y="114"/>
                  <a:pt x="121" y="113"/>
                  <a:pt x="118" y="112"/>
                </a:cubicBezTo>
                <a:cubicBezTo>
                  <a:pt x="115" y="110"/>
                  <a:pt x="113" y="104"/>
                  <a:pt x="111" y="100"/>
                </a:cubicBezTo>
                <a:cubicBezTo>
                  <a:pt x="109" y="100"/>
                  <a:pt x="108" y="100"/>
                  <a:pt x="106" y="100"/>
                </a:cubicBezTo>
                <a:cubicBezTo>
                  <a:pt x="106" y="94"/>
                  <a:pt x="110" y="94"/>
                  <a:pt x="111" y="90"/>
                </a:cubicBezTo>
                <a:cubicBezTo>
                  <a:pt x="112" y="86"/>
                  <a:pt x="111" y="82"/>
                  <a:pt x="113" y="79"/>
                </a:cubicBezTo>
                <a:cubicBezTo>
                  <a:pt x="114" y="76"/>
                  <a:pt x="117" y="76"/>
                  <a:pt x="118" y="74"/>
                </a:cubicBezTo>
                <a:cubicBezTo>
                  <a:pt x="120" y="73"/>
                  <a:pt x="120" y="69"/>
                  <a:pt x="121" y="67"/>
                </a:cubicBezTo>
                <a:cubicBezTo>
                  <a:pt x="122" y="63"/>
                  <a:pt x="122" y="58"/>
                  <a:pt x="120" y="54"/>
                </a:cubicBezTo>
                <a:cubicBezTo>
                  <a:pt x="119" y="52"/>
                  <a:pt x="119" y="51"/>
                  <a:pt x="118" y="49"/>
                </a:cubicBezTo>
                <a:cubicBezTo>
                  <a:pt x="118" y="45"/>
                  <a:pt x="119" y="35"/>
                  <a:pt x="119" y="32"/>
                </a:cubicBezTo>
                <a:cubicBezTo>
                  <a:pt x="119" y="26"/>
                  <a:pt x="119" y="26"/>
                  <a:pt x="118" y="20"/>
                </a:cubicBezTo>
                <a:cubicBezTo>
                  <a:pt x="118" y="20"/>
                  <a:pt x="116" y="14"/>
                  <a:pt x="113" y="13"/>
                </a:cubicBezTo>
                <a:cubicBezTo>
                  <a:pt x="108" y="12"/>
                  <a:pt x="108" y="12"/>
                  <a:pt x="108" y="12"/>
                </a:cubicBezTo>
                <a:cubicBezTo>
                  <a:pt x="104" y="9"/>
                  <a:pt x="104" y="9"/>
                  <a:pt x="104" y="9"/>
                </a:cubicBezTo>
                <a:cubicBezTo>
                  <a:pt x="90" y="0"/>
                  <a:pt x="75" y="6"/>
                  <a:pt x="67" y="9"/>
                </a:cubicBezTo>
                <a:cubicBezTo>
                  <a:pt x="56" y="13"/>
                  <a:pt x="49" y="24"/>
                  <a:pt x="54" y="48"/>
                </a:cubicBezTo>
                <a:cubicBezTo>
                  <a:pt x="55" y="52"/>
                  <a:pt x="51" y="54"/>
                  <a:pt x="52" y="57"/>
                </a:cubicBezTo>
                <a:cubicBezTo>
                  <a:pt x="52" y="61"/>
                  <a:pt x="52" y="73"/>
                  <a:pt x="57" y="76"/>
                </a:cubicBezTo>
                <a:cubicBezTo>
                  <a:pt x="57" y="76"/>
                  <a:pt x="61" y="77"/>
                  <a:pt x="60" y="77"/>
                </a:cubicBezTo>
                <a:cubicBezTo>
                  <a:pt x="61" y="82"/>
                  <a:pt x="61" y="87"/>
                  <a:pt x="62" y="91"/>
                </a:cubicBezTo>
                <a:cubicBezTo>
                  <a:pt x="63" y="94"/>
                  <a:pt x="66" y="95"/>
                  <a:pt x="67" y="99"/>
                </a:cubicBezTo>
                <a:cubicBezTo>
                  <a:pt x="63" y="100"/>
                  <a:pt x="63" y="100"/>
                  <a:pt x="63" y="100"/>
                </a:cubicBezTo>
                <a:cubicBezTo>
                  <a:pt x="61" y="104"/>
                  <a:pt x="59" y="110"/>
                  <a:pt x="56" y="112"/>
                </a:cubicBezTo>
                <a:cubicBezTo>
                  <a:pt x="53" y="113"/>
                  <a:pt x="51" y="114"/>
                  <a:pt x="48" y="115"/>
                </a:cubicBezTo>
                <a:cubicBezTo>
                  <a:pt x="39" y="118"/>
                  <a:pt x="30" y="122"/>
                  <a:pt x="21" y="126"/>
                </a:cubicBezTo>
                <a:cubicBezTo>
                  <a:pt x="13" y="129"/>
                  <a:pt x="3" y="131"/>
                  <a:pt x="0" y="139"/>
                </a:cubicBezTo>
                <a:cubicBezTo>
                  <a:pt x="0" y="145"/>
                  <a:pt x="0" y="158"/>
                  <a:pt x="0" y="166"/>
                </a:cubicBezTo>
                <a:cubicBezTo>
                  <a:pt x="76" y="166"/>
                  <a:pt x="76" y="166"/>
                  <a:pt x="76" y="166"/>
                </a:cubicBezTo>
                <a:cubicBezTo>
                  <a:pt x="82" y="127"/>
                  <a:pt x="82" y="127"/>
                  <a:pt x="82" y="127"/>
                </a:cubicBezTo>
                <a:cubicBezTo>
                  <a:pt x="77" y="117"/>
                  <a:pt x="77" y="117"/>
                  <a:pt x="77" y="117"/>
                </a:cubicBezTo>
                <a:cubicBezTo>
                  <a:pt x="88" y="112"/>
                  <a:pt x="88" y="112"/>
                  <a:pt x="88" y="112"/>
                </a:cubicBezTo>
                <a:cubicBezTo>
                  <a:pt x="97" y="117"/>
                  <a:pt x="97" y="117"/>
                  <a:pt x="97" y="117"/>
                </a:cubicBezTo>
                <a:cubicBezTo>
                  <a:pt x="92" y="128"/>
                  <a:pt x="92" y="128"/>
                  <a:pt x="92" y="128"/>
                </a:cubicBezTo>
                <a:cubicBezTo>
                  <a:pt x="101" y="166"/>
                  <a:pt x="101" y="166"/>
                  <a:pt x="101" y="166"/>
                </a:cubicBezTo>
                <a:cubicBezTo>
                  <a:pt x="174" y="166"/>
                  <a:pt x="174" y="166"/>
                  <a:pt x="174" y="166"/>
                </a:cubicBezTo>
                <a:cubicBezTo>
                  <a:pt x="174" y="158"/>
                  <a:pt x="174" y="145"/>
                  <a:pt x="174" y="139"/>
                </a:cubicBezTo>
                <a:close/>
              </a:path>
            </a:pathLst>
          </a:custGeom>
          <a:solidFill>
            <a:schemeClr val="tx2"/>
          </a:solidFill>
          <a:ln>
            <a:noFill/>
          </a:ln>
        </p:spPr>
        <p:txBody>
          <a:bodyPr vert="horz" wrap="square" lIns="91177" tIns="45589" rIns="91177" bIns="45589" numCol="1" anchor="t" anchorCtr="0" compatLnSpc="1"/>
          <a:lstStyle/>
          <a:p>
            <a:endParaRPr lang="zh-CN" altLang="en-US"/>
          </a:p>
        </p:txBody>
      </p:sp>
      <p:grpSp>
        <p:nvGrpSpPr>
          <p:cNvPr id="86" name="组合 85"/>
          <p:cNvGrpSpPr/>
          <p:nvPr/>
        </p:nvGrpSpPr>
        <p:grpSpPr>
          <a:xfrm>
            <a:off x="4046106" y="4289417"/>
            <a:ext cx="503672" cy="293645"/>
            <a:chOff x="2743049" y="299103"/>
            <a:chExt cx="2055812" cy="1198563"/>
          </a:xfrm>
          <a:solidFill>
            <a:schemeClr val="accent2"/>
          </a:solidFill>
        </p:grpSpPr>
        <p:sp>
          <p:nvSpPr>
            <p:cNvPr id="87" name="Freeform 221948"/>
            <p:cNvSpPr/>
            <p:nvPr/>
          </p:nvSpPr>
          <p:spPr bwMode="auto">
            <a:xfrm>
              <a:off x="3401861" y="299103"/>
              <a:ext cx="1397000" cy="776288"/>
            </a:xfrm>
            <a:custGeom>
              <a:avLst/>
              <a:gdLst>
                <a:gd name="T0" fmla="*/ 880 w 880"/>
                <a:gd name="T1" fmla="*/ 489 h 489"/>
                <a:gd name="T2" fmla="*/ 880 w 880"/>
                <a:gd name="T3" fmla="*/ 266 h 489"/>
                <a:gd name="T4" fmla="*/ 42 w 880"/>
                <a:gd name="T5" fmla="*/ 266 h 489"/>
                <a:gd name="T6" fmla="*/ 42 w 880"/>
                <a:gd name="T7" fmla="*/ 0 h 489"/>
                <a:gd name="T8" fmla="*/ 0 w 880"/>
                <a:gd name="T9" fmla="*/ 0 h 489"/>
                <a:gd name="T10" fmla="*/ 0 w 880"/>
                <a:gd name="T11" fmla="*/ 489 h 489"/>
                <a:gd name="T12" fmla="*/ 880 w 880"/>
                <a:gd name="T13" fmla="*/ 489 h 489"/>
              </a:gdLst>
              <a:ahLst/>
              <a:cxnLst>
                <a:cxn ang="0">
                  <a:pos x="T0" y="T1"/>
                </a:cxn>
                <a:cxn ang="0">
                  <a:pos x="T2" y="T3"/>
                </a:cxn>
                <a:cxn ang="0">
                  <a:pos x="T4" y="T5"/>
                </a:cxn>
                <a:cxn ang="0">
                  <a:pos x="T6" y="T7"/>
                </a:cxn>
                <a:cxn ang="0">
                  <a:pos x="T8" y="T9"/>
                </a:cxn>
                <a:cxn ang="0">
                  <a:pos x="T10" y="T11"/>
                </a:cxn>
                <a:cxn ang="0">
                  <a:pos x="T12" y="T13"/>
                </a:cxn>
              </a:cxnLst>
              <a:rect l="0" t="0" r="r" b="b"/>
              <a:pathLst>
                <a:path w="880" h="489">
                  <a:moveTo>
                    <a:pt x="880" y="489"/>
                  </a:moveTo>
                  <a:lnTo>
                    <a:pt x="880" y="266"/>
                  </a:lnTo>
                  <a:lnTo>
                    <a:pt x="42" y="266"/>
                  </a:lnTo>
                  <a:lnTo>
                    <a:pt x="42" y="0"/>
                  </a:lnTo>
                  <a:lnTo>
                    <a:pt x="0" y="0"/>
                  </a:lnTo>
                  <a:lnTo>
                    <a:pt x="0" y="489"/>
                  </a:lnTo>
                  <a:lnTo>
                    <a:pt x="880" y="48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221949"/>
            <p:cNvSpPr>
              <a:spLocks noEditPoints="1"/>
            </p:cNvSpPr>
            <p:nvPr/>
          </p:nvSpPr>
          <p:spPr bwMode="auto">
            <a:xfrm>
              <a:off x="2743049" y="299103"/>
              <a:ext cx="628650" cy="979488"/>
            </a:xfrm>
            <a:custGeom>
              <a:avLst/>
              <a:gdLst>
                <a:gd name="T0" fmla="*/ 203 w 273"/>
                <a:gd name="T1" fmla="*/ 332 h 425"/>
                <a:gd name="T2" fmla="*/ 273 w 273"/>
                <a:gd name="T3" fmla="*/ 362 h 425"/>
                <a:gd name="T4" fmla="*/ 273 w 273"/>
                <a:gd name="T5" fmla="*/ 0 h 425"/>
                <a:gd name="T6" fmla="*/ 109 w 273"/>
                <a:gd name="T7" fmla="*/ 0 h 425"/>
                <a:gd name="T8" fmla="*/ 0 w 273"/>
                <a:gd name="T9" fmla="*/ 246 h 425"/>
                <a:gd name="T10" fmla="*/ 0 w 273"/>
                <a:gd name="T11" fmla="*/ 425 h 425"/>
                <a:gd name="T12" fmla="*/ 107 w 273"/>
                <a:gd name="T13" fmla="*/ 425 h 425"/>
                <a:gd name="T14" fmla="*/ 203 w 273"/>
                <a:gd name="T15" fmla="*/ 332 h 425"/>
                <a:gd name="T16" fmla="*/ 136 w 273"/>
                <a:gd name="T17" fmla="*/ 41 h 425"/>
                <a:gd name="T18" fmla="*/ 234 w 273"/>
                <a:gd name="T19" fmla="*/ 41 h 425"/>
                <a:gd name="T20" fmla="*/ 234 w 273"/>
                <a:gd name="T21" fmla="*/ 213 h 425"/>
                <a:gd name="T22" fmla="*/ 65 w 273"/>
                <a:gd name="T23" fmla="*/ 213 h 425"/>
                <a:gd name="T24" fmla="*/ 136 w 273"/>
                <a:gd name="T25" fmla="*/ 41 h 4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73" h="425">
                  <a:moveTo>
                    <a:pt x="203" y="332"/>
                  </a:moveTo>
                  <a:cubicBezTo>
                    <a:pt x="230" y="332"/>
                    <a:pt x="255" y="343"/>
                    <a:pt x="273" y="362"/>
                  </a:cubicBezTo>
                  <a:cubicBezTo>
                    <a:pt x="273" y="0"/>
                    <a:pt x="273" y="0"/>
                    <a:pt x="273" y="0"/>
                  </a:cubicBezTo>
                  <a:cubicBezTo>
                    <a:pt x="109" y="0"/>
                    <a:pt x="109" y="0"/>
                    <a:pt x="109" y="0"/>
                  </a:cubicBezTo>
                  <a:cubicBezTo>
                    <a:pt x="0" y="246"/>
                    <a:pt x="0" y="246"/>
                    <a:pt x="0" y="246"/>
                  </a:cubicBezTo>
                  <a:cubicBezTo>
                    <a:pt x="0" y="425"/>
                    <a:pt x="0" y="425"/>
                    <a:pt x="0" y="425"/>
                  </a:cubicBezTo>
                  <a:cubicBezTo>
                    <a:pt x="107" y="425"/>
                    <a:pt x="107" y="425"/>
                    <a:pt x="107" y="425"/>
                  </a:cubicBezTo>
                  <a:cubicBezTo>
                    <a:pt x="108" y="373"/>
                    <a:pt x="150" y="332"/>
                    <a:pt x="203" y="332"/>
                  </a:cubicBezTo>
                  <a:close/>
                  <a:moveTo>
                    <a:pt x="136" y="41"/>
                  </a:moveTo>
                  <a:cubicBezTo>
                    <a:pt x="234" y="41"/>
                    <a:pt x="234" y="41"/>
                    <a:pt x="234" y="41"/>
                  </a:cubicBezTo>
                  <a:cubicBezTo>
                    <a:pt x="234" y="213"/>
                    <a:pt x="234" y="213"/>
                    <a:pt x="234" y="213"/>
                  </a:cubicBezTo>
                  <a:cubicBezTo>
                    <a:pt x="65" y="213"/>
                    <a:pt x="65" y="213"/>
                    <a:pt x="65" y="213"/>
                  </a:cubicBezTo>
                  <a:lnTo>
                    <a:pt x="136"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221950"/>
            <p:cNvSpPr/>
            <p:nvPr/>
          </p:nvSpPr>
          <p:spPr bwMode="auto">
            <a:xfrm>
              <a:off x="3401861" y="1105553"/>
              <a:ext cx="812800" cy="173038"/>
            </a:xfrm>
            <a:custGeom>
              <a:avLst/>
              <a:gdLst>
                <a:gd name="T0" fmla="*/ 353 w 353"/>
                <a:gd name="T1" fmla="*/ 0 h 75"/>
                <a:gd name="T2" fmla="*/ 0 w 353"/>
                <a:gd name="T3" fmla="*/ 0 h 75"/>
                <a:gd name="T4" fmla="*/ 0 w 353"/>
                <a:gd name="T5" fmla="*/ 30 h 75"/>
                <a:gd name="T6" fmla="*/ 13 w 353"/>
                <a:gd name="T7" fmla="*/ 75 h 75"/>
                <a:gd name="T8" fmla="*/ 299 w 353"/>
                <a:gd name="T9" fmla="*/ 75 h 75"/>
                <a:gd name="T10" fmla="*/ 353 w 353"/>
                <a:gd name="T11" fmla="*/ 0 h 75"/>
              </a:gdLst>
              <a:ahLst/>
              <a:cxnLst>
                <a:cxn ang="0">
                  <a:pos x="T0" y="T1"/>
                </a:cxn>
                <a:cxn ang="0">
                  <a:pos x="T2" y="T3"/>
                </a:cxn>
                <a:cxn ang="0">
                  <a:pos x="T4" y="T5"/>
                </a:cxn>
                <a:cxn ang="0">
                  <a:pos x="T6" y="T7"/>
                </a:cxn>
                <a:cxn ang="0">
                  <a:pos x="T8" y="T9"/>
                </a:cxn>
                <a:cxn ang="0">
                  <a:pos x="T10" y="T11"/>
                </a:cxn>
              </a:cxnLst>
              <a:rect l="0" t="0" r="r" b="b"/>
              <a:pathLst>
                <a:path w="353" h="75">
                  <a:moveTo>
                    <a:pt x="353" y="0"/>
                  </a:moveTo>
                  <a:cubicBezTo>
                    <a:pt x="0" y="0"/>
                    <a:pt x="0" y="0"/>
                    <a:pt x="0" y="0"/>
                  </a:cubicBezTo>
                  <a:cubicBezTo>
                    <a:pt x="0" y="30"/>
                    <a:pt x="0" y="30"/>
                    <a:pt x="0" y="30"/>
                  </a:cubicBezTo>
                  <a:cubicBezTo>
                    <a:pt x="8" y="43"/>
                    <a:pt x="12" y="59"/>
                    <a:pt x="13" y="75"/>
                  </a:cubicBezTo>
                  <a:cubicBezTo>
                    <a:pt x="299" y="75"/>
                    <a:pt x="299" y="75"/>
                    <a:pt x="299" y="75"/>
                  </a:cubicBezTo>
                  <a:cubicBezTo>
                    <a:pt x="303" y="42"/>
                    <a:pt x="324" y="14"/>
                    <a:pt x="353"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221951"/>
            <p:cNvSpPr/>
            <p:nvPr/>
          </p:nvSpPr>
          <p:spPr bwMode="auto">
            <a:xfrm>
              <a:off x="4405161" y="1105553"/>
              <a:ext cx="265113" cy="173038"/>
            </a:xfrm>
            <a:custGeom>
              <a:avLst/>
              <a:gdLst>
                <a:gd name="T0" fmla="*/ 54 w 115"/>
                <a:gd name="T1" fmla="*/ 75 h 75"/>
                <a:gd name="T2" fmla="*/ 115 w 115"/>
                <a:gd name="T3" fmla="*/ 75 h 75"/>
                <a:gd name="T4" fmla="*/ 115 w 115"/>
                <a:gd name="T5" fmla="*/ 0 h 75"/>
                <a:gd name="T6" fmla="*/ 0 w 115"/>
                <a:gd name="T7" fmla="*/ 0 h 75"/>
                <a:gd name="T8" fmla="*/ 54 w 115"/>
                <a:gd name="T9" fmla="*/ 75 h 75"/>
              </a:gdLst>
              <a:ahLst/>
              <a:cxnLst>
                <a:cxn ang="0">
                  <a:pos x="T0" y="T1"/>
                </a:cxn>
                <a:cxn ang="0">
                  <a:pos x="T2" y="T3"/>
                </a:cxn>
                <a:cxn ang="0">
                  <a:pos x="T4" y="T5"/>
                </a:cxn>
                <a:cxn ang="0">
                  <a:pos x="T6" y="T7"/>
                </a:cxn>
                <a:cxn ang="0">
                  <a:pos x="T8" y="T9"/>
                </a:cxn>
              </a:cxnLst>
              <a:rect l="0" t="0" r="r" b="b"/>
              <a:pathLst>
                <a:path w="115" h="75">
                  <a:moveTo>
                    <a:pt x="54" y="75"/>
                  </a:moveTo>
                  <a:cubicBezTo>
                    <a:pt x="115" y="75"/>
                    <a:pt x="115" y="75"/>
                    <a:pt x="115" y="75"/>
                  </a:cubicBezTo>
                  <a:cubicBezTo>
                    <a:pt x="115" y="0"/>
                    <a:pt x="115" y="0"/>
                    <a:pt x="115" y="0"/>
                  </a:cubicBezTo>
                  <a:cubicBezTo>
                    <a:pt x="0" y="0"/>
                    <a:pt x="0" y="0"/>
                    <a:pt x="0" y="0"/>
                  </a:cubicBezTo>
                  <a:cubicBezTo>
                    <a:pt x="29" y="14"/>
                    <a:pt x="50" y="42"/>
                    <a:pt x="54" y="7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221952"/>
            <p:cNvSpPr>
              <a:spLocks noEditPoints="1"/>
            </p:cNvSpPr>
            <p:nvPr/>
          </p:nvSpPr>
          <p:spPr bwMode="auto">
            <a:xfrm>
              <a:off x="4119411" y="1115078"/>
              <a:ext cx="381000" cy="382588"/>
            </a:xfrm>
            <a:custGeom>
              <a:avLst/>
              <a:gdLst>
                <a:gd name="T0" fmla="*/ 82 w 165"/>
                <a:gd name="T1" fmla="*/ 0 h 166"/>
                <a:gd name="T2" fmla="*/ 0 w 165"/>
                <a:gd name="T3" fmla="*/ 83 h 166"/>
                <a:gd name="T4" fmla="*/ 82 w 165"/>
                <a:gd name="T5" fmla="*/ 166 h 166"/>
                <a:gd name="T6" fmla="*/ 165 w 165"/>
                <a:gd name="T7" fmla="*/ 83 h 166"/>
                <a:gd name="T8" fmla="*/ 82 w 165"/>
                <a:gd name="T9" fmla="*/ 0 h 166"/>
                <a:gd name="T10" fmla="*/ 124 w 165"/>
                <a:gd name="T11" fmla="*/ 83 h 166"/>
                <a:gd name="T12" fmla="*/ 82 w 165"/>
                <a:gd name="T13" fmla="*/ 125 h 166"/>
                <a:gd name="T14" fmla="*/ 41 w 165"/>
                <a:gd name="T15" fmla="*/ 83 h 166"/>
                <a:gd name="T16" fmla="*/ 82 w 165"/>
                <a:gd name="T17" fmla="*/ 41 h 166"/>
                <a:gd name="T18" fmla="*/ 124 w 165"/>
                <a:gd name="T19" fmla="*/ 83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6">
                  <a:moveTo>
                    <a:pt x="82" y="0"/>
                  </a:moveTo>
                  <a:cubicBezTo>
                    <a:pt x="37" y="0"/>
                    <a:pt x="0" y="37"/>
                    <a:pt x="0" y="83"/>
                  </a:cubicBezTo>
                  <a:cubicBezTo>
                    <a:pt x="0" y="129"/>
                    <a:pt x="37" y="166"/>
                    <a:pt x="82" y="166"/>
                  </a:cubicBezTo>
                  <a:cubicBezTo>
                    <a:pt x="128" y="166"/>
                    <a:pt x="165" y="129"/>
                    <a:pt x="165" y="83"/>
                  </a:cubicBezTo>
                  <a:cubicBezTo>
                    <a:pt x="165" y="37"/>
                    <a:pt x="128" y="0"/>
                    <a:pt x="82" y="0"/>
                  </a:cubicBezTo>
                  <a:close/>
                  <a:moveTo>
                    <a:pt x="124" y="83"/>
                  </a:moveTo>
                  <a:cubicBezTo>
                    <a:pt x="124" y="106"/>
                    <a:pt x="106" y="125"/>
                    <a:pt x="82" y="125"/>
                  </a:cubicBezTo>
                  <a:cubicBezTo>
                    <a:pt x="59" y="125"/>
                    <a:pt x="41" y="106"/>
                    <a:pt x="41" y="83"/>
                  </a:cubicBezTo>
                  <a:cubicBezTo>
                    <a:pt x="41" y="60"/>
                    <a:pt x="59" y="41"/>
                    <a:pt x="82" y="41"/>
                  </a:cubicBezTo>
                  <a:cubicBezTo>
                    <a:pt x="106" y="41"/>
                    <a:pt x="124" y="60"/>
                    <a:pt x="124" y="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221953"/>
            <p:cNvSpPr>
              <a:spLocks noEditPoints="1"/>
            </p:cNvSpPr>
            <p:nvPr/>
          </p:nvSpPr>
          <p:spPr bwMode="auto">
            <a:xfrm>
              <a:off x="3019274" y="1094440"/>
              <a:ext cx="379413" cy="382588"/>
            </a:xfrm>
            <a:custGeom>
              <a:avLst/>
              <a:gdLst>
                <a:gd name="T0" fmla="*/ 83 w 165"/>
                <a:gd name="T1" fmla="*/ 0 h 166"/>
                <a:gd name="T2" fmla="*/ 0 w 165"/>
                <a:gd name="T3" fmla="*/ 83 h 166"/>
                <a:gd name="T4" fmla="*/ 83 w 165"/>
                <a:gd name="T5" fmla="*/ 166 h 166"/>
                <a:gd name="T6" fmla="*/ 165 w 165"/>
                <a:gd name="T7" fmla="*/ 83 h 166"/>
                <a:gd name="T8" fmla="*/ 83 w 165"/>
                <a:gd name="T9" fmla="*/ 0 h 166"/>
                <a:gd name="T10" fmla="*/ 83 w 165"/>
                <a:gd name="T11" fmla="*/ 125 h 166"/>
                <a:gd name="T12" fmla="*/ 41 w 165"/>
                <a:gd name="T13" fmla="*/ 83 h 166"/>
                <a:gd name="T14" fmla="*/ 83 w 165"/>
                <a:gd name="T15" fmla="*/ 41 h 166"/>
                <a:gd name="T16" fmla="*/ 125 w 165"/>
                <a:gd name="T17" fmla="*/ 83 h 166"/>
                <a:gd name="T18" fmla="*/ 83 w 165"/>
                <a:gd name="T19" fmla="*/ 125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65" h="166">
                  <a:moveTo>
                    <a:pt x="83" y="0"/>
                  </a:moveTo>
                  <a:cubicBezTo>
                    <a:pt x="37" y="0"/>
                    <a:pt x="0" y="37"/>
                    <a:pt x="0" y="83"/>
                  </a:cubicBezTo>
                  <a:cubicBezTo>
                    <a:pt x="0" y="129"/>
                    <a:pt x="37" y="166"/>
                    <a:pt x="83" y="166"/>
                  </a:cubicBezTo>
                  <a:cubicBezTo>
                    <a:pt x="128" y="166"/>
                    <a:pt x="165" y="129"/>
                    <a:pt x="165" y="83"/>
                  </a:cubicBezTo>
                  <a:cubicBezTo>
                    <a:pt x="165" y="37"/>
                    <a:pt x="128" y="0"/>
                    <a:pt x="83" y="0"/>
                  </a:cubicBezTo>
                  <a:close/>
                  <a:moveTo>
                    <a:pt x="83" y="125"/>
                  </a:moveTo>
                  <a:cubicBezTo>
                    <a:pt x="59" y="125"/>
                    <a:pt x="41" y="106"/>
                    <a:pt x="41" y="83"/>
                  </a:cubicBezTo>
                  <a:cubicBezTo>
                    <a:pt x="41" y="60"/>
                    <a:pt x="59" y="41"/>
                    <a:pt x="83" y="41"/>
                  </a:cubicBezTo>
                  <a:cubicBezTo>
                    <a:pt x="106" y="41"/>
                    <a:pt x="125" y="60"/>
                    <a:pt x="125" y="83"/>
                  </a:cubicBezTo>
                  <a:cubicBezTo>
                    <a:pt x="125" y="106"/>
                    <a:pt x="106" y="125"/>
                    <a:pt x="83" y="1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p:cTn id="7" dur="500" fill="hold"/>
                                        <p:tgtEl>
                                          <p:spTgt spid="13"/>
                                        </p:tgtEl>
                                        <p:attrNameLst>
                                          <p:attrName>ppt_w</p:attrName>
                                        </p:attrNameLst>
                                      </p:cBhvr>
                                      <p:tavLst>
                                        <p:tav tm="0">
                                          <p:val>
                                            <p:fltVal val="0"/>
                                          </p:val>
                                        </p:tav>
                                        <p:tav tm="100000">
                                          <p:val>
                                            <p:strVal val="#ppt_w"/>
                                          </p:val>
                                        </p:tav>
                                      </p:tavLst>
                                    </p:anim>
                                    <p:anim calcmode="lin" valueType="num">
                                      <p:cBhvr>
                                        <p:cTn id="8" dur="500" fill="hold"/>
                                        <p:tgtEl>
                                          <p:spTgt spid="13"/>
                                        </p:tgtEl>
                                        <p:attrNameLst>
                                          <p:attrName>ppt_h</p:attrName>
                                        </p:attrNameLst>
                                      </p:cBhvr>
                                      <p:tavLst>
                                        <p:tav tm="0">
                                          <p:val>
                                            <p:fltVal val="0"/>
                                          </p:val>
                                        </p:tav>
                                        <p:tav tm="100000">
                                          <p:val>
                                            <p:strVal val="#ppt_h"/>
                                          </p:val>
                                        </p:tav>
                                      </p:tavLst>
                                    </p:anim>
                                    <p:animEffect transition="in" filter="fade">
                                      <p:cBhvr>
                                        <p:cTn id="9" dur="500"/>
                                        <p:tgtEl>
                                          <p:spTgt spid="13"/>
                                        </p:tgtEl>
                                      </p:cBhvr>
                                    </p:animEffect>
                                  </p:childTnLst>
                                </p:cTn>
                              </p:par>
                              <p:par>
                                <p:cTn id="10" presetID="53" presetClass="entr" presetSubtype="16" fill="hold" grpId="0" nodeType="withEffect">
                                  <p:stCondLst>
                                    <p:cond delay="400"/>
                                  </p:stCondLst>
                                  <p:childTnLst>
                                    <p:set>
                                      <p:cBhvr>
                                        <p:cTn id="11" dur="1" fill="hold">
                                          <p:stCondLst>
                                            <p:cond delay="0"/>
                                          </p:stCondLst>
                                        </p:cTn>
                                        <p:tgtEl>
                                          <p:spTgt spid="14"/>
                                        </p:tgtEl>
                                        <p:attrNameLst>
                                          <p:attrName>style.visibility</p:attrName>
                                        </p:attrNameLst>
                                      </p:cBhvr>
                                      <p:to>
                                        <p:strVal val="visible"/>
                                      </p:to>
                                    </p:set>
                                    <p:anim calcmode="lin" valueType="num">
                                      <p:cBhvr>
                                        <p:cTn id="12" dur="500" fill="hold"/>
                                        <p:tgtEl>
                                          <p:spTgt spid="14"/>
                                        </p:tgtEl>
                                        <p:attrNameLst>
                                          <p:attrName>ppt_w</p:attrName>
                                        </p:attrNameLst>
                                      </p:cBhvr>
                                      <p:tavLst>
                                        <p:tav tm="0">
                                          <p:val>
                                            <p:fltVal val="0"/>
                                          </p:val>
                                        </p:tav>
                                        <p:tav tm="100000">
                                          <p:val>
                                            <p:strVal val="#ppt_w"/>
                                          </p:val>
                                        </p:tav>
                                      </p:tavLst>
                                    </p:anim>
                                    <p:anim calcmode="lin" valueType="num">
                                      <p:cBhvr>
                                        <p:cTn id="13" dur="500" fill="hold"/>
                                        <p:tgtEl>
                                          <p:spTgt spid="14"/>
                                        </p:tgtEl>
                                        <p:attrNameLst>
                                          <p:attrName>ppt_h</p:attrName>
                                        </p:attrNameLst>
                                      </p:cBhvr>
                                      <p:tavLst>
                                        <p:tav tm="0">
                                          <p:val>
                                            <p:fltVal val="0"/>
                                          </p:val>
                                        </p:tav>
                                        <p:tav tm="100000">
                                          <p:val>
                                            <p:strVal val="#ppt_h"/>
                                          </p:val>
                                        </p:tav>
                                      </p:tavLst>
                                    </p:anim>
                                    <p:animEffect transition="in" filter="fade">
                                      <p:cBhvr>
                                        <p:cTn id="14" dur="500"/>
                                        <p:tgtEl>
                                          <p:spTgt spid="1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p:cTn id="22" dur="500" fill="hold"/>
                                        <p:tgtEl>
                                          <p:spTgt spid="16"/>
                                        </p:tgtEl>
                                        <p:attrNameLst>
                                          <p:attrName>ppt_w</p:attrName>
                                        </p:attrNameLst>
                                      </p:cBhvr>
                                      <p:tavLst>
                                        <p:tav tm="0">
                                          <p:val>
                                            <p:fltVal val="0"/>
                                          </p:val>
                                        </p:tav>
                                        <p:tav tm="100000">
                                          <p:val>
                                            <p:strVal val="#ppt_w"/>
                                          </p:val>
                                        </p:tav>
                                      </p:tavLst>
                                    </p:anim>
                                    <p:anim calcmode="lin" valueType="num">
                                      <p:cBhvr>
                                        <p:cTn id="23" dur="500" fill="hold"/>
                                        <p:tgtEl>
                                          <p:spTgt spid="16"/>
                                        </p:tgtEl>
                                        <p:attrNameLst>
                                          <p:attrName>ppt_h</p:attrName>
                                        </p:attrNameLst>
                                      </p:cBhvr>
                                      <p:tavLst>
                                        <p:tav tm="0">
                                          <p:val>
                                            <p:fltVal val="0"/>
                                          </p:val>
                                        </p:tav>
                                        <p:tav tm="100000">
                                          <p:val>
                                            <p:strVal val="#ppt_h"/>
                                          </p:val>
                                        </p:tav>
                                      </p:tavLst>
                                    </p:anim>
                                    <p:animEffect transition="in" filter="fade">
                                      <p:cBhvr>
                                        <p:cTn id="24" dur="500"/>
                                        <p:tgtEl>
                                          <p:spTgt spid="16"/>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17"/>
                                        </p:tgtEl>
                                        <p:attrNameLst>
                                          <p:attrName>style.visibility</p:attrName>
                                        </p:attrNameLst>
                                      </p:cBhvr>
                                      <p:to>
                                        <p:strVal val="visible"/>
                                      </p:to>
                                    </p:set>
                                    <p:anim calcmode="lin" valueType="num">
                                      <p:cBhvr>
                                        <p:cTn id="27" dur="500" fill="hold"/>
                                        <p:tgtEl>
                                          <p:spTgt spid="17"/>
                                        </p:tgtEl>
                                        <p:attrNameLst>
                                          <p:attrName>ppt_w</p:attrName>
                                        </p:attrNameLst>
                                      </p:cBhvr>
                                      <p:tavLst>
                                        <p:tav tm="0">
                                          <p:val>
                                            <p:fltVal val="0"/>
                                          </p:val>
                                        </p:tav>
                                        <p:tav tm="100000">
                                          <p:val>
                                            <p:strVal val="#ppt_w"/>
                                          </p:val>
                                        </p:tav>
                                      </p:tavLst>
                                    </p:anim>
                                    <p:anim calcmode="lin" valueType="num">
                                      <p:cBhvr>
                                        <p:cTn id="28" dur="500" fill="hold"/>
                                        <p:tgtEl>
                                          <p:spTgt spid="17"/>
                                        </p:tgtEl>
                                        <p:attrNameLst>
                                          <p:attrName>ppt_h</p:attrName>
                                        </p:attrNameLst>
                                      </p:cBhvr>
                                      <p:tavLst>
                                        <p:tav tm="0">
                                          <p:val>
                                            <p:fltVal val="0"/>
                                          </p:val>
                                        </p:tav>
                                        <p:tav tm="100000">
                                          <p:val>
                                            <p:strVal val="#ppt_h"/>
                                          </p:val>
                                        </p:tav>
                                      </p:tavLst>
                                    </p:anim>
                                    <p:animEffect transition="in" filter="fade">
                                      <p:cBhvr>
                                        <p:cTn id="29" dur="500"/>
                                        <p:tgtEl>
                                          <p:spTgt spid="17"/>
                                        </p:tgtEl>
                                      </p:cBhvr>
                                    </p:animEffect>
                                  </p:childTnLst>
                                </p:cTn>
                              </p:par>
                              <p:par>
                                <p:cTn id="30" presetID="53" presetClass="entr" presetSubtype="16" fill="hold" grpId="0" nodeType="withEffect">
                                  <p:stCondLst>
                                    <p:cond delay="200"/>
                                  </p:stCondLst>
                                  <p:childTnLst>
                                    <p:set>
                                      <p:cBhvr>
                                        <p:cTn id="31" dur="1" fill="hold">
                                          <p:stCondLst>
                                            <p:cond delay="0"/>
                                          </p:stCondLst>
                                        </p:cTn>
                                        <p:tgtEl>
                                          <p:spTgt spid="18"/>
                                        </p:tgtEl>
                                        <p:attrNameLst>
                                          <p:attrName>style.visibility</p:attrName>
                                        </p:attrNameLst>
                                      </p:cBhvr>
                                      <p:to>
                                        <p:strVal val="visible"/>
                                      </p:to>
                                    </p:set>
                                    <p:anim calcmode="lin" valueType="num">
                                      <p:cBhvr>
                                        <p:cTn id="32" dur="500" fill="hold"/>
                                        <p:tgtEl>
                                          <p:spTgt spid="18"/>
                                        </p:tgtEl>
                                        <p:attrNameLst>
                                          <p:attrName>ppt_w</p:attrName>
                                        </p:attrNameLst>
                                      </p:cBhvr>
                                      <p:tavLst>
                                        <p:tav tm="0">
                                          <p:val>
                                            <p:fltVal val="0"/>
                                          </p:val>
                                        </p:tav>
                                        <p:tav tm="100000">
                                          <p:val>
                                            <p:strVal val="#ppt_w"/>
                                          </p:val>
                                        </p:tav>
                                      </p:tavLst>
                                    </p:anim>
                                    <p:anim calcmode="lin" valueType="num">
                                      <p:cBhvr>
                                        <p:cTn id="33" dur="500" fill="hold"/>
                                        <p:tgtEl>
                                          <p:spTgt spid="18"/>
                                        </p:tgtEl>
                                        <p:attrNameLst>
                                          <p:attrName>ppt_h</p:attrName>
                                        </p:attrNameLst>
                                      </p:cBhvr>
                                      <p:tavLst>
                                        <p:tav tm="0">
                                          <p:val>
                                            <p:fltVal val="0"/>
                                          </p:val>
                                        </p:tav>
                                        <p:tav tm="100000">
                                          <p:val>
                                            <p:strVal val="#ppt_h"/>
                                          </p:val>
                                        </p:tav>
                                      </p:tavLst>
                                    </p:anim>
                                    <p:animEffect transition="in" filter="fade">
                                      <p:cBhvr>
                                        <p:cTn id="34" dur="500"/>
                                        <p:tgtEl>
                                          <p:spTgt spid="18"/>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9"/>
                                        </p:tgtEl>
                                        <p:attrNameLst>
                                          <p:attrName>style.visibility</p:attrName>
                                        </p:attrNameLst>
                                      </p:cBhvr>
                                      <p:to>
                                        <p:strVal val="visible"/>
                                      </p:to>
                                    </p:set>
                                    <p:anim calcmode="lin" valueType="num">
                                      <p:cBhvr>
                                        <p:cTn id="37" dur="500" fill="hold"/>
                                        <p:tgtEl>
                                          <p:spTgt spid="19"/>
                                        </p:tgtEl>
                                        <p:attrNameLst>
                                          <p:attrName>ppt_w</p:attrName>
                                        </p:attrNameLst>
                                      </p:cBhvr>
                                      <p:tavLst>
                                        <p:tav tm="0">
                                          <p:val>
                                            <p:fltVal val="0"/>
                                          </p:val>
                                        </p:tav>
                                        <p:tav tm="100000">
                                          <p:val>
                                            <p:strVal val="#ppt_w"/>
                                          </p:val>
                                        </p:tav>
                                      </p:tavLst>
                                    </p:anim>
                                    <p:anim calcmode="lin" valueType="num">
                                      <p:cBhvr>
                                        <p:cTn id="38" dur="500" fill="hold"/>
                                        <p:tgtEl>
                                          <p:spTgt spid="19"/>
                                        </p:tgtEl>
                                        <p:attrNameLst>
                                          <p:attrName>ppt_h</p:attrName>
                                        </p:attrNameLst>
                                      </p:cBhvr>
                                      <p:tavLst>
                                        <p:tav tm="0">
                                          <p:val>
                                            <p:fltVal val="0"/>
                                          </p:val>
                                        </p:tav>
                                        <p:tav tm="100000">
                                          <p:val>
                                            <p:strVal val="#ppt_h"/>
                                          </p:val>
                                        </p:tav>
                                      </p:tavLst>
                                    </p:anim>
                                    <p:animEffect transition="in" filter="fade">
                                      <p:cBhvr>
                                        <p:cTn id="39" dur="500"/>
                                        <p:tgtEl>
                                          <p:spTgt spid="19"/>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par>
                                <p:cTn id="45" presetID="53" presetClass="entr" presetSubtype="16" fill="hold" grpId="0" nodeType="withEffect">
                                  <p:stCondLst>
                                    <p:cond delay="400"/>
                                  </p:stCondLst>
                                  <p:childTnLst>
                                    <p:set>
                                      <p:cBhvr>
                                        <p:cTn id="46" dur="1" fill="hold">
                                          <p:stCondLst>
                                            <p:cond delay="0"/>
                                          </p:stCondLst>
                                        </p:cTn>
                                        <p:tgtEl>
                                          <p:spTgt spid="21"/>
                                        </p:tgtEl>
                                        <p:attrNameLst>
                                          <p:attrName>style.visibility</p:attrName>
                                        </p:attrNameLst>
                                      </p:cBhvr>
                                      <p:to>
                                        <p:strVal val="visible"/>
                                      </p:to>
                                    </p:set>
                                    <p:anim calcmode="lin" valueType="num">
                                      <p:cBhvr>
                                        <p:cTn id="47" dur="500" fill="hold"/>
                                        <p:tgtEl>
                                          <p:spTgt spid="21"/>
                                        </p:tgtEl>
                                        <p:attrNameLst>
                                          <p:attrName>ppt_w</p:attrName>
                                        </p:attrNameLst>
                                      </p:cBhvr>
                                      <p:tavLst>
                                        <p:tav tm="0">
                                          <p:val>
                                            <p:fltVal val="0"/>
                                          </p:val>
                                        </p:tav>
                                        <p:tav tm="100000">
                                          <p:val>
                                            <p:strVal val="#ppt_w"/>
                                          </p:val>
                                        </p:tav>
                                      </p:tavLst>
                                    </p:anim>
                                    <p:anim calcmode="lin" valueType="num">
                                      <p:cBhvr>
                                        <p:cTn id="48" dur="500" fill="hold"/>
                                        <p:tgtEl>
                                          <p:spTgt spid="21"/>
                                        </p:tgtEl>
                                        <p:attrNameLst>
                                          <p:attrName>ppt_h</p:attrName>
                                        </p:attrNameLst>
                                      </p:cBhvr>
                                      <p:tavLst>
                                        <p:tav tm="0">
                                          <p:val>
                                            <p:fltVal val="0"/>
                                          </p:val>
                                        </p:tav>
                                        <p:tav tm="100000">
                                          <p:val>
                                            <p:strVal val="#ppt_h"/>
                                          </p:val>
                                        </p:tav>
                                      </p:tavLst>
                                    </p:anim>
                                    <p:animEffect transition="in" filter="fade">
                                      <p:cBhvr>
                                        <p:cTn id="49" dur="500"/>
                                        <p:tgtEl>
                                          <p:spTgt spid="21"/>
                                        </p:tgtEl>
                                      </p:cBhvr>
                                    </p:animEffect>
                                  </p:childTnLst>
                                </p:cTn>
                              </p:par>
                              <p:par>
                                <p:cTn id="50" presetID="53" presetClass="entr" presetSubtype="16" fill="hold" grpId="0" nodeType="withEffect">
                                  <p:stCondLst>
                                    <p:cond delay="200"/>
                                  </p:stCondLst>
                                  <p:childTnLst>
                                    <p:set>
                                      <p:cBhvr>
                                        <p:cTn id="51" dur="1" fill="hold">
                                          <p:stCondLst>
                                            <p:cond delay="0"/>
                                          </p:stCondLst>
                                        </p:cTn>
                                        <p:tgtEl>
                                          <p:spTgt spid="22"/>
                                        </p:tgtEl>
                                        <p:attrNameLst>
                                          <p:attrName>style.visibility</p:attrName>
                                        </p:attrNameLst>
                                      </p:cBhvr>
                                      <p:to>
                                        <p:strVal val="visible"/>
                                      </p:to>
                                    </p:set>
                                    <p:anim calcmode="lin" valueType="num">
                                      <p:cBhvr>
                                        <p:cTn id="52" dur="500" fill="hold"/>
                                        <p:tgtEl>
                                          <p:spTgt spid="22"/>
                                        </p:tgtEl>
                                        <p:attrNameLst>
                                          <p:attrName>ppt_w</p:attrName>
                                        </p:attrNameLst>
                                      </p:cBhvr>
                                      <p:tavLst>
                                        <p:tav tm="0">
                                          <p:val>
                                            <p:fltVal val="0"/>
                                          </p:val>
                                        </p:tav>
                                        <p:tav tm="100000">
                                          <p:val>
                                            <p:strVal val="#ppt_w"/>
                                          </p:val>
                                        </p:tav>
                                      </p:tavLst>
                                    </p:anim>
                                    <p:anim calcmode="lin" valueType="num">
                                      <p:cBhvr>
                                        <p:cTn id="53" dur="500" fill="hold"/>
                                        <p:tgtEl>
                                          <p:spTgt spid="22"/>
                                        </p:tgtEl>
                                        <p:attrNameLst>
                                          <p:attrName>ppt_h</p:attrName>
                                        </p:attrNameLst>
                                      </p:cBhvr>
                                      <p:tavLst>
                                        <p:tav tm="0">
                                          <p:val>
                                            <p:fltVal val="0"/>
                                          </p:val>
                                        </p:tav>
                                        <p:tav tm="100000">
                                          <p:val>
                                            <p:strVal val="#ppt_h"/>
                                          </p:val>
                                        </p:tav>
                                      </p:tavLst>
                                    </p:anim>
                                    <p:animEffect transition="in" filter="fade">
                                      <p:cBhvr>
                                        <p:cTn id="54" dur="500"/>
                                        <p:tgtEl>
                                          <p:spTgt spid="22"/>
                                        </p:tgtEl>
                                      </p:cBhvr>
                                    </p:animEffect>
                                  </p:childTnLst>
                                </p:cTn>
                              </p:par>
                              <p:par>
                                <p:cTn id="55" presetID="53" presetClass="entr" presetSubtype="16" fill="hold" grpId="0" nodeType="withEffect">
                                  <p:stCondLst>
                                    <p:cond delay="0"/>
                                  </p:stCondLst>
                                  <p:childTnLst>
                                    <p:set>
                                      <p:cBhvr>
                                        <p:cTn id="56" dur="1" fill="hold">
                                          <p:stCondLst>
                                            <p:cond delay="0"/>
                                          </p:stCondLst>
                                        </p:cTn>
                                        <p:tgtEl>
                                          <p:spTgt spid="23"/>
                                        </p:tgtEl>
                                        <p:attrNameLst>
                                          <p:attrName>style.visibility</p:attrName>
                                        </p:attrNameLst>
                                      </p:cBhvr>
                                      <p:to>
                                        <p:strVal val="visible"/>
                                      </p:to>
                                    </p:set>
                                    <p:anim calcmode="lin" valueType="num">
                                      <p:cBhvr>
                                        <p:cTn id="57" dur="500" fill="hold"/>
                                        <p:tgtEl>
                                          <p:spTgt spid="23"/>
                                        </p:tgtEl>
                                        <p:attrNameLst>
                                          <p:attrName>ppt_w</p:attrName>
                                        </p:attrNameLst>
                                      </p:cBhvr>
                                      <p:tavLst>
                                        <p:tav tm="0">
                                          <p:val>
                                            <p:fltVal val="0"/>
                                          </p:val>
                                        </p:tav>
                                        <p:tav tm="100000">
                                          <p:val>
                                            <p:strVal val="#ppt_w"/>
                                          </p:val>
                                        </p:tav>
                                      </p:tavLst>
                                    </p:anim>
                                    <p:anim calcmode="lin" valueType="num">
                                      <p:cBhvr>
                                        <p:cTn id="58" dur="500" fill="hold"/>
                                        <p:tgtEl>
                                          <p:spTgt spid="23"/>
                                        </p:tgtEl>
                                        <p:attrNameLst>
                                          <p:attrName>ppt_h</p:attrName>
                                        </p:attrNameLst>
                                      </p:cBhvr>
                                      <p:tavLst>
                                        <p:tav tm="0">
                                          <p:val>
                                            <p:fltVal val="0"/>
                                          </p:val>
                                        </p:tav>
                                        <p:tav tm="100000">
                                          <p:val>
                                            <p:strVal val="#ppt_h"/>
                                          </p:val>
                                        </p:tav>
                                      </p:tavLst>
                                    </p:anim>
                                    <p:animEffect transition="in" filter="fade">
                                      <p:cBhvr>
                                        <p:cTn id="59" dur="500"/>
                                        <p:tgtEl>
                                          <p:spTgt spid="23"/>
                                        </p:tgtEl>
                                      </p:cBhvr>
                                    </p:animEffect>
                                  </p:childTnLst>
                                </p:cTn>
                              </p:par>
                              <p:par>
                                <p:cTn id="60" presetID="53" presetClass="entr" presetSubtype="16" fill="hold" grpId="0" nodeType="withEffect">
                                  <p:stCondLst>
                                    <p:cond delay="400"/>
                                  </p:stCondLst>
                                  <p:childTnLst>
                                    <p:set>
                                      <p:cBhvr>
                                        <p:cTn id="61" dur="1" fill="hold">
                                          <p:stCondLst>
                                            <p:cond delay="0"/>
                                          </p:stCondLst>
                                        </p:cTn>
                                        <p:tgtEl>
                                          <p:spTgt spid="24"/>
                                        </p:tgtEl>
                                        <p:attrNameLst>
                                          <p:attrName>style.visibility</p:attrName>
                                        </p:attrNameLst>
                                      </p:cBhvr>
                                      <p:to>
                                        <p:strVal val="visible"/>
                                      </p:to>
                                    </p:set>
                                    <p:anim calcmode="lin" valueType="num">
                                      <p:cBhvr>
                                        <p:cTn id="62" dur="500" fill="hold"/>
                                        <p:tgtEl>
                                          <p:spTgt spid="24"/>
                                        </p:tgtEl>
                                        <p:attrNameLst>
                                          <p:attrName>ppt_w</p:attrName>
                                        </p:attrNameLst>
                                      </p:cBhvr>
                                      <p:tavLst>
                                        <p:tav tm="0">
                                          <p:val>
                                            <p:fltVal val="0"/>
                                          </p:val>
                                        </p:tav>
                                        <p:tav tm="100000">
                                          <p:val>
                                            <p:strVal val="#ppt_w"/>
                                          </p:val>
                                        </p:tav>
                                      </p:tavLst>
                                    </p:anim>
                                    <p:anim calcmode="lin" valueType="num">
                                      <p:cBhvr>
                                        <p:cTn id="63" dur="500" fill="hold"/>
                                        <p:tgtEl>
                                          <p:spTgt spid="24"/>
                                        </p:tgtEl>
                                        <p:attrNameLst>
                                          <p:attrName>ppt_h</p:attrName>
                                        </p:attrNameLst>
                                      </p:cBhvr>
                                      <p:tavLst>
                                        <p:tav tm="0">
                                          <p:val>
                                            <p:fltVal val="0"/>
                                          </p:val>
                                        </p:tav>
                                        <p:tav tm="100000">
                                          <p:val>
                                            <p:strVal val="#ppt_h"/>
                                          </p:val>
                                        </p:tav>
                                      </p:tavLst>
                                    </p:anim>
                                    <p:animEffect transition="in" filter="fade">
                                      <p:cBhvr>
                                        <p:cTn id="64" dur="500"/>
                                        <p:tgtEl>
                                          <p:spTgt spid="24"/>
                                        </p:tgtEl>
                                      </p:cBhvr>
                                    </p:animEffect>
                                  </p:childTnLst>
                                </p:cTn>
                              </p:par>
                              <p:par>
                                <p:cTn id="65" presetID="53" presetClass="entr" presetSubtype="16" fill="hold" grpId="0" nodeType="withEffect">
                                  <p:stCondLst>
                                    <p:cond delay="200"/>
                                  </p:stCondLst>
                                  <p:childTnLst>
                                    <p:set>
                                      <p:cBhvr>
                                        <p:cTn id="66" dur="1" fill="hold">
                                          <p:stCondLst>
                                            <p:cond delay="0"/>
                                          </p:stCondLst>
                                        </p:cTn>
                                        <p:tgtEl>
                                          <p:spTgt spid="25"/>
                                        </p:tgtEl>
                                        <p:attrNameLst>
                                          <p:attrName>style.visibility</p:attrName>
                                        </p:attrNameLst>
                                      </p:cBhvr>
                                      <p:to>
                                        <p:strVal val="visible"/>
                                      </p:to>
                                    </p:set>
                                    <p:anim calcmode="lin" valueType="num">
                                      <p:cBhvr>
                                        <p:cTn id="67" dur="500" fill="hold"/>
                                        <p:tgtEl>
                                          <p:spTgt spid="25"/>
                                        </p:tgtEl>
                                        <p:attrNameLst>
                                          <p:attrName>ppt_w</p:attrName>
                                        </p:attrNameLst>
                                      </p:cBhvr>
                                      <p:tavLst>
                                        <p:tav tm="0">
                                          <p:val>
                                            <p:fltVal val="0"/>
                                          </p:val>
                                        </p:tav>
                                        <p:tav tm="100000">
                                          <p:val>
                                            <p:strVal val="#ppt_w"/>
                                          </p:val>
                                        </p:tav>
                                      </p:tavLst>
                                    </p:anim>
                                    <p:anim calcmode="lin" valueType="num">
                                      <p:cBhvr>
                                        <p:cTn id="68" dur="500" fill="hold"/>
                                        <p:tgtEl>
                                          <p:spTgt spid="25"/>
                                        </p:tgtEl>
                                        <p:attrNameLst>
                                          <p:attrName>ppt_h</p:attrName>
                                        </p:attrNameLst>
                                      </p:cBhvr>
                                      <p:tavLst>
                                        <p:tav tm="0">
                                          <p:val>
                                            <p:fltVal val="0"/>
                                          </p:val>
                                        </p:tav>
                                        <p:tav tm="100000">
                                          <p:val>
                                            <p:strVal val="#ppt_h"/>
                                          </p:val>
                                        </p:tav>
                                      </p:tavLst>
                                    </p:anim>
                                    <p:animEffect transition="in" filter="fade">
                                      <p:cBhvr>
                                        <p:cTn id="69" dur="500"/>
                                        <p:tgtEl>
                                          <p:spTgt spid="25"/>
                                        </p:tgtEl>
                                      </p:cBhvr>
                                    </p:animEffect>
                                  </p:childTnLst>
                                </p:cTn>
                              </p:par>
                              <p:par>
                                <p:cTn id="70" presetID="53" presetClass="entr" presetSubtype="16" fill="hold" grpId="0" nodeType="withEffect">
                                  <p:stCondLst>
                                    <p:cond delay="200"/>
                                  </p:stCondLst>
                                  <p:childTnLst>
                                    <p:set>
                                      <p:cBhvr>
                                        <p:cTn id="71" dur="1" fill="hold">
                                          <p:stCondLst>
                                            <p:cond delay="0"/>
                                          </p:stCondLst>
                                        </p:cTn>
                                        <p:tgtEl>
                                          <p:spTgt spid="26"/>
                                        </p:tgtEl>
                                        <p:attrNameLst>
                                          <p:attrName>style.visibility</p:attrName>
                                        </p:attrNameLst>
                                      </p:cBhvr>
                                      <p:to>
                                        <p:strVal val="visible"/>
                                      </p:to>
                                    </p:set>
                                    <p:anim calcmode="lin" valueType="num">
                                      <p:cBhvr>
                                        <p:cTn id="72" dur="500" fill="hold"/>
                                        <p:tgtEl>
                                          <p:spTgt spid="26"/>
                                        </p:tgtEl>
                                        <p:attrNameLst>
                                          <p:attrName>ppt_w</p:attrName>
                                        </p:attrNameLst>
                                      </p:cBhvr>
                                      <p:tavLst>
                                        <p:tav tm="0">
                                          <p:val>
                                            <p:fltVal val="0"/>
                                          </p:val>
                                        </p:tav>
                                        <p:tav tm="100000">
                                          <p:val>
                                            <p:strVal val="#ppt_w"/>
                                          </p:val>
                                        </p:tav>
                                      </p:tavLst>
                                    </p:anim>
                                    <p:anim calcmode="lin" valueType="num">
                                      <p:cBhvr>
                                        <p:cTn id="73" dur="500" fill="hold"/>
                                        <p:tgtEl>
                                          <p:spTgt spid="26"/>
                                        </p:tgtEl>
                                        <p:attrNameLst>
                                          <p:attrName>ppt_h</p:attrName>
                                        </p:attrNameLst>
                                      </p:cBhvr>
                                      <p:tavLst>
                                        <p:tav tm="0">
                                          <p:val>
                                            <p:fltVal val="0"/>
                                          </p:val>
                                        </p:tav>
                                        <p:tav tm="100000">
                                          <p:val>
                                            <p:strVal val="#ppt_h"/>
                                          </p:val>
                                        </p:tav>
                                      </p:tavLst>
                                    </p:anim>
                                    <p:animEffect transition="in" filter="fade">
                                      <p:cBhvr>
                                        <p:cTn id="74" dur="500"/>
                                        <p:tgtEl>
                                          <p:spTgt spid="26"/>
                                        </p:tgtEl>
                                      </p:cBhvr>
                                    </p:animEffect>
                                  </p:childTnLst>
                                </p:cTn>
                              </p:par>
                              <p:par>
                                <p:cTn id="75" presetID="53" presetClass="entr" presetSubtype="16" fill="hold" grpId="0" nodeType="withEffect">
                                  <p:stCondLst>
                                    <p:cond delay="0"/>
                                  </p:stCondLst>
                                  <p:childTnLst>
                                    <p:set>
                                      <p:cBhvr>
                                        <p:cTn id="76" dur="1" fill="hold">
                                          <p:stCondLst>
                                            <p:cond delay="0"/>
                                          </p:stCondLst>
                                        </p:cTn>
                                        <p:tgtEl>
                                          <p:spTgt spid="27"/>
                                        </p:tgtEl>
                                        <p:attrNameLst>
                                          <p:attrName>style.visibility</p:attrName>
                                        </p:attrNameLst>
                                      </p:cBhvr>
                                      <p:to>
                                        <p:strVal val="visible"/>
                                      </p:to>
                                    </p:set>
                                    <p:anim calcmode="lin" valueType="num">
                                      <p:cBhvr>
                                        <p:cTn id="77" dur="500" fill="hold"/>
                                        <p:tgtEl>
                                          <p:spTgt spid="27"/>
                                        </p:tgtEl>
                                        <p:attrNameLst>
                                          <p:attrName>ppt_w</p:attrName>
                                        </p:attrNameLst>
                                      </p:cBhvr>
                                      <p:tavLst>
                                        <p:tav tm="0">
                                          <p:val>
                                            <p:fltVal val="0"/>
                                          </p:val>
                                        </p:tav>
                                        <p:tav tm="100000">
                                          <p:val>
                                            <p:strVal val="#ppt_w"/>
                                          </p:val>
                                        </p:tav>
                                      </p:tavLst>
                                    </p:anim>
                                    <p:anim calcmode="lin" valueType="num">
                                      <p:cBhvr>
                                        <p:cTn id="78" dur="500" fill="hold"/>
                                        <p:tgtEl>
                                          <p:spTgt spid="27"/>
                                        </p:tgtEl>
                                        <p:attrNameLst>
                                          <p:attrName>ppt_h</p:attrName>
                                        </p:attrNameLst>
                                      </p:cBhvr>
                                      <p:tavLst>
                                        <p:tav tm="0">
                                          <p:val>
                                            <p:fltVal val="0"/>
                                          </p:val>
                                        </p:tav>
                                        <p:tav tm="100000">
                                          <p:val>
                                            <p:strVal val="#ppt_h"/>
                                          </p:val>
                                        </p:tav>
                                      </p:tavLst>
                                    </p:anim>
                                    <p:animEffect transition="in" filter="fade">
                                      <p:cBhvr>
                                        <p:cTn id="79" dur="500"/>
                                        <p:tgtEl>
                                          <p:spTgt spid="27"/>
                                        </p:tgtEl>
                                      </p:cBhvr>
                                    </p:animEffect>
                                  </p:childTnLst>
                                </p:cTn>
                              </p:par>
                              <p:par>
                                <p:cTn id="80" presetID="53" presetClass="entr" presetSubtype="16" fill="hold" grpId="0" nodeType="withEffect">
                                  <p:stCondLst>
                                    <p:cond delay="400"/>
                                  </p:stCondLst>
                                  <p:childTnLst>
                                    <p:set>
                                      <p:cBhvr>
                                        <p:cTn id="81" dur="1" fill="hold">
                                          <p:stCondLst>
                                            <p:cond delay="0"/>
                                          </p:stCondLst>
                                        </p:cTn>
                                        <p:tgtEl>
                                          <p:spTgt spid="28"/>
                                        </p:tgtEl>
                                        <p:attrNameLst>
                                          <p:attrName>style.visibility</p:attrName>
                                        </p:attrNameLst>
                                      </p:cBhvr>
                                      <p:to>
                                        <p:strVal val="visible"/>
                                      </p:to>
                                    </p:set>
                                    <p:anim calcmode="lin" valueType="num">
                                      <p:cBhvr>
                                        <p:cTn id="82" dur="500" fill="hold"/>
                                        <p:tgtEl>
                                          <p:spTgt spid="28"/>
                                        </p:tgtEl>
                                        <p:attrNameLst>
                                          <p:attrName>ppt_w</p:attrName>
                                        </p:attrNameLst>
                                      </p:cBhvr>
                                      <p:tavLst>
                                        <p:tav tm="0">
                                          <p:val>
                                            <p:fltVal val="0"/>
                                          </p:val>
                                        </p:tav>
                                        <p:tav tm="100000">
                                          <p:val>
                                            <p:strVal val="#ppt_w"/>
                                          </p:val>
                                        </p:tav>
                                      </p:tavLst>
                                    </p:anim>
                                    <p:anim calcmode="lin" valueType="num">
                                      <p:cBhvr>
                                        <p:cTn id="83" dur="500" fill="hold"/>
                                        <p:tgtEl>
                                          <p:spTgt spid="28"/>
                                        </p:tgtEl>
                                        <p:attrNameLst>
                                          <p:attrName>ppt_h</p:attrName>
                                        </p:attrNameLst>
                                      </p:cBhvr>
                                      <p:tavLst>
                                        <p:tav tm="0">
                                          <p:val>
                                            <p:fltVal val="0"/>
                                          </p:val>
                                        </p:tav>
                                        <p:tav tm="100000">
                                          <p:val>
                                            <p:strVal val="#ppt_h"/>
                                          </p:val>
                                        </p:tav>
                                      </p:tavLst>
                                    </p:anim>
                                    <p:animEffect transition="in" filter="fade">
                                      <p:cBhvr>
                                        <p:cTn id="84" dur="500"/>
                                        <p:tgtEl>
                                          <p:spTgt spid="28"/>
                                        </p:tgtEl>
                                      </p:cBhvr>
                                    </p:animEffect>
                                  </p:childTnLst>
                                </p:cTn>
                              </p:par>
                              <p:par>
                                <p:cTn id="85" presetID="53" presetClass="entr" presetSubtype="16" fill="hold" grpId="0" nodeType="withEffect">
                                  <p:stCondLst>
                                    <p:cond delay="200"/>
                                  </p:stCondLst>
                                  <p:childTnLst>
                                    <p:set>
                                      <p:cBhvr>
                                        <p:cTn id="86" dur="1" fill="hold">
                                          <p:stCondLst>
                                            <p:cond delay="0"/>
                                          </p:stCondLst>
                                        </p:cTn>
                                        <p:tgtEl>
                                          <p:spTgt spid="29"/>
                                        </p:tgtEl>
                                        <p:attrNameLst>
                                          <p:attrName>style.visibility</p:attrName>
                                        </p:attrNameLst>
                                      </p:cBhvr>
                                      <p:to>
                                        <p:strVal val="visible"/>
                                      </p:to>
                                    </p:set>
                                    <p:anim calcmode="lin" valueType="num">
                                      <p:cBhvr>
                                        <p:cTn id="87" dur="500" fill="hold"/>
                                        <p:tgtEl>
                                          <p:spTgt spid="29"/>
                                        </p:tgtEl>
                                        <p:attrNameLst>
                                          <p:attrName>ppt_w</p:attrName>
                                        </p:attrNameLst>
                                      </p:cBhvr>
                                      <p:tavLst>
                                        <p:tav tm="0">
                                          <p:val>
                                            <p:fltVal val="0"/>
                                          </p:val>
                                        </p:tav>
                                        <p:tav tm="100000">
                                          <p:val>
                                            <p:strVal val="#ppt_w"/>
                                          </p:val>
                                        </p:tav>
                                      </p:tavLst>
                                    </p:anim>
                                    <p:anim calcmode="lin" valueType="num">
                                      <p:cBhvr>
                                        <p:cTn id="88" dur="500" fill="hold"/>
                                        <p:tgtEl>
                                          <p:spTgt spid="29"/>
                                        </p:tgtEl>
                                        <p:attrNameLst>
                                          <p:attrName>ppt_h</p:attrName>
                                        </p:attrNameLst>
                                      </p:cBhvr>
                                      <p:tavLst>
                                        <p:tav tm="0">
                                          <p:val>
                                            <p:fltVal val="0"/>
                                          </p:val>
                                        </p:tav>
                                        <p:tav tm="100000">
                                          <p:val>
                                            <p:strVal val="#ppt_h"/>
                                          </p:val>
                                        </p:tav>
                                      </p:tavLst>
                                    </p:anim>
                                    <p:animEffect transition="in" filter="fade">
                                      <p:cBhvr>
                                        <p:cTn id="89" dur="500"/>
                                        <p:tgtEl>
                                          <p:spTgt spid="29"/>
                                        </p:tgtEl>
                                      </p:cBhvr>
                                    </p:animEffect>
                                  </p:childTnLst>
                                </p:cTn>
                              </p:par>
                              <p:par>
                                <p:cTn id="90" presetID="53" presetClass="entr" presetSubtype="16" fill="hold" grpId="0" nodeType="withEffect">
                                  <p:stCondLst>
                                    <p:cond delay="0"/>
                                  </p:stCondLst>
                                  <p:childTnLst>
                                    <p:set>
                                      <p:cBhvr>
                                        <p:cTn id="91" dur="1" fill="hold">
                                          <p:stCondLst>
                                            <p:cond delay="0"/>
                                          </p:stCondLst>
                                        </p:cTn>
                                        <p:tgtEl>
                                          <p:spTgt spid="30"/>
                                        </p:tgtEl>
                                        <p:attrNameLst>
                                          <p:attrName>style.visibility</p:attrName>
                                        </p:attrNameLst>
                                      </p:cBhvr>
                                      <p:to>
                                        <p:strVal val="visible"/>
                                      </p:to>
                                    </p:set>
                                    <p:anim calcmode="lin" valueType="num">
                                      <p:cBhvr>
                                        <p:cTn id="92" dur="500" fill="hold"/>
                                        <p:tgtEl>
                                          <p:spTgt spid="30"/>
                                        </p:tgtEl>
                                        <p:attrNameLst>
                                          <p:attrName>ppt_w</p:attrName>
                                        </p:attrNameLst>
                                      </p:cBhvr>
                                      <p:tavLst>
                                        <p:tav tm="0">
                                          <p:val>
                                            <p:fltVal val="0"/>
                                          </p:val>
                                        </p:tav>
                                        <p:tav tm="100000">
                                          <p:val>
                                            <p:strVal val="#ppt_w"/>
                                          </p:val>
                                        </p:tav>
                                      </p:tavLst>
                                    </p:anim>
                                    <p:anim calcmode="lin" valueType="num">
                                      <p:cBhvr>
                                        <p:cTn id="93" dur="500" fill="hold"/>
                                        <p:tgtEl>
                                          <p:spTgt spid="30"/>
                                        </p:tgtEl>
                                        <p:attrNameLst>
                                          <p:attrName>ppt_h</p:attrName>
                                        </p:attrNameLst>
                                      </p:cBhvr>
                                      <p:tavLst>
                                        <p:tav tm="0">
                                          <p:val>
                                            <p:fltVal val="0"/>
                                          </p:val>
                                        </p:tav>
                                        <p:tav tm="100000">
                                          <p:val>
                                            <p:strVal val="#ppt_h"/>
                                          </p:val>
                                        </p:tav>
                                      </p:tavLst>
                                    </p:anim>
                                    <p:animEffect transition="in" filter="fade">
                                      <p:cBhvr>
                                        <p:cTn id="94" dur="500"/>
                                        <p:tgtEl>
                                          <p:spTgt spid="30"/>
                                        </p:tgtEl>
                                      </p:cBhvr>
                                    </p:animEffect>
                                  </p:childTnLst>
                                </p:cTn>
                              </p:par>
                              <p:par>
                                <p:cTn id="95" presetID="53" presetClass="entr" presetSubtype="16" fill="hold" grpId="0" nodeType="withEffect">
                                  <p:stCondLst>
                                    <p:cond delay="400"/>
                                  </p:stCondLst>
                                  <p:childTnLst>
                                    <p:set>
                                      <p:cBhvr>
                                        <p:cTn id="96" dur="1" fill="hold">
                                          <p:stCondLst>
                                            <p:cond delay="0"/>
                                          </p:stCondLst>
                                        </p:cTn>
                                        <p:tgtEl>
                                          <p:spTgt spid="31"/>
                                        </p:tgtEl>
                                        <p:attrNameLst>
                                          <p:attrName>style.visibility</p:attrName>
                                        </p:attrNameLst>
                                      </p:cBhvr>
                                      <p:to>
                                        <p:strVal val="visible"/>
                                      </p:to>
                                    </p:set>
                                    <p:anim calcmode="lin" valueType="num">
                                      <p:cBhvr>
                                        <p:cTn id="97" dur="500" fill="hold"/>
                                        <p:tgtEl>
                                          <p:spTgt spid="31"/>
                                        </p:tgtEl>
                                        <p:attrNameLst>
                                          <p:attrName>ppt_w</p:attrName>
                                        </p:attrNameLst>
                                      </p:cBhvr>
                                      <p:tavLst>
                                        <p:tav tm="0">
                                          <p:val>
                                            <p:fltVal val="0"/>
                                          </p:val>
                                        </p:tav>
                                        <p:tav tm="100000">
                                          <p:val>
                                            <p:strVal val="#ppt_w"/>
                                          </p:val>
                                        </p:tav>
                                      </p:tavLst>
                                    </p:anim>
                                    <p:anim calcmode="lin" valueType="num">
                                      <p:cBhvr>
                                        <p:cTn id="98" dur="500" fill="hold"/>
                                        <p:tgtEl>
                                          <p:spTgt spid="31"/>
                                        </p:tgtEl>
                                        <p:attrNameLst>
                                          <p:attrName>ppt_h</p:attrName>
                                        </p:attrNameLst>
                                      </p:cBhvr>
                                      <p:tavLst>
                                        <p:tav tm="0">
                                          <p:val>
                                            <p:fltVal val="0"/>
                                          </p:val>
                                        </p:tav>
                                        <p:tav tm="100000">
                                          <p:val>
                                            <p:strVal val="#ppt_h"/>
                                          </p:val>
                                        </p:tav>
                                      </p:tavLst>
                                    </p:anim>
                                    <p:animEffect transition="in" filter="fade">
                                      <p:cBhvr>
                                        <p:cTn id="99" dur="500"/>
                                        <p:tgtEl>
                                          <p:spTgt spid="31"/>
                                        </p:tgtEl>
                                      </p:cBhvr>
                                    </p:animEffect>
                                  </p:childTnLst>
                                </p:cTn>
                              </p:par>
                              <p:par>
                                <p:cTn id="100" presetID="53" presetClass="entr" presetSubtype="16" fill="hold" grpId="0" nodeType="withEffect">
                                  <p:stCondLst>
                                    <p:cond delay="200"/>
                                  </p:stCondLst>
                                  <p:childTnLst>
                                    <p:set>
                                      <p:cBhvr>
                                        <p:cTn id="101" dur="1" fill="hold">
                                          <p:stCondLst>
                                            <p:cond delay="0"/>
                                          </p:stCondLst>
                                        </p:cTn>
                                        <p:tgtEl>
                                          <p:spTgt spid="32"/>
                                        </p:tgtEl>
                                        <p:attrNameLst>
                                          <p:attrName>style.visibility</p:attrName>
                                        </p:attrNameLst>
                                      </p:cBhvr>
                                      <p:to>
                                        <p:strVal val="visible"/>
                                      </p:to>
                                    </p:set>
                                    <p:anim calcmode="lin" valueType="num">
                                      <p:cBhvr>
                                        <p:cTn id="102" dur="500" fill="hold"/>
                                        <p:tgtEl>
                                          <p:spTgt spid="32"/>
                                        </p:tgtEl>
                                        <p:attrNameLst>
                                          <p:attrName>ppt_w</p:attrName>
                                        </p:attrNameLst>
                                      </p:cBhvr>
                                      <p:tavLst>
                                        <p:tav tm="0">
                                          <p:val>
                                            <p:fltVal val="0"/>
                                          </p:val>
                                        </p:tav>
                                        <p:tav tm="100000">
                                          <p:val>
                                            <p:strVal val="#ppt_w"/>
                                          </p:val>
                                        </p:tav>
                                      </p:tavLst>
                                    </p:anim>
                                    <p:anim calcmode="lin" valueType="num">
                                      <p:cBhvr>
                                        <p:cTn id="103" dur="500" fill="hold"/>
                                        <p:tgtEl>
                                          <p:spTgt spid="32"/>
                                        </p:tgtEl>
                                        <p:attrNameLst>
                                          <p:attrName>ppt_h</p:attrName>
                                        </p:attrNameLst>
                                      </p:cBhvr>
                                      <p:tavLst>
                                        <p:tav tm="0">
                                          <p:val>
                                            <p:fltVal val="0"/>
                                          </p:val>
                                        </p:tav>
                                        <p:tav tm="100000">
                                          <p:val>
                                            <p:strVal val="#ppt_h"/>
                                          </p:val>
                                        </p:tav>
                                      </p:tavLst>
                                    </p:anim>
                                    <p:animEffect transition="in" filter="fade">
                                      <p:cBhvr>
                                        <p:cTn id="104" dur="500"/>
                                        <p:tgtEl>
                                          <p:spTgt spid="32"/>
                                        </p:tgtEl>
                                      </p:cBhvr>
                                    </p:animEffect>
                                  </p:childTnLst>
                                </p:cTn>
                              </p:par>
                              <p:par>
                                <p:cTn id="105" presetID="53" presetClass="entr" presetSubtype="16" fill="hold" grpId="0" nodeType="withEffect">
                                  <p:stCondLst>
                                    <p:cond delay="200"/>
                                  </p:stCondLst>
                                  <p:childTnLst>
                                    <p:set>
                                      <p:cBhvr>
                                        <p:cTn id="106" dur="1" fill="hold">
                                          <p:stCondLst>
                                            <p:cond delay="0"/>
                                          </p:stCondLst>
                                        </p:cTn>
                                        <p:tgtEl>
                                          <p:spTgt spid="33"/>
                                        </p:tgtEl>
                                        <p:attrNameLst>
                                          <p:attrName>style.visibility</p:attrName>
                                        </p:attrNameLst>
                                      </p:cBhvr>
                                      <p:to>
                                        <p:strVal val="visible"/>
                                      </p:to>
                                    </p:set>
                                    <p:anim calcmode="lin" valueType="num">
                                      <p:cBhvr>
                                        <p:cTn id="107" dur="500" fill="hold"/>
                                        <p:tgtEl>
                                          <p:spTgt spid="33"/>
                                        </p:tgtEl>
                                        <p:attrNameLst>
                                          <p:attrName>ppt_w</p:attrName>
                                        </p:attrNameLst>
                                      </p:cBhvr>
                                      <p:tavLst>
                                        <p:tav tm="0">
                                          <p:val>
                                            <p:fltVal val="0"/>
                                          </p:val>
                                        </p:tav>
                                        <p:tav tm="100000">
                                          <p:val>
                                            <p:strVal val="#ppt_w"/>
                                          </p:val>
                                        </p:tav>
                                      </p:tavLst>
                                    </p:anim>
                                    <p:anim calcmode="lin" valueType="num">
                                      <p:cBhvr>
                                        <p:cTn id="108" dur="500" fill="hold"/>
                                        <p:tgtEl>
                                          <p:spTgt spid="33"/>
                                        </p:tgtEl>
                                        <p:attrNameLst>
                                          <p:attrName>ppt_h</p:attrName>
                                        </p:attrNameLst>
                                      </p:cBhvr>
                                      <p:tavLst>
                                        <p:tav tm="0">
                                          <p:val>
                                            <p:fltVal val="0"/>
                                          </p:val>
                                        </p:tav>
                                        <p:tav tm="100000">
                                          <p:val>
                                            <p:strVal val="#ppt_h"/>
                                          </p:val>
                                        </p:tav>
                                      </p:tavLst>
                                    </p:anim>
                                    <p:animEffect transition="in" filter="fade">
                                      <p:cBhvr>
                                        <p:cTn id="109" dur="500"/>
                                        <p:tgtEl>
                                          <p:spTgt spid="33"/>
                                        </p:tgtEl>
                                      </p:cBhvr>
                                    </p:animEffect>
                                  </p:childTnLst>
                                </p:cTn>
                              </p:par>
                              <p:par>
                                <p:cTn id="110" presetID="53" presetClass="entr" presetSubtype="16" fill="hold" grpId="0" nodeType="withEffect">
                                  <p:stCondLst>
                                    <p:cond delay="200"/>
                                  </p:stCondLst>
                                  <p:childTnLst>
                                    <p:set>
                                      <p:cBhvr>
                                        <p:cTn id="111" dur="1" fill="hold">
                                          <p:stCondLst>
                                            <p:cond delay="0"/>
                                          </p:stCondLst>
                                        </p:cTn>
                                        <p:tgtEl>
                                          <p:spTgt spid="34"/>
                                        </p:tgtEl>
                                        <p:attrNameLst>
                                          <p:attrName>style.visibility</p:attrName>
                                        </p:attrNameLst>
                                      </p:cBhvr>
                                      <p:to>
                                        <p:strVal val="visible"/>
                                      </p:to>
                                    </p:set>
                                    <p:anim calcmode="lin" valueType="num">
                                      <p:cBhvr>
                                        <p:cTn id="112" dur="500" fill="hold"/>
                                        <p:tgtEl>
                                          <p:spTgt spid="34"/>
                                        </p:tgtEl>
                                        <p:attrNameLst>
                                          <p:attrName>ppt_w</p:attrName>
                                        </p:attrNameLst>
                                      </p:cBhvr>
                                      <p:tavLst>
                                        <p:tav tm="0">
                                          <p:val>
                                            <p:fltVal val="0"/>
                                          </p:val>
                                        </p:tav>
                                        <p:tav tm="100000">
                                          <p:val>
                                            <p:strVal val="#ppt_w"/>
                                          </p:val>
                                        </p:tav>
                                      </p:tavLst>
                                    </p:anim>
                                    <p:anim calcmode="lin" valueType="num">
                                      <p:cBhvr>
                                        <p:cTn id="113" dur="500" fill="hold"/>
                                        <p:tgtEl>
                                          <p:spTgt spid="34"/>
                                        </p:tgtEl>
                                        <p:attrNameLst>
                                          <p:attrName>ppt_h</p:attrName>
                                        </p:attrNameLst>
                                      </p:cBhvr>
                                      <p:tavLst>
                                        <p:tav tm="0">
                                          <p:val>
                                            <p:fltVal val="0"/>
                                          </p:val>
                                        </p:tav>
                                        <p:tav tm="100000">
                                          <p:val>
                                            <p:strVal val="#ppt_h"/>
                                          </p:val>
                                        </p:tav>
                                      </p:tavLst>
                                    </p:anim>
                                    <p:animEffect transition="in" filter="fade">
                                      <p:cBhvr>
                                        <p:cTn id="114" dur="500"/>
                                        <p:tgtEl>
                                          <p:spTgt spid="34"/>
                                        </p:tgtEl>
                                      </p:cBhvr>
                                    </p:animEffect>
                                  </p:childTnLst>
                                </p:cTn>
                              </p:par>
                            </p:childTnLst>
                          </p:cTn>
                        </p:par>
                        <p:par>
                          <p:cTn id="115" fill="hold">
                            <p:stCondLst>
                              <p:cond delay="500"/>
                            </p:stCondLst>
                            <p:childTnLst>
                              <p:par>
                                <p:cTn id="116" presetID="22" presetClass="entr" presetSubtype="2" fill="hold" grpId="0" nodeType="afterEffect">
                                  <p:stCondLst>
                                    <p:cond delay="0"/>
                                  </p:stCondLst>
                                  <p:childTnLst>
                                    <p:set>
                                      <p:cBhvr>
                                        <p:cTn id="117" dur="1" fill="hold">
                                          <p:stCondLst>
                                            <p:cond delay="0"/>
                                          </p:stCondLst>
                                        </p:cTn>
                                        <p:tgtEl>
                                          <p:spTgt spid="35"/>
                                        </p:tgtEl>
                                        <p:attrNameLst>
                                          <p:attrName>style.visibility</p:attrName>
                                        </p:attrNameLst>
                                      </p:cBhvr>
                                      <p:to>
                                        <p:strVal val="visible"/>
                                      </p:to>
                                    </p:set>
                                    <p:animEffect transition="in" filter="wipe(right)">
                                      <p:cBhvr>
                                        <p:cTn id="118" dur="500"/>
                                        <p:tgtEl>
                                          <p:spTgt spid="35"/>
                                        </p:tgtEl>
                                      </p:cBhvr>
                                    </p:animEffect>
                                  </p:childTnLst>
                                </p:cTn>
                              </p:par>
                            </p:childTnLst>
                          </p:cTn>
                        </p:par>
                        <p:par>
                          <p:cTn id="119" fill="hold">
                            <p:stCondLst>
                              <p:cond delay="1000"/>
                            </p:stCondLst>
                            <p:childTnLst>
                              <p:par>
                                <p:cTn id="120" presetID="16" presetClass="entr" presetSubtype="37" fill="hold" nodeType="afterEffect">
                                  <p:stCondLst>
                                    <p:cond delay="0"/>
                                  </p:stCondLst>
                                  <p:childTnLst>
                                    <p:set>
                                      <p:cBhvr>
                                        <p:cTn id="121" dur="1" fill="hold">
                                          <p:stCondLst>
                                            <p:cond delay="0"/>
                                          </p:stCondLst>
                                        </p:cTn>
                                        <p:tgtEl>
                                          <p:spTgt spid="36"/>
                                        </p:tgtEl>
                                        <p:attrNameLst>
                                          <p:attrName>style.visibility</p:attrName>
                                        </p:attrNameLst>
                                      </p:cBhvr>
                                      <p:to>
                                        <p:strVal val="visible"/>
                                      </p:to>
                                    </p:set>
                                    <p:animEffect transition="in" filter="barn(outVertical)">
                                      <p:cBhvr>
                                        <p:cTn id="122" dur="1150"/>
                                        <p:tgtEl>
                                          <p:spTgt spid="36"/>
                                        </p:tgtEl>
                                      </p:cBhvr>
                                    </p:animEffect>
                                  </p:childTnLst>
                                </p:cTn>
                              </p:par>
                            </p:childTnLst>
                          </p:cTn>
                        </p:par>
                        <p:par>
                          <p:cTn id="123" fill="hold">
                            <p:stCondLst>
                              <p:cond delay="2500"/>
                            </p:stCondLst>
                            <p:childTnLst>
                              <p:par>
                                <p:cTn id="124" presetID="22" presetClass="entr" presetSubtype="1" fill="hold" grpId="0" nodeType="afterEffect">
                                  <p:stCondLst>
                                    <p:cond delay="0"/>
                                  </p:stCondLst>
                                  <p:childTnLst>
                                    <p:set>
                                      <p:cBhvr>
                                        <p:cTn id="125" dur="1" fill="hold">
                                          <p:stCondLst>
                                            <p:cond delay="0"/>
                                          </p:stCondLst>
                                        </p:cTn>
                                        <p:tgtEl>
                                          <p:spTgt spid="55"/>
                                        </p:tgtEl>
                                        <p:attrNameLst>
                                          <p:attrName>style.visibility</p:attrName>
                                        </p:attrNameLst>
                                      </p:cBhvr>
                                      <p:to>
                                        <p:strVal val="visible"/>
                                      </p:to>
                                    </p:set>
                                    <p:animEffect transition="in" filter="wipe(up)">
                                      <p:cBhvr>
                                        <p:cTn id="126" dur="500"/>
                                        <p:tgtEl>
                                          <p:spTgt spid="55"/>
                                        </p:tgtEl>
                                      </p:cBhvr>
                                    </p:animEffect>
                                  </p:childTnLst>
                                </p:cTn>
                              </p:par>
                            </p:childTnLst>
                          </p:cTn>
                        </p:par>
                        <p:par>
                          <p:cTn id="127" fill="hold">
                            <p:stCondLst>
                              <p:cond delay="3000"/>
                            </p:stCondLst>
                            <p:childTnLst>
                              <p:par>
                                <p:cTn id="128" presetID="23" presetClass="entr" presetSubtype="528" fill="hold" nodeType="afterEffect">
                                  <p:stCondLst>
                                    <p:cond delay="0"/>
                                  </p:stCondLst>
                                  <p:childTnLst>
                                    <p:set>
                                      <p:cBhvr>
                                        <p:cTn id="129" dur="1" fill="hold">
                                          <p:stCondLst>
                                            <p:cond delay="0"/>
                                          </p:stCondLst>
                                        </p:cTn>
                                        <p:tgtEl>
                                          <p:spTgt spid="56"/>
                                        </p:tgtEl>
                                        <p:attrNameLst>
                                          <p:attrName>style.visibility</p:attrName>
                                        </p:attrNameLst>
                                      </p:cBhvr>
                                      <p:to>
                                        <p:strVal val="visible"/>
                                      </p:to>
                                    </p:set>
                                    <p:anim calcmode="lin" valueType="num">
                                      <p:cBhvr>
                                        <p:cTn id="130" dur="1000" fill="hold"/>
                                        <p:tgtEl>
                                          <p:spTgt spid="56"/>
                                        </p:tgtEl>
                                        <p:attrNameLst>
                                          <p:attrName>ppt_w</p:attrName>
                                        </p:attrNameLst>
                                      </p:cBhvr>
                                      <p:tavLst>
                                        <p:tav tm="0">
                                          <p:val>
                                            <p:fltVal val="0"/>
                                          </p:val>
                                        </p:tav>
                                        <p:tav tm="100000">
                                          <p:val>
                                            <p:strVal val="#ppt_w"/>
                                          </p:val>
                                        </p:tav>
                                      </p:tavLst>
                                    </p:anim>
                                    <p:anim calcmode="lin" valueType="num">
                                      <p:cBhvr>
                                        <p:cTn id="131" dur="1000" fill="hold"/>
                                        <p:tgtEl>
                                          <p:spTgt spid="56"/>
                                        </p:tgtEl>
                                        <p:attrNameLst>
                                          <p:attrName>ppt_h</p:attrName>
                                        </p:attrNameLst>
                                      </p:cBhvr>
                                      <p:tavLst>
                                        <p:tav tm="0">
                                          <p:val>
                                            <p:fltVal val="0"/>
                                          </p:val>
                                        </p:tav>
                                        <p:tav tm="100000">
                                          <p:val>
                                            <p:strVal val="#ppt_h"/>
                                          </p:val>
                                        </p:tav>
                                      </p:tavLst>
                                    </p:anim>
                                    <p:anim calcmode="lin" valueType="num">
                                      <p:cBhvr>
                                        <p:cTn id="132" dur="1000" fill="hold"/>
                                        <p:tgtEl>
                                          <p:spTgt spid="56"/>
                                        </p:tgtEl>
                                        <p:attrNameLst>
                                          <p:attrName>ppt_x</p:attrName>
                                        </p:attrNameLst>
                                      </p:cBhvr>
                                      <p:tavLst>
                                        <p:tav tm="0">
                                          <p:val>
                                            <p:fltVal val="0.5"/>
                                          </p:val>
                                        </p:tav>
                                        <p:tav tm="100000">
                                          <p:val>
                                            <p:strVal val="#ppt_x"/>
                                          </p:val>
                                        </p:tav>
                                      </p:tavLst>
                                    </p:anim>
                                    <p:anim calcmode="lin" valueType="num">
                                      <p:cBhvr>
                                        <p:cTn id="133" dur="1000" fill="hold"/>
                                        <p:tgtEl>
                                          <p:spTgt spid="56"/>
                                        </p:tgtEl>
                                        <p:attrNameLst>
                                          <p:attrName>ppt_y</p:attrName>
                                        </p:attrNameLst>
                                      </p:cBhvr>
                                      <p:tavLst>
                                        <p:tav tm="0">
                                          <p:val>
                                            <p:fltVal val="0.5"/>
                                          </p:val>
                                        </p:tav>
                                        <p:tav tm="100000">
                                          <p:val>
                                            <p:strVal val="#ppt_y"/>
                                          </p:val>
                                        </p:tav>
                                      </p:tavLst>
                                    </p:anim>
                                  </p:childTnLst>
                                </p:cTn>
                              </p:par>
                              <p:par>
                                <p:cTn id="134" presetID="23" presetClass="entr" presetSubtype="528" fill="hold" nodeType="withEffect">
                                  <p:stCondLst>
                                    <p:cond delay="400"/>
                                  </p:stCondLst>
                                  <p:childTnLst>
                                    <p:set>
                                      <p:cBhvr>
                                        <p:cTn id="135" dur="1" fill="hold">
                                          <p:stCondLst>
                                            <p:cond delay="0"/>
                                          </p:stCondLst>
                                        </p:cTn>
                                        <p:tgtEl>
                                          <p:spTgt spid="59"/>
                                        </p:tgtEl>
                                        <p:attrNameLst>
                                          <p:attrName>style.visibility</p:attrName>
                                        </p:attrNameLst>
                                      </p:cBhvr>
                                      <p:to>
                                        <p:strVal val="visible"/>
                                      </p:to>
                                    </p:set>
                                    <p:anim calcmode="lin" valueType="num">
                                      <p:cBhvr>
                                        <p:cTn id="136" dur="1000" fill="hold"/>
                                        <p:tgtEl>
                                          <p:spTgt spid="59"/>
                                        </p:tgtEl>
                                        <p:attrNameLst>
                                          <p:attrName>ppt_w</p:attrName>
                                        </p:attrNameLst>
                                      </p:cBhvr>
                                      <p:tavLst>
                                        <p:tav tm="0">
                                          <p:val>
                                            <p:fltVal val="0"/>
                                          </p:val>
                                        </p:tav>
                                        <p:tav tm="100000">
                                          <p:val>
                                            <p:strVal val="#ppt_w"/>
                                          </p:val>
                                        </p:tav>
                                      </p:tavLst>
                                    </p:anim>
                                    <p:anim calcmode="lin" valueType="num">
                                      <p:cBhvr>
                                        <p:cTn id="137" dur="1000" fill="hold"/>
                                        <p:tgtEl>
                                          <p:spTgt spid="59"/>
                                        </p:tgtEl>
                                        <p:attrNameLst>
                                          <p:attrName>ppt_h</p:attrName>
                                        </p:attrNameLst>
                                      </p:cBhvr>
                                      <p:tavLst>
                                        <p:tav tm="0">
                                          <p:val>
                                            <p:fltVal val="0"/>
                                          </p:val>
                                        </p:tav>
                                        <p:tav tm="100000">
                                          <p:val>
                                            <p:strVal val="#ppt_h"/>
                                          </p:val>
                                        </p:tav>
                                      </p:tavLst>
                                    </p:anim>
                                    <p:anim calcmode="lin" valueType="num">
                                      <p:cBhvr>
                                        <p:cTn id="138" dur="1000" fill="hold"/>
                                        <p:tgtEl>
                                          <p:spTgt spid="59"/>
                                        </p:tgtEl>
                                        <p:attrNameLst>
                                          <p:attrName>ppt_x</p:attrName>
                                        </p:attrNameLst>
                                      </p:cBhvr>
                                      <p:tavLst>
                                        <p:tav tm="0">
                                          <p:val>
                                            <p:fltVal val="0.5"/>
                                          </p:val>
                                        </p:tav>
                                        <p:tav tm="100000">
                                          <p:val>
                                            <p:strVal val="#ppt_x"/>
                                          </p:val>
                                        </p:tav>
                                      </p:tavLst>
                                    </p:anim>
                                    <p:anim calcmode="lin" valueType="num">
                                      <p:cBhvr>
                                        <p:cTn id="139" dur="1000" fill="hold"/>
                                        <p:tgtEl>
                                          <p:spTgt spid="59"/>
                                        </p:tgtEl>
                                        <p:attrNameLst>
                                          <p:attrName>ppt_y</p:attrName>
                                        </p:attrNameLst>
                                      </p:cBhvr>
                                      <p:tavLst>
                                        <p:tav tm="0">
                                          <p:val>
                                            <p:fltVal val="0.5"/>
                                          </p:val>
                                        </p:tav>
                                        <p:tav tm="100000">
                                          <p:val>
                                            <p:strVal val="#ppt_y"/>
                                          </p:val>
                                        </p:tav>
                                      </p:tavLst>
                                    </p:anim>
                                  </p:childTnLst>
                                </p:cTn>
                              </p:par>
                              <p:par>
                                <p:cTn id="140" presetID="23" presetClass="entr" presetSubtype="528" fill="hold" nodeType="withEffect">
                                  <p:stCondLst>
                                    <p:cond delay="800"/>
                                  </p:stCondLst>
                                  <p:childTnLst>
                                    <p:set>
                                      <p:cBhvr>
                                        <p:cTn id="141" dur="1" fill="hold">
                                          <p:stCondLst>
                                            <p:cond delay="0"/>
                                          </p:stCondLst>
                                        </p:cTn>
                                        <p:tgtEl>
                                          <p:spTgt spid="62"/>
                                        </p:tgtEl>
                                        <p:attrNameLst>
                                          <p:attrName>style.visibility</p:attrName>
                                        </p:attrNameLst>
                                      </p:cBhvr>
                                      <p:to>
                                        <p:strVal val="visible"/>
                                      </p:to>
                                    </p:set>
                                    <p:anim calcmode="lin" valueType="num">
                                      <p:cBhvr>
                                        <p:cTn id="142" dur="1000" fill="hold"/>
                                        <p:tgtEl>
                                          <p:spTgt spid="62"/>
                                        </p:tgtEl>
                                        <p:attrNameLst>
                                          <p:attrName>ppt_w</p:attrName>
                                        </p:attrNameLst>
                                      </p:cBhvr>
                                      <p:tavLst>
                                        <p:tav tm="0">
                                          <p:val>
                                            <p:fltVal val="0"/>
                                          </p:val>
                                        </p:tav>
                                        <p:tav tm="100000">
                                          <p:val>
                                            <p:strVal val="#ppt_w"/>
                                          </p:val>
                                        </p:tav>
                                      </p:tavLst>
                                    </p:anim>
                                    <p:anim calcmode="lin" valueType="num">
                                      <p:cBhvr>
                                        <p:cTn id="143" dur="1000" fill="hold"/>
                                        <p:tgtEl>
                                          <p:spTgt spid="62"/>
                                        </p:tgtEl>
                                        <p:attrNameLst>
                                          <p:attrName>ppt_h</p:attrName>
                                        </p:attrNameLst>
                                      </p:cBhvr>
                                      <p:tavLst>
                                        <p:tav tm="0">
                                          <p:val>
                                            <p:fltVal val="0"/>
                                          </p:val>
                                        </p:tav>
                                        <p:tav tm="100000">
                                          <p:val>
                                            <p:strVal val="#ppt_h"/>
                                          </p:val>
                                        </p:tav>
                                      </p:tavLst>
                                    </p:anim>
                                    <p:anim calcmode="lin" valueType="num">
                                      <p:cBhvr>
                                        <p:cTn id="144" dur="1000" fill="hold"/>
                                        <p:tgtEl>
                                          <p:spTgt spid="62"/>
                                        </p:tgtEl>
                                        <p:attrNameLst>
                                          <p:attrName>ppt_x</p:attrName>
                                        </p:attrNameLst>
                                      </p:cBhvr>
                                      <p:tavLst>
                                        <p:tav tm="0">
                                          <p:val>
                                            <p:fltVal val="0.5"/>
                                          </p:val>
                                        </p:tav>
                                        <p:tav tm="100000">
                                          <p:val>
                                            <p:strVal val="#ppt_x"/>
                                          </p:val>
                                        </p:tav>
                                      </p:tavLst>
                                    </p:anim>
                                    <p:anim calcmode="lin" valueType="num">
                                      <p:cBhvr>
                                        <p:cTn id="145" dur="1000" fill="hold"/>
                                        <p:tgtEl>
                                          <p:spTgt spid="62"/>
                                        </p:tgtEl>
                                        <p:attrNameLst>
                                          <p:attrName>ppt_y</p:attrName>
                                        </p:attrNameLst>
                                      </p:cBhvr>
                                      <p:tavLst>
                                        <p:tav tm="0">
                                          <p:val>
                                            <p:fltVal val="0.5"/>
                                          </p:val>
                                        </p:tav>
                                        <p:tav tm="100000">
                                          <p:val>
                                            <p:strVal val="#ppt_y"/>
                                          </p:val>
                                        </p:tav>
                                      </p:tavLst>
                                    </p:anim>
                                  </p:childTnLst>
                                </p:cTn>
                              </p:par>
                              <p:par>
                                <p:cTn id="146" presetID="23" presetClass="entr" presetSubtype="528" fill="hold" nodeType="withEffect">
                                  <p:stCondLst>
                                    <p:cond delay="0"/>
                                  </p:stCondLst>
                                  <p:childTnLst>
                                    <p:set>
                                      <p:cBhvr>
                                        <p:cTn id="147" dur="1" fill="hold">
                                          <p:stCondLst>
                                            <p:cond delay="0"/>
                                          </p:stCondLst>
                                        </p:cTn>
                                        <p:tgtEl>
                                          <p:spTgt spid="65"/>
                                        </p:tgtEl>
                                        <p:attrNameLst>
                                          <p:attrName>style.visibility</p:attrName>
                                        </p:attrNameLst>
                                      </p:cBhvr>
                                      <p:to>
                                        <p:strVal val="visible"/>
                                      </p:to>
                                    </p:set>
                                    <p:anim calcmode="lin" valueType="num">
                                      <p:cBhvr>
                                        <p:cTn id="148" dur="1000" fill="hold"/>
                                        <p:tgtEl>
                                          <p:spTgt spid="65"/>
                                        </p:tgtEl>
                                        <p:attrNameLst>
                                          <p:attrName>ppt_w</p:attrName>
                                        </p:attrNameLst>
                                      </p:cBhvr>
                                      <p:tavLst>
                                        <p:tav tm="0">
                                          <p:val>
                                            <p:fltVal val="0"/>
                                          </p:val>
                                        </p:tav>
                                        <p:tav tm="100000">
                                          <p:val>
                                            <p:strVal val="#ppt_w"/>
                                          </p:val>
                                        </p:tav>
                                      </p:tavLst>
                                    </p:anim>
                                    <p:anim calcmode="lin" valueType="num">
                                      <p:cBhvr>
                                        <p:cTn id="149" dur="1000" fill="hold"/>
                                        <p:tgtEl>
                                          <p:spTgt spid="65"/>
                                        </p:tgtEl>
                                        <p:attrNameLst>
                                          <p:attrName>ppt_h</p:attrName>
                                        </p:attrNameLst>
                                      </p:cBhvr>
                                      <p:tavLst>
                                        <p:tav tm="0">
                                          <p:val>
                                            <p:fltVal val="0"/>
                                          </p:val>
                                        </p:tav>
                                        <p:tav tm="100000">
                                          <p:val>
                                            <p:strVal val="#ppt_h"/>
                                          </p:val>
                                        </p:tav>
                                      </p:tavLst>
                                    </p:anim>
                                    <p:anim calcmode="lin" valueType="num">
                                      <p:cBhvr>
                                        <p:cTn id="150" dur="1000" fill="hold"/>
                                        <p:tgtEl>
                                          <p:spTgt spid="65"/>
                                        </p:tgtEl>
                                        <p:attrNameLst>
                                          <p:attrName>ppt_x</p:attrName>
                                        </p:attrNameLst>
                                      </p:cBhvr>
                                      <p:tavLst>
                                        <p:tav tm="0">
                                          <p:val>
                                            <p:fltVal val="0.5"/>
                                          </p:val>
                                        </p:tav>
                                        <p:tav tm="100000">
                                          <p:val>
                                            <p:strVal val="#ppt_x"/>
                                          </p:val>
                                        </p:tav>
                                      </p:tavLst>
                                    </p:anim>
                                    <p:anim calcmode="lin" valueType="num">
                                      <p:cBhvr>
                                        <p:cTn id="151" dur="1000" fill="hold"/>
                                        <p:tgtEl>
                                          <p:spTgt spid="65"/>
                                        </p:tgtEl>
                                        <p:attrNameLst>
                                          <p:attrName>ppt_y</p:attrName>
                                        </p:attrNameLst>
                                      </p:cBhvr>
                                      <p:tavLst>
                                        <p:tav tm="0">
                                          <p:val>
                                            <p:fltVal val="0.5"/>
                                          </p:val>
                                        </p:tav>
                                        <p:tav tm="100000">
                                          <p:val>
                                            <p:strVal val="#ppt_y"/>
                                          </p:val>
                                        </p:tav>
                                      </p:tavLst>
                                    </p:anim>
                                  </p:childTnLst>
                                </p:cTn>
                              </p:par>
                              <p:par>
                                <p:cTn id="152" presetID="23" presetClass="entr" presetSubtype="528" fill="hold" nodeType="withEffect">
                                  <p:stCondLst>
                                    <p:cond delay="500"/>
                                  </p:stCondLst>
                                  <p:childTnLst>
                                    <p:set>
                                      <p:cBhvr>
                                        <p:cTn id="153" dur="1" fill="hold">
                                          <p:stCondLst>
                                            <p:cond delay="0"/>
                                          </p:stCondLst>
                                        </p:cTn>
                                        <p:tgtEl>
                                          <p:spTgt spid="68"/>
                                        </p:tgtEl>
                                        <p:attrNameLst>
                                          <p:attrName>style.visibility</p:attrName>
                                        </p:attrNameLst>
                                      </p:cBhvr>
                                      <p:to>
                                        <p:strVal val="visible"/>
                                      </p:to>
                                    </p:set>
                                    <p:anim calcmode="lin" valueType="num">
                                      <p:cBhvr>
                                        <p:cTn id="154" dur="1000" fill="hold"/>
                                        <p:tgtEl>
                                          <p:spTgt spid="68"/>
                                        </p:tgtEl>
                                        <p:attrNameLst>
                                          <p:attrName>ppt_w</p:attrName>
                                        </p:attrNameLst>
                                      </p:cBhvr>
                                      <p:tavLst>
                                        <p:tav tm="0">
                                          <p:val>
                                            <p:fltVal val="0"/>
                                          </p:val>
                                        </p:tav>
                                        <p:tav tm="100000">
                                          <p:val>
                                            <p:strVal val="#ppt_w"/>
                                          </p:val>
                                        </p:tav>
                                      </p:tavLst>
                                    </p:anim>
                                    <p:anim calcmode="lin" valueType="num">
                                      <p:cBhvr>
                                        <p:cTn id="155" dur="1000" fill="hold"/>
                                        <p:tgtEl>
                                          <p:spTgt spid="68"/>
                                        </p:tgtEl>
                                        <p:attrNameLst>
                                          <p:attrName>ppt_h</p:attrName>
                                        </p:attrNameLst>
                                      </p:cBhvr>
                                      <p:tavLst>
                                        <p:tav tm="0">
                                          <p:val>
                                            <p:fltVal val="0"/>
                                          </p:val>
                                        </p:tav>
                                        <p:tav tm="100000">
                                          <p:val>
                                            <p:strVal val="#ppt_h"/>
                                          </p:val>
                                        </p:tav>
                                      </p:tavLst>
                                    </p:anim>
                                    <p:anim calcmode="lin" valueType="num">
                                      <p:cBhvr>
                                        <p:cTn id="156" dur="1000" fill="hold"/>
                                        <p:tgtEl>
                                          <p:spTgt spid="68"/>
                                        </p:tgtEl>
                                        <p:attrNameLst>
                                          <p:attrName>ppt_x</p:attrName>
                                        </p:attrNameLst>
                                      </p:cBhvr>
                                      <p:tavLst>
                                        <p:tav tm="0">
                                          <p:val>
                                            <p:fltVal val="0.5"/>
                                          </p:val>
                                        </p:tav>
                                        <p:tav tm="100000">
                                          <p:val>
                                            <p:strVal val="#ppt_x"/>
                                          </p:val>
                                        </p:tav>
                                      </p:tavLst>
                                    </p:anim>
                                    <p:anim calcmode="lin" valueType="num">
                                      <p:cBhvr>
                                        <p:cTn id="157" dur="1000" fill="hold"/>
                                        <p:tgtEl>
                                          <p:spTgt spid="68"/>
                                        </p:tgtEl>
                                        <p:attrNameLst>
                                          <p:attrName>ppt_y</p:attrName>
                                        </p:attrNameLst>
                                      </p:cBhvr>
                                      <p:tavLst>
                                        <p:tav tm="0">
                                          <p:val>
                                            <p:fltVal val="0.5"/>
                                          </p:val>
                                        </p:tav>
                                        <p:tav tm="100000">
                                          <p:val>
                                            <p:strVal val="#ppt_y"/>
                                          </p:val>
                                        </p:tav>
                                      </p:tavLst>
                                    </p:anim>
                                  </p:childTnLst>
                                </p:cTn>
                              </p:par>
                              <p:par>
                                <p:cTn id="158" presetID="23" presetClass="entr" presetSubtype="528" fill="hold" nodeType="withEffect">
                                  <p:stCondLst>
                                    <p:cond delay="800"/>
                                  </p:stCondLst>
                                  <p:childTnLst>
                                    <p:set>
                                      <p:cBhvr>
                                        <p:cTn id="159" dur="1" fill="hold">
                                          <p:stCondLst>
                                            <p:cond delay="0"/>
                                          </p:stCondLst>
                                        </p:cTn>
                                        <p:tgtEl>
                                          <p:spTgt spid="71"/>
                                        </p:tgtEl>
                                        <p:attrNameLst>
                                          <p:attrName>style.visibility</p:attrName>
                                        </p:attrNameLst>
                                      </p:cBhvr>
                                      <p:to>
                                        <p:strVal val="visible"/>
                                      </p:to>
                                    </p:set>
                                    <p:anim calcmode="lin" valueType="num">
                                      <p:cBhvr>
                                        <p:cTn id="160" dur="1000" fill="hold"/>
                                        <p:tgtEl>
                                          <p:spTgt spid="71"/>
                                        </p:tgtEl>
                                        <p:attrNameLst>
                                          <p:attrName>ppt_w</p:attrName>
                                        </p:attrNameLst>
                                      </p:cBhvr>
                                      <p:tavLst>
                                        <p:tav tm="0">
                                          <p:val>
                                            <p:fltVal val="0"/>
                                          </p:val>
                                        </p:tav>
                                        <p:tav tm="100000">
                                          <p:val>
                                            <p:strVal val="#ppt_w"/>
                                          </p:val>
                                        </p:tav>
                                      </p:tavLst>
                                    </p:anim>
                                    <p:anim calcmode="lin" valueType="num">
                                      <p:cBhvr>
                                        <p:cTn id="161" dur="1000" fill="hold"/>
                                        <p:tgtEl>
                                          <p:spTgt spid="71"/>
                                        </p:tgtEl>
                                        <p:attrNameLst>
                                          <p:attrName>ppt_h</p:attrName>
                                        </p:attrNameLst>
                                      </p:cBhvr>
                                      <p:tavLst>
                                        <p:tav tm="0">
                                          <p:val>
                                            <p:fltVal val="0"/>
                                          </p:val>
                                        </p:tav>
                                        <p:tav tm="100000">
                                          <p:val>
                                            <p:strVal val="#ppt_h"/>
                                          </p:val>
                                        </p:tav>
                                      </p:tavLst>
                                    </p:anim>
                                    <p:anim calcmode="lin" valueType="num">
                                      <p:cBhvr>
                                        <p:cTn id="162" dur="1000" fill="hold"/>
                                        <p:tgtEl>
                                          <p:spTgt spid="71"/>
                                        </p:tgtEl>
                                        <p:attrNameLst>
                                          <p:attrName>ppt_x</p:attrName>
                                        </p:attrNameLst>
                                      </p:cBhvr>
                                      <p:tavLst>
                                        <p:tav tm="0">
                                          <p:val>
                                            <p:fltVal val="0.5"/>
                                          </p:val>
                                        </p:tav>
                                        <p:tav tm="100000">
                                          <p:val>
                                            <p:strVal val="#ppt_x"/>
                                          </p:val>
                                        </p:tav>
                                      </p:tavLst>
                                    </p:anim>
                                    <p:anim calcmode="lin" valueType="num">
                                      <p:cBhvr>
                                        <p:cTn id="163" dur="1000" fill="hold"/>
                                        <p:tgtEl>
                                          <p:spTgt spid="71"/>
                                        </p:tgtEl>
                                        <p:attrNameLst>
                                          <p:attrName>ppt_y</p:attrName>
                                        </p:attrNameLst>
                                      </p:cBhvr>
                                      <p:tavLst>
                                        <p:tav tm="0">
                                          <p:val>
                                            <p:fltVal val="0.5"/>
                                          </p:val>
                                        </p:tav>
                                        <p:tav tm="100000">
                                          <p:val>
                                            <p:strVal val="#ppt_y"/>
                                          </p:val>
                                        </p:tav>
                                      </p:tavLst>
                                    </p:anim>
                                  </p:childTnLst>
                                </p:cTn>
                              </p:par>
                            </p:childTnLst>
                          </p:cTn>
                        </p:par>
                        <p:par>
                          <p:cTn id="164" fill="hold">
                            <p:stCondLst>
                              <p:cond delay="4000"/>
                            </p:stCondLst>
                            <p:childTnLst>
                              <p:par>
                                <p:cTn id="165" presetID="53" presetClass="entr" presetSubtype="16" fill="hold" nodeType="afterEffect">
                                  <p:stCondLst>
                                    <p:cond delay="0"/>
                                  </p:stCondLst>
                                  <p:childTnLst>
                                    <p:set>
                                      <p:cBhvr>
                                        <p:cTn id="166" dur="1" fill="hold">
                                          <p:stCondLst>
                                            <p:cond delay="0"/>
                                          </p:stCondLst>
                                        </p:cTn>
                                        <p:tgtEl>
                                          <p:spTgt spid="76"/>
                                        </p:tgtEl>
                                        <p:attrNameLst>
                                          <p:attrName>style.visibility</p:attrName>
                                        </p:attrNameLst>
                                      </p:cBhvr>
                                      <p:to>
                                        <p:strVal val="visible"/>
                                      </p:to>
                                    </p:set>
                                    <p:anim calcmode="lin" valueType="num">
                                      <p:cBhvr>
                                        <p:cTn id="167" dur="500" fill="hold"/>
                                        <p:tgtEl>
                                          <p:spTgt spid="76"/>
                                        </p:tgtEl>
                                        <p:attrNameLst>
                                          <p:attrName>ppt_w</p:attrName>
                                        </p:attrNameLst>
                                      </p:cBhvr>
                                      <p:tavLst>
                                        <p:tav tm="0">
                                          <p:val>
                                            <p:fltVal val="0"/>
                                          </p:val>
                                        </p:tav>
                                        <p:tav tm="100000">
                                          <p:val>
                                            <p:strVal val="#ppt_w"/>
                                          </p:val>
                                        </p:tav>
                                      </p:tavLst>
                                    </p:anim>
                                    <p:anim calcmode="lin" valueType="num">
                                      <p:cBhvr>
                                        <p:cTn id="168" dur="500" fill="hold"/>
                                        <p:tgtEl>
                                          <p:spTgt spid="76"/>
                                        </p:tgtEl>
                                        <p:attrNameLst>
                                          <p:attrName>ppt_h</p:attrName>
                                        </p:attrNameLst>
                                      </p:cBhvr>
                                      <p:tavLst>
                                        <p:tav tm="0">
                                          <p:val>
                                            <p:fltVal val="0"/>
                                          </p:val>
                                        </p:tav>
                                        <p:tav tm="100000">
                                          <p:val>
                                            <p:strVal val="#ppt_h"/>
                                          </p:val>
                                        </p:tav>
                                      </p:tavLst>
                                    </p:anim>
                                    <p:animEffect transition="in" filter="fade">
                                      <p:cBhvr>
                                        <p:cTn id="169" dur="500"/>
                                        <p:tgtEl>
                                          <p:spTgt spid="76"/>
                                        </p:tgtEl>
                                      </p:cBhvr>
                                    </p:animEffect>
                                  </p:childTnLst>
                                </p:cTn>
                              </p:par>
                              <p:par>
                                <p:cTn id="170" presetID="53" presetClass="entr" presetSubtype="16" fill="hold" grpId="0" nodeType="withEffect">
                                  <p:stCondLst>
                                    <p:cond delay="0"/>
                                  </p:stCondLst>
                                  <p:childTnLst>
                                    <p:set>
                                      <p:cBhvr>
                                        <p:cTn id="171" dur="1" fill="hold">
                                          <p:stCondLst>
                                            <p:cond delay="0"/>
                                          </p:stCondLst>
                                        </p:cTn>
                                        <p:tgtEl>
                                          <p:spTgt spid="75"/>
                                        </p:tgtEl>
                                        <p:attrNameLst>
                                          <p:attrName>style.visibility</p:attrName>
                                        </p:attrNameLst>
                                      </p:cBhvr>
                                      <p:to>
                                        <p:strVal val="visible"/>
                                      </p:to>
                                    </p:set>
                                    <p:anim calcmode="lin" valueType="num">
                                      <p:cBhvr>
                                        <p:cTn id="172" dur="500" fill="hold"/>
                                        <p:tgtEl>
                                          <p:spTgt spid="75"/>
                                        </p:tgtEl>
                                        <p:attrNameLst>
                                          <p:attrName>ppt_w</p:attrName>
                                        </p:attrNameLst>
                                      </p:cBhvr>
                                      <p:tavLst>
                                        <p:tav tm="0">
                                          <p:val>
                                            <p:fltVal val="0"/>
                                          </p:val>
                                        </p:tav>
                                        <p:tav tm="100000">
                                          <p:val>
                                            <p:strVal val="#ppt_w"/>
                                          </p:val>
                                        </p:tav>
                                      </p:tavLst>
                                    </p:anim>
                                    <p:anim calcmode="lin" valueType="num">
                                      <p:cBhvr>
                                        <p:cTn id="173" dur="500" fill="hold"/>
                                        <p:tgtEl>
                                          <p:spTgt spid="75"/>
                                        </p:tgtEl>
                                        <p:attrNameLst>
                                          <p:attrName>ppt_h</p:attrName>
                                        </p:attrNameLst>
                                      </p:cBhvr>
                                      <p:tavLst>
                                        <p:tav tm="0">
                                          <p:val>
                                            <p:fltVal val="0"/>
                                          </p:val>
                                        </p:tav>
                                        <p:tav tm="100000">
                                          <p:val>
                                            <p:strVal val="#ppt_h"/>
                                          </p:val>
                                        </p:tav>
                                      </p:tavLst>
                                    </p:anim>
                                    <p:animEffect transition="in" filter="fade">
                                      <p:cBhvr>
                                        <p:cTn id="174" dur="500"/>
                                        <p:tgtEl>
                                          <p:spTgt spid="75"/>
                                        </p:tgtEl>
                                      </p:cBhvr>
                                    </p:animEffect>
                                  </p:childTnLst>
                                </p:cTn>
                              </p:par>
                              <p:par>
                                <p:cTn id="175" presetID="53" presetClass="entr" presetSubtype="16" fill="hold" nodeType="withEffect">
                                  <p:stCondLst>
                                    <p:cond delay="0"/>
                                  </p:stCondLst>
                                  <p:childTnLst>
                                    <p:set>
                                      <p:cBhvr>
                                        <p:cTn id="176" dur="1" fill="hold">
                                          <p:stCondLst>
                                            <p:cond delay="0"/>
                                          </p:stCondLst>
                                        </p:cTn>
                                        <p:tgtEl>
                                          <p:spTgt spid="86"/>
                                        </p:tgtEl>
                                        <p:attrNameLst>
                                          <p:attrName>style.visibility</p:attrName>
                                        </p:attrNameLst>
                                      </p:cBhvr>
                                      <p:to>
                                        <p:strVal val="visible"/>
                                      </p:to>
                                    </p:set>
                                    <p:anim calcmode="lin" valueType="num">
                                      <p:cBhvr>
                                        <p:cTn id="177" dur="500" fill="hold"/>
                                        <p:tgtEl>
                                          <p:spTgt spid="86"/>
                                        </p:tgtEl>
                                        <p:attrNameLst>
                                          <p:attrName>ppt_w</p:attrName>
                                        </p:attrNameLst>
                                      </p:cBhvr>
                                      <p:tavLst>
                                        <p:tav tm="0">
                                          <p:val>
                                            <p:fltVal val="0"/>
                                          </p:val>
                                        </p:tav>
                                        <p:tav tm="100000">
                                          <p:val>
                                            <p:strVal val="#ppt_w"/>
                                          </p:val>
                                        </p:tav>
                                      </p:tavLst>
                                    </p:anim>
                                    <p:anim calcmode="lin" valueType="num">
                                      <p:cBhvr>
                                        <p:cTn id="178" dur="500" fill="hold"/>
                                        <p:tgtEl>
                                          <p:spTgt spid="86"/>
                                        </p:tgtEl>
                                        <p:attrNameLst>
                                          <p:attrName>ppt_h</p:attrName>
                                        </p:attrNameLst>
                                      </p:cBhvr>
                                      <p:tavLst>
                                        <p:tav tm="0">
                                          <p:val>
                                            <p:fltVal val="0"/>
                                          </p:val>
                                        </p:tav>
                                        <p:tav tm="100000">
                                          <p:val>
                                            <p:strVal val="#ppt_h"/>
                                          </p:val>
                                        </p:tav>
                                      </p:tavLst>
                                    </p:anim>
                                    <p:animEffect transition="in" filter="fade">
                                      <p:cBhvr>
                                        <p:cTn id="179" dur="500"/>
                                        <p:tgtEl>
                                          <p:spTgt spid="86"/>
                                        </p:tgtEl>
                                      </p:cBhvr>
                                    </p:animEffect>
                                  </p:childTnLst>
                                </p:cTn>
                              </p:par>
                              <p:par>
                                <p:cTn id="180" presetID="53" presetClass="entr" presetSubtype="16" fill="hold" grpId="0" nodeType="withEffect">
                                  <p:stCondLst>
                                    <p:cond delay="0"/>
                                  </p:stCondLst>
                                  <p:childTnLst>
                                    <p:set>
                                      <p:cBhvr>
                                        <p:cTn id="181" dur="1" fill="hold">
                                          <p:stCondLst>
                                            <p:cond delay="0"/>
                                          </p:stCondLst>
                                        </p:cTn>
                                        <p:tgtEl>
                                          <p:spTgt spid="84"/>
                                        </p:tgtEl>
                                        <p:attrNameLst>
                                          <p:attrName>style.visibility</p:attrName>
                                        </p:attrNameLst>
                                      </p:cBhvr>
                                      <p:to>
                                        <p:strVal val="visible"/>
                                      </p:to>
                                    </p:set>
                                    <p:anim calcmode="lin" valueType="num">
                                      <p:cBhvr>
                                        <p:cTn id="182" dur="500" fill="hold"/>
                                        <p:tgtEl>
                                          <p:spTgt spid="84"/>
                                        </p:tgtEl>
                                        <p:attrNameLst>
                                          <p:attrName>ppt_w</p:attrName>
                                        </p:attrNameLst>
                                      </p:cBhvr>
                                      <p:tavLst>
                                        <p:tav tm="0">
                                          <p:val>
                                            <p:fltVal val="0"/>
                                          </p:val>
                                        </p:tav>
                                        <p:tav tm="100000">
                                          <p:val>
                                            <p:strVal val="#ppt_w"/>
                                          </p:val>
                                        </p:tav>
                                      </p:tavLst>
                                    </p:anim>
                                    <p:anim calcmode="lin" valueType="num">
                                      <p:cBhvr>
                                        <p:cTn id="183" dur="500" fill="hold"/>
                                        <p:tgtEl>
                                          <p:spTgt spid="84"/>
                                        </p:tgtEl>
                                        <p:attrNameLst>
                                          <p:attrName>ppt_h</p:attrName>
                                        </p:attrNameLst>
                                      </p:cBhvr>
                                      <p:tavLst>
                                        <p:tav tm="0">
                                          <p:val>
                                            <p:fltVal val="0"/>
                                          </p:val>
                                        </p:tav>
                                        <p:tav tm="100000">
                                          <p:val>
                                            <p:strVal val="#ppt_h"/>
                                          </p:val>
                                        </p:tav>
                                      </p:tavLst>
                                    </p:anim>
                                    <p:animEffect transition="in" filter="fade">
                                      <p:cBhvr>
                                        <p:cTn id="184" dur="500"/>
                                        <p:tgtEl>
                                          <p:spTgt spid="84"/>
                                        </p:tgtEl>
                                      </p:cBhvr>
                                    </p:animEffect>
                                  </p:childTnLst>
                                </p:cTn>
                              </p:par>
                              <p:par>
                                <p:cTn id="185" presetID="53" presetClass="entr" presetSubtype="16" fill="hold" nodeType="withEffect">
                                  <p:stCondLst>
                                    <p:cond delay="0"/>
                                  </p:stCondLst>
                                  <p:childTnLst>
                                    <p:set>
                                      <p:cBhvr>
                                        <p:cTn id="186" dur="1" fill="hold">
                                          <p:stCondLst>
                                            <p:cond delay="0"/>
                                          </p:stCondLst>
                                        </p:cTn>
                                        <p:tgtEl>
                                          <p:spTgt spid="80"/>
                                        </p:tgtEl>
                                        <p:attrNameLst>
                                          <p:attrName>style.visibility</p:attrName>
                                        </p:attrNameLst>
                                      </p:cBhvr>
                                      <p:to>
                                        <p:strVal val="visible"/>
                                      </p:to>
                                    </p:set>
                                    <p:anim calcmode="lin" valueType="num">
                                      <p:cBhvr>
                                        <p:cTn id="187" dur="500" fill="hold"/>
                                        <p:tgtEl>
                                          <p:spTgt spid="80"/>
                                        </p:tgtEl>
                                        <p:attrNameLst>
                                          <p:attrName>ppt_w</p:attrName>
                                        </p:attrNameLst>
                                      </p:cBhvr>
                                      <p:tavLst>
                                        <p:tav tm="0">
                                          <p:val>
                                            <p:fltVal val="0"/>
                                          </p:val>
                                        </p:tav>
                                        <p:tav tm="100000">
                                          <p:val>
                                            <p:strVal val="#ppt_w"/>
                                          </p:val>
                                        </p:tav>
                                      </p:tavLst>
                                    </p:anim>
                                    <p:anim calcmode="lin" valueType="num">
                                      <p:cBhvr>
                                        <p:cTn id="188" dur="500" fill="hold"/>
                                        <p:tgtEl>
                                          <p:spTgt spid="80"/>
                                        </p:tgtEl>
                                        <p:attrNameLst>
                                          <p:attrName>ppt_h</p:attrName>
                                        </p:attrNameLst>
                                      </p:cBhvr>
                                      <p:tavLst>
                                        <p:tav tm="0">
                                          <p:val>
                                            <p:fltVal val="0"/>
                                          </p:val>
                                        </p:tav>
                                        <p:tav tm="100000">
                                          <p:val>
                                            <p:strVal val="#ppt_h"/>
                                          </p:val>
                                        </p:tav>
                                      </p:tavLst>
                                    </p:anim>
                                    <p:animEffect transition="in" filter="fade">
                                      <p:cBhvr>
                                        <p:cTn id="189" dur="500"/>
                                        <p:tgtEl>
                                          <p:spTgt spid="80"/>
                                        </p:tgtEl>
                                      </p:cBhvr>
                                    </p:animEffect>
                                  </p:childTnLst>
                                </p:cTn>
                              </p:par>
                              <p:par>
                                <p:cTn id="190" presetID="53" presetClass="entr" presetSubtype="16" fill="hold" grpId="0" nodeType="withEffect">
                                  <p:stCondLst>
                                    <p:cond delay="0"/>
                                  </p:stCondLst>
                                  <p:childTnLst>
                                    <p:set>
                                      <p:cBhvr>
                                        <p:cTn id="191" dur="1" fill="hold">
                                          <p:stCondLst>
                                            <p:cond delay="0"/>
                                          </p:stCondLst>
                                        </p:cTn>
                                        <p:tgtEl>
                                          <p:spTgt spid="85"/>
                                        </p:tgtEl>
                                        <p:attrNameLst>
                                          <p:attrName>style.visibility</p:attrName>
                                        </p:attrNameLst>
                                      </p:cBhvr>
                                      <p:to>
                                        <p:strVal val="visible"/>
                                      </p:to>
                                    </p:set>
                                    <p:anim calcmode="lin" valueType="num">
                                      <p:cBhvr>
                                        <p:cTn id="192" dur="500" fill="hold"/>
                                        <p:tgtEl>
                                          <p:spTgt spid="85"/>
                                        </p:tgtEl>
                                        <p:attrNameLst>
                                          <p:attrName>ppt_w</p:attrName>
                                        </p:attrNameLst>
                                      </p:cBhvr>
                                      <p:tavLst>
                                        <p:tav tm="0">
                                          <p:val>
                                            <p:fltVal val="0"/>
                                          </p:val>
                                        </p:tav>
                                        <p:tav tm="100000">
                                          <p:val>
                                            <p:strVal val="#ppt_w"/>
                                          </p:val>
                                        </p:tav>
                                      </p:tavLst>
                                    </p:anim>
                                    <p:anim calcmode="lin" valueType="num">
                                      <p:cBhvr>
                                        <p:cTn id="193" dur="500" fill="hold"/>
                                        <p:tgtEl>
                                          <p:spTgt spid="85"/>
                                        </p:tgtEl>
                                        <p:attrNameLst>
                                          <p:attrName>ppt_h</p:attrName>
                                        </p:attrNameLst>
                                      </p:cBhvr>
                                      <p:tavLst>
                                        <p:tav tm="0">
                                          <p:val>
                                            <p:fltVal val="0"/>
                                          </p:val>
                                        </p:tav>
                                        <p:tav tm="100000">
                                          <p:val>
                                            <p:strVal val="#ppt_h"/>
                                          </p:val>
                                        </p:tav>
                                      </p:tavLst>
                                    </p:anim>
                                    <p:animEffect transition="in" filter="fade">
                                      <p:cBhvr>
                                        <p:cTn id="194" dur="500"/>
                                        <p:tgtEl>
                                          <p:spTgt spid="85"/>
                                        </p:tgtEl>
                                      </p:cBhvr>
                                    </p:animEffect>
                                  </p:childTnLst>
                                </p:cTn>
                              </p:par>
                            </p:childTnLst>
                          </p:cTn>
                        </p:par>
                        <p:par>
                          <p:cTn id="195" fill="hold">
                            <p:stCondLst>
                              <p:cond delay="4500"/>
                            </p:stCondLst>
                            <p:childTnLst>
                              <p:par>
                                <p:cTn id="196" presetID="22" presetClass="entr" presetSubtype="1" fill="hold" grpId="0" nodeType="afterEffect">
                                  <p:stCondLst>
                                    <p:cond delay="0"/>
                                  </p:stCondLst>
                                  <p:childTnLst>
                                    <p:set>
                                      <p:cBhvr>
                                        <p:cTn id="197" dur="1" fill="hold">
                                          <p:stCondLst>
                                            <p:cond delay="0"/>
                                          </p:stCondLst>
                                        </p:cTn>
                                        <p:tgtEl>
                                          <p:spTgt spid="74"/>
                                        </p:tgtEl>
                                        <p:attrNameLst>
                                          <p:attrName>style.visibility</p:attrName>
                                        </p:attrNameLst>
                                      </p:cBhvr>
                                      <p:to>
                                        <p:strVal val="visible"/>
                                      </p:to>
                                    </p:set>
                                    <p:animEffect transition="in" filter="wipe(up)">
                                      <p:cBhvr>
                                        <p:cTn id="198" dur="75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6" grpId="0" animBg="1"/>
      <p:bldP spid="27" grpId="0" animBg="1"/>
      <p:bldP spid="28" grpId="0" animBg="1"/>
      <p:bldP spid="29" grpId="0" animBg="1"/>
      <p:bldP spid="30" grpId="0" animBg="1"/>
      <p:bldP spid="31" grpId="0" animBg="1"/>
      <p:bldP spid="32" grpId="0" animBg="1"/>
      <p:bldP spid="33" grpId="0" animBg="1"/>
      <p:bldP spid="34" grpId="0" animBg="1"/>
      <p:bldP spid="35" grpId="0"/>
      <p:bldP spid="55" grpId="0" animBg="1"/>
      <p:bldP spid="74" grpId="0"/>
      <p:bldP spid="75" grpId="0" animBg="1"/>
      <p:bldP spid="84" grpId="0" animBg="1"/>
      <p:bldP spid="85"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a:off x="893244" y="2921159"/>
            <a:ext cx="5926671" cy="835983"/>
            <a:chOff x="669540" y="2255926"/>
            <a:chExt cx="4446354" cy="627181"/>
          </a:xfrm>
        </p:grpSpPr>
        <p:sp>
          <p:nvSpPr>
            <p:cNvPr id="13" name="矩形 12"/>
            <p:cNvSpPr/>
            <p:nvPr/>
          </p:nvSpPr>
          <p:spPr>
            <a:xfrm>
              <a:off x="720388" y="2636578"/>
              <a:ext cx="3496656" cy="246529"/>
            </a:xfrm>
            <a:prstGeom prst="rect">
              <a:avLst/>
            </a:prstGeom>
            <a:solidFill>
              <a:schemeClr val="accent1"/>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217044" y="2636577"/>
              <a:ext cx="898850"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2"/>
            <p:cNvSpPr txBox="1"/>
            <p:nvPr/>
          </p:nvSpPr>
          <p:spPr>
            <a:xfrm>
              <a:off x="669540" y="2255926"/>
              <a:ext cx="1452703" cy="277085"/>
            </a:xfrm>
            <a:prstGeom prst="rect">
              <a:avLst/>
            </a:prstGeom>
            <a:noFill/>
          </p:spPr>
          <p:txBody>
            <a:bodyPr wrap="squar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第二季度</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893244" y="3936844"/>
            <a:ext cx="5926671" cy="823438"/>
            <a:chOff x="669540" y="3085713"/>
            <a:chExt cx="4446354" cy="617769"/>
          </a:xfrm>
        </p:grpSpPr>
        <p:sp>
          <p:nvSpPr>
            <p:cNvPr id="17" name="矩形 16"/>
            <p:cNvSpPr/>
            <p:nvPr/>
          </p:nvSpPr>
          <p:spPr>
            <a:xfrm>
              <a:off x="2371016" y="3456952"/>
              <a:ext cx="2744878" cy="246530"/>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文本框 13"/>
            <p:cNvSpPr txBox="1"/>
            <p:nvPr/>
          </p:nvSpPr>
          <p:spPr>
            <a:xfrm>
              <a:off x="669540" y="3085713"/>
              <a:ext cx="1452703" cy="277084"/>
            </a:xfrm>
            <a:prstGeom prst="rect">
              <a:avLst/>
            </a:prstGeom>
            <a:noFill/>
          </p:spPr>
          <p:txBody>
            <a:bodyPr wrap="squar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第三季度</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矩形 18"/>
            <p:cNvSpPr/>
            <p:nvPr/>
          </p:nvSpPr>
          <p:spPr>
            <a:xfrm>
              <a:off x="720388" y="3456952"/>
              <a:ext cx="2346513" cy="246530"/>
            </a:xfrm>
            <a:prstGeom prst="rect">
              <a:avLst/>
            </a:prstGeom>
            <a:solidFill>
              <a:schemeClr val="accent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0" name="组合 19"/>
          <p:cNvGrpSpPr/>
          <p:nvPr/>
        </p:nvGrpSpPr>
        <p:grpSpPr>
          <a:xfrm>
            <a:off x="893244" y="5042882"/>
            <a:ext cx="5926671" cy="816760"/>
            <a:chOff x="669540" y="3915498"/>
            <a:chExt cx="4446354" cy="612759"/>
          </a:xfrm>
        </p:grpSpPr>
        <p:sp>
          <p:nvSpPr>
            <p:cNvPr id="21" name="文本框 14"/>
            <p:cNvSpPr txBox="1"/>
            <p:nvPr/>
          </p:nvSpPr>
          <p:spPr>
            <a:xfrm>
              <a:off x="669540" y="3915498"/>
              <a:ext cx="1452703" cy="277084"/>
            </a:xfrm>
            <a:prstGeom prst="rect">
              <a:avLst/>
            </a:prstGeom>
            <a:noFill/>
          </p:spPr>
          <p:txBody>
            <a:bodyPr wrap="squar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第四季度</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矩形 21"/>
            <p:cNvSpPr/>
            <p:nvPr/>
          </p:nvSpPr>
          <p:spPr>
            <a:xfrm>
              <a:off x="720387" y="4281728"/>
              <a:ext cx="3938308" cy="246529"/>
            </a:xfrm>
            <a:prstGeom prst="rect">
              <a:avLst/>
            </a:prstGeom>
            <a:solidFill>
              <a:schemeClr val="accent3"/>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4658695" y="4281728"/>
              <a:ext cx="457199"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24" name="组合 23"/>
          <p:cNvGrpSpPr/>
          <p:nvPr/>
        </p:nvGrpSpPr>
        <p:grpSpPr>
          <a:xfrm>
            <a:off x="5929636" y="4903117"/>
            <a:ext cx="594035" cy="611543"/>
            <a:chOff x="5939521" y="4572770"/>
            <a:chExt cx="594216" cy="550559"/>
          </a:xfrm>
        </p:grpSpPr>
        <p:grpSp>
          <p:nvGrpSpPr>
            <p:cNvPr id="25" name="组合 24"/>
            <p:cNvGrpSpPr/>
            <p:nvPr/>
          </p:nvGrpSpPr>
          <p:grpSpPr>
            <a:xfrm>
              <a:off x="5942984" y="4572770"/>
              <a:ext cx="541778" cy="550559"/>
              <a:chOff x="6511364" y="4028283"/>
              <a:chExt cx="830997" cy="844465"/>
            </a:xfrm>
          </p:grpSpPr>
          <p:sp>
            <p:nvSpPr>
              <p:cNvPr id="27" name="椭圆 26"/>
              <p:cNvSpPr/>
              <p:nvPr/>
            </p:nvSpPr>
            <p:spPr>
              <a:xfrm>
                <a:off x="6511364" y="4028283"/>
                <a:ext cx="830997" cy="760871"/>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等腰三角形 27"/>
              <p:cNvSpPr/>
              <p:nvPr/>
            </p:nvSpPr>
            <p:spPr>
              <a:xfrm rot="10800000">
                <a:off x="6746646" y="4562030"/>
                <a:ext cx="360433" cy="310718"/>
              </a:xfrm>
              <a:prstGeom prst="triangl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26" name="文本框 17"/>
            <p:cNvSpPr txBox="1"/>
            <p:nvPr/>
          </p:nvSpPr>
          <p:spPr>
            <a:xfrm>
              <a:off x="5939521" y="4603249"/>
              <a:ext cx="594216" cy="374064"/>
            </a:xfrm>
            <a:prstGeom prst="rect">
              <a:avLst/>
            </a:prstGeom>
            <a:noFill/>
          </p:spPr>
          <p:txBody>
            <a:bodyPr wrap="square" rtlCol="0">
              <a:spAutoFit/>
            </a:bodyPr>
            <a:lstStyle/>
            <a:p>
              <a:r>
                <a:rPr lang="en-US" altLang="zh-CN" sz="2100" dirty="0">
                  <a:solidFill>
                    <a:schemeClr val="bg1"/>
                  </a:solidFill>
                  <a:latin typeface="微软雅黑" panose="020B0503020204020204" pitchFamily="34" charset="-122"/>
                  <a:ea typeface="微软雅黑" panose="020B0503020204020204" pitchFamily="34" charset="-122"/>
                </a:rPr>
                <a:t>95</a:t>
              </a:r>
              <a:endParaRPr lang="zh-CN" altLang="en-US" sz="2100" dirty="0">
                <a:solidFill>
                  <a:schemeClr val="bg1"/>
                </a:solidFill>
                <a:latin typeface="微软雅黑" panose="020B0503020204020204" pitchFamily="34" charset="-122"/>
                <a:ea typeface="微软雅黑" panose="020B0503020204020204" pitchFamily="34" charset="-122"/>
              </a:endParaRPr>
            </a:p>
          </p:txBody>
        </p:sp>
      </p:grpSp>
      <p:grpSp>
        <p:nvGrpSpPr>
          <p:cNvPr id="29" name="组合 28"/>
          <p:cNvGrpSpPr/>
          <p:nvPr/>
        </p:nvGrpSpPr>
        <p:grpSpPr>
          <a:xfrm>
            <a:off x="5406205" y="2941822"/>
            <a:ext cx="508620" cy="473385"/>
            <a:chOff x="5564037" y="3542535"/>
            <a:chExt cx="508775" cy="426178"/>
          </a:xfrm>
        </p:grpSpPr>
        <p:grpSp>
          <p:nvGrpSpPr>
            <p:cNvPr id="30" name="组合 29"/>
            <p:cNvGrpSpPr/>
            <p:nvPr/>
          </p:nvGrpSpPr>
          <p:grpSpPr>
            <a:xfrm>
              <a:off x="5570386" y="3542535"/>
              <a:ext cx="414733" cy="426178"/>
              <a:chOff x="6511364" y="4018820"/>
              <a:chExt cx="830997" cy="853928"/>
            </a:xfrm>
            <a:solidFill>
              <a:srgbClr val="E74C2E"/>
            </a:solidFill>
          </p:grpSpPr>
          <p:sp>
            <p:nvSpPr>
              <p:cNvPr id="32" name="椭圆 31"/>
              <p:cNvSpPr/>
              <p:nvPr/>
            </p:nvSpPr>
            <p:spPr>
              <a:xfrm>
                <a:off x="6511364" y="4018820"/>
                <a:ext cx="830997" cy="770333"/>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3" name="等腰三角形 32"/>
              <p:cNvSpPr/>
              <p:nvPr/>
            </p:nvSpPr>
            <p:spPr>
              <a:xfrm rot="10800000">
                <a:off x="6746646" y="4562030"/>
                <a:ext cx="360433" cy="310718"/>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1" name="文本框 50"/>
            <p:cNvSpPr txBox="1"/>
            <p:nvPr/>
          </p:nvSpPr>
          <p:spPr>
            <a:xfrm>
              <a:off x="5564037" y="3595874"/>
              <a:ext cx="508775" cy="263230"/>
            </a:xfrm>
            <a:prstGeom prst="rect">
              <a:avLst/>
            </a:prstGeom>
            <a:noFill/>
          </p:spPr>
          <p:txBody>
            <a:bodyPr wrap="square" rtlCol="0">
              <a:spAutoFit/>
            </a:bodyPr>
            <a:lstStyle/>
            <a:p>
              <a:r>
                <a:rPr lang="en-US" altLang="zh-CN" sz="1300" dirty="0">
                  <a:solidFill>
                    <a:schemeClr val="bg1"/>
                  </a:solidFill>
                  <a:latin typeface="微软雅黑" panose="020B0503020204020204" pitchFamily="34" charset="-122"/>
                  <a:ea typeface="微软雅黑" panose="020B0503020204020204" pitchFamily="34" charset="-122"/>
                </a:rPr>
                <a:t>85</a:t>
              </a:r>
              <a:endParaRPr lang="zh-CN" altLang="en-US" sz="1300" dirty="0">
                <a:solidFill>
                  <a:schemeClr val="bg1"/>
                </a:solidFill>
                <a:latin typeface="微软雅黑" panose="020B0503020204020204" pitchFamily="34" charset="-122"/>
                <a:ea typeface="微软雅黑" panose="020B0503020204020204" pitchFamily="34" charset="-122"/>
              </a:endParaRPr>
            </a:p>
          </p:txBody>
        </p:sp>
      </p:grpSp>
      <p:grpSp>
        <p:nvGrpSpPr>
          <p:cNvPr id="34" name="组合 33"/>
          <p:cNvGrpSpPr/>
          <p:nvPr/>
        </p:nvGrpSpPr>
        <p:grpSpPr>
          <a:xfrm>
            <a:off x="3759910" y="3936844"/>
            <a:ext cx="600308" cy="482676"/>
            <a:chOff x="5448813" y="3534170"/>
            <a:chExt cx="600490" cy="434542"/>
          </a:xfrm>
        </p:grpSpPr>
        <p:grpSp>
          <p:nvGrpSpPr>
            <p:cNvPr id="35" name="组合 34"/>
            <p:cNvGrpSpPr/>
            <p:nvPr/>
          </p:nvGrpSpPr>
          <p:grpSpPr>
            <a:xfrm>
              <a:off x="5570386" y="3534170"/>
              <a:ext cx="414733" cy="434542"/>
              <a:chOff x="6511364" y="4002061"/>
              <a:chExt cx="830997" cy="870687"/>
            </a:xfrm>
            <a:solidFill>
              <a:srgbClr val="E74C2E"/>
            </a:solidFill>
          </p:grpSpPr>
          <p:sp>
            <p:nvSpPr>
              <p:cNvPr id="37" name="椭圆 36"/>
              <p:cNvSpPr/>
              <p:nvPr/>
            </p:nvSpPr>
            <p:spPr>
              <a:xfrm>
                <a:off x="6511364" y="4002061"/>
                <a:ext cx="830997" cy="787090"/>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等腰三角形 37"/>
              <p:cNvSpPr/>
              <p:nvPr/>
            </p:nvSpPr>
            <p:spPr>
              <a:xfrm rot="10800000">
                <a:off x="6746646" y="4562030"/>
                <a:ext cx="360433" cy="310718"/>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36" name="文本框 55"/>
            <p:cNvSpPr txBox="1"/>
            <p:nvPr/>
          </p:nvSpPr>
          <p:spPr>
            <a:xfrm>
              <a:off x="5448813" y="3585481"/>
              <a:ext cx="600490" cy="263230"/>
            </a:xfrm>
            <a:prstGeom prst="rect">
              <a:avLst/>
            </a:prstGeom>
            <a:noFill/>
          </p:spPr>
          <p:txBody>
            <a:bodyPr wrap="square" rtlCol="0">
              <a:spAutoFit/>
            </a:bodyPr>
            <a:lstStyle/>
            <a:p>
              <a:pPr algn="ctr"/>
              <a:r>
                <a:rPr lang="en-US" altLang="zh-CN" sz="1300" dirty="0">
                  <a:solidFill>
                    <a:schemeClr val="bg1"/>
                  </a:solidFill>
                  <a:latin typeface="微软雅黑" panose="020B0503020204020204" pitchFamily="34" charset="-122"/>
                  <a:ea typeface="微软雅黑" panose="020B0503020204020204" pitchFamily="34" charset="-122"/>
                </a:rPr>
                <a:t>65</a:t>
              </a:r>
              <a:endParaRPr lang="zh-CN" altLang="en-US" sz="1300" dirty="0">
                <a:solidFill>
                  <a:schemeClr val="bg1"/>
                </a:solidFill>
                <a:latin typeface="微软雅黑" panose="020B0503020204020204" pitchFamily="34" charset="-122"/>
                <a:ea typeface="微软雅黑" panose="020B0503020204020204" pitchFamily="34" charset="-122"/>
              </a:endParaRPr>
            </a:p>
          </p:txBody>
        </p:sp>
      </p:grpSp>
      <p:grpSp>
        <p:nvGrpSpPr>
          <p:cNvPr id="39" name="组合 38"/>
          <p:cNvGrpSpPr/>
          <p:nvPr/>
        </p:nvGrpSpPr>
        <p:grpSpPr>
          <a:xfrm>
            <a:off x="4462760" y="1916843"/>
            <a:ext cx="519332" cy="470981"/>
            <a:chOff x="5551177" y="3544696"/>
            <a:chExt cx="519489" cy="424014"/>
          </a:xfrm>
        </p:grpSpPr>
        <p:grpSp>
          <p:nvGrpSpPr>
            <p:cNvPr id="40" name="组合 39"/>
            <p:cNvGrpSpPr/>
            <p:nvPr/>
          </p:nvGrpSpPr>
          <p:grpSpPr>
            <a:xfrm>
              <a:off x="5570386" y="3544696"/>
              <a:ext cx="414733" cy="424014"/>
              <a:chOff x="6511364" y="4023155"/>
              <a:chExt cx="830997" cy="849593"/>
            </a:xfrm>
            <a:solidFill>
              <a:srgbClr val="E74C2E"/>
            </a:solidFill>
          </p:grpSpPr>
          <p:sp>
            <p:nvSpPr>
              <p:cNvPr id="42" name="椭圆 41"/>
              <p:cNvSpPr/>
              <p:nvPr/>
            </p:nvSpPr>
            <p:spPr>
              <a:xfrm>
                <a:off x="6511364" y="4023155"/>
                <a:ext cx="830997" cy="765998"/>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等腰三角形 42"/>
              <p:cNvSpPr/>
              <p:nvPr/>
            </p:nvSpPr>
            <p:spPr>
              <a:xfrm rot="10800000">
                <a:off x="6746646" y="4562030"/>
                <a:ext cx="360433" cy="310718"/>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grpSp>
        <p:sp>
          <p:nvSpPr>
            <p:cNvPr id="41" name="文本框 10"/>
            <p:cNvSpPr txBox="1"/>
            <p:nvPr/>
          </p:nvSpPr>
          <p:spPr>
            <a:xfrm>
              <a:off x="5551177" y="3598038"/>
              <a:ext cx="519489" cy="263231"/>
            </a:xfrm>
            <a:prstGeom prst="rect">
              <a:avLst/>
            </a:prstGeom>
            <a:noFill/>
          </p:spPr>
          <p:txBody>
            <a:bodyPr wrap="square" rtlCol="0">
              <a:spAutoFit/>
            </a:bodyPr>
            <a:lstStyle/>
            <a:p>
              <a:r>
                <a:rPr lang="en-US" altLang="zh-CN" sz="1300" dirty="0">
                  <a:solidFill>
                    <a:schemeClr val="bg1"/>
                  </a:solidFill>
                  <a:latin typeface="微软雅黑" panose="020B0503020204020204" pitchFamily="34" charset="-122"/>
                  <a:ea typeface="微软雅黑" panose="020B0503020204020204" pitchFamily="34" charset="-122"/>
                </a:rPr>
                <a:t>70</a:t>
              </a:r>
              <a:endParaRPr lang="zh-CN" altLang="en-US" sz="1300" dirty="0">
                <a:solidFill>
                  <a:schemeClr val="bg1"/>
                </a:solidFill>
                <a:latin typeface="微软雅黑" panose="020B0503020204020204" pitchFamily="34" charset="-122"/>
                <a:ea typeface="微软雅黑" panose="020B0503020204020204" pitchFamily="34" charset="-122"/>
              </a:endParaRPr>
            </a:p>
          </p:txBody>
        </p:sp>
      </p:grpSp>
      <p:grpSp>
        <p:nvGrpSpPr>
          <p:cNvPr id="44" name="组合 43"/>
          <p:cNvGrpSpPr/>
          <p:nvPr/>
        </p:nvGrpSpPr>
        <p:grpSpPr>
          <a:xfrm>
            <a:off x="893244" y="1841145"/>
            <a:ext cx="5926671" cy="900361"/>
            <a:chOff x="669540" y="1381284"/>
            <a:chExt cx="4446354" cy="675479"/>
          </a:xfrm>
        </p:grpSpPr>
        <p:sp>
          <p:nvSpPr>
            <p:cNvPr id="45" name="矩形 44"/>
            <p:cNvSpPr/>
            <p:nvPr/>
          </p:nvSpPr>
          <p:spPr>
            <a:xfrm>
              <a:off x="720388" y="1810234"/>
              <a:ext cx="2803712" cy="246529"/>
            </a:xfrm>
            <a:prstGeom prst="rect">
              <a:avLst/>
            </a:prstGeom>
            <a:solidFill>
              <a:schemeClr val="tx2"/>
            </a:solidFill>
            <a:ln>
              <a:no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6" name="文本框 11"/>
            <p:cNvSpPr txBox="1"/>
            <p:nvPr/>
          </p:nvSpPr>
          <p:spPr>
            <a:xfrm>
              <a:off x="669540" y="1381284"/>
              <a:ext cx="1452703" cy="277084"/>
            </a:xfrm>
            <a:prstGeom prst="rect">
              <a:avLst/>
            </a:prstGeom>
            <a:noFill/>
          </p:spPr>
          <p:txBody>
            <a:bodyPr wrap="square" rtlCol="0">
              <a:spAutoFit/>
            </a:bodyPr>
            <a:lstStyle/>
            <a:p>
              <a:r>
                <a:rPr lang="zh-CN" altLang="en-US" dirty="0">
                  <a:solidFill>
                    <a:schemeClr val="tx1">
                      <a:lumMod val="50000"/>
                      <a:lumOff val="50000"/>
                    </a:schemeClr>
                  </a:solidFill>
                  <a:latin typeface="微软雅黑" panose="020B0503020204020204" pitchFamily="34" charset="-122"/>
                  <a:ea typeface="微软雅黑" panose="020B0503020204020204" pitchFamily="34" charset="-122"/>
                </a:rPr>
                <a:t>第一季度</a:t>
              </a:r>
              <a:endParaRPr lang="zh-CN" altLang="en-US"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7" name="矩形 46"/>
            <p:cNvSpPr/>
            <p:nvPr/>
          </p:nvSpPr>
          <p:spPr>
            <a:xfrm>
              <a:off x="3517378" y="1810234"/>
              <a:ext cx="1598516" cy="246529"/>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8" name="TextBox 22"/>
          <p:cNvSpPr txBox="1"/>
          <p:nvPr/>
        </p:nvSpPr>
        <p:spPr>
          <a:xfrm>
            <a:off x="7416401" y="2729851"/>
            <a:ext cx="3999511" cy="1196594"/>
          </a:xfrm>
          <a:prstGeom prst="rect">
            <a:avLst/>
          </a:prstGeom>
          <a:noFill/>
        </p:spPr>
        <p:txBody>
          <a:bodyPr wrap="square" lIns="87742" tIns="43871" rIns="87742" bIns="43871" rtlCol="0">
            <a:spAutoFit/>
          </a:bodyPr>
          <a:lstStyle>
            <a:defPPr>
              <a:defRPr lang="zh-CN"/>
            </a:defPPr>
            <a:lvl1pPr lvl="0">
              <a:lnSpc>
                <a:spcPct val="120000"/>
              </a:lnSpc>
              <a:spcAft>
                <a:spcPct val="40000"/>
              </a:spcAft>
              <a:buClr>
                <a:srgbClr val="292929"/>
              </a:buClr>
              <a:defRPr sz="1400">
                <a:solidFill>
                  <a:srgbClr val="333333"/>
                </a:solidFill>
                <a:latin typeface="微软雅黑" panose="020B0503020204020204" pitchFamily="34" charset="-122"/>
                <a:ea typeface="微软雅黑" panose="020B0503020204020204" pitchFamily="34" charset="-122"/>
              </a:defRPr>
            </a:lvl1pPr>
          </a:lstStyle>
          <a:p>
            <a:pPr>
              <a:defRPr/>
            </a:pPr>
            <a:r>
              <a:rPr lang="zh-CN" altLang="en-US" sz="15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en-US" altLang="zh-CN" sz="1500" kern="0" noProof="1">
              <a:solidFill>
                <a:schemeClr val="tx1">
                  <a:lumMod val="50000"/>
                  <a:lumOff val="50000"/>
                </a:schemeClr>
              </a:solidFill>
            </a:endParaRPr>
          </a:p>
        </p:txBody>
      </p:sp>
      <p:sp>
        <p:nvSpPr>
          <p:cNvPr id="49" name="TextBox 48"/>
          <p:cNvSpPr txBox="1"/>
          <p:nvPr/>
        </p:nvSpPr>
        <p:spPr>
          <a:xfrm>
            <a:off x="7416399" y="2007040"/>
            <a:ext cx="3961196" cy="605093"/>
          </a:xfrm>
          <a:prstGeom prst="rect">
            <a:avLst/>
          </a:prstGeom>
          <a:noFill/>
        </p:spPr>
        <p:txBody>
          <a:bodyPr wrap="square" lIns="91398" tIns="45698" rIns="91398" bIns="45698" rtlCol="0">
            <a:spAutoFit/>
          </a:bodyPr>
          <a:lstStyle/>
          <a:p>
            <a:pPr algn="l"/>
            <a:r>
              <a:rPr lang="zh-CN" altLang="en-US" sz="3300" dirty="0">
                <a:solidFill>
                  <a:schemeClr val="tx1">
                    <a:lumMod val="50000"/>
                    <a:lumOff val="50000"/>
                  </a:schemeClr>
                </a:solidFill>
                <a:latin typeface="微软雅黑" panose="020B0503020204020204" pitchFamily="34" charset="-122"/>
                <a:ea typeface="微软雅黑" panose="020B0503020204020204" pitchFamily="34" charset="-122"/>
              </a:rPr>
              <a:t>点击添加标题文字</a:t>
            </a:r>
            <a:endParaRPr lang="zh-CN" altLang="en-US" sz="3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0" name="TextBox 49"/>
          <p:cNvSpPr txBox="1"/>
          <p:nvPr/>
        </p:nvSpPr>
        <p:spPr>
          <a:xfrm>
            <a:off x="7314830" y="4449998"/>
            <a:ext cx="3961196" cy="507787"/>
          </a:xfrm>
          <a:prstGeom prst="rect">
            <a:avLst/>
          </a:prstGeom>
          <a:noFill/>
        </p:spPr>
        <p:txBody>
          <a:bodyPr wrap="square" lIns="91398" tIns="45698" rIns="91398" bIns="45698" rtlCol="0">
            <a:spAutoFit/>
          </a:bodyPr>
          <a:lstStyle/>
          <a:p>
            <a:pPr algn="l"/>
            <a:r>
              <a:rPr lang="zh-CN" altLang="en-US" sz="2700" dirty="0">
                <a:solidFill>
                  <a:schemeClr val="tx1">
                    <a:lumMod val="50000"/>
                    <a:lumOff val="50000"/>
                  </a:schemeClr>
                </a:solidFill>
                <a:latin typeface="微软雅黑" panose="020B0503020204020204" pitchFamily="34" charset="-122"/>
                <a:ea typeface="微软雅黑" panose="020B0503020204020204" pitchFamily="34" charset="-122"/>
              </a:rPr>
              <a:t>全年总额：</a:t>
            </a:r>
            <a:endParaRPr lang="zh-CN" altLang="en-US" sz="2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7314830" y="4850321"/>
            <a:ext cx="3961196" cy="1117896"/>
          </a:xfrm>
          <a:prstGeom prst="rect">
            <a:avLst/>
          </a:prstGeom>
          <a:noFill/>
        </p:spPr>
        <p:txBody>
          <a:bodyPr wrap="square" lIns="91398" tIns="45698" rIns="91398" bIns="45698" rtlCol="0">
            <a:spAutoFit/>
          </a:bodyPr>
          <a:lstStyle/>
          <a:p>
            <a:pPr algn="l"/>
            <a:r>
              <a:rPr lang="en-US" altLang="zh-CN" sz="6700" dirty="0">
                <a:solidFill>
                  <a:schemeClr val="tx1">
                    <a:lumMod val="50000"/>
                    <a:lumOff val="50000"/>
                  </a:schemeClr>
                </a:solidFill>
                <a:latin typeface="Impact" panose="020B0806030902050204" pitchFamily="34" charset="0"/>
                <a:ea typeface="微软雅黑" panose="020B0503020204020204" pitchFamily="34" charset="-122"/>
              </a:rPr>
              <a:t>23,812,969</a:t>
            </a:r>
            <a:endParaRPr lang="zh-CN" altLang="en-US" sz="6700" dirty="0">
              <a:solidFill>
                <a:schemeClr val="tx1">
                  <a:lumMod val="50000"/>
                  <a:lumOff val="50000"/>
                </a:schemeClr>
              </a:solidFill>
              <a:latin typeface="Impact" panose="020B0806030902050204" pitchFamily="34" charset="0"/>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500" fill="hold"/>
                                        <p:tgtEl>
                                          <p:spTgt spid="44"/>
                                        </p:tgtEl>
                                        <p:attrNameLst>
                                          <p:attrName>ppt_x</p:attrName>
                                        </p:attrNameLst>
                                      </p:cBhvr>
                                      <p:tavLst>
                                        <p:tav tm="0">
                                          <p:val>
                                            <p:strVal val="0-#ppt_w/2"/>
                                          </p:val>
                                        </p:tav>
                                        <p:tav tm="100000">
                                          <p:val>
                                            <p:strVal val="#ppt_x"/>
                                          </p:val>
                                        </p:tav>
                                      </p:tavLst>
                                    </p:anim>
                                    <p:anim calcmode="lin" valueType="num">
                                      <p:cBhvr additive="base">
                                        <p:cTn id="8" dur="50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39"/>
                                        </p:tgtEl>
                                        <p:attrNameLst>
                                          <p:attrName>style.visibility</p:attrName>
                                        </p:attrNameLst>
                                      </p:cBhvr>
                                      <p:to>
                                        <p:strVal val="visible"/>
                                      </p:to>
                                    </p:set>
                                    <p:animEffect transition="in" filter="fade">
                                      <p:cBhvr>
                                        <p:cTn id="12" dur="500"/>
                                        <p:tgtEl>
                                          <p:spTgt spid="39"/>
                                        </p:tgtEl>
                                      </p:cBhvr>
                                    </p:animEffect>
                                    <p:anim calcmode="lin" valueType="num">
                                      <p:cBhvr>
                                        <p:cTn id="13" dur="500" fill="hold"/>
                                        <p:tgtEl>
                                          <p:spTgt spid="39"/>
                                        </p:tgtEl>
                                        <p:attrNameLst>
                                          <p:attrName>ppt_x</p:attrName>
                                        </p:attrNameLst>
                                      </p:cBhvr>
                                      <p:tavLst>
                                        <p:tav tm="0">
                                          <p:val>
                                            <p:strVal val="#ppt_x"/>
                                          </p:val>
                                        </p:tav>
                                        <p:tav tm="100000">
                                          <p:val>
                                            <p:strVal val="#ppt_x"/>
                                          </p:val>
                                        </p:tav>
                                      </p:tavLst>
                                    </p:anim>
                                    <p:anim calcmode="lin" valueType="num">
                                      <p:cBhvr>
                                        <p:cTn id="14" dur="500" fill="hold"/>
                                        <p:tgtEl>
                                          <p:spTgt spid="39"/>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12"/>
                                        </p:tgtEl>
                                        <p:attrNameLst>
                                          <p:attrName>style.visibility</p:attrName>
                                        </p:attrNameLst>
                                      </p:cBhvr>
                                      <p:to>
                                        <p:strVal val="visible"/>
                                      </p:to>
                                    </p:set>
                                    <p:anim calcmode="lin" valueType="num">
                                      <p:cBhvr additive="base">
                                        <p:cTn id="18" dur="500" fill="hold"/>
                                        <p:tgtEl>
                                          <p:spTgt spid="12"/>
                                        </p:tgtEl>
                                        <p:attrNameLst>
                                          <p:attrName>ppt_x</p:attrName>
                                        </p:attrNameLst>
                                      </p:cBhvr>
                                      <p:tavLst>
                                        <p:tav tm="0">
                                          <p:val>
                                            <p:strVal val="0-#ppt_w/2"/>
                                          </p:val>
                                        </p:tav>
                                        <p:tav tm="100000">
                                          <p:val>
                                            <p:strVal val="#ppt_x"/>
                                          </p:val>
                                        </p:tav>
                                      </p:tavLst>
                                    </p:anim>
                                    <p:anim calcmode="lin" valueType="num">
                                      <p:cBhvr additive="base">
                                        <p:cTn id="19" dur="500" fill="hold"/>
                                        <p:tgtEl>
                                          <p:spTgt spid="12"/>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42" presetClass="entr" presetSubtype="0" fill="hold" nodeType="afterEffect">
                                  <p:stCondLst>
                                    <p:cond delay="0"/>
                                  </p:stCondLst>
                                  <p:childTnLst>
                                    <p:set>
                                      <p:cBhvr>
                                        <p:cTn id="22" dur="1" fill="hold">
                                          <p:stCondLst>
                                            <p:cond delay="0"/>
                                          </p:stCondLst>
                                        </p:cTn>
                                        <p:tgtEl>
                                          <p:spTgt spid="29"/>
                                        </p:tgtEl>
                                        <p:attrNameLst>
                                          <p:attrName>style.visibility</p:attrName>
                                        </p:attrNameLst>
                                      </p:cBhvr>
                                      <p:to>
                                        <p:strVal val="visible"/>
                                      </p:to>
                                    </p:set>
                                    <p:animEffect transition="in" filter="fade">
                                      <p:cBhvr>
                                        <p:cTn id="23" dur="500"/>
                                        <p:tgtEl>
                                          <p:spTgt spid="29"/>
                                        </p:tgtEl>
                                      </p:cBhvr>
                                    </p:animEffect>
                                    <p:anim calcmode="lin" valueType="num">
                                      <p:cBhvr>
                                        <p:cTn id="24" dur="500" fill="hold"/>
                                        <p:tgtEl>
                                          <p:spTgt spid="29"/>
                                        </p:tgtEl>
                                        <p:attrNameLst>
                                          <p:attrName>ppt_x</p:attrName>
                                        </p:attrNameLst>
                                      </p:cBhvr>
                                      <p:tavLst>
                                        <p:tav tm="0">
                                          <p:val>
                                            <p:strVal val="#ppt_x"/>
                                          </p:val>
                                        </p:tav>
                                        <p:tav tm="100000">
                                          <p:val>
                                            <p:strVal val="#ppt_x"/>
                                          </p:val>
                                        </p:tav>
                                      </p:tavLst>
                                    </p:anim>
                                    <p:anim calcmode="lin" valueType="num">
                                      <p:cBhvr>
                                        <p:cTn id="25" dur="500" fill="hold"/>
                                        <p:tgtEl>
                                          <p:spTgt spid="29"/>
                                        </p:tgtEl>
                                        <p:attrNameLst>
                                          <p:attrName>ppt_y</p:attrName>
                                        </p:attrNameLst>
                                      </p:cBhvr>
                                      <p:tavLst>
                                        <p:tav tm="0">
                                          <p:val>
                                            <p:strVal val="#ppt_y+.1"/>
                                          </p:val>
                                        </p:tav>
                                        <p:tav tm="100000">
                                          <p:val>
                                            <p:strVal val="#ppt_y"/>
                                          </p:val>
                                        </p:tav>
                                      </p:tavLst>
                                    </p:anim>
                                  </p:childTnLst>
                                </p:cTn>
                              </p:par>
                            </p:childTnLst>
                          </p:cTn>
                        </p:par>
                        <p:par>
                          <p:cTn id="26" fill="hold">
                            <p:stCondLst>
                              <p:cond delay="2000"/>
                            </p:stCondLst>
                            <p:childTnLst>
                              <p:par>
                                <p:cTn id="27" presetID="2" presetClass="entr" presetSubtype="8" fill="hold" nodeType="afterEffect">
                                  <p:stCondLst>
                                    <p:cond delay="0"/>
                                  </p:stCondLst>
                                  <p:childTnLst>
                                    <p:set>
                                      <p:cBhvr>
                                        <p:cTn id="28" dur="1" fill="hold">
                                          <p:stCondLst>
                                            <p:cond delay="0"/>
                                          </p:stCondLst>
                                        </p:cTn>
                                        <p:tgtEl>
                                          <p:spTgt spid="16"/>
                                        </p:tgtEl>
                                        <p:attrNameLst>
                                          <p:attrName>style.visibility</p:attrName>
                                        </p:attrNameLst>
                                      </p:cBhvr>
                                      <p:to>
                                        <p:strVal val="visible"/>
                                      </p:to>
                                    </p:set>
                                    <p:anim calcmode="lin" valueType="num">
                                      <p:cBhvr additive="base">
                                        <p:cTn id="29" dur="500" fill="hold"/>
                                        <p:tgtEl>
                                          <p:spTgt spid="16"/>
                                        </p:tgtEl>
                                        <p:attrNameLst>
                                          <p:attrName>ppt_x</p:attrName>
                                        </p:attrNameLst>
                                      </p:cBhvr>
                                      <p:tavLst>
                                        <p:tav tm="0">
                                          <p:val>
                                            <p:strVal val="0-#ppt_w/2"/>
                                          </p:val>
                                        </p:tav>
                                        <p:tav tm="100000">
                                          <p:val>
                                            <p:strVal val="#ppt_x"/>
                                          </p:val>
                                        </p:tav>
                                      </p:tavLst>
                                    </p:anim>
                                    <p:anim calcmode="lin" valueType="num">
                                      <p:cBhvr additive="base">
                                        <p:cTn id="30" dur="500" fill="hold"/>
                                        <p:tgtEl>
                                          <p:spTgt spid="16"/>
                                        </p:tgtEl>
                                        <p:attrNameLst>
                                          <p:attrName>ppt_y</p:attrName>
                                        </p:attrNameLst>
                                      </p:cBhvr>
                                      <p:tavLst>
                                        <p:tav tm="0">
                                          <p:val>
                                            <p:strVal val="#ppt_y"/>
                                          </p:val>
                                        </p:tav>
                                        <p:tav tm="100000">
                                          <p:val>
                                            <p:strVal val="#ppt_y"/>
                                          </p:val>
                                        </p:tav>
                                      </p:tavLst>
                                    </p:anim>
                                  </p:childTnLst>
                                </p:cTn>
                              </p:par>
                            </p:childTnLst>
                          </p:cTn>
                        </p:par>
                        <p:par>
                          <p:cTn id="31" fill="hold">
                            <p:stCondLst>
                              <p:cond delay="2500"/>
                            </p:stCondLst>
                            <p:childTnLst>
                              <p:par>
                                <p:cTn id="32" presetID="42" presetClass="entr" presetSubtype="0" fill="hold" nodeType="afterEffect">
                                  <p:stCondLst>
                                    <p:cond delay="0"/>
                                  </p:stCondLst>
                                  <p:childTnLst>
                                    <p:set>
                                      <p:cBhvr>
                                        <p:cTn id="33" dur="1" fill="hold">
                                          <p:stCondLst>
                                            <p:cond delay="0"/>
                                          </p:stCondLst>
                                        </p:cTn>
                                        <p:tgtEl>
                                          <p:spTgt spid="34"/>
                                        </p:tgtEl>
                                        <p:attrNameLst>
                                          <p:attrName>style.visibility</p:attrName>
                                        </p:attrNameLst>
                                      </p:cBhvr>
                                      <p:to>
                                        <p:strVal val="visible"/>
                                      </p:to>
                                    </p:set>
                                    <p:animEffect transition="in" filter="fade">
                                      <p:cBhvr>
                                        <p:cTn id="34" dur="500"/>
                                        <p:tgtEl>
                                          <p:spTgt spid="34"/>
                                        </p:tgtEl>
                                      </p:cBhvr>
                                    </p:animEffect>
                                    <p:anim calcmode="lin" valueType="num">
                                      <p:cBhvr>
                                        <p:cTn id="35" dur="500" fill="hold"/>
                                        <p:tgtEl>
                                          <p:spTgt spid="34"/>
                                        </p:tgtEl>
                                        <p:attrNameLst>
                                          <p:attrName>ppt_x</p:attrName>
                                        </p:attrNameLst>
                                      </p:cBhvr>
                                      <p:tavLst>
                                        <p:tav tm="0">
                                          <p:val>
                                            <p:strVal val="#ppt_x"/>
                                          </p:val>
                                        </p:tav>
                                        <p:tav tm="100000">
                                          <p:val>
                                            <p:strVal val="#ppt_x"/>
                                          </p:val>
                                        </p:tav>
                                      </p:tavLst>
                                    </p:anim>
                                    <p:anim calcmode="lin" valueType="num">
                                      <p:cBhvr>
                                        <p:cTn id="36" dur="500" fill="hold"/>
                                        <p:tgtEl>
                                          <p:spTgt spid="34"/>
                                        </p:tgtEl>
                                        <p:attrNameLst>
                                          <p:attrName>ppt_y</p:attrName>
                                        </p:attrNameLst>
                                      </p:cBhvr>
                                      <p:tavLst>
                                        <p:tav tm="0">
                                          <p:val>
                                            <p:strVal val="#ppt_y+.1"/>
                                          </p:val>
                                        </p:tav>
                                        <p:tav tm="100000">
                                          <p:val>
                                            <p:strVal val="#ppt_y"/>
                                          </p:val>
                                        </p:tav>
                                      </p:tavLst>
                                    </p:anim>
                                  </p:childTnLst>
                                </p:cTn>
                              </p:par>
                            </p:childTnLst>
                          </p:cTn>
                        </p:par>
                        <p:par>
                          <p:cTn id="37" fill="hold">
                            <p:stCondLst>
                              <p:cond delay="3000"/>
                            </p:stCondLst>
                            <p:childTnLst>
                              <p:par>
                                <p:cTn id="38" presetID="2" presetClass="entr" presetSubtype="8"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0-#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childTnLst>
                          </p:cTn>
                        </p:par>
                        <p:par>
                          <p:cTn id="42" fill="hold">
                            <p:stCondLst>
                              <p:cond delay="3500"/>
                            </p:stCondLst>
                            <p:childTnLst>
                              <p:par>
                                <p:cTn id="43" presetID="42" presetClass="entr" presetSubtype="0" fill="hold" nodeType="afterEffect">
                                  <p:stCondLst>
                                    <p:cond delay="0"/>
                                  </p:stCondLst>
                                  <p:childTnLst>
                                    <p:set>
                                      <p:cBhvr>
                                        <p:cTn id="44" dur="1" fill="hold">
                                          <p:stCondLst>
                                            <p:cond delay="0"/>
                                          </p:stCondLst>
                                        </p:cTn>
                                        <p:tgtEl>
                                          <p:spTgt spid="24"/>
                                        </p:tgtEl>
                                        <p:attrNameLst>
                                          <p:attrName>style.visibility</p:attrName>
                                        </p:attrNameLst>
                                      </p:cBhvr>
                                      <p:to>
                                        <p:strVal val="visible"/>
                                      </p:to>
                                    </p:set>
                                    <p:animEffect transition="in" filter="fade">
                                      <p:cBhvr>
                                        <p:cTn id="45" dur="500"/>
                                        <p:tgtEl>
                                          <p:spTgt spid="24"/>
                                        </p:tgtEl>
                                      </p:cBhvr>
                                    </p:animEffect>
                                    <p:anim calcmode="lin" valueType="num">
                                      <p:cBhvr>
                                        <p:cTn id="46" dur="500" fill="hold"/>
                                        <p:tgtEl>
                                          <p:spTgt spid="24"/>
                                        </p:tgtEl>
                                        <p:attrNameLst>
                                          <p:attrName>ppt_x</p:attrName>
                                        </p:attrNameLst>
                                      </p:cBhvr>
                                      <p:tavLst>
                                        <p:tav tm="0">
                                          <p:val>
                                            <p:strVal val="#ppt_x"/>
                                          </p:val>
                                        </p:tav>
                                        <p:tav tm="100000">
                                          <p:val>
                                            <p:strVal val="#ppt_x"/>
                                          </p:val>
                                        </p:tav>
                                      </p:tavLst>
                                    </p:anim>
                                    <p:anim calcmode="lin" valueType="num">
                                      <p:cBhvr>
                                        <p:cTn id="47" dur="500" fill="hold"/>
                                        <p:tgtEl>
                                          <p:spTgt spid="24"/>
                                        </p:tgtEl>
                                        <p:attrNameLst>
                                          <p:attrName>ppt_y</p:attrName>
                                        </p:attrNameLst>
                                      </p:cBhvr>
                                      <p:tavLst>
                                        <p:tav tm="0">
                                          <p:val>
                                            <p:strVal val="#ppt_y+.1"/>
                                          </p:val>
                                        </p:tav>
                                        <p:tav tm="100000">
                                          <p:val>
                                            <p:strVal val="#ppt_y"/>
                                          </p:val>
                                        </p:tav>
                                      </p:tavLst>
                                    </p:anim>
                                  </p:childTnLst>
                                </p:cTn>
                              </p:par>
                            </p:childTnLst>
                          </p:cTn>
                        </p:par>
                        <p:par>
                          <p:cTn id="48" fill="hold">
                            <p:stCondLst>
                              <p:cond delay="4000"/>
                            </p:stCondLst>
                            <p:childTnLst>
                              <p:par>
                                <p:cTn id="49" presetID="22" presetClass="entr" presetSubtype="8" fill="hold" grpId="0"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wipe(left)">
                                      <p:cBhvr>
                                        <p:cTn id="51" dur="500"/>
                                        <p:tgtEl>
                                          <p:spTgt spid="49"/>
                                        </p:tgtEl>
                                      </p:cBhvr>
                                    </p:animEffect>
                                  </p:childTnLst>
                                </p:cTn>
                              </p:par>
                            </p:childTnLst>
                          </p:cTn>
                        </p:par>
                        <p:par>
                          <p:cTn id="52" fill="hold">
                            <p:stCondLst>
                              <p:cond delay="4500"/>
                            </p:stCondLst>
                            <p:childTnLst>
                              <p:par>
                                <p:cTn id="53" presetID="16" presetClass="entr" presetSubtype="21" fill="hold" grpId="0"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barn(inVertical)">
                                      <p:cBhvr>
                                        <p:cTn id="55" dur="500"/>
                                        <p:tgtEl>
                                          <p:spTgt spid="48"/>
                                        </p:tgtEl>
                                      </p:cBhvr>
                                    </p:animEffect>
                                  </p:childTnLst>
                                </p:cTn>
                              </p:par>
                            </p:childTnLst>
                          </p:cTn>
                        </p:par>
                        <p:par>
                          <p:cTn id="56" fill="hold">
                            <p:stCondLst>
                              <p:cond delay="5000"/>
                            </p:stCondLst>
                            <p:childTnLst>
                              <p:par>
                                <p:cTn id="57" presetID="42" presetClass="entr" presetSubtype="0" fill="hold" grpId="0" nodeType="afterEffect">
                                  <p:stCondLst>
                                    <p:cond delay="0"/>
                                  </p:stCondLst>
                                  <p:childTnLst>
                                    <p:set>
                                      <p:cBhvr>
                                        <p:cTn id="58" dur="1" fill="hold">
                                          <p:stCondLst>
                                            <p:cond delay="0"/>
                                          </p:stCondLst>
                                        </p:cTn>
                                        <p:tgtEl>
                                          <p:spTgt spid="50"/>
                                        </p:tgtEl>
                                        <p:attrNameLst>
                                          <p:attrName>style.visibility</p:attrName>
                                        </p:attrNameLst>
                                      </p:cBhvr>
                                      <p:to>
                                        <p:strVal val="visible"/>
                                      </p:to>
                                    </p:set>
                                    <p:animEffect transition="in" filter="fade">
                                      <p:cBhvr>
                                        <p:cTn id="59" dur="1000"/>
                                        <p:tgtEl>
                                          <p:spTgt spid="50"/>
                                        </p:tgtEl>
                                      </p:cBhvr>
                                    </p:animEffect>
                                    <p:anim calcmode="lin" valueType="num">
                                      <p:cBhvr>
                                        <p:cTn id="60" dur="1000" fill="hold"/>
                                        <p:tgtEl>
                                          <p:spTgt spid="50"/>
                                        </p:tgtEl>
                                        <p:attrNameLst>
                                          <p:attrName>ppt_x</p:attrName>
                                        </p:attrNameLst>
                                      </p:cBhvr>
                                      <p:tavLst>
                                        <p:tav tm="0">
                                          <p:val>
                                            <p:strVal val="#ppt_x"/>
                                          </p:val>
                                        </p:tav>
                                        <p:tav tm="100000">
                                          <p:val>
                                            <p:strVal val="#ppt_x"/>
                                          </p:val>
                                        </p:tav>
                                      </p:tavLst>
                                    </p:anim>
                                    <p:anim calcmode="lin" valueType="num">
                                      <p:cBhvr>
                                        <p:cTn id="61" dur="1000" fill="hold"/>
                                        <p:tgtEl>
                                          <p:spTgt spid="50"/>
                                        </p:tgtEl>
                                        <p:attrNameLst>
                                          <p:attrName>ppt_y</p:attrName>
                                        </p:attrNameLst>
                                      </p:cBhvr>
                                      <p:tavLst>
                                        <p:tav tm="0">
                                          <p:val>
                                            <p:strVal val="#ppt_y+.1"/>
                                          </p:val>
                                        </p:tav>
                                        <p:tav tm="100000">
                                          <p:val>
                                            <p:strVal val="#ppt_y"/>
                                          </p:val>
                                        </p:tav>
                                      </p:tavLst>
                                    </p:anim>
                                  </p:childTnLst>
                                </p:cTn>
                              </p:par>
                            </p:childTnLst>
                          </p:cTn>
                        </p:par>
                        <p:par>
                          <p:cTn id="62" fill="hold">
                            <p:stCondLst>
                              <p:cond delay="6000"/>
                            </p:stCondLst>
                            <p:childTnLst>
                              <p:par>
                                <p:cTn id="63" presetID="23" presetClass="entr" presetSubtype="16" fill="hold" grpId="0" nodeType="afterEffect">
                                  <p:stCondLst>
                                    <p:cond delay="0"/>
                                  </p:stCondLst>
                                  <p:iterate type="lt">
                                    <p:tmPct val="15000"/>
                                  </p:iterate>
                                  <p:childTnLst>
                                    <p:set>
                                      <p:cBhvr>
                                        <p:cTn id="64" dur="1" fill="hold">
                                          <p:stCondLst>
                                            <p:cond delay="0"/>
                                          </p:stCondLst>
                                        </p:cTn>
                                        <p:tgtEl>
                                          <p:spTgt spid="51"/>
                                        </p:tgtEl>
                                        <p:attrNameLst>
                                          <p:attrName>style.visibility</p:attrName>
                                        </p:attrNameLst>
                                      </p:cBhvr>
                                      <p:to>
                                        <p:strVal val="visible"/>
                                      </p:to>
                                    </p:set>
                                    <p:anim calcmode="lin" valueType="num">
                                      <p:cBhvr>
                                        <p:cTn id="65" dur="500" fill="hold"/>
                                        <p:tgtEl>
                                          <p:spTgt spid="51"/>
                                        </p:tgtEl>
                                        <p:attrNameLst>
                                          <p:attrName>ppt_w</p:attrName>
                                        </p:attrNameLst>
                                      </p:cBhvr>
                                      <p:tavLst>
                                        <p:tav tm="0">
                                          <p:val>
                                            <p:fltVal val="0"/>
                                          </p:val>
                                        </p:tav>
                                        <p:tav tm="100000">
                                          <p:val>
                                            <p:strVal val="#ppt_w"/>
                                          </p:val>
                                        </p:tav>
                                      </p:tavLst>
                                    </p:anim>
                                    <p:anim calcmode="lin" valueType="num">
                                      <p:cBhvr>
                                        <p:cTn id="66" dur="500" fill="hold"/>
                                        <p:tgtEl>
                                          <p:spTgt spid="5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8" grpId="0"/>
      <p:bldP spid="49" grpId="0"/>
      <p:bldP spid="50" grpId="0"/>
      <p:bldP spid="51"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70606" y="2724576"/>
            <a:ext cx="1408667" cy="1408851"/>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2"/>
              </a:solidFill>
            </a:endParaRPr>
          </a:p>
        </p:txBody>
      </p:sp>
      <p:sp>
        <p:nvSpPr>
          <p:cNvPr id="3" name="文本框 9"/>
          <p:cNvSpPr txBox="1"/>
          <p:nvPr/>
        </p:nvSpPr>
        <p:spPr>
          <a:xfrm>
            <a:off x="5303914" y="3518440"/>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文本框 9"/>
          <p:cNvSpPr txBox="1"/>
          <p:nvPr/>
        </p:nvSpPr>
        <p:spPr>
          <a:xfrm>
            <a:off x="7093428" y="3524549"/>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文本框 9"/>
          <p:cNvSpPr txBox="1"/>
          <p:nvPr/>
        </p:nvSpPr>
        <p:spPr>
          <a:xfrm>
            <a:off x="5303913" y="3889030"/>
            <a:ext cx="19199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文本框 9"/>
          <p:cNvSpPr txBox="1"/>
          <p:nvPr/>
        </p:nvSpPr>
        <p:spPr>
          <a:xfrm>
            <a:off x="7093428" y="3889029"/>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5098573" y="2617908"/>
            <a:ext cx="3887926" cy="738664"/>
          </a:xfrm>
          <a:prstGeom prst="rect">
            <a:avLst/>
          </a:prstGeom>
          <a:noFill/>
        </p:spPr>
        <p:txBody>
          <a:bodyPr wrap="square" lIns="0" tIns="0" rIns="0" bIns="0" rtlCol="0">
            <a:spAutoFit/>
          </a:bodyPr>
          <a:lstStyle/>
          <a:p>
            <a:pPr marL="0" lvl="1"/>
            <a:r>
              <a:rPr lang="zh-CN" altLang="en-US" sz="4800" b="1" dirty="0">
                <a:solidFill>
                  <a:schemeClr val="bg2"/>
                </a:solidFill>
                <a:latin typeface="微软雅黑" panose="020B0503020204020204" pitchFamily="34" charset="-122"/>
                <a:ea typeface="微软雅黑" panose="020B0503020204020204" pitchFamily="34" charset="-122"/>
              </a:rPr>
              <a:t>单击添加标题</a:t>
            </a:r>
            <a:endParaRPr lang="zh-CN" altLang="en-US" sz="4800" b="1" dirty="0">
              <a:solidFill>
                <a:schemeClr val="bg2"/>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3540337" y="2751894"/>
            <a:ext cx="1069203" cy="1354217"/>
          </a:xfrm>
          <a:prstGeom prst="rect">
            <a:avLst/>
          </a:prstGeom>
          <a:noFill/>
        </p:spPr>
        <p:txBody>
          <a:bodyPr wrap="none" lIns="0" tIns="0" rIns="0" bIns="0" rtlCol="0">
            <a:spAutoFit/>
          </a:bodyPr>
          <a:lstStyle/>
          <a:p>
            <a:pPr algn="ctr"/>
            <a:r>
              <a:rPr lang="en-US" altLang="zh-CN" sz="8800" spc="400" dirty="0" smtClean="0">
                <a:solidFill>
                  <a:schemeClr val="bg2"/>
                </a:solidFill>
                <a:latin typeface="Agency FB" panose="020B0503020202020204" pitchFamily="34" charset="0"/>
                <a:ea typeface="微软雅黑" panose="020B0503020204020204" pitchFamily="34" charset="-122"/>
              </a:rPr>
              <a:t>03</a:t>
            </a:r>
            <a:endParaRPr lang="zh-CN" altLang="en-US" sz="8800" spc="400" dirty="0">
              <a:solidFill>
                <a:schemeClr val="bg2"/>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300"/>
                                        <p:tgtEl>
                                          <p:spTgt spid="7"/>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80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p:cNvGrpSpPr/>
          <p:nvPr/>
        </p:nvGrpSpPr>
        <p:grpSpPr>
          <a:xfrm>
            <a:off x="6197571" y="1529345"/>
            <a:ext cx="4343307" cy="1142490"/>
            <a:chOff x="4304043" y="1286668"/>
            <a:chExt cx="3837944" cy="2757793"/>
          </a:xfrm>
          <a:effectLst>
            <a:outerShdw blurRad="381000" dist="254000" dir="8100000" algn="tr" rotWithShape="0">
              <a:prstClr val="black">
                <a:alpha val="40000"/>
              </a:prstClr>
            </a:outerShdw>
          </a:effectLst>
        </p:grpSpPr>
        <p:sp>
          <p:nvSpPr>
            <p:cNvPr id="12" name="圆角矩形 11"/>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3" name="圆角矩形 12"/>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14" name="组合 13"/>
          <p:cNvGrpSpPr/>
          <p:nvPr/>
        </p:nvGrpSpPr>
        <p:grpSpPr>
          <a:xfrm>
            <a:off x="3405617" y="2311747"/>
            <a:ext cx="1340530" cy="2640783"/>
            <a:chOff x="2210594" y="1810545"/>
            <a:chExt cx="1005703" cy="1981199"/>
          </a:xfrm>
        </p:grpSpPr>
        <p:cxnSp>
          <p:nvCxnSpPr>
            <p:cNvPr id="15" name="直接连接符 14"/>
            <p:cNvCxnSpPr/>
            <p:nvPr/>
          </p:nvCxnSpPr>
          <p:spPr>
            <a:xfrm>
              <a:off x="2210594" y="3160810"/>
              <a:ext cx="1005703" cy="630934"/>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flipV="1">
              <a:off x="2346670" y="2801144"/>
              <a:ext cx="777103" cy="1"/>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2210594" y="1810545"/>
              <a:ext cx="943881" cy="581419"/>
            </a:xfrm>
            <a:prstGeom prst="line">
              <a:avLst/>
            </a:prstGeom>
            <a:ln w="12700">
              <a:solidFill>
                <a:schemeClr val="accent3">
                  <a:lumMod val="75000"/>
                </a:schemeClr>
              </a:solidFill>
              <a:prstDash val="dash"/>
            </a:ln>
          </p:spPr>
          <p:style>
            <a:lnRef idx="1">
              <a:schemeClr val="accent1"/>
            </a:lnRef>
            <a:fillRef idx="0">
              <a:schemeClr val="accent1"/>
            </a:fillRef>
            <a:effectRef idx="0">
              <a:schemeClr val="accent1"/>
            </a:effectRef>
            <a:fontRef idx="minor">
              <a:schemeClr val="tx1"/>
            </a:fontRef>
          </p:style>
        </p:cxnSp>
      </p:grpSp>
      <p:grpSp>
        <p:nvGrpSpPr>
          <p:cNvPr id="18" name="组合 17"/>
          <p:cNvGrpSpPr/>
          <p:nvPr/>
        </p:nvGrpSpPr>
        <p:grpSpPr>
          <a:xfrm>
            <a:off x="1576396" y="2505085"/>
            <a:ext cx="2268761" cy="2268745"/>
            <a:chOff x="304800" y="673100"/>
            <a:chExt cx="4000500" cy="4000500"/>
          </a:xfrm>
          <a:effectLst>
            <a:outerShdw blurRad="444500" dist="254000" dir="8100000" algn="tr" rotWithShape="0">
              <a:prstClr val="black">
                <a:alpha val="50000"/>
              </a:prstClr>
            </a:outerShdw>
          </a:effectLst>
        </p:grpSpPr>
        <p:sp>
          <p:nvSpPr>
            <p:cNvPr id="19" name="同心圆 18"/>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2"/>
                </a:solidFill>
                <a:latin typeface="Calibri" panose="020F0502020204030204"/>
                <a:ea typeface="宋体" panose="02010600030101010101" pitchFamily="2" charset="-122"/>
              </a:endParaRPr>
            </a:p>
          </p:txBody>
        </p:sp>
        <p:sp>
          <p:nvSpPr>
            <p:cNvPr id="20" name="椭圆 19"/>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2"/>
                </a:solidFill>
                <a:latin typeface="Calibri" panose="020F0502020204030204"/>
                <a:ea typeface="宋体" panose="02010600030101010101" pitchFamily="2" charset="-122"/>
              </a:endParaRPr>
            </a:p>
          </p:txBody>
        </p:sp>
      </p:grpSp>
      <p:grpSp>
        <p:nvGrpSpPr>
          <p:cNvPr id="21" name="组合 20"/>
          <p:cNvGrpSpPr/>
          <p:nvPr/>
        </p:nvGrpSpPr>
        <p:grpSpPr>
          <a:xfrm>
            <a:off x="4332632" y="1443723"/>
            <a:ext cx="1255524" cy="1255514"/>
            <a:chOff x="304800" y="673100"/>
            <a:chExt cx="4000500" cy="4000500"/>
          </a:xfrm>
          <a:effectLst>
            <a:outerShdw blurRad="444500" dist="254000" dir="8100000" algn="tr" rotWithShape="0">
              <a:prstClr val="black">
                <a:alpha val="50000"/>
              </a:prstClr>
            </a:outerShdw>
          </a:effectLst>
        </p:grpSpPr>
        <p:sp>
          <p:nvSpPr>
            <p:cNvPr id="22" name="同心圆 21"/>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2"/>
                </a:solidFill>
                <a:latin typeface="Calibri" panose="020F0502020204030204"/>
                <a:ea typeface="宋体" panose="02010600030101010101" pitchFamily="2" charset="-122"/>
              </a:endParaRPr>
            </a:p>
          </p:txBody>
        </p:sp>
        <p:sp>
          <p:nvSpPr>
            <p:cNvPr id="23" name="椭圆 22"/>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2"/>
                </a:solidFill>
                <a:latin typeface="Calibri" panose="020F0502020204030204"/>
                <a:ea typeface="宋体" panose="02010600030101010101" pitchFamily="2" charset="-122"/>
              </a:endParaRPr>
            </a:p>
          </p:txBody>
        </p:sp>
      </p:grpSp>
      <p:grpSp>
        <p:nvGrpSpPr>
          <p:cNvPr id="24" name="组合 23"/>
          <p:cNvGrpSpPr/>
          <p:nvPr/>
        </p:nvGrpSpPr>
        <p:grpSpPr>
          <a:xfrm>
            <a:off x="4332632" y="3028194"/>
            <a:ext cx="1255524" cy="1255514"/>
            <a:chOff x="304800" y="673100"/>
            <a:chExt cx="4000500" cy="4000500"/>
          </a:xfrm>
          <a:effectLst>
            <a:outerShdw blurRad="444500" dist="254000" dir="8100000" algn="tr" rotWithShape="0">
              <a:prstClr val="black">
                <a:alpha val="50000"/>
              </a:prstClr>
            </a:outerShdw>
          </a:effectLst>
        </p:grpSpPr>
        <p:sp>
          <p:nvSpPr>
            <p:cNvPr id="25" name="同心圆 24"/>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2"/>
                </a:solidFill>
                <a:latin typeface="Calibri" panose="020F0502020204030204"/>
                <a:ea typeface="宋体" panose="02010600030101010101" pitchFamily="2" charset="-122"/>
              </a:endParaRPr>
            </a:p>
          </p:txBody>
        </p:sp>
        <p:sp>
          <p:nvSpPr>
            <p:cNvPr id="26" name="椭圆 25"/>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2"/>
                </a:solidFill>
                <a:latin typeface="Calibri" panose="020F0502020204030204"/>
                <a:ea typeface="宋体" panose="02010600030101010101" pitchFamily="2" charset="-122"/>
              </a:endParaRPr>
            </a:p>
          </p:txBody>
        </p:sp>
      </p:grpSp>
      <p:grpSp>
        <p:nvGrpSpPr>
          <p:cNvPr id="27" name="组合 26"/>
          <p:cNvGrpSpPr/>
          <p:nvPr/>
        </p:nvGrpSpPr>
        <p:grpSpPr>
          <a:xfrm>
            <a:off x="4332632" y="4551724"/>
            <a:ext cx="1255524" cy="1255514"/>
            <a:chOff x="304800" y="673100"/>
            <a:chExt cx="4000500" cy="4000500"/>
          </a:xfrm>
          <a:effectLst>
            <a:outerShdw blurRad="444500" dist="254000" dir="8100000" algn="tr" rotWithShape="0">
              <a:prstClr val="black">
                <a:alpha val="50000"/>
              </a:prstClr>
            </a:outerShdw>
          </a:effectLst>
        </p:grpSpPr>
        <p:sp>
          <p:nvSpPr>
            <p:cNvPr id="28" name="同心圆 27"/>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algn="ctr" defTabSz="1218565">
                <a:defRPr/>
              </a:pPr>
              <a:endParaRPr lang="zh-CN" altLang="en-US" sz="2400" kern="0">
                <a:solidFill>
                  <a:schemeClr val="tx2"/>
                </a:solidFill>
                <a:latin typeface="Calibri" panose="020F0502020204030204"/>
                <a:ea typeface="宋体" panose="02010600030101010101" pitchFamily="2" charset="-122"/>
              </a:endParaRPr>
            </a:p>
          </p:txBody>
        </p:sp>
        <p:sp>
          <p:nvSpPr>
            <p:cNvPr id="29" name="椭圆 28"/>
            <p:cNvSpPr/>
            <p:nvPr/>
          </p:nvSpPr>
          <p:spPr>
            <a:xfrm>
              <a:off x="392112" y="760412"/>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algn="ctr" defTabSz="1218565">
                <a:defRPr/>
              </a:pPr>
              <a:endParaRPr lang="zh-CN" altLang="en-US" sz="2400" kern="0">
                <a:solidFill>
                  <a:schemeClr val="tx2"/>
                </a:solidFill>
                <a:latin typeface="Calibri" panose="020F0502020204030204"/>
                <a:ea typeface="宋体" panose="02010600030101010101" pitchFamily="2" charset="-122"/>
              </a:endParaRPr>
            </a:p>
          </p:txBody>
        </p:sp>
      </p:grpSp>
      <p:sp>
        <p:nvSpPr>
          <p:cNvPr id="30" name="文本框 37"/>
          <p:cNvSpPr>
            <a:spLocks noChangeArrowheads="1"/>
          </p:cNvSpPr>
          <p:nvPr/>
        </p:nvSpPr>
        <p:spPr bwMode="auto">
          <a:xfrm>
            <a:off x="2228633" y="3188189"/>
            <a:ext cx="964286" cy="10710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2800" dirty="0">
                <a:solidFill>
                  <a:schemeClr val="tx2"/>
                </a:solidFill>
              </a:rPr>
              <a:t>添加</a:t>
            </a:r>
            <a:endParaRPr lang="en-US" altLang="zh-CN" sz="2800" dirty="0">
              <a:solidFill>
                <a:schemeClr val="tx2"/>
              </a:solidFill>
            </a:endParaRPr>
          </a:p>
          <a:p>
            <a:pPr algn="ctr">
              <a:buNone/>
            </a:pPr>
            <a:r>
              <a:rPr lang="zh-CN" altLang="en-US" sz="2800" dirty="0">
                <a:solidFill>
                  <a:schemeClr val="tx2"/>
                </a:solidFill>
              </a:rPr>
              <a:t>标题</a:t>
            </a:r>
            <a:endParaRPr lang="zh-CN" altLang="en-US" sz="2800" dirty="0">
              <a:solidFill>
                <a:schemeClr val="tx2"/>
              </a:solidFill>
            </a:endParaRPr>
          </a:p>
        </p:txBody>
      </p:sp>
      <p:sp>
        <p:nvSpPr>
          <p:cNvPr id="31" name="文本框 37"/>
          <p:cNvSpPr>
            <a:spLocks noChangeArrowheads="1"/>
          </p:cNvSpPr>
          <p:nvPr/>
        </p:nvSpPr>
        <p:spPr bwMode="auto">
          <a:xfrm>
            <a:off x="4632199" y="1702335"/>
            <a:ext cx="656391" cy="61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dirty="0">
                <a:solidFill>
                  <a:schemeClr val="accent1"/>
                </a:solidFill>
                <a:sym typeface="微软雅黑" panose="020B0503020204020204" pitchFamily="34" charset="-122"/>
              </a:rPr>
              <a:t>文字</a:t>
            </a:r>
            <a:endParaRPr lang="en-US" altLang="zh-CN" sz="1600" dirty="0">
              <a:solidFill>
                <a:schemeClr val="accent1"/>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600" dirty="0">
                <a:solidFill>
                  <a:schemeClr val="accent1"/>
                </a:solidFill>
                <a:sym typeface="微软雅黑" panose="020B0503020204020204" pitchFamily="34" charset="-122"/>
              </a:rPr>
              <a:t>内容</a:t>
            </a:r>
            <a:endParaRPr lang="zh-CN" altLang="en-US" sz="1600" dirty="0">
              <a:solidFill>
                <a:schemeClr val="accent1"/>
              </a:solidFill>
              <a:sym typeface="微软雅黑" panose="020B0503020204020204" pitchFamily="34" charset="-122"/>
            </a:endParaRPr>
          </a:p>
        </p:txBody>
      </p:sp>
      <p:sp>
        <p:nvSpPr>
          <p:cNvPr id="32" name="文本框 37"/>
          <p:cNvSpPr>
            <a:spLocks noChangeArrowheads="1"/>
          </p:cNvSpPr>
          <p:nvPr/>
        </p:nvSpPr>
        <p:spPr bwMode="auto">
          <a:xfrm>
            <a:off x="4632199" y="3335897"/>
            <a:ext cx="656391" cy="61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dirty="0">
                <a:solidFill>
                  <a:schemeClr val="accent1"/>
                </a:solidFill>
                <a:sym typeface="微软雅黑" panose="020B0503020204020204" pitchFamily="34" charset="-122"/>
              </a:rPr>
              <a:t>文字</a:t>
            </a:r>
            <a:endParaRPr lang="en-US" altLang="zh-CN" sz="1600" dirty="0">
              <a:solidFill>
                <a:schemeClr val="accent1"/>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600" dirty="0">
                <a:solidFill>
                  <a:schemeClr val="accent1"/>
                </a:solidFill>
                <a:sym typeface="微软雅黑" panose="020B0503020204020204" pitchFamily="34" charset="-122"/>
              </a:rPr>
              <a:t>内容</a:t>
            </a:r>
            <a:endParaRPr lang="zh-CN" altLang="en-US" sz="1600" dirty="0">
              <a:solidFill>
                <a:schemeClr val="accent1"/>
              </a:solidFill>
              <a:sym typeface="微软雅黑" panose="020B0503020204020204" pitchFamily="34" charset="-122"/>
            </a:endParaRPr>
          </a:p>
        </p:txBody>
      </p:sp>
      <p:sp>
        <p:nvSpPr>
          <p:cNvPr id="33" name="文本框 37"/>
          <p:cNvSpPr>
            <a:spLocks noChangeArrowheads="1"/>
          </p:cNvSpPr>
          <p:nvPr/>
        </p:nvSpPr>
        <p:spPr bwMode="auto">
          <a:xfrm>
            <a:off x="4632199" y="4867891"/>
            <a:ext cx="656391" cy="6153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121880" tIns="60940" rIns="121880" bIns="6094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eaLnBrk="1" hangingPunct="1">
              <a:spcBef>
                <a:spcPct val="0"/>
              </a:spcBef>
              <a:buFont typeface="Arial" panose="020B0604020202020204" pitchFamily="34" charset="0"/>
              <a:buNone/>
            </a:pPr>
            <a:r>
              <a:rPr lang="zh-CN" altLang="en-US" sz="1600" dirty="0">
                <a:solidFill>
                  <a:schemeClr val="accent1"/>
                </a:solidFill>
                <a:sym typeface="微软雅黑" panose="020B0503020204020204" pitchFamily="34" charset="-122"/>
              </a:rPr>
              <a:t>文字</a:t>
            </a:r>
            <a:endParaRPr lang="en-US" altLang="zh-CN" sz="1600" dirty="0">
              <a:solidFill>
                <a:schemeClr val="accent1"/>
              </a:solidFill>
              <a:sym typeface="微软雅黑" panose="020B0503020204020204" pitchFamily="34" charset="-122"/>
            </a:endParaRPr>
          </a:p>
          <a:p>
            <a:pPr algn="ctr" eaLnBrk="1" hangingPunct="1">
              <a:spcBef>
                <a:spcPct val="0"/>
              </a:spcBef>
              <a:buFont typeface="Arial" panose="020B0604020202020204" pitchFamily="34" charset="0"/>
              <a:buNone/>
            </a:pPr>
            <a:r>
              <a:rPr lang="zh-CN" altLang="en-US" sz="1600" dirty="0">
                <a:solidFill>
                  <a:schemeClr val="accent1"/>
                </a:solidFill>
                <a:sym typeface="微软雅黑" panose="020B0503020204020204" pitchFamily="34" charset="-122"/>
              </a:rPr>
              <a:t>内容</a:t>
            </a:r>
            <a:endParaRPr lang="zh-CN" altLang="en-US" sz="1600" dirty="0">
              <a:solidFill>
                <a:schemeClr val="accent1"/>
              </a:solidFill>
              <a:sym typeface="微软雅黑" panose="020B0503020204020204" pitchFamily="34" charset="-122"/>
            </a:endParaRPr>
          </a:p>
        </p:txBody>
      </p:sp>
      <p:sp>
        <p:nvSpPr>
          <p:cNvPr id="34" name="文本1"/>
          <p:cNvSpPr>
            <a:spLocks noChangeArrowheads="1"/>
          </p:cNvSpPr>
          <p:nvPr/>
        </p:nvSpPr>
        <p:spPr bwMode="gray">
          <a:xfrm>
            <a:off x="6376543" y="1499197"/>
            <a:ext cx="4128531" cy="1188673"/>
          </a:xfrm>
          <a:prstGeom prst="roundRect">
            <a:avLst>
              <a:gd name="adj" fmla="val 11505"/>
            </a:avLst>
          </a:prstGeom>
          <a:noFill/>
          <a:ln w="28575" cap="flat" cmpd="sng" algn="ctr">
            <a:noFill/>
            <a:prstDash val="solid"/>
          </a:ln>
          <a:effectLst/>
        </p:spPr>
        <p:txBody>
          <a:bodyPr lIns="91422" tIns="45712" rIns="91422" bIns="4571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base">
              <a:lnSpc>
                <a:spcPct val="120000"/>
              </a:lnSpc>
              <a:spcBef>
                <a:spcPct val="0"/>
              </a:spcBef>
              <a:spcAft>
                <a:spcPct val="0"/>
              </a:spcAft>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5" name="组合 34"/>
          <p:cNvGrpSpPr/>
          <p:nvPr/>
        </p:nvGrpSpPr>
        <p:grpSpPr>
          <a:xfrm>
            <a:off x="6197571" y="3083025"/>
            <a:ext cx="4343307" cy="1142490"/>
            <a:chOff x="4304043" y="1286668"/>
            <a:chExt cx="3837944" cy="2757793"/>
          </a:xfrm>
          <a:effectLst>
            <a:outerShdw blurRad="381000" dist="254000" dir="8100000" algn="tr" rotWithShape="0">
              <a:prstClr val="black">
                <a:alpha val="40000"/>
              </a:prstClr>
            </a:outerShdw>
          </a:effectLst>
        </p:grpSpPr>
        <p:sp>
          <p:nvSpPr>
            <p:cNvPr id="36" name="圆角矩形 35"/>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7" name="圆角矩形 36"/>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38" name="文本1"/>
          <p:cNvSpPr>
            <a:spLocks noChangeArrowheads="1"/>
          </p:cNvSpPr>
          <p:nvPr/>
        </p:nvSpPr>
        <p:spPr bwMode="gray">
          <a:xfrm>
            <a:off x="6376543" y="3052877"/>
            <a:ext cx="4128531" cy="1188673"/>
          </a:xfrm>
          <a:prstGeom prst="roundRect">
            <a:avLst>
              <a:gd name="adj" fmla="val 11505"/>
            </a:avLst>
          </a:prstGeom>
          <a:noFill/>
          <a:ln w="28575" cap="flat" cmpd="sng" algn="ctr">
            <a:noFill/>
            <a:prstDash val="solid"/>
          </a:ln>
          <a:effectLst/>
        </p:spPr>
        <p:txBody>
          <a:bodyPr lIns="91422" tIns="45712" rIns="91422" bIns="4571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base">
              <a:lnSpc>
                <a:spcPct val="120000"/>
              </a:lnSpc>
              <a:spcBef>
                <a:spcPct val="0"/>
              </a:spcBef>
              <a:spcAft>
                <a:spcPct val="0"/>
              </a:spcAft>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nvGrpSpPr>
          <p:cNvPr id="39" name="组合 38"/>
          <p:cNvGrpSpPr/>
          <p:nvPr/>
        </p:nvGrpSpPr>
        <p:grpSpPr>
          <a:xfrm>
            <a:off x="6197571" y="4601797"/>
            <a:ext cx="4343307" cy="1142490"/>
            <a:chOff x="4304043" y="1286668"/>
            <a:chExt cx="3837944" cy="2757793"/>
          </a:xfrm>
          <a:effectLst>
            <a:outerShdw blurRad="381000" dist="254000" dir="8100000" algn="tr" rotWithShape="0">
              <a:prstClr val="black">
                <a:alpha val="40000"/>
              </a:prstClr>
            </a:outerShdw>
          </a:effectLst>
        </p:grpSpPr>
        <p:sp>
          <p:nvSpPr>
            <p:cNvPr id="40" name="圆角矩形 39"/>
            <p:cNvSpPr/>
            <p:nvPr/>
          </p:nvSpPr>
          <p:spPr>
            <a:xfrm>
              <a:off x="4304043" y="1286668"/>
              <a:ext cx="38379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1" name="圆角矩形 40"/>
            <p:cNvSpPr/>
            <p:nvPr/>
          </p:nvSpPr>
          <p:spPr>
            <a:xfrm>
              <a:off x="4351931" y="1367703"/>
              <a:ext cx="3742172" cy="2595722"/>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42" name="文本1"/>
          <p:cNvSpPr>
            <a:spLocks noChangeArrowheads="1"/>
          </p:cNvSpPr>
          <p:nvPr/>
        </p:nvSpPr>
        <p:spPr bwMode="gray">
          <a:xfrm>
            <a:off x="6376543" y="4571648"/>
            <a:ext cx="4128531" cy="1188673"/>
          </a:xfrm>
          <a:prstGeom prst="roundRect">
            <a:avLst>
              <a:gd name="adj" fmla="val 11505"/>
            </a:avLst>
          </a:prstGeom>
          <a:noFill/>
          <a:ln w="28575" cap="flat" cmpd="sng" algn="ctr">
            <a:noFill/>
            <a:prstDash val="solid"/>
          </a:ln>
          <a:effectLst/>
        </p:spPr>
        <p:txBody>
          <a:bodyPr lIns="91422" tIns="45712" rIns="91422" bIns="45712"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1218565" fontAlgn="base">
              <a:lnSpc>
                <a:spcPct val="120000"/>
              </a:lnSpc>
              <a:spcBef>
                <a:spcPct val="0"/>
              </a:spcBef>
              <a:spcAft>
                <a:spcPct val="0"/>
              </a:spcAft>
              <a:defRPr/>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您的内容打在这里，或者通过复制您的文本后，在此框中选择粘贴，并选择只保留文字。在此录入上述图表的综合描述说明。</a:t>
            </a:r>
            <a:endParaRPr lang="zh-CN"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8"/>
                                        </p:tgtEl>
                                        <p:attrNameLst>
                                          <p:attrName>style.visibility</p:attrName>
                                        </p:attrNameLst>
                                      </p:cBhvr>
                                      <p:to>
                                        <p:strVal val="visible"/>
                                      </p:to>
                                    </p:set>
                                    <p:anim calcmode="lin" valueType="num">
                                      <p:cBhvr additive="base">
                                        <p:cTn id="7" dur="500" fill="hold"/>
                                        <p:tgtEl>
                                          <p:spTgt spid="18"/>
                                        </p:tgtEl>
                                        <p:attrNameLst>
                                          <p:attrName>ppt_x</p:attrName>
                                        </p:attrNameLst>
                                      </p:cBhvr>
                                      <p:tavLst>
                                        <p:tav tm="0">
                                          <p:val>
                                            <p:strVal val="0-#ppt_w/2"/>
                                          </p:val>
                                        </p:tav>
                                        <p:tav tm="100000">
                                          <p:val>
                                            <p:strVal val="#ppt_x"/>
                                          </p:val>
                                        </p:tav>
                                      </p:tavLst>
                                    </p:anim>
                                    <p:anim calcmode="lin" valueType="num">
                                      <p:cBhvr additive="base">
                                        <p:cTn id="8" dur="500" fill="hold"/>
                                        <p:tgtEl>
                                          <p:spTgt spid="18"/>
                                        </p:tgtEl>
                                        <p:attrNameLst>
                                          <p:attrName>ppt_y</p:attrName>
                                        </p:attrNameLst>
                                      </p:cBhvr>
                                      <p:tavLst>
                                        <p:tav tm="0">
                                          <p:val>
                                            <p:strVal val="#ppt_y"/>
                                          </p:val>
                                        </p:tav>
                                        <p:tav tm="100000">
                                          <p:val>
                                            <p:strVal val="#ppt_y"/>
                                          </p:val>
                                        </p:tav>
                                      </p:tavLst>
                                    </p:anim>
                                  </p:childTnLst>
                                </p:cTn>
                              </p:par>
                              <p:par>
                                <p:cTn id="9" presetID="2" presetClass="entr" presetSubtype="3" fill="hold" nodeType="withEffect">
                                  <p:stCondLst>
                                    <p:cond delay="0"/>
                                  </p:stCondLst>
                                  <p:childTnLst>
                                    <p:set>
                                      <p:cBhvr>
                                        <p:cTn id="10" dur="1" fill="hold">
                                          <p:stCondLst>
                                            <p:cond delay="0"/>
                                          </p:stCondLst>
                                        </p:cTn>
                                        <p:tgtEl>
                                          <p:spTgt spid="21"/>
                                        </p:tgtEl>
                                        <p:attrNameLst>
                                          <p:attrName>style.visibility</p:attrName>
                                        </p:attrNameLst>
                                      </p:cBhvr>
                                      <p:to>
                                        <p:strVal val="visible"/>
                                      </p:to>
                                    </p:set>
                                    <p:anim calcmode="lin" valueType="num">
                                      <p:cBhvr additive="base">
                                        <p:cTn id="11" dur="500" fill="hold"/>
                                        <p:tgtEl>
                                          <p:spTgt spid="21"/>
                                        </p:tgtEl>
                                        <p:attrNameLst>
                                          <p:attrName>ppt_x</p:attrName>
                                        </p:attrNameLst>
                                      </p:cBhvr>
                                      <p:tavLst>
                                        <p:tav tm="0">
                                          <p:val>
                                            <p:strVal val="1+#ppt_w/2"/>
                                          </p:val>
                                        </p:tav>
                                        <p:tav tm="100000">
                                          <p:val>
                                            <p:strVal val="#ppt_x"/>
                                          </p:val>
                                        </p:tav>
                                      </p:tavLst>
                                    </p:anim>
                                    <p:anim calcmode="lin" valueType="num">
                                      <p:cBhvr additive="base">
                                        <p:cTn id="12" dur="500" fill="hold"/>
                                        <p:tgtEl>
                                          <p:spTgt spid="21"/>
                                        </p:tgtEl>
                                        <p:attrNameLst>
                                          <p:attrName>ppt_y</p:attrName>
                                        </p:attrNameLst>
                                      </p:cBhvr>
                                      <p:tavLst>
                                        <p:tav tm="0">
                                          <p:val>
                                            <p:strVal val="0-#ppt_h/2"/>
                                          </p:val>
                                        </p:tav>
                                        <p:tav tm="100000">
                                          <p:val>
                                            <p:strVal val="#ppt_y"/>
                                          </p:val>
                                        </p:tav>
                                      </p:tavLst>
                                    </p:anim>
                                  </p:childTnLst>
                                </p:cTn>
                              </p:par>
                              <p:par>
                                <p:cTn id="13" presetID="2" presetClass="entr" presetSubtype="2" fill="hold" nodeType="withEffect">
                                  <p:stCondLst>
                                    <p:cond delay="20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fill="hold"/>
                                        <p:tgtEl>
                                          <p:spTgt spid="24"/>
                                        </p:tgtEl>
                                        <p:attrNameLst>
                                          <p:attrName>ppt_x</p:attrName>
                                        </p:attrNameLst>
                                      </p:cBhvr>
                                      <p:tavLst>
                                        <p:tav tm="0">
                                          <p:val>
                                            <p:strVal val="1+#ppt_w/2"/>
                                          </p:val>
                                        </p:tav>
                                        <p:tav tm="100000">
                                          <p:val>
                                            <p:strVal val="#ppt_x"/>
                                          </p:val>
                                        </p:tav>
                                      </p:tavLst>
                                    </p:anim>
                                    <p:anim calcmode="lin" valueType="num">
                                      <p:cBhvr additive="base">
                                        <p:cTn id="16" dur="500" fill="hold"/>
                                        <p:tgtEl>
                                          <p:spTgt spid="24"/>
                                        </p:tgtEl>
                                        <p:attrNameLst>
                                          <p:attrName>ppt_y</p:attrName>
                                        </p:attrNameLst>
                                      </p:cBhvr>
                                      <p:tavLst>
                                        <p:tav tm="0">
                                          <p:val>
                                            <p:strVal val="#ppt_y"/>
                                          </p:val>
                                        </p:tav>
                                        <p:tav tm="100000">
                                          <p:val>
                                            <p:strVal val="#ppt_y"/>
                                          </p:val>
                                        </p:tav>
                                      </p:tavLst>
                                    </p:anim>
                                  </p:childTnLst>
                                </p:cTn>
                              </p:par>
                              <p:par>
                                <p:cTn id="17" presetID="2" presetClass="entr" presetSubtype="6" fill="hold" nodeType="withEffect">
                                  <p:stCondLst>
                                    <p:cond delay="40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1+#ppt_w/2"/>
                                          </p:val>
                                        </p:tav>
                                        <p:tav tm="100000">
                                          <p:val>
                                            <p:strVal val="#ppt_x"/>
                                          </p:val>
                                        </p:tav>
                                      </p:tavLst>
                                    </p:anim>
                                    <p:anim calcmode="lin" valueType="num">
                                      <p:cBhvr additive="base">
                                        <p:cTn id="20" dur="500" fill="hold"/>
                                        <p:tgtEl>
                                          <p:spTgt spid="27"/>
                                        </p:tgtEl>
                                        <p:attrNameLst>
                                          <p:attrName>ppt_y</p:attrName>
                                        </p:attrNameLst>
                                      </p:cBhvr>
                                      <p:tavLst>
                                        <p:tav tm="0">
                                          <p:val>
                                            <p:strVal val="1+#ppt_h/2"/>
                                          </p:val>
                                        </p:tav>
                                        <p:tav tm="100000">
                                          <p:val>
                                            <p:strVal val="#ppt_y"/>
                                          </p:val>
                                        </p:tav>
                                      </p:tavLst>
                                    </p:anim>
                                  </p:childTnLst>
                                </p:cTn>
                              </p:par>
                            </p:childTnLst>
                          </p:cTn>
                        </p:par>
                        <p:par>
                          <p:cTn id="21" fill="hold">
                            <p:stCondLst>
                              <p:cond delay="500"/>
                            </p:stCondLst>
                            <p:childTnLst>
                              <p:par>
                                <p:cTn id="22" presetID="22" presetClass="entr" presetSubtype="8" fill="hold" nodeType="afterEffect">
                                  <p:stCondLst>
                                    <p:cond delay="0"/>
                                  </p:stCondLst>
                                  <p:childTnLst>
                                    <p:set>
                                      <p:cBhvr>
                                        <p:cTn id="23" dur="1" fill="hold">
                                          <p:stCondLst>
                                            <p:cond delay="0"/>
                                          </p:stCondLst>
                                        </p:cTn>
                                        <p:tgtEl>
                                          <p:spTgt spid="14"/>
                                        </p:tgtEl>
                                        <p:attrNameLst>
                                          <p:attrName>style.visibility</p:attrName>
                                        </p:attrNameLst>
                                      </p:cBhvr>
                                      <p:to>
                                        <p:strVal val="visible"/>
                                      </p:to>
                                    </p:set>
                                    <p:animEffect transition="in" filter="wipe(left)">
                                      <p:cBhvr>
                                        <p:cTn id="24" dur="500"/>
                                        <p:tgtEl>
                                          <p:spTgt spid="14"/>
                                        </p:tgtEl>
                                      </p:cBhvr>
                                    </p:animEffect>
                                  </p:childTnLst>
                                </p:cTn>
                              </p:par>
                            </p:childTnLst>
                          </p:cTn>
                        </p:par>
                        <p:par>
                          <p:cTn id="25" fill="hold">
                            <p:stCondLst>
                              <p:cond delay="1000"/>
                            </p:stCondLst>
                            <p:childTnLst>
                              <p:par>
                                <p:cTn id="26" presetID="53" presetClass="entr" presetSubtype="16" fill="hold" grpId="0" nodeType="afterEffect">
                                  <p:stCondLst>
                                    <p:cond delay="0"/>
                                  </p:stCondLst>
                                  <p:childTnLst>
                                    <p:set>
                                      <p:cBhvr>
                                        <p:cTn id="27" dur="1" fill="hold">
                                          <p:stCondLst>
                                            <p:cond delay="0"/>
                                          </p:stCondLst>
                                        </p:cTn>
                                        <p:tgtEl>
                                          <p:spTgt spid="30"/>
                                        </p:tgtEl>
                                        <p:attrNameLst>
                                          <p:attrName>style.visibility</p:attrName>
                                        </p:attrNameLst>
                                      </p:cBhvr>
                                      <p:to>
                                        <p:strVal val="visible"/>
                                      </p:to>
                                    </p:set>
                                    <p:anim calcmode="lin" valueType="num">
                                      <p:cBhvr>
                                        <p:cTn id="28" dur="500" fill="hold"/>
                                        <p:tgtEl>
                                          <p:spTgt spid="30"/>
                                        </p:tgtEl>
                                        <p:attrNameLst>
                                          <p:attrName>ppt_w</p:attrName>
                                        </p:attrNameLst>
                                      </p:cBhvr>
                                      <p:tavLst>
                                        <p:tav tm="0">
                                          <p:val>
                                            <p:fltVal val="0"/>
                                          </p:val>
                                        </p:tav>
                                        <p:tav tm="100000">
                                          <p:val>
                                            <p:strVal val="#ppt_w"/>
                                          </p:val>
                                        </p:tav>
                                      </p:tavLst>
                                    </p:anim>
                                    <p:anim calcmode="lin" valueType="num">
                                      <p:cBhvr>
                                        <p:cTn id="29" dur="500" fill="hold"/>
                                        <p:tgtEl>
                                          <p:spTgt spid="30"/>
                                        </p:tgtEl>
                                        <p:attrNameLst>
                                          <p:attrName>ppt_h</p:attrName>
                                        </p:attrNameLst>
                                      </p:cBhvr>
                                      <p:tavLst>
                                        <p:tav tm="0">
                                          <p:val>
                                            <p:fltVal val="0"/>
                                          </p:val>
                                        </p:tav>
                                        <p:tav tm="100000">
                                          <p:val>
                                            <p:strVal val="#ppt_h"/>
                                          </p:val>
                                        </p:tav>
                                      </p:tavLst>
                                    </p:anim>
                                    <p:animEffect transition="in" filter="fade">
                                      <p:cBhvr>
                                        <p:cTn id="30" dur="500"/>
                                        <p:tgtEl>
                                          <p:spTgt spid="30"/>
                                        </p:tgtEl>
                                      </p:cBhvr>
                                    </p:animEffect>
                                  </p:childTnLst>
                                </p:cTn>
                              </p:par>
                            </p:childTnLst>
                          </p:cTn>
                        </p:par>
                        <p:par>
                          <p:cTn id="31" fill="hold">
                            <p:stCondLst>
                              <p:cond delay="1500"/>
                            </p:stCondLst>
                            <p:childTnLst>
                              <p:par>
                                <p:cTn id="32" presetID="53" presetClass="entr" presetSubtype="16" fill="hold" grpId="0" nodeType="afterEffect">
                                  <p:stCondLst>
                                    <p:cond delay="0"/>
                                  </p:stCondLst>
                                  <p:childTnLst>
                                    <p:set>
                                      <p:cBhvr>
                                        <p:cTn id="33" dur="1" fill="hold">
                                          <p:stCondLst>
                                            <p:cond delay="0"/>
                                          </p:stCondLst>
                                        </p:cTn>
                                        <p:tgtEl>
                                          <p:spTgt spid="31"/>
                                        </p:tgtEl>
                                        <p:attrNameLst>
                                          <p:attrName>style.visibility</p:attrName>
                                        </p:attrNameLst>
                                      </p:cBhvr>
                                      <p:to>
                                        <p:strVal val="visible"/>
                                      </p:to>
                                    </p:set>
                                    <p:anim calcmode="lin" valueType="num">
                                      <p:cBhvr>
                                        <p:cTn id="34" dur="500" fill="hold"/>
                                        <p:tgtEl>
                                          <p:spTgt spid="31"/>
                                        </p:tgtEl>
                                        <p:attrNameLst>
                                          <p:attrName>ppt_w</p:attrName>
                                        </p:attrNameLst>
                                      </p:cBhvr>
                                      <p:tavLst>
                                        <p:tav tm="0">
                                          <p:val>
                                            <p:fltVal val="0"/>
                                          </p:val>
                                        </p:tav>
                                        <p:tav tm="100000">
                                          <p:val>
                                            <p:strVal val="#ppt_w"/>
                                          </p:val>
                                        </p:tav>
                                      </p:tavLst>
                                    </p:anim>
                                    <p:anim calcmode="lin" valueType="num">
                                      <p:cBhvr>
                                        <p:cTn id="35" dur="500" fill="hold"/>
                                        <p:tgtEl>
                                          <p:spTgt spid="31"/>
                                        </p:tgtEl>
                                        <p:attrNameLst>
                                          <p:attrName>ppt_h</p:attrName>
                                        </p:attrNameLst>
                                      </p:cBhvr>
                                      <p:tavLst>
                                        <p:tav tm="0">
                                          <p:val>
                                            <p:fltVal val="0"/>
                                          </p:val>
                                        </p:tav>
                                        <p:tav tm="100000">
                                          <p:val>
                                            <p:strVal val="#ppt_h"/>
                                          </p:val>
                                        </p:tav>
                                      </p:tavLst>
                                    </p:anim>
                                    <p:animEffect transition="in" filter="fade">
                                      <p:cBhvr>
                                        <p:cTn id="36" dur="500"/>
                                        <p:tgtEl>
                                          <p:spTgt spid="31"/>
                                        </p:tgtEl>
                                      </p:cBhvr>
                                    </p:animEffect>
                                  </p:childTnLst>
                                </p:cTn>
                              </p:par>
                            </p:childTnLst>
                          </p:cTn>
                        </p:par>
                        <p:par>
                          <p:cTn id="37" fill="hold">
                            <p:stCondLst>
                              <p:cond delay="2000"/>
                            </p:stCondLst>
                            <p:childTnLst>
                              <p:par>
                                <p:cTn id="38" presetID="53" presetClass="entr" presetSubtype="16" fill="hold" grpId="0" nodeType="afterEffect">
                                  <p:stCondLst>
                                    <p:cond delay="0"/>
                                  </p:stCondLst>
                                  <p:childTnLst>
                                    <p:set>
                                      <p:cBhvr>
                                        <p:cTn id="39" dur="1" fill="hold">
                                          <p:stCondLst>
                                            <p:cond delay="0"/>
                                          </p:stCondLst>
                                        </p:cTn>
                                        <p:tgtEl>
                                          <p:spTgt spid="32"/>
                                        </p:tgtEl>
                                        <p:attrNameLst>
                                          <p:attrName>style.visibility</p:attrName>
                                        </p:attrNameLst>
                                      </p:cBhvr>
                                      <p:to>
                                        <p:strVal val="visible"/>
                                      </p:to>
                                    </p:set>
                                    <p:anim calcmode="lin" valueType="num">
                                      <p:cBhvr>
                                        <p:cTn id="40" dur="500" fill="hold"/>
                                        <p:tgtEl>
                                          <p:spTgt spid="32"/>
                                        </p:tgtEl>
                                        <p:attrNameLst>
                                          <p:attrName>ppt_w</p:attrName>
                                        </p:attrNameLst>
                                      </p:cBhvr>
                                      <p:tavLst>
                                        <p:tav tm="0">
                                          <p:val>
                                            <p:fltVal val="0"/>
                                          </p:val>
                                        </p:tav>
                                        <p:tav tm="100000">
                                          <p:val>
                                            <p:strVal val="#ppt_w"/>
                                          </p:val>
                                        </p:tav>
                                      </p:tavLst>
                                    </p:anim>
                                    <p:anim calcmode="lin" valueType="num">
                                      <p:cBhvr>
                                        <p:cTn id="41" dur="500" fill="hold"/>
                                        <p:tgtEl>
                                          <p:spTgt spid="32"/>
                                        </p:tgtEl>
                                        <p:attrNameLst>
                                          <p:attrName>ppt_h</p:attrName>
                                        </p:attrNameLst>
                                      </p:cBhvr>
                                      <p:tavLst>
                                        <p:tav tm="0">
                                          <p:val>
                                            <p:fltVal val="0"/>
                                          </p:val>
                                        </p:tav>
                                        <p:tav tm="100000">
                                          <p:val>
                                            <p:strVal val="#ppt_h"/>
                                          </p:val>
                                        </p:tav>
                                      </p:tavLst>
                                    </p:anim>
                                    <p:animEffect transition="in" filter="fade">
                                      <p:cBhvr>
                                        <p:cTn id="42" dur="500"/>
                                        <p:tgtEl>
                                          <p:spTgt spid="32"/>
                                        </p:tgtEl>
                                      </p:cBhvr>
                                    </p:animEffect>
                                  </p:childTnLst>
                                </p:cTn>
                              </p:par>
                            </p:childTnLst>
                          </p:cTn>
                        </p:par>
                        <p:par>
                          <p:cTn id="43" fill="hold">
                            <p:stCondLst>
                              <p:cond delay="2500"/>
                            </p:stCondLst>
                            <p:childTnLst>
                              <p:par>
                                <p:cTn id="44" presetID="53" presetClass="entr" presetSubtype="16" fill="hold" grpId="0" nodeType="afterEffect">
                                  <p:stCondLst>
                                    <p:cond delay="0"/>
                                  </p:stCondLst>
                                  <p:childTnLst>
                                    <p:set>
                                      <p:cBhvr>
                                        <p:cTn id="45" dur="1" fill="hold">
                                          <p:stCondLst>
                                            <p:cond delay="0"/>
                                          </p:stCondLst>
                                        </p:cTn>
                                        <p:tgtEl>
                                          <p:spTgt spid="33"/>
                                        </p:tgtEl>
                                        <p:attrNameLst>
                                          <p:attrName>style.visibility</p:attrName>
                                        </p:attrNameLst>
                                      </p:cBhvr>
                                      <p:to>
                                        <p:strVal val="visible"/>
                                      </p:to>
                                    </p:set>
                                    <p:anim calcmode="lin" valueType="num">
                                      <p:cBhvr>
                                        <p:cTn id="46" dur="500" fill="hold"/>
                                        <p:tgtEl>
                                          <p:spTgt spid="33"/>
                                        </p:tgtEl>
                                        <p:attrNameLst>
                                          <p:attrName>ppt_w</p:attrName>
                                        </p:attrNameLst>
                                      </p:cBhvr>
                                      <p:tavLst>
                                        <p:tav tm="0">
                                          <p:val>
                                            <p:fltVal val="0"/>
                                          </p:val>
                                        </p:tav>
                                        <p:tav tm="100000">
                                          <p:val>
                                            <p:strVal val="#ppt_w"/>
                                          </p:val>
                                        </p:tav>
                                      </p:tavLst>
                                    </p:anim>
                                    <p:anim calcmode="lin" valueType="num">
                                      <p:cBhvr>
                                        <p:cTn id="47" dur="500" fill="hold"/>
                                        <p:tgtEl>
                                          <p:spTgt spid="33"/>
                                        </p:tgtEl>
                                        <p:attrNameLst>
                                          <p:attrName>ppt_h</p:attrName>
                                        </p:attrNameLst>
                                      </p:cBhvr>
                                      <p:tavLst>
                                        <p:tav tm="0">
                                          <p:val>
                                            <p:fltVal val="0"/>
                                          </p:val>
                                        </p:tav>
                                        <p:tav tm="100000">
                                          <p:val>
                                            <p:strVal val="#ppt_h"/>
                                          </p:val>
                                        </p:tav>
                                      </p:tavLst>
                                    </p:anim>
                                    <p:animEffect transition="in" filter="fade">
                                      <p:cBhvr>
                                        <p:cTn id="48" dur="500"/>
                                        <p:tgtEl>
                                          <p:spTgt spid="33"/>
                                        </p:tgtEl>
                                      </p:cBhvr>
                                    </p:animEffect>
                                  </p:childTnLst>
                                </p:cTn>
                              </p:par>
                            </p:childTnLst>
                          </p:cTn>
                        </p:par>
                        <p:par>
                          <p:cTn id="49" fill="hold">
                            <p:stCondLst>
                              <p:cond delay="3000"/>
                            </p:stCondLst>
                            <p:childTnLst>
                              <p:par>
                                <p:cTn id="50" presetID="42" presetClass="entr" presetSubtype="0" fill="hold" nodeType="afterEffect">
                                  <p:stCondLst>
                                    <p:cond delay="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anim calcmode="lin" valueType="num">
                                      <p:cBhvr>
                                        <p:cTn id="53" dur="500" fill="hold"/>
                                        <p:tgtEl>
                                          <p:spTgt spid="11"/>
                                        </p:tgtEl>
                                        <p:attrNameLst>
                                          <p:attrName>ppt_x</p:attrName>
                                        </p:attrNameLst>
                                      </p:cBhvr>
                                      <p:tavLst>
                                        <p:tav tm="0">
                                          <p:val>
                                            <p:strVal val="#ppt_x"/>
                                          </p:val>
                                        </p:tav>
                                        <p:tav tm="100000">
                                          <p:val>
                                            <p:strVal val="#ppt_x"/>
                                          </p:val>
                                        </p:tav>
                                      </p:tavLst>
                                    </p:anim>
                                    <p:anim calcmode="lin" valueType="num">
                                      <p:cBhvr>
                                        <p:cTn id="54" dur="500" fill="hold"/>
                                        <p:tgtEl>
                                          <p:spTgt spid="11"/>
                                        </p:tgtEl>
                                        <p:attrNameLst>
                                          <p:attrName>ppt_y</p:attrName>
                                        </p:attrNameLst>
                                      </p:cBhvr>
                                      <p:tavLst>
                                        <p:tav tm="0">
                                          <p:val>
                                            <p:strVal val="#ppt_y+.1"/>
                                          </p:val>
                                        </p:tav>
                                        <p:tav tm="100000">
                                          <p:val>
                                            <p:strVal val="#ppt_y"/>
                                          </p:val>
                                        </p:tav>
                                      </p:tavLst>
                                    </p:anim>
                                  </p:childTnLst>
                                </p:cTn>
                              </p:par>
                            </p:childTnLst>
                          </p:cTn>
                        </p:par>
                        <p:par>
                          <p:cTn id="55" fill="hold">
                            <p:stCondLst>
                              <p:cond delay="3500"/>
                            </p:stCondLst>
                            <p:childTnLst>
                              <p:par>
                                <p:cTn id="56" presetID="22" presetClass="entr" presetSubtype="8" fill="hold" grpId="0" nodeType="after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ipe(left)">
                                      <p:cBhvr>
                                        <p:cTn id="58" dur="500"/>
                                        <p:tgtEl>
                                          <p:spTgt spid="34"/>
                                        </p:tgtEl>
                                      </p:cBhvr>
                                    </p:animEffect>
                                  </p:childTnLst>
                                </p:cTn>
                              </p:par>
                            </p:childTnLst>
                          </p:cTn>
                        </p:par>
                        <p:par>
                          <p:cTn id="59" fill="hold">
                            <p:stCondLst>
                              <p:cond delay="4000"/>
                            </p:stCondLst>
                            <p:childTnLst>
                              <p:par>
                                <p:cTn id="60" presetID="42" presetClass="entr" presetSubtype="0" fill="hold" nodeType="afterEffect">
                                  <p:stCondLst>
                                    <p:cond delay="0"/>
                                  </p:stCondLst>
                                  <p:childTnLst>
                                    <p:set>
                                      <p:cBhvr>
                                        <p:cTn id="61" dur="1" fill="hold">
                                          <p:stCondLst>
                                            <p:cond delay="0"/>
                                          </p:stCondLst>
                                        </p:cTn>
                                        <p:tgtEl>
                                          <p:spTgt spid="35"/>
                                        </p:tgtEl>
                                        <p:attrNameLst>
                                          <p:attrName>style.visibility</p:attrName>
                                        </p:attrNameLst>
                                      </p:cBhvr>
                                      <p:to>
                                        <p:strVal val="visible"/>
                                      </p:to>
                                    </p:set>
                                    <p:animEffect transition="in" filter="fade">
                                      <p:cBhvr>
                                        <p:cTn id="62" dur="500"/>
                                        <p:tgtEl>
                                          <p:spTgt spid="35"/>
                                        </p:tgtEl>
                                      </p:cBhvr>
                                    </p:animEffect>
                                    <p:anim calcmode="lin" valueType="num">
                                      <p:cBhvr>
                                        <p:cTn id="63" dur="500" fill="hold"/>
                                        <p:tgtEl>
                                          <p:spTgt spid="35"/>
                                        </p:tgtEl>
                                        <p:attrNameLst>
                                          <p:attrName>ppt_x</p:attrName>
                                        </p:attrNameLst>
                                      </p:cBhvr>
                                      <p:tavLst>
                                        <p:tav tm="0">
                                          <p:val>
                                            <p:strVal val="#ppt_x"/>
                                          </p:val>
                                        </p:tav>
                                        <p:tav tm="100000">
                                          <p:val>
                                            <p:strVal val="#ppt_x"/>
                                          </p:val>
                                        </p:tav>
                                      </p:tavLst>
                                    </p:anim>
                                    <p:anim calcmode="lin" valueType="num">
                                      <p:cBhvr>
                                        <p:cTn id="64" dur="500" fill="hold"/>
                                        <p:tgtEl>
                                          <p:spTgt spid="35"/>
                                        </p:tgtEl>
                                        <p:attrNameLst>
                                          <p:attrName>ppt_y</p:attrName>
                                        </p:attrNameLst>
                                      </p:cBhvr>
                                      <p:tavLst>
                                        <p:tav tm="0">
                                          <p:val>
                                            <p:strVal val="#ppt_y+.1"/>
                                          </p:val>
                                        </p:tav>
                                        <p:tav tm="100000">
                                          <p:val>
                                            <p:strVal val="#ppt_y"/>
                                          </p:val>
                                        </p:tav>
                                      </p:tavLst>
                                    </p:anim>
                                  </p:childTnLst>
                                </p:cTn>
                              </p:par>
                            </p:childTnLst>
                          </p:cTn>
                        </p:par>
                        <p:par>
                          <p:cTn id="65" fill="hold">
                            <p:stCondLst>
                              <p:cond delay="4500"/>
                            </p:stCondLst>
                            <p:childTnLst>
                              <p:par>
                                <p:cTn id="66" presetID="22" presetClass="entr" presetSubtype="8" fill="hold" grpId="0" nodeType="afterEffect">
                                  <p:stCondLst>
                                    <p:cond delay="0"/>
                                  </p:stCondLst>
                                  <p:childTnLst>
                                    <p:set>
                                      <p:cBhvr>
                                        <p:cTn id="67" dur="1" fill="hold">
                                          <p:stCondLst>
                                            <p:cond delay="0"/>
                                          </p:stCondLst>
                                        </p:cTn>
                                        <p:tgtEl>
                                          <p:spTgt spid="38"/>
                                        </p:tgtEl>
                                        <p:attrNameLst>
                                          <p:attrName>style.visibility</p:attrName>
                                        </p:attrNameLst>
                                      </p:cBhvr>
                                      <p:to>
                                        <p:strVal val="visible"/>
                                      </p:to>
                                    </p:set>
                                    <p:animEffect transition="in" filter="wipe(left)">
                                      <p:cBhvr>
                                        <p:cTn id="68" dur="500"/>
                                        <p:tgtEl>
                                          <p:spTgt spid="38"/>
                                        </p:tgtEl>
                                      </p:cBhvr>
                                    </p:animEffect>
                                  </p:childTnLst>
                                </p:cTn>
                              </p:par>
                            </p:childTnLst>
                          </p:cTn>
                        </p:par>
                        <p:par>
                          <p:cTn id="69" fill="hold">
                            <p:stCondLst>
                              <p:cond delay="5000"/>
                            </p:stCondLst>
                            <p:childTnLst>
                              <p:par>
                                <p:cTn id="70" presetID="42" presetClass="entr" presetSubtype="0" fill="hold" nodeType="afterEffect">
                                  <p:stCondLst>
                                    <p:cond delay="0"/>
                                  </p:stCondLst>
                                  <p:childTnLst>
                                    <p:set>
                                      <p:cBhvr>
                                        <p:cTn id="71" dur="1" fill="hold">
                                          <p:stCondLst>
                                            <p:cond delay="0"/>
                                          </p:stCondLst>
                                        </p:cTn>
                                        <p:tgtEl>
                                          <p:spTgt spid="39"/>
                                        </p:tgtEl>
                                        <p:attrNameLst>
                                          <p:attrName>style.visibility</p:attrName>
                                        </p:attrNameLst>
                                      </p:cBhvr>
                                      <p:to>
                                        <p:strVal val="visible"/>
                                      </p:to>
                                    </p:set>
                                    <p:animEffect transition="in" filter="fade">
                                      <p:cBhvr>
                                        <p:cTn id="72" dur="500"/>
                                        <p:tgtEl>
                                          <p:spTgt spid="39"/>
                                        </p:tgtEl>
                                      </p:cBhvr>
                                    </p:animEffect>
                                    <p:anim calcmode="lin" valueType="num">
                                      <p:cBhvr>
                                        <p:cTn id="73" dur="500" fill="hold"/>
                                        <p:tgtEl>
                                          <p:spTgt spid="39"/>
                                        </p:tgtEl>
                                        <p:attrNameLst>
                                          <p:attrName>ppt_x</p:attrName>
                                        </p:attrNameLst>
                                      </p:cBhvr>
                                      <p:tavLst>
                                        <p:tav tm="0">
                                          <p:val>
                                            <p:strVal val="#ppt_x"/>
                                          </p:val>
                                        </p:tav>
                                        <p:tav tm="100000">
                                          <p:val>
                                            <p:strVal val="#ppt_x"/>
                                          </p:val>
                                        </p:tav>
                                      </p:tavLst>
                                    </p:anim>
                                    <p:anim calcmode="lin" valueType="num">
                                      <p:cBhvr>
                                        <p:cTn id="74" dur="500" fill="hold"/>
                                        <p:tgtEl>
                                          <p:spTgt spid="39"/>
                                        </p:tgtEl>
                                        <p:attrNameLst>
                                          <p:attrName>ppt_y</p:attrName>
                                        </p:attrNameLst>
                                      </p:cBhvr>
                                      <p:tavLst>
                                        <p:tav tm="0">
                                          <p:val>
                                            <p:strVal val="#ppt_y+.1"/>
                                          </p:val>
                                        </p:tav>
                                        <p:tav tm="100000">
                                          <p:val>
                                            <p:strVal val="#ppt_y"/>
                                          </p:val>
                                        </p:tav>
                                      </p:tavLst>
                                    </p:anim>
                                  </p:childTnLst>
                                </p:cTn>
                              </p:par>
                            </p:childTnLst>
                          </p:cTn>
                        </p:par>
                        <p:par>
                          <p:cTn id="75" fill="hold">
                            <p:stCondLst>
                              <p:cond delay="5500"/>
                            </p:stCondLst>
                            <p:childTnLst>
                              <p:par>
                                <p:cTn id="76" presetID="22" presetClass="entr" presetSubtype="8" fill="hold" grpId="0" nodeType="afterEffect">
                                  <p:stCondLst>
                                    <p:cond delay="0"/>
                                  </p:stCondLst>
                                  <p:childTnLst>
                                    <p:set>
                                      <p:cBhvr>
                                        <p:cTn id="77" dur="1" fill="hold">
                                          <p:stCondLst>
                                            <p:cond delay="0"/>
                                          </p:stCondLst>
                                        </p:cTn>
                                        <p:tgtEl>
                                          <p:spTgt spid="42"/>
                                        </p:tgtEl>
                                        <p:attrNameLst>
                                          <p:attrName>style.visibility</p:attrName>
                                        </p:attrNameLst>
                                      </p:cBhvr>
                                      <p:to>
                                        <p:strVal val="visible"/>
                                      </p:to>
                                    </p:set>
                                    <p:animEffect transition="in" filter="wipe(left)">
                                      <p:cBhvr>
                                        <p:cTn id="78" dur="500"/>
                                        <p:tgtEl>
                                          <p:spTgt spid="4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p:bldP spid="31" grpId="0"/>
      <p:bldP spid="32" grpId="0"/>
      <p:bldP spid="33" grpId="0"/>
      <p:bldP spid="34" grpId="0"/>
      <p:bldP spid="38" grpId="0"/>
      <p:bldP spid="4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矩形 22"/>
          <p:cNvSpPr/>
          <p:nvPr/>
        </p:nvSpPr>
        <p:spPr>
          <a:xfrm>
            <a:off x="4655687" y="2211001"/>
            <a:ext cx="1422436" cy="1414024"/>
          </a:xfrm>
          <a:prstGeom prst="rect">
            <a:avLst/>
          </a:prstGeom>
          <a:blipFill>
            <a:blip r:embed="rId1" cstate="print"/>
            <a:srcRect/>
            <a:stretch>
              <a:fillRect l="-7412" r="-24519"/>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4" name="矩形 23"/>
          <p:cNvSpPr/>
          <p:nvPr/>
        </p:nvSpPr>
        <p:spPr>
          <a:xfrm>
            <a:off x="6271833" y="2211001"/>
            <a:ext cx="1422436" cy="1414024"/>
          </a:xfrm>
          <a:prstGeom prst="rect">
            <a:avLst/>
          </a:prstGeom>
          <a:blipFill>
            <a:blip r:embed="rId2" cstate="print"/>
            <a:srcRect/>
            <a:stretch>
              <a:fillRect l="-8502" r="-8502"/>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5" name="矩形 24"/>
          <p:cNvSpPr/>
          <p:nvPr/>
        </p:nvSpPr>
        <p:spPr>
          <a:xfrm>
            <a:off x="4655687" y="3817967"/>
            <a:ext cx="1422436" cy="1414024"/>
          </a:xfrm>
          <a:prstGeom prst="rect">
            <a:avLst/>
          </a:prstGeom>
          <a:blipFill>
            <a:blip r:embed="rId3" cstate="print"/>
            <a:srcRect/>
            <a:stretch>
              <a:fillRect l="-16273" r="-16273"/>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26" name="矩形 25"/>
          <p:cNvSpPr/>
          <p:nvPr/>
        </p:nvSpPr>
        <p:spPr>
          <a:xfrm>
            <a:off x="6271833" y="3817967"/>
            <a:ext cx="1422436" cy="1414024"/>
          </a:xfrm>
          <a:prstGeom prst="rect">
            <a:avLst/>
          </a:prstGeom>
          <a:blipFill>
            <a:blip r:embed="rId4" cstate="print"/>
            <a:srcRect/>
            <a:stretch>
              <a:fillRect t="-1480" b="-148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endParaRPr lang="zh-CN" altLang="en-US" sz="2400">
              <a:solidFill>
                <a:schemeClr val="tx1">
                  <a:lumMod val="65000"/>
                  <a:lumOff val="35000"/>
                </a:schemeClr>
              </a:solidFill>
            </a:endParaRPr>
          </a:p>
        </p:txBody>
      </p:sp>
      <p:sp>
        <p:nvSpPr>
          <p:cNvPr id="32" name="圆角矩形 31"/>
          <p:cNvSpPr/>
          <p:nvPr/>
        </p:nvSpPr>
        <p:spPr>
          <a:xfrm>
            <a:off x="5690188" y="3239381"/>
            <a:ext cx="387937" cy="385643"/>
          </a:xfrm>
          <a:prstGeom prst="roundRect">
            <a:avLst/>
          </a:pr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1</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33" name="圆角矩形 32"/>
          <p:cNvSpPr/>
          <p:nvPr/>
        </p:nvSpPr>
        <p:spPr>
          <a:xfrm>
            <a:off x="6271833" y="3239381"/>
            <a:ext cx="387937" cy="385643"/>
          </a:xfrm>
          <a:prstGeom prst="roundRect">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a:solidFill>
                  <a:schemeClr val="bg1"/>
                </a:solidFill>
                <a:latin typeface="微软雅黑" panose="020B0503020204020204" pitchFamily="34" charset="-122"/>
                <a:ea typeface="微软雅黑" panose="020B0503020204020204" pitchFamily="34" charset="-122"/>
              </a:rPr>
              <a:t>2</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4" name="圆角矩形 33"/>
          <p:cNvSpPr/>
          <p:nvPr/>
        </p:nvSpPr>
        <p:spPr>
          <a:xfrm>
            <a:off x="5690188" y="3817968"/>
            <a:ext cx="387937" cy="385643"/>
          </a:xfrm>
          <a:prstGeom prst="roundRect">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a:solidFill>
                  <a:schemeClr val="bg1"/>
                </a:solidFill>
                <a:latin typeface="微软雅黑" panose="020B0503020204020204" pitchFamily="34" charset="-122"/>
                <a:ea typeface="微软雅黑" panose="020B0503020204020204" pitchFamily="34" charset="-122"/>
              </a:rPr>
              <a:t>3</a:t>
            </a:r>
            <a:endParaRPr lang="zh-CN" altLang="en-US" sz="2400" b="1">
              <a:solidFill>
                <a:schemeClr val="bg1"/>
              </a:solidFill>
              <a:latin typeface="微软雅黑" panose="020B0503020204020204" pitchFamily="34" charset="-122"/>
              <a:ea typeface="微软雅黑" panose="020B0503020204020204" pitchFamily="34" charset="-122"/>
            </a:endParaRPr>
          </a:p>
        </p:txBody>
      </p:sp>
      <p:sp>
        <p:nvSpPr>
          <p:cNvPr id="35" name="圆角矩形 34"/>
          <p:cNvSpPr/>
          <p:nvPr/>
        </p:nvSpPr>
        <p:spPr>
          <a:xfrm>
            <a:off x="6271833" y="3817968"/>
            <a:ext cx="387937" cy="385643"/>
          </a:xfrm>
          <a:prstGeom prst="roundRect">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81885" tIns="40943" rIns="81885" bIns="40943" rtlCol="0" anchor="ctr"/>
          <a:lstStyle/>
          <a:p>
            <a:pPr algn="ctr"/>
            <a:r>
              <a:rPr lang="en-US" altLang="zh-CN" sz="2400" b="1" dirty="0">
                <a:solidFill>
                  <a:schemeClr val="bg1"/>
                </a:solidFill>
                <a:latin typeface="微软雅黑" panose="020B0503020204020204" pitchFamily="34" charset="-122"/>
                <a:ea typeface="微软雅黑" panose="020B0503020204020204" pitchFamily="34" charset="-122"/>
              </a:rPr>
              <a:t>4</a:t>
            </a:r>
            <a:endParaRPr lang="zh-CN" altLang="en-US" sz="2400" b="1" dirty="0">
              <a:solidFill>
                <a:schemeClr val="bg1"/>
              </a:solidFill>
              <a:latin typeface="微软雅黑" panose="020B0503020204020204" pitchFamily="34" charset="-122"/>
              <a:ea typeface="微软雅黑" panose="020B0503020204020204" pitchFamily="34" charset="-122"/>
            </a:endParaRPr>
          </a:p>
        </p:txBody>
      </p:sp>
      <p:sp>
        <p:nvSpPr>
          <p:cNvPr id="51" name="TextBox 50"/>
          <p:cNvSpPr txBox="1"/>
          <p:nvPr/>
        </p:nvSpPr>
        <p:spPr>
          <a:xfrm>
            <a:off x="1487489" y="2518020"/>
            <a:ext cx="3000028" cy="1166316"/>
          </a:xfrm>
          <a:prstGeom prst="rect">
            <a:avLst/>
          </a:prstGeom>
          <a:noFill/>
        </p:spPr>
        <p:txBody>
          <a:bodyPr wrap="square" lIns="81885" tIns="40943" rIns="81885" bIns="40943" rtlCol="0">
            <a:spAutoFit/>
          </a:bodyPr>
          <a:lstStyle/>
          <a:p>
            <a:pPr algn="just">
              <a:lnSpc>
                <a:spcPct val="120000"/>
              </a:lnSpc>
            </a:pP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在此录入上述图表的综合描述说明。</a:t>
            </a:r>
            <a:endParaRPr lang="zh-CN" altLang="en-US" sz="14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2" name="TextBox 51"/>
          <p:cNvSpPr txBox="1"/>
          <p:nvPr/>
        </p:nvSpPr>
        <p:spPr>
          <a:xfrm>
            <a:off x="3206423" y="2115338"/>
            <a:ext cx="1281096" cy="420554"/>
          </a:xfrm>
          <a:prstGeom prst="rect">
            <a:avLst/>
          </a:prstGeom>
        </p:spPr>
        <p:txBody>
          <a:bodyPr wrap="none" lIns="91428" tIns="45715" rIns="91428" bIns="45715">
            <a:spAutoFit/>
          </a:bodyPr>
          <a:lstStyle>
            <a:defPPr>
              <a:defRPr lang="zh-CN"/>
            </a:defPPr>
            <a:lvl1pPr algn="ct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r"/>
            <a:r>
              <a:rPr lang="zh-CN" altLang="en-US" sz="2135" dirty="0"/>
              <a:t>添加标题</a:t>
            </a:r>
            <a:endParaRPr lang="zh-CN" altLang="en-US" sz="2135" dirty="0"/>
          </a:p>
        </p:txBody>
      </p:sp>
      <p:sp>
        <p:nvSpPr>
          <p:cNvPr id="53" name="TextBox 52"/>
          <p:cNvSpPr txBox="1"/>
          <p:nvPr/>
        </p:nvSpPr>
        <p:spPr>
          <a:xfrm>
            <a:off x="7852257" y="2518020"/>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4" name="TextBox 53"/>
          <p:cNvSpPr txBox="1"/>
          <p:nvPr/>
        </p:nvSpPr>
        <p:spPr>
          <a:xfrm>
            <a:off x="7839379" y="2115338"/>
            <a:ext cx="1281096" cy="420554"/>
          </a:xfrm>
          <a:prstGeom prst="rect">
            <a:avLst/>
          </a:prstGeom>
        </p:spPr>
        <p:txBody>
          <a:bodyPr wrap="none" lIns="91428" tIns="45715" rIns="91428" bIns="45715">
            <a:spAutoFit/>
          </a:bodyPr>
          <a:lstStyle>
            <a:defPPr>
              <a:defRPr lang="zh-CN"/>
            </a:defPPr>
            <a:lvl1pPr algn="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l"/>
            <a:r>
              <a:rPr lang="zh-CN" altLang="en-US" sz="2135" dirty="0"/>
              <a:t>添加标题</a:t>
            </a:r>
            <a:endParaRPr lang="zh-CN" altLang="en-US" sz="2135" dirty="0"/>
          </a:p>
        </p:txBody>
      </p:sp>
      <p:sp>
        <p:nvSpPr>
          <p:cNvPr id="55" name="TextBox 54"/>
          <p:cNvSpPr txBox="1"/>
          <p:nvPr/>
        </p:nvSpPr>
        <p:spPr>
          <a:xfrm>
            <a:off x="1487489" y="4239915"/>
            <a:ext cx="3000028" cy="1165860"/>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a:t>
            </a:r>
            <a:r>
              <a:rPr lang="zh-CN" altLang="en-US" sz="1465" dirty="0" smtClean="0">
                <a:solidFill>
                  <a:schemeClr val="tx1">
                    <a:lumMod val="65000"/>
                    <a:lumOff val="35000"/>
                  </a:schemeClr>
                </a:solidFill>
                <a:sym typeface="微软雅黑" panose="020B0503020204020204" pitchFamily="34" charset="-122"/>
              </a:rPr>
              <a:t>明。</a:t>
            </a:r>
            <a:endParaRPr lang="zh-CN" altLang="en-US" sz="1465" dirty="0">
              <a:solidFill>
                <a:schemeClr val="tx1">
                  <a:lumMod val="65000"/>
                  <a:lumOff val="35000"/>
                </a:schemeClr>
              </a:solidFill>
            </a:endParaRPr>
          </a:p>
        </p:txBody>
      </p:sp>
      <p:sp>
        <p:nvSpPr>
          <p:cNvPr id="56" name="TextBox 55"/>
          <p:cNvSpPr txBox="1"/>
          <p:nvPr/>
        </p:nvSpPr>
        <p:spPr>
          <a:xfrm>
            <a:off x="3206423" y="3825270"/>
            <a:ext cx="1281096" cy="420554"/>
          </a:xfrm>
          <a:prstGeom prst="rect">
            <a:avLst/>
          </a:prstGeom>
        </p:spPr>
        <p:txBody>
          <a:bodyPr wrap="none" lIns="91428" tIns="45715" rIns="91428" bIns="45715">
            <a:spAutoFit/>
          </a:bodyPr>
          <a:lstStyle>
            <a:defPPr>
              <a:defRPr lang="zh-CN"/>
            </a:defPPr>
            <a:lvl1pPr algn="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135" dirty="0"/>
              <a:t>添加标题</a:t>
            </a:r>
            <a:endParaRPr lang="zh-CN" altLang="en-US" sz="2135" dirty="0"/>
          </a:p>
        </p:txBody>
      </p:sp>
      <p:sp>
        <p:nvSpPr>
          <p:cNvPr id="57" name="TextBox 56"/>
          <p:cNvSpPr txBox="1"/>
          <p:nvPr/>
        </p:nvSpPr>
        <p:spPr>
          <a:xfrm>
            <a:off x="7852257" y="4239915"/>
            <a:ext cx="3000028" cy="1166316"/>
          </a:xfrm>
          <a:prstGeom prst="rect">
            <a:avLst/>
          </a:prstGeom>
          <a:noFill/>
        </p:spPr>
        <p:txBody>
          <a:bodyPr wrap="square" lIns="81885" tIns="40943" rIns="81885" bIns="40943" rtlCol="0">
            <a:spAutoFit/>
          </a:bodyPr>
          <a:lstStyle>
            <a:defPPr>
              <a:defRPr lang="zh-CN"/>
            </a:defPPr>
            <a:lvl1pPr algn="just">
              <a:lnSpc>
                <a:spcPct val="120000"/>
              </a:lnSpc>
              <a:defRPr sz="14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65000"/>
                    <a:lumOff val="35000"/>
                  </a:schemeClr>
                </a:solidFill>
              </a:rPr>
              <a:t>您的内容打在这里，或者通过复制您的文本后，在此框中选择粘贴，并选择只保留文字，</a:t>
            </a:r>
            <a:r>
              <a:rPr lang="zh-CN" altLang="en-US" sz="1465" dirty="0">
                <a:solidFill>
                  <a:schemeClr val="tx1">
                    <a:lumMod val="65000"/>
                    <a:lumOff val="35000"/>
                  </a:schemeClr>
                </a:solidFill>
                <a:sym typeface="微软雅黑" panose="020B0503020204020204" pitchFamily="34" charset="-122"/>
              </a:rPr>
              <a:t>在此录入上述图表的综合描述说明。</a:t>
            </a:r>
            <a:endParaRPr lang="zh-CN" altLang="en-US" sz="1465" dirty="0">
              <a:solidFill>
                <a:schemeClr val="tx1">
                  <a:lumMod val="65000"/>
                  <a:lumOff val="35000"/>
                </a:schemeClr>
              </a:solidFill>
            </a:endParaRPr>
          </a:p>
        </p:txBody>
      </p:sp>
      <p:sp>
        <p:nvSpPr>
          <p:cNvPr id="58" name="TextBox 57"/>
          <p:cNvSpPr txBox="1"/>
          <p:nvPr/>
        </p:nvSpPr>
        <p:spPr>
          <a:xfrm>
            <a:off x="7852257" y="3825270"/>
            <a:ext cx="1281096" cy="420554"/>
          </a:xfrm>
          <a:prstGeom prst="rect">
            <a:avLst/>
          </a:prstGeom>
        </p:spPr>
        <p:txBody>
          <a:bodyPr wrap="none" lIns="91428" tIns="45715" rIns="91428" bIns="45715">
            <a:spAutoFit/>
          </a:bodyPr>
          <a:lstStyle>
            <a:defPPr>
              <a:defRPr lang="zh-CN"/>
            </a:defPPr>
            <a:lvl1pPr>
              <a:defRPr sz="2200" b="1">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sz="2135" dirty="0"/>
              <a:t>添加标题</a:t>
            </a:r>
            <a:endParaRPr lang="zh-CN" altLang="en-US" sz="2135" dirty="0"/>
          </a:p>
        </p:txBody>
      </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 calcmode="lin" valueType="num">
                                      <p:cBhvr>
                                        <p:cTn id="7" dur="500" fill="hold"/>
                                        <p:tgtEl>
                                          <p:spTgt spid="23"/>
                                        </p:tgtEl>
                                        <p:attrNameLst>
                                          <p:attrName>ppt_w</p:attrName>
                                        </p:attrNameLst>
                                      </p:cBhvr>
                                      <p:tavLst>
                                        <p:tav tm="0">
                                          <p:val>
                                            <p:fltVal val="0"/>
                                          </p:val>
                                        </p:tav>
                                        <p:tav tm="100000">
                                          <p:val>
                                            <p:strVal val="#ppt_w"/>
                                          </p:val>
                                        </p:tav>
                                      </p:tavLst>
                                    </p:anim>
                                    <p:anim calcmode="lin" valueType="num">
                                      <p:cBhvr>
                                        <p:cTn id="8" dur="500" fill="hold"/>
                                        <p:tgtEl>
                                          <p:spTgt spid="23"/>
                                        </p:tgtEl>
                                        <p:attrNameLst>
                                          <p:attrName>ppt_h</p:attrName>
                                        </p:attrNameLst>
                                      </p:cBhvr>
                                      <p:tavLst>
                                        <p:tav tm="0">
                                          <p:val>
                                            <p:fltVal val="0"/>
                                          </p:val>
                                        </p:tav>
                                        <p:tav tm="100000">
                                          <p:val>
                                            <p:strVal val="#ppt_h"/>
                                          </p:val>
                                        </p:tav>
                                      </p:tavLst>
                                    </p:anim>
                                    <p:anim calcmode="lin" valueType="num">
                                      <p:cBhvr>
                                        <p:cTn id="9" dur="500" fill="hold"/>
                                        <p:tgtEl>
                                          <p:spTgt spid="23"/>
                                        </p:tgtEl>
                                        <p:attrNameLst>
                                          <p:attrName>style.rotation</p:attrName>
                                        </p:attrNameLst>
                                      </p:cBhvr>
                                      <p:tavLst>
                                        <p:tav tm="0">
                                          <p:val>
                                            <p:fltVal val="360"/>
                                          </p:val>
                                        </p:tav>
                                        <p:tav tm="100000">
                                          <p:val>
                                            <p:fltVal val="0"/>
                                          </p:val>
                                        </p:tav>
                                      </p:tavLst>
                                    </p:anim>
                                    <p:animEffect transition="in" filter="fade">
                                      <p:cBhvr>
                                        <p:cTn id="10" dur="500"/>
                                        <p:tgtEl>
                                          <p:spTgt spid="23"/>
                                        </p:tgtEl>
                                      </p:cBhvr>
                                    </p:animEffect>
                                  </p:childTnLst>
                                </p:cTn>
                              </p:par>
                              <p:par>
                                <p:cTn id="11" presetID="49" presetClass="entr" presetSubtype="0" decel="100000" fill="hold" grpId="0" nodeType="withEffect">
                                  <p:stCondLst>
                                    <p:cond delay="20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 calcmode="lin" valueType="num">
                                      <p:cBhvr>
                                        <p:cTn id="15" dur="500" fill="hold"/>
                                        <p:tgtEl>
                                          <p:spTgt spid="24"/>
                                        </p:tgtEl>
                                        <p:attrNameLst>
                                          <p:attrName>style.rotation</p:attrName>
                                        </p:attrNameLst>
                                      </p:cBhvr>
                                      <p:tavLst>
                                        <p:tav tm="0">
                                          <p:val>
                                            <p:fltVal val="360"/>
                                          </p:val>
                                        </p:tav>
                                        <p:tav tm="100000">
                                          <p:val>
                                            <p:fltVal val="0"/>
                                          </p:val>
                                        </p:tav>
                                      </p:tavLst>
                                    </p:anim>
                                    <p:animEffect transition="in" filter="fade">
                                      <p:cBhvr>
                                        <p:cTn id="16" dur="500"/>
                                        <p:tgtEl>
                                          <p:spTgt spid="24"/>
                                        </p:tgtEl>
                                      </p:cBhvr>
                                    </p:animEffect>
                                  </p:childTnLst>
                                </p:cTn>
                              </p:par>
                              <p:par>
                                <p:cTn id="17" presetID="49" presetClass="entr" presetSubtype="0" decel="100000" fill="hold" grpId="0" nodeType="withEffect">
                                  <p:stCondLst>
                                    <p:cond delay="400"/>
                                  </p:stCondLst>
                                  <p:childTnLst>
                                    <p:set>
                                      <p:cBhvr>
                                        <p:cTn id="18" dur="1" fill="hold">
                                          <p:stCondLst>
                                            <p:cond delay="0"/>
                                          </p:stCondLst>
                                        </p:cTn>
                                        <p:tgtEl>
                                          <p:spTgt spid="25"/>
                                        </p:tgtEl>
                                        <p:attrNameLst>
                                          <p:attrName>style.visibility</p:attrName>
                                        </p:attrNameLst>
                                      </p:cBhvr>
                                      <p:to>
                                        <p:strVal val="visible"/>
                                      </p:to>
                                    </p:set>
                                    <p:anim calcmode="lin" valueType="num">
                                      <p:cBhvr>
                                        <p:cTn id="19" dur="500" fill="hold"/>
                                        <p:tgtEl>
                                          <p:spTgt spid="25"/>
                                        </p:tgtEl>
                                        <p:attrNameLst>
                                          <p:attrName>ppt_w</p:attrName>
                                        </p:attrNameLst>
                                      </p:cBhvr>
                                      <p:tavLst>
                                        <p:tav tm="0">
                                          <p:val>
                                            <p:fltVal val="0"/>
                                          </p:val>
                                        </p:tav>
                                        <p:tav tm="100000">
                                          <p:val>
                                            <p:strVal val="#ppt_w"/>
                                          </p:val>
                                        </p:tav>
                                      </p:tavLst>
                                    </p:anim>
                                    <p:anim calcmode="lin" valueType="num">
                                      <p:cBhvr>
                                        <p:cTn id="20" dur="500" fill="hold"/>
                                        <p:tgtEl>
                                          <p:spTgt spid="25"/>
                                        </p:tgtEl>
                                        <p:attrNameLst>
                                          <p:attrName>ppt_h</p:attrName>
                                        </p:attrNameLst>
                                      </p:cBhvr>
                                      <p:tavLst>
                                        <p:tav tm="0">
                                          <p:val>
                                            <p:fltVal val="0"/>
                                          </p:val>
                                        </p:tav>
                                        <p:tav tm="100000">
                                          <p:val>
                                            <p:strVal val="#ppt_h"/>
                                          </p:val>
                                        </p:tav>
                                      </p:tavLst>
                                    </p:anim>
                                    <p:anim calcmode="lin" valueType="num">
                                      <p:cBhvr>
                                        <p:cTn id="21" dur="500" fill="hold"/>
                                        <p:tgtEl>
                                          <p:spTgt spid="25"/>
                                        </p:tgtEl>
                                        <p:attrNameLst>
                                          <p:attrName>style.rotation</p:attrName>
                                        </p:attrNameLst>
                                      </p:cBhvr>
                                      <p:tavLst>
                                        <p:tav tm="0">
                                          <p:val>
                                            <p:fltVal val="360"/>
                                          </p:val>
                                        </p:tav>
                                        <p:tav tm="100000">
                                          <p:val>
                                            <p:fltVal val="0"/>
                                          </p:val>
                                        </p:tav>
                                      </p:tavLst>
                                    </p:anim>
                                    <p:animEffect transition="in" filter="fade">
                                      <p:cBhvr>
                                        <p:cTn id="22" dur="500"/>
                                        <p:tgtEl>
                                          <p:spTgt spid="25"/>
                                        </p:tgtEl>
                                      </p:cBhvr>
                                    </p:animEffect>
                                  </p:childTnLst>
                                </p:cTn>
                              </p:par>
                              <p:par>
                                <p:cTn id="23" presetID="49" presetClass="entr" presetSubtype="0" decel="100000" fill="hold" grpId="0" nodeType="withEffect">
                                  <p:stCondLst>
                                    <p:cond delay="600"/>
                                  </p:stCondLst>
                                  <p:childTnLst>
                                    <p:set>
                                      <p:cBhvr>
                                        <p:cTn id="24" dur="1" fill="hold">
                                          <p:stCondLst>
                                            <p:cond delay="0"/>
                                          </p:stCondLst>
                                        </p:cTn>
                                        <p:tgtEl>
                                          <p:spTgt spid="26"/>
                                        </p:tgtEl>
                                        <p:attrNameLst>
                                          <p:attrName>style.visibility</p:attrName>
                                        </p:attrNameLst>
                                      </p:cBhvr>
                                      <p:to>
                                        <p:strVal val="visible"/>
                                      </p:to>
                                    </p:set>
                                    <p:anim calcmode="lin" valueType="num">
                                      <p:cBhvr>
                                        <p:cTn id="25" dur="500" fill="hold"/>
                                        <p:tgtEl>
                                          <p:spTgt spid="26"/>
                                        </p:tgtEl>
                                        <p:attrNameLst>
                                          <p:attrName>ppt_w</p:attrName>
                                        </p:attrNameLst>
                                      </p:cBhvr>
                                      <p:tavLst>
                                        <p:tav tm="0">
                                          <p:val>
                                            <p:fltVal val="0"/>
                                          </p:val>
                                        </p:tav>
                                        <p:tav tm="100000">
                                          <p:val>
                                            <p:strVal val="#ppt_w"/>
                                          </p:val>
                                        </p:tav>
                                      </p:tavLst>
                                    </p:anim>
                                    <p:anim calcmode="lin" valueType="num">
                                      <p:cBhvr>
                                        <p:cTn id="26" dur="500" fill="hold"/>
                                        <p:tgtEl>
                                          <p:spTgt spid="26"/>
                                        </p:tgtEl>
                                        <p:attrNameLst>
                                          <p:attrName>ppt_h</p:attrName>
                                        </p:attrNameLst>
                                      </p:cBhvr>
                                      <p:tavLst>
                                        <p:tav tm="0">
                                          <p:val>
                                            <p:fltVal val="0"/>
                                          </p:val>
                                        </p:tav>
                                        <p:tav tm="100000">
                                          <p:val>
                                            <p:strVal val="#ppt_h"/>
                                          </p:val>
                                        </p:tav>
                                      </p:tavLst>
                                    </p:anim>
                                    <p:anim calcmode="lin" valueType="num">
                                      <p:cBhvr>
                                        <p:cTn id="27" dur="500" fill="hold"/>
                                        <p:tgtEl>
                                          <p:spTgt spid="26"/>
                                        </p:tgtEl>
                                        <p:attrNameLst>
                                          <p:attrName>style.rotation</p:attrName>
                                        </p:attrNameLst>
                                      </p:cBhvr>
                                      <p:tavLst>
                                        <p:tav tm="0">
                                          <p:val>
                                            <p:fltVal val="360"/>
                                          </p:val>
                                        </p:tav>
                                        <p:tav tm="100000">
                                          <p:val>
                                            <p:fltVal val="0"/>
                                          </p:val>
                                        </p:tav>
                                      </p:tavLst>
                                    </p:anim>
                                    <p:animEffect transition="in" filter="fade">
                                      <p:cBhvr>
                                        <p:cTn id="28" dur="500"/>
                                        <p:tgtEl>
                                          <p:spTgt spid="26"/>
                                        </p:tgtEl>
                                      </p:cBhvr>
                                    </p:animEffect>
                                  </p:childTnLst>
                                </p:cTn>
                              </p:par>
                            </p:childTnLst>
                          </p:cTn>
                        </p:par>
                        <p:par>
                          <p:cTn id="29" fill="hold">
                            <p:stCondLst>
                              <p:cond delay="500"/>
                            </p:stCondLst>
                            <p:childTnLst>
                              <p:par>
                                <p:cTn id="30" presetID="23" presetClass="entr" presetSubtype="528" fill="hold" grpId="0" nodeType="afterEffect">
                                  <p:stCondLst>
                                    <p:cond delay="0"/>
                                  </p:stCondLst>
                                  <p:childTnLst>
                                    <p:set>
                                      <p:cBhvr>
                                        <p:cTn id="31" dur="1" fill="hold">
                                          <p:stCondLst>
                                            <p:cond delay="0"/>
                                          </p:stCondLst>
                                        </p:cTn>
                                        <p:tgtEl>
                                          <p:spTgt spid="32"/>
                                        </p:tgtEl>
                                        <p:attrNameLst>
                                          <p:attrName>style.visibility</p:attrName>
                                        </p:attrNameLst>
                                      </p:cBhvr>
                                      <p:to>
                                        <p:strVal val="visible"/>
                                      </p:to>
                                    </p:set>
                                    <p:anim calcmode="lin" valueType="num">
                                      <p:cBhvr>
                                        <p:cTn id="32" dur="500" fill="hold"/>
                                        <p:tgtEl>
                                          <p:spTgt spid="32"/>
                                        </p:tgtEl>
                                        <p:attrNameLst>
                                          <p:attrName>ppt_w</p:attrName>
                                        </p:attrNameLst>
                                      </p:cBhvr>
                                      <p:tavLst>
                                        <p:tav tm="0">
                                          <p:val>
                                            <p:fltVal val="0"/>
                                          </p:val>
                                        </p:tav>
                                        <p:tav tm="100000">
                                          <p:val>
                                            <p:strVal val="#ppt_w"/>
                                          </p:val>
                                        </p:tav>
                                      </p:tavLst>
                                    </p:anim>
                                    <p:anim calcmode="lin" valueType="num">
                                      <p:cBhvr>
                                        <p:cTn id="33" dur="500" fill="hold"/>
                                        <p:tgtEl>
                                          <p:spTgt spid="32"/>
                                        </p:tgtEl>
                                        <p:attrNameLst>
                                          <p:attrName>ppt_h</p:attrName>
                                        </p:attrNameLst>
                                      </p:cBhvr>
                                      <p:tavLst>
                                        <p:tav tm="0">
                                          <p:val>
                                            <p:fltVal val="0"/>
                                          </p:val>
                                        </p:tav>
                                        <p:tav tm="100000">
                                          <p:val>
                                            <p:strVal val="#ppt_h"/>
                                          </p:val>
                                        </p:tav>
                                      </p:tavLst>
                                    </p:anim>
                                    <p:anim calcmode="lin" valueType="num">
                                      <p:cBhvr>
                                        <p:cTn id="34" dur="500" fill="hold"/>
                                        <p:tgtEl>
                                          <p:spTgt spid="32"/>
                                        </p:tgtEl>
                                        <p:attrNameLst>
                                          <p:attrName>ppt_x</p:attrName>
                                        </p:attrNameLst>
                                      </p:cBhvr>
                                      <p:tavLst>
                                        <p:tav tm="0">
                                          <p:val>
                                            <p:fltVal val="0.5"/>
                                          </p:val>
                                        </p:tav>
                                        <p:tav tm="100000">
                                          <p:val>
                                            <p:strVal val="#ppt_x"/>
                                          </p:val>
                                        </p:tav>
                                      </p:tavLst>
                                    </p:anim>
                                    <p:anim calcmode="lin" valueType="num">
                                      <p:cBhvr>
                                        <p:cTn id="35" dur="500" fill="hold"/>
                                        <p:tgtEl>
                                          <p:spTgt spid="32"/>
                                        </p:tgtEl>
                                        <p:attrNameLst>
                                          <p:attrName>ppt_y</p:attrName>
                                        </p:attrNameLst>
                                      </p:cBhvr>
                                      <p:tavLst>
                                        <p:tav tm="0">
                                          <p:val>
                                            <p:fltVal val="0.5"/>
                                          </p:val>
                                        </p:tav>
                                        <p:tav tm="100000">
                                          <p:val>
                                            <p:strVal val="#ppt_y"/>
                                          </p:val>
                                        </p:tav>
                                      </p:tavLst>
                                    </p:anim>
                                  </p:childTnLst>
                                </p:cTn>
                              </p:par>
                              <p:par>
                                <p:cTn id="36" presetID="23" presetClass="entr" presetSubtype="528" fill="hold" grpId="0"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p:cTn id="38" dur="500" fill="hold"/>
                                        <p:tgtEl>
                                          <p:spTgt spid="33"/>
                                        </p:tgtEl>
                                        <p:attrNameLst>
                                          <p:attrName>ppt_w</p:attrName>
                                        </p:attrNameLst>
                                      </p:cBhvr>
                                      <p:tavLst>
                                        <p:tav tm="0">
                                          <p:val>
                                            <p:fltVal val="0"/>
                                          </p:val>
                                        </p:tav>
                                        <p:tav tm="100000">
                                          <p:val>
                                            <p:strVal val="#ppt_w"/>
                                          </p:val>
                                        </p:tav>
                                      </p:tavLst>
                                    </p:anim>
                                    <p:anim calcmode="lin" valueType="num">
                                      <p:cBhvr>
                                        <p:cTn id="39" dur="500" fill="hold"/>
                                        <p:tgtEl>
                                          <p:spTgt spid="33"/>
                                        </p:tgtEl>
                                        <p:attrNameLst>
                                          <p:attrName>ppt_h</p:attrName>
                                        </p:attrNameLst>
                                      </p:cBhvr>
                                      <p:tavLst>
                                        <p:tav tm="0">
                                          <p:val>
                                            <p:fltVal val="0"/>
                                          </p:val>
                                        </p:tav>
                                        <p:tav tm="100000">
                                          <p:val>
                                            <p:strVal val="#ppt_h"/>
                                          </p:val>
                                        </p:tav>
                                      </p:tavLst>
                                    </p:anim>
                                    <p:anim calcmode="lin" valueType="num">
                                      <p:cBhvr>
                                        <p:cTn id="40" dur="500" fill="hold"/>
                                        <p:tgtEl>
                                          <p:spTgt spid="33"/>
                                        </p:tgtEl>
                                        <p:attrNameLst>
                                          <p:attrName>ppt_x</p:attrName>
                                        </p:attrNameLst>
                                      </p:cBhvr>
                                      <p:tavLst>
                                        <p:tav tm="0">
                                          <p:val>
                                            <p:fltVal val="0.5"/>
                                          </p:val>
                                        </p:tav>
                                        <p:tav tm="100000">
                                          <p:val>
                                            <p:strVal val="#ppt_x"/>
                                          </p:val>
                                        </p:tav>
                                      </p:tavLst>
                                    </p:anim>
                                    <p:anim calcmode="lin" valueType="num">
                                      <p:cBhvr>
                                        <p:cTn id="41" dur="500" fill="hold"/>
                                        <p:tgtEl>
                                          <p:spTgt spid="33"/>
                                        </p:tgtEl>
                                        <p:attrNameLst>
                                          <p:attrName>ppt_y</p:attrName>
                                        </p:attrNameLst>
                                      </p:cBhvr>
                                      <p:tavLst>
                                        <p:tav tm="0">
                                          <p:val>
                                            <p:fltVal val="0.5"/>
                                          </p:val>
                                        </p:tav>
                                        <p:tav tm="100000">
                                          <p:val>
                                            <p:strVal val="#ppt_y"/>
                                          </p:val>
                                        </p:tav>
                                      </p:tavLst>
                                    </p:anim>
                                  </p:childTnLst>
                                </p:cTn>
                              </p:par>
                              <p:par>
                                <p:cTn id="42" presetID="23" presetClass="entr" presetSubtype="528" fill="hold" grpId="0" nodeType="withEffect">
                                  <p:stCondLst>
                                    <p:cond delay="0"/>
                                  </p:stCondLst>
                                  <p:childTnLst>
                                    <p:set>
                                      <p:cBhvr>
                                        <p:cTn id="43" dur="1" fill="hold">
                                          <p:stCondLst>
                                            <p:cond delay="0"/>
                                          </p:stCondLst>
                                        </p:cTn>
                                        <p:tgtEl>
                                          <p:spTgt spid="34"/>
                                        </p:tgtEl>
                                        <p:attrNameLst>
                                          <p:attrName>style.visibility</p:attrName>
                                        </p:attrNameLst>
                                      </p:cBhvr>
                                      <p:to>
                                        <p:strVal val="visible"/>
                                      </p:to>
                                    </p:set>
                                    <p:anim calcmode="lin" valueType="num">
                                      <p:cBhvr>
                                        <p:cTn id="44" dur="500" fill="hold"/>
                                        <p:tgtEl>
                                          <p:spTgt spid="34"/>
                                        </p:tgtEl>
                                        <p:attrNameLst>
                                          <p:attrName>ppt_w</p:attrName>
                                        </p:attrNameLst>
                                      </p:cBhvr>
                                      <p:tavLst>
                                        <p:tav tm="0">
                                          <p:val>
                                            <p:fltVal val="0"/>
                                          </p:val>
                                        </p:tav>
                                        <p:tav tm="100000">
                                          <p:val>
                                            <p:strVal val="#ppt_w"/>
                                          </p:val>
                                        </p:tav>
                                      </p:tavLst>
                                    </p:anim>
                                    <p:anim calcmode="lin" valueType="num">
                                      <p:cBhvr>
                                        <p:cTn id="45" dur="500" fill="hold"/>
                                        <p:tgtEl>
                                          <p:spTgt spid="34"/>
                                        </p:tgtEl>
                                        <p:attrNameLst>
                                          <p:attrName>ppt_h</p:attrName>
                                        </p:attrNameLst>
                                      </p:cBhvr>
                                      <p:tavLst>
                                        <p:tav tm="0">
                                          <p:val>
                                            <p:fltVal val="0"/>
                                          </p:val>
                                        </p:tav>
                                        <p:tav tm="100000">
                                          <p:val>
                                            <p:strVal val="#ppt_h"/>
                                          </p:val>
                                        </p:tav>
                                      </p:tavLst>
                                    </p:anim>
                                    <p:anim calcmode="lin" valueType="num">
                                      <p:cBhvr>
                                        <p:cTn id="46" dur="500" fill="hold"/>
                                        <p:tgtEl>
                                          <p:spTgt spid="34"/>
                                        </p:tgtEl>
                                        <p:attrNameLst>
                                          <p:attrName>ppt_x</p:attrName>
                                        </p:attrNameLst>
                                      </p:cBhvr>
                                      <p:tavLst>
                                        <p:tav tm="0">
                                          <p:val>
                                            <p:fltVal val="0.5"/>
                                          </p:val>
                                        </p:tav>
                                        <p:tav tm="100000">
                                          <p:val>
                                            <p:strVal val="#ppt_x"/>
                                          </p:val>
                                        </p:tav>
                                      </p:tavLst>
                                    </p:anim>
                                    <p:anim calcmode="lin" valueType="num">
                                      <p:cBhvr>
                                        <p:cTn id="47" dur="500" fill="hold"/>
                                        <p:tgtEl>
                                          <p:spTgt spid="34"/>
                                        </p:tgtEl>
                                        <p:attrNameLst>
                                          <p:attrName>ppt_y</p:attrName>
                                        </p:attrNameLst>
                                      </p:cBhvr>
                                      <p:tavLst>
                                        <p:tav tm="0">
                                          <p:val>
                                            <p:fltVal val="0.5"/>
                                          </p:val>
                                        </p:tav>
                                        <p:tav tm="100000">
                                          <p:val>
                                            <p:strVal val="#ppt_y"/>
                                          </p:val>
                                        </p:tav>
                                      </p:tavLst>
                                    </p:anim>
                                  </p:childTnLst>
                                </p:cTn>
                              </p:par>
                              <p:par>
                                <p:cTn id="48" presetID="23" presetClass="entr" presetSubtype="528" fill="hold" grpId="0" nodeType="with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p:cTn id="50" dur="500" fill="hold"/>
                                        <p:tgtEl>
                                          <p:spTgt spid="35"/>
                                        </p:tgtEl>
                                        <p:attrNameLst>
                                          <p:attrName>ppt_w</p:attrName>
                                        </p:attrNameLst>
                                      </p:cBhvr>
                                      <p:tavLst>
                                        <p:tav tm="0">
                                          <p:val>
                                            <p:fltVal val="0"/>
                                          </p:val>
                                        </p:tav>
                                        <p:tav tm="100000">
                                          <p:val>
                                            <p:strVal val="#ppt_w"/>
                                          </p:val>
                                        </p:tav>
                                      </p:tavLst>
                                    </p:anim>
                                    <p:anim calcmode="lin" valueType="num">
                                      <p:cBhvr>
                                        <p:cTn id="51" dur="500" fill="hold"/>
                                        <p:tgtEl>
                                          <p:spTgt spid="35"/>
                                        </p:tgtEl>
                                        <p:attrNameLst>
                                          <p:attrName>ppt_h</p:attrName>
                                        </p:attrNameLst>
                                      </p:cBhvr>
                                      <p:tavLst>
                                        <p:tav tm="0">
                                          <p:val>
                                            <p:fltVal val="0"/>
                                          </p:val>
                                        </p:tav>
                                        <p:tav tm="100000">
                                          <p:val>
                                            <p:strVal val="#ppt_h"/>
                                          </p:val>
                                        </p:tav>
                                      </p:tavLst>
                                    </p:anim>
                                    <p:anim calcmode="lin" valueType="num">
                                      <p:cBhvr>
                                        <p:cTn id="52" dur="500" fill="hold"/>
                                        <p:tgtEl>
                                          <p:spTgt spid="35"/>
                                        </p:tgtEl>
                                        <p:attrNameLst>
                                          <p:attrName>ppt_x</p:attrName>
                                        </p:attrNameLst>
                                      </p:cBhvr>
                                      <p:tavLst>
                                        <p:tav tm="0">
                                          <p:val>
                                            <p:fltVal val="0.5"/>
                                          </p:val>
                                        </p:tav>
                                        <p:tav tm="100000">
                                          <p:val>
                                            <p:strVal val="#ppt_x"/>
                                          </p:val>
                                        </p:tav>
                                      </p:tavLst>
                                    </p:anim>
                                    <p:anim calcmode="lin" valueType="num">
                                      <p:cBhvr>
                                        <p:cTn id="53" dur="500" fill="hold"/>
                                        <p:tgtEl>
                                          <p:spTgt spid="35"/>
                                        </p:tgtEl>
                                        <p:attrNameLst>
                                          <p:attrName>ppt_y</p:attrName>
                                        </p:attrNameLst>
                                      </p:cBhvr>
                                      <p:tavLst>
                                        <p:tav tm="0">
                                          <p:val>
                                            <p:fltVal val="0.5"/>
                                          </p:val>
                                        </p:tav>
                                        <p:tav tm="100000">
                                          <p:val>
                                            <p:strVal val="#ppt_y"/>
                                          </p:val>
                                        </p:tav>
                                      </p:tavLst>
                                    </p:anim>
                                  </p:childTnLst>
                                </p:cTn>
                              </p:par>
                            </p:childTnLst>
                          </p:cTn>
                        </p:par>
                        <p:par>
                          <p:cTn id="54" fill="hold">
                            <p:stCondLst>
                              <p:cond delay="1000"/>
                            </p:stCondLst>
                            <p:childTnLst>
                              <p:par>
                                <p:cTn id="55" presetID="12" presetClass="entr" presetSubtype="2" fill="hold" grpId="0" nodeType="afterEffect">
                                  <p:stCondLst>
                                    <p:cond delay="0"/>
                                  </p:stCondLst>
                                  <p:childTnLst>
                                    <p:set>
                                      <p:cBhvr>
                                        <p:cTn id="56" dur="1" fill="hold">
                                          <p:stCondLst>
                                            <p:cond delay="0"/>
                                          </p:stCondLst>
                                        </p:cTn>
                                        <p:tgtEl>
                                          <p:spTgt spid="52"/>
                                        </p:tgtEl>
                                        <p:attrNameLst>
                                          <p:attrName>style.visibility</p:attrName>
                                        </p:attrNameLst>
                                      </p:cBhvr>
                                      <p:to>
                                        <p:strVal val="visible"/>
                                      </p:to>
                                    </p:set>
                                    <p:anim calcmode="lin" valueType="num">
                                      <p:cBhvr additive="base">
                                        <p:cTn id="57" dur="500"/>
                                        <p:tgtEl>
                                          <p:spTgt spid="52"/>
                                        </p:tgtEl>
                                        <p:attrNameLst>
                                          <p:attrName>ppt_x</p:attrName>
                                        </p:attrNameLst>
                                      </p:cBhvr>
                                      <p:tavLst>
                                        <p:tav tm="0">
                                          <p:val>
                                            <p:strVal val="#ppt_x+#ppt_w*1.125000"/>
                                          </p:val>
                                        </p:tav>
                                        <p:tav tm="100000">
                                          <p:val>
                                            <p:strVal val="#ppt_x"/>
                                          </p:val>
                                        </p:tav>
                                      </p:tavLst>
                                    </p:anim>
                                    <p:animEffect transition="in" filter="wipe(left)">
                                      <p:cBhvr>
                                        <p:cTn id="58" dur="500"/>
                                        <p:tgtEl>
                                          <p:spTgt spid="52"/>
                                        </p:tgtEl>
                                      </p:cBhvr>
                                    </p:animEffect>
                                  </p:childTnLst>
                                </p:cTn>
                              </p:par>
                              <p:par>
                                <p:cTn id="59" presetID="12" presetClass="entr" presetSubtype="2" fill="hold" grpId="0" nodeType="withEffect">
                                  <p:stCondLst>
                                    <p:cond delay="0"/>
                                  </p:stCondLst>
                                  <p:childTnLst>
                                    <p:set>
                                      <p:cBhvr>
                                        <p:cTn id="60" dur="1" fill="hold">
                                          <p:stCondLst>
                                            <p:cond delay="0"/>
                                          </p:stCondLst>
                                        </p:cTn>
                                        <p:tgtEl>
                                          <p:spTgt spid="51"/>
                                        </p:tgtEl>
                                        <p:attrNameLst>
                                          <p:attrName>style.visibility</p:attrName>
                                        </p:attrNameLst>
                                      </p:cBhvr>
                                      <p:to>
                                        <p:strVal val="visible"/>
                                      </p:to>
                                    </p:set>
                                    <p:anim calcmode="lin" valueType="num">
                                      <p:cBhvr additive="base">
                                        <p:cTn id="61" dur="500"/>
                                        <p:tgtEl>
                                          <p:spTgt spid="51"/>
                                        </p:tgtEl>
                                        <p:attrNameLst>
                                          <p:attrName>ppt_x</p:attrName>
                                        </p:attrNameLst>
                                      </p:cBhvr>
                                      <p:tavLst>
                                        <p:tav tm="0">
                                          <p:val>
                                            <p:strVal val="#ppt_x+#ppt_w*1.125000"/>
                                          </p:val>
                                        </p:tav>
                                        <p:tav tm="100000">
                                          <p:val>
                                            <p:strVal val="#ppt_x"/>
                                          </p:val>
                                        </p:tav>
                                      </p:tavLst>
                                    </p:anim>
                                    <p:animEffect transition="in" filter="wipe(left)">
                                      <p:cBhvr>
                                        <p:cTn id="62" dur="500"/>
                                        <p:tgtEl>
                                          <p:spTgt spid="51"/>
                                        </p:tgtEl>
                                      </p:cBhvr>
                                    </p:animEffect>
                                  </p:childTnLst>
                                </p:cTn>
                              </p:par>
                              <p:par>
                                <p:cTn id="63" presetID="12" presetClass="entr" presetSubtype="8" fill="hold" grpId="0" nodeType="withEffect">
                                  <p:stCondLst>
                                    <p:cond delay="0"/>
                                  </p:stCondLst>
                                  <p:childTnLst>
                                    <p:set>
                                      <p:cBhvr>
                                        <p:cTn id="64" dur="1" fill="hold">
                                          <p:stCondLst>
                                            <p:cond delay="0"/>
                                          </p:stCondLst>
                                        </p:cTn>
                                        <p:tgtEl>
                                          <p:spTgt spid="54"/>
                                        </p:tgtEl>
                                        <p:attrNameLst>
                                          <p:attrName>style.visibility</p:attrName>
                                        </p:attrNameLst>
                                      </p:cBhvr>
                                      <p:to>
                                        <p:strVal val="visible"/>
                                      </p:to>
                                    </p:set>
                                    <p:anim calcmode="lin" valueType="num">
                                      <p:cBhvr additive="base">
                                        <p:cTn id="65" dur="500"/>
                                        <p:tgtEl>
                                          <p:spTgt spid="54"/>
                                        </p:tgtEl>
                                        <p:attrNameLst>
                                          <p:attrName>ppt_x</p:attrName>
                                        </p:attrNameLst>
                                      </p:cBhvr>
                                      <p:tavLst>
                                        <p:tav tm="0">
                                          <p:val>
                                            <p:strVal val="#ppt_x-#ppt_w*1.125000"/>
                                          </p:val>
                                        </p:tav>
                                        <p:tav tm="100000">
                                          <p:val>
                                            <p:strVal val="#ppt_x"/>
                                          </p:val>
                                        </p:tav>
                                      </p:tavLst>
                                    </p:anim>
                                    <p:animEffect transition="in" filter="wipe(right)">
                                      <p:cBhvr>
                                        <p:cTn id="66" dur="500"/>
                                        <p:tgtEl>
                                          <p:spTgt spid="54"/>
                                        </p:tgtEl>
                                      </p:cBhvr>
                                    </p:animEffect>
                                  </p:childTnLst>
                                </p:cTn>
                              </p:par>
                              <p:par>
                                <p:cTn id="67" presetID="12" presetClass="entr" presetSubtype="8" fill="hold" grpId="0" nodeType="withEffect">
                                  <p:stCondLst>
                                    <p:cond delay="0"/>
                                  </p:stCondLst>
                                  <p:childTnLst>
                                    <p:set>
                                      <p:cBhvr>
                                        <p:cTn id="68" dur="1" fill="hold">
                                          <p:stCondLst>
                                            <p:cond delay="0"/>
                                          </p:stCondLst>
                                        </p:cTn>
                                        <p:tgtEl>
                                          <p:spTgt spid="53"/>
                                        </p:tgtEl>
                                        <p:attrNameLst>
                                          <p:attrName>style.visibility</p:attrName>
                                        </p:attrNameLst>
                                      </p:cBhvr>
                                      <p:to>
                                        <p:strVal val="visible"/>
                                      </p:to>
                                    </p:set>
                                    <p:anim calcmode="lin" valueType="num">
                                      <p:cBhvr additive="base">
                                        <p:cTn id="69" dur="500"/>
                                        <p:tgtEl>
                                          <p:spTgt spid="53"/>
                                        </p:tgtEl>
                                        <p:attrNameLst>
                                          <p:attrName>ppt_x</p:attrName>
                                        </p:attrNameLst>
                                      </p:cBhvr>
                                      <p:tavLst>
                                        <p:tav tm="0">
                                          <p:val>
                                            <p:strVal val="#ppt_x-#ppt_w*1.125000"/>
                                          </p:val>
                                        </p:tav>
                                        <p:tav tm="100000">
                                          <p:val>
                                            <p:strVal val="#ppt_x"/>
                                          </p:val>
                                        </p:tav>
                                      </p:tavLst>
                                    </p:anim>
                                    <p:animEffect transition="in" filter="wipe(right)">
                                      <p:cBhvr>
                                        <p:cTn id="70" dur="500"/>
                                        <p:tgtEl>
                                          <p:spTgt spid="53"/>
                                        </p:tgtEl>
                                      </p:cBhvr>
                                    </p:animEffect>
                                  </p:childTnLst>
                                </p:cTn>
                              </p:par>
                              <p:par>
                                <p:cTn id="71" presetID="12" presetClass="entr" presetSubtype="2" fill="hold" grpId="0" nodeType="withEffect">
                                  <p:stCondLst>
                                    <p:cond delay="0"/>
                                  </p:stCondLst>
                                  <p:childTnLst>
                                    <p:set>
                                      <p:cBhvr>
                                        <p:cTn id="72" dur="1" fill="hold">
                                          <p:stCondLst>
                                            <p:cond delay="0"/>
                                          </p:stCondLst>
                                        </p:cTn>
                                        <p:tgtEl>
                                          <p:spTgt spid="56"/>
                                        </p:tgtEl>
                                        <p:attrNameLst>
                                          <p:attrName>style.visibility</p:attrName>
                                        </p:attrNameLst>
                                      </p:cBhvr>
                                      <p:to>
                                        <p:strVal val="visible"/>
                                      </p:to>
                                    </p:set>
                                    <p:anim calcmode="lin" valueType="num">
                                      <p:cBhvr additive="base">
                                        <p:cTn id="73" dur="500"/>
                                        <p:tgtEl>
                                          <p:spTgt spid="56"/>
                                        </p:tgtEl>
                                        <p:attrNameLst>
                                          <p:attrName>ppt_x</p:attrName>
                                        </p:attrNameLst>
                                      </p:cBhvr>
                                      <p:tavLst>
                                        <p:tav tm="0">
                                          <p:val>
                                            <p:strVal val="#ppt_x+#ppt_w*1.125000"/>
                                          </p:val>
                                        </p:tav>
                                        <p:tav tm="100000">
                                          <p:val>
                                            <p:strVal val="#ppt_x"/>
                                          </p:val>
                                        </p:tav>
                                      </p:tavLst>
                                    </p:anim>
                                    <p:animEffect transition="in" filter="wipe(left)">
                                      <p:cBhvr>
                                        <p:cTn id="74" dur="500"/>
                                        <p:tgtEl>
                                          <p:spTgt spid="56"/>
                                        </p:tgtEl>
                                      </p:cBhvr>
                                    </p:animEffect>
                                  </p:childTnLst>
                                </p:cTn>
                              </p:par>
                              <p:par>
                                <p:cTn id="75" presetID="12" presetClass="entr" presetSubtype="2" fill="hold" grpId="0" nodeType="withEffect">
                                  <p:stCondLst>
                                    <p:cond delay="0"/>
                                  </p:stCondLst>
                                  <p:childTnLst>
                                    <p:set>
                                      <p:cBhvr>
                                        <p:cTn id="76" dur="1" fill="hold">
                                          <p:stCondLst>
                                            <p:cond delay="0"/>
                                          </p:stCondLst>
                                        </p:cTn>
                                        <p:tgtEl>
                                          <p:spTgt spid="55"/>
                                        </p:tgtEl>
                                        <p:attrNameLst>
                                          <p:attrName>style.visibility</p:attrName>
                                        </p:attrNameLst>
                                      </p:cBhvr>
                                      <p:to>
                                        <p:strVal val="visible"/>
                                      </p:to>
                                    </p:set>
                                    <p:anim calcmode="lin" valueType="num">
                                      <p:cBhvr additive="base">
                                        <p:cTn id="77" dur="500"/>
                                        <p:tgtEl>
                                          <p:spTgt spid="55"/>
                                        </p:tgtEl>
                                        <p:attrNameLst>
                                          <p:attrName>ppt_x</p:attrName>
                                        </p:attrNameLst>
                                      </p:cBhvr>
                                      <p:tavLst>
                                        <p:tav tm="0">
                                          <p:val>
                                            <p:strVal val="#ppt_x+#ppt_w*1.125000"/>
                                          </p:val>
                                        </p:tav>
                                        <p:tav tm="100000">
                                          <p:val>
                                            <p:strVal val="#ppt_x"/>
                                          </p:val>
                                        </p:tav>
                                      </p:tavLst>
                                    </p:anim>
                                    <p:animEffect transition="in" filter="wipe(left)">
                                      <p:cBhvr>
                                        <p:cTn id="78" dur="500"/>
                                        <p:tgtEl>
                                          <p:spTgt spid="55"/>
                                        </p:tgtEl>
                                      </p:cBhvr>
                                    </p:animEffect>
                                  </p:childTnLst>
                                </p:cTn>
                              </p:par>
                              <p:par>
                                <p:cTn id="79" presetID="12" presetClass="entr" presetSubtype="8" fill="hold" grpId="0" nodeType="withEffect">
                                  <p:stCondLst>
                                    <p:cond delay="0"/>
                                  </p:stCondLst>
                                  <p:childTnLst>
                                    <p:set>
                                      <p:cBhvr>
                                        <p:cTn id="80" dur="1" fill="hold">
                                          <p:stCondLst>
                                            <p:cond delay="0"/>
                                          </p:stCondLst>
                                        </p:cTn>
                                        <p:tgtEl>
                                          <p:spTgt spid="58"/>
                                        </p:tgtEl>
                                        <p:attrNameLst>
                                          <p:attrName>style.visibility</p:attrName>
                                        </p:attrNameLst>
                                      </p:cBhvr>
                                      <p:to>
                                        <p:strVal val="visible"/>
                                      </p:to>
                                    </p:set>
                                    <p:anim calcmode="lin" valueType="num">
                                      <p:cBhvr additive="base">
                                        <p:cTn id="81" dur="500"/>
                                        <p:tgtEl>
                                          <p:spTgt spid="58"/>
                                        </p:tgtEl>
                                        <p:attrNameLst>
                                          <p:attrName>ppt_x</p:attrName>
                                        </p:attrNameLst>
                                      </p:cBhvr>
                                      <p:tavLst>
                                        <p:tav tm="0">
                                          <p:val>
                                            <p:strVal val="#ppt_x-#ppt_w*1.125000"/>
                                          </p:val>
                                        </p:tav>
                                        <p:tav tm="100000">
                                          <p:val>
                                            <p:strVal val="#ppt_x"/>
                                          </p:val>
                                        </p:tav>
                                      </p:tavLst>
                                    </p:anim>
                                    <p:animEffect transition="in" filter="wipe(right)">
                                      <p:cBhvr>
                                        <p:cTn id="82" dur="500"/>
                                        <p:tgtEl>
                                          <p:spTgt spid="58"/>
                                        </p:tgtEl>
                                      </p:cBhvr>
                                    </p:animEffect>
                                  </p:childTnLst>
                                </p:cTn>
                              </p:par>
                              <p:par>
                                <p:cTn id="83" presetID="12" presetClass="entr" presetSubtype="8" fill="hold" grpId="0" nodeType="withEffect">
                                  <p:stCondLst>
                                    <p:cond delay="0"/>
                                  </p:stCondLst>
                                  <p:childTnLst>
                                    <p:set>
                                      <p:cBhvr>
                                        <p:cTn id="84" dur="1" fill="hold">
                                          <p:stCondLst>
                                            <p:cond delay="0"/>
                                          </p:stCondLst>
                                        </p:cTn>
                                        <p:tgtEl>
                                          <p:spTgt spid="57"/>
                                        </p:tgtEl>
                                        <p:attrNameLst>
                                          <p:attrName>style.visibility</p:attrName>
                                        </p:attrNameLst>
                                      </p:cBhvr>
                                      <p:to>
                                        <p:strVal val="visible"/>
                                      </p:to>
                                    </p:set>
                                    <p:anim calcmode="lin" valueType="num">
                                      <p:cBhvr additive="base">
                                        <p:cTn id="85" dur="500"/>
                                        <p:tgtEl>
                                          <p:spTgt spid="57"/>
                                        </p:tgtEl>
                                        <p:attrNameLst>
                                          <p:attrName>ppt_x</p:attrName>
                                        </p:attrNameLst>
                                      </p:cBhvr>
                                      <p:tavLst>
                                        <p:tav tm="0">
                                          <p:val>
                                            <p:strVal val="#ppt_x-#ppt_w*1.125000"/>
                                          </p:val>
                                        </p:tav>
                                        <p:tav tm="100000">
                                          <p:val>
                                            <p:strVal val="#ppt_x"/>
                                          </p:val>
                                        </p:tav>
                                      </p:tavLst>
                                    </p:anim>
                                    <p:animEffect transition="in" filter="wipe(right)">
                                      <p:cBhvr>
                                        <p:cTn id="86" dur="500"/>
                                        <p:tgtEl>
                                          <p:spTgt spid="5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24" grpId="0" animBg="1"/>
      <p:bldP spid="25" grpId="0" animBg="1"/>
      <p:bldP spid="26" grpId="0" animBg="1"/>
      <p:bldP spid="32" grpId="0" animBg="1"/>
      <p:bldP spid="33" grpId="0" animBg="1"/>
      <p:bldP spid="34" grpId="0" animBg="1"/>
      <p:bldP spid="35" grpId="0" animBg="1"/>
      <p:bldP spid="51" grpId="0"/>
      <p:bldP spid="52" grpId="0"/>
      <p:bldP spid="53" grpId="0"/>
      <p:bldP spid="54" grpId="0"/>
      <p:bldP spid="55" grpId="0"/>
      <p:bldP spid="56" grpId="0"/>
      <p:bldP spid="57" grpId="0"/>
      <p:bldP spid="58"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0" name="组合 29"/>
          <p:cNvGrpSpPr/>
          <p:nvPr/>
        </p:nvGrpSpPr>
        <p:grpSpPr>
          <a:xfrm>
            <a:off x="899066" y="3415944"/>
            <a:ext cx="10594686" cy="424481"/>
            <a:chOff x="534438" y="3368953"/>
            <a:chExt cx="10944224" cy="438144"/>
          </a:xfrm>
          <a:solidFill>
            <a:schemeClr val="bg1">
              <a:lumMod val="65000"/>
            </a:schemeClr>
          </a:solidFill>
        </p:grpSpPr>
        <p:sp>
          <p:nvSpPr>
            <p:cNvPr id="31" name="矩形 30"/>
            <p:cNvSpPr/>
            <p:nvPr/>
          </p:nvSpPr>
          <p:spPr>
            <a:xfrm>
              <a:off x="11049789" y="3503489"/>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nvGrpSpPr>
            <p:cNvPr id="32" name="组合 31"/>
            <p:cNvGrpSpPr/>
            <p:nvPr/>
          </p:nvGrpSpPr>
          <p:grpSpPr>
            <a:xfrm>
              <a:off x="534438" y="3368953"/>
              <a:ext cx="10944224" cy="438144"/>
              <a:chOff x="623889" y="3209929"/>
              <a:chExt cx="10944224" cy="438144"/>
            </a:xfrm>
            <a:grpFill/>
          </p:grpSpPr>
          <p:sp>
            <p:nvSpPr>
              <p:cNvPr id="33" name="矩形 32"/>
              <p:cNvSpPr/>
              <p:nvPr/>
            </p:nvSpPr>
            <p:spPr>
              <a:xfrm>
                <a:off x="623889" y="3344465"/>
                <a:ext cx="5039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4" name="矩形 33"/>
              <p:cNvSpPr/>
              <p:nvPr/>
            </p:nvSpPr>
            <p:spPr>
              <a:xfrm>
                <a:off x="717047"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5" name="矩形 34"/>
              <p:cNvSpPr/>
              <p:nvPr/>
            </p:nvSpPr>
            <p:spPr>
              <a:xfrm>
                <a:off x="866901"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6" name="矩形 35"/>
              <p:cNvSpPr/>
              <p:nvPr/>
            </p:nvSpPr>
            <p:spPr>
              <a:xfrm>
                <a:off x="1108099" y="3344465"/>
                <a:ext cx="9613876"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7" name="矩形 36"/>
              <p:cNvSpPr/>
              <p:nvPr/>
            </p:nvSpPr>
            <p:spPr>
              <a:xfrm>
                <a:off x="10994902" y="3344465"/>
                <a:ext cx="107093"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8" name="矩形 37"/>
              <p:cNvSpPr/>
              <p:nvPr/>
            </p:nvSpPr>
            <p:spPr>
              <a:xfrm>
                <a:off x="10759220" y="3344465"/>
                <a:ext cx="198437" cy="169069"/>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sp>
            <p:nvSpPr>
              <p:cNvPr id="39" name="等腰三角形 38"/>
              <p:cNvSpPr/>
              <p:nvPr/>
            </p:nvSpPr>
            <p:spPr>
              <a:xfrm rot="5400000">
                <a:off x="11159803" y="3239763"/>
                <a:ext cx="438144" cy="378476"/>
              </a:xfrm>
              <a:prstGeom prst="triangl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prstClr val="white"/>
                  </a:solidFill>
                  <a:latin typeface="微软雅黑" panose="020B0503020204020204" pitchFamily="34" charset="-122"/>
                </a:endParaRPr>
              </a:p>
            </p:txBody>
          </p:sp>
        </p:grpSp>
      </p:grpSp>
      <p:cxnSp>
        <p:nvCxnSpPr>
          <p:cNvPr id="40" name="肘形连接符 39"/>
          <p:cNvCxnSpPr>
            <a:stCxn id="42" idx="3"/>
            <a:endCxn id="45" idx="1"/>
          </p:cNvCxnSpPr>
          <p:nvPr/>
        </p:nvCxnSpPr>
        <p:spPr>
          <a:xfrm rot="5400000" flipH="1" flipV="1">
            <a:off x="1361900" y="2730630"/>
            <a:ext cx="861745" cy="28223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矩形 44"/>
          <p:cNvSpPr/>
          <p:nvPr/>
        </p:nvSpPr>
        <p:spPr>
          <a:xfrm>
            <a:off x="1933888" y="1874145"/>
            <a:ext cx="1368194"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微软雅黑" panose="020B0503020204020204" pitchFamily="34" charset="-122"/>
            </a:endParaRPr>
          </a:p>
        </p:txBody>
      </p:sp>
      <p:cxnSp>
        <p:nvCxnSpPr>
          <p:cNvPr id="50" name="肘形连接符 49"/>
          <p:cNvCxnSpPr>
            <a:stCxn id="53" idx="3"/>
            <a:endCxn id="56" idx="1"/>
          </p:cNvCxnSpPr>
          <p:nvPr/>
        </p:nvCxnSpPr>
        <p:spPr>
          <a:xfrm rot="5400000" flipH="1" flipV="1">
            <a:off x="3859879" y="2730630"/>
            <a:ext cx="861745" cy="28223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矩形 55"/>
          <p:cNvSpPr/>
          <p:nvPr/>
        </p:nvSpPr>
        <p:spPr>
          <a:xfrm>
            <a:off x="4431867" y="1874145"/>
            <a:ext cx="1368194"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微软雅黑" panose="020B0503020204020204" pitchFamily="34" charset="-122"/>
            </a:endParaRPr>
          </a:p>
        </p:txBody>
      </p:sp>
      <p:cxnSp>
        <p:nvCxnSpPr>
          <p:cNvPr id="73" name="肘形连接符 72"/>
          <p:cNvCxnSpPr>
            <a:stCxn id="75" idx="3"/>
            <a:endCxn id="78" idx="1"/>
          </p:cNvCxnSpPr>
          <p:nvPr/>
        </p:nvCxnSpPr>
        <p:spPr>
          <a:xfrm rot="5400000" flipH="1" flipV="1">
            <a:off x="6357857" y="2730630"/>
            <a:ext cx="861745" cy="28223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78" name="矩形 77"/>
          <p:cNvSpPr/>
          <p:nvPr/>
        </p:nvSpPr>
        <p:spPr>
          <a:xfrm>
            <a:off x="6929847" y="1874145"/>
            <a:ext cx="1368194"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微软雅黑" panose="020B0503020204020204" pitchFamily="34" charset="-122"/>
            </a:endParaRPr>
          </a:p>
        </p:txBody>
      </p:sp>
      <p:cxnSp>
        <p:nvCxnSpPr>
          <p:cNvPr id="80" name="肘形连接符 79"/>
          <p:cNvCxnSpPr>
            <a:stCxn id="82" idx="3"/>
            <a:endCxn id="85" idx="1"/>
          </p:cNvCxnSpPr>
          <p:nvPr/>
        </p:nvCxnSpPr>
        <p:spPr>
          <a:xfrm rot="5400000" flipH="1" flipV="1">
            <a:off x="8855834" y="2730629"/>
            <a:ext cx="861744" cy="28223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矩形 84"/>
          <p:cNvSpPr/>
          <p:nvPr/>
        </p:nvSpPr>
        <p:spPr>
          <a:xfrm>
            <a:off x="9427827" y="1874145"/>
            <a:ext cx="1368194" cy="1133456"/>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微软雅黑" panose="020B0503020204020204" pitchFamily="34" charset="-122"/>
            </a:endParaRPr>
          </a:p>
        </p:txBody>
      </p:sp>
      <p:cxnSp>
        <p:nvCxnSpPr>
          <p:cNvPr id="87" name="肘形连接符 86"/>
          <p:cNvCxnSpPr>
            <a:stCxn id="89" idx="0"/>
            <a:endCxn id="92" idx="1"/>
          </p:cNvCxnSpPr>
          <p:nvPr/>
        </p:nvCxnSpPr>
        <p:spPr>
          <a:xfrm rot="16200000" flipH="1">
            <a:off x="2561218" y="4297345"/>
            <a:ext cx="961087" cy="28223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2" name="矩形 91"/>
          <p:cNvSpPr/>
          <p:nvPr/>
        </p:nvSpPr>
        <p:spPr>
          <a:xfrm>
            <a:off x="3182879" y="4320782"/>
            <a:ext cx="1368194"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微软雅黑" panose="020B0503020204020204" pitchFamily="34" charset="-122"/>
            </a:endParaRPr>
          </a:p>
        </p:txBody>
      </p:sp>
      <p:cxnSp>
        <p:nvCxnSpPr>
          <p:cNvPr id="94" name="肘形连接符 93"/>
          <p:cNvCxnSpPr>
            <a:stCxn id="96" idx="0"/>
            <a:endCxn id="99" idx="1"/>
          </p:cNvCxnSpPr>
          <p:nvPr/>
        </p:nvCxnSpPr>
        <p:spPr>
          <a:xfrm rot="16200000" flipH="1">
            <a:off x="5059197" y="4297345"/>
            <a:ext cx="961087" cy="28223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矩形 98"/>
          <p:cNvSpPr/>
          <p:nvPr/>
        </p:nvSpPr>
        <p:spPr>
          <a:xfrm>
            <a:off x="5680858" y="4320782"/>
            <a:ext cx="1368194"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微软雅黑" panose="020B0503020204020204" pitchFamily="34" charset="-122"/>
            </a:endParaRPr>
          </a:p>
        </p:txBody>
      </p:sp>
      <p:cxnSp>
        <p:nvCxnSpPr>
          <p:cNvPr id="102" name="肘形连接符 101"/>
          <p:cNvCxnSpPr>
            <a:stCxn id="105" idx="0"/>
            <a:endCxn id="108" idx="1"/>
          </p:cNvCxnSpPr>
          <p:nvPr/>
        </p:nvCxnSpPr>
        <p:spPr>
          <a:xfrm rot="16200000" flipH="1">
            <a:off x="7557177" y="4297346"/>
            <a:ext cx="961087" cy="282237"/>
          </a:xfrm>
          <a:prstGeom prst="bentConnector2">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08" name="矩形 107"/>
          <p:cNvSpPr/>
          <p:nvPr/>
        </p:nvSpPr>
        <p:spPr>
          <a:xfrm>
            <a:off x="8178837" y="4320782"/>
            <a:ext cx="1368194" cy="1196451"/>
          </a:xfrm>
          <a:prstGeom prst="rect">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solidFill>
                <a:prstClr val="white"/>
              </a:solidFill>
              <a:latin typeface="微软雅黑" panose="020B0503020204020204" pitchFamily="34" charset="-122"/>
            </a:endParaRPr>
          </a:p>
        </p:txBody>
      </p:sp>
      <p:grpSp>
        <p:nvGrpSpPr>
          <p:cNvPr id="3" name="组合 2"/>
          <p:cNvGrpSpPr/>
          <p:nvPr/>
        </p:nvGrpSpPr>
        <p:grpSpPr>
          <a:xfrm>
            <a:off x="1362751" y="3302621"/>
            <a:ext cx="571139" cy="655301"/>
            <a:chOff x="1021600" y="2688962"/>
            <a:chExt cx="428410" cy="491476"/>
          </a:xfrm>
        </p:grpSpPr>
        <p:sp>
          <p:nvSpPr>
            <p:cNvPr id="42" name="六边形 41"/>
            <p:cNvSpPr/>
            <p:nvPr/>
          </p:nvSpPr>
          <p:spPr>
            <a:xfrm rot="5400000">
              <a:off x="992566" y="2722995"/>
              <a:ext cx="491476" cy="423410"/>
            </a:xfrm>
            <a:prstGeom prst="hexagon">
              <a:avLst/>
            </a:prstGeom>
            <a:solidFill>
              <a:schemeClr val="tx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13" name="文本框 33"/>
            <p:cNvSpPr txBox="1"/>
            <p:nvPr/>
          </p:nvSpPr>
          <p:spPr>
            <a:xfrm>
              <a:off x="1021600" y="2769733"/>
              <a:ext cx="428410" cy="311624"/>
            </a:xfrm>
            <a:prstGeom prst="rect">
              <a:avLst/>
            </a:prstGeom>
            <a:noFill/>
          </p:spPr>
          <p:txBody>
            <a:bodyPr wrap="square" rtlCol="0">
              <a:spAutoFit/>
            </a:bodyPr>
            <a:lstStyle/>
            <a:p>
              <a:r>
                <a:rPr lang="en-US" altLang="zh-CN" sz="2100" dirty="0">
                  <a:solidFill>
                    <a:prstClr val="white"/>
                  </a:solidFill>
                  <a:latin typeface="微软雅黑" panose="020B0503020204020204" pitchFamily="34" charset="-122"/>
                </a:rPr>
                <a:t>01</a:t>
              </a:r>
              <a:endParaRPr lang="en-US" altLang="zh-CN" sz="2100" dirty="0">
                <a:solidFill>
                  <a:prstClr val="white"/>
                </a:solidFill>
                <a:latin typeface="微软雅黑" panose="020B0503020204020204" pitchFamily="34" charset="-122"/>
              </a:endParaRPr>
            </a:p>
          </p:txBody>
        </p:sp>
      </p:grpSp>
      <p:grpSp>
        <p:nvGrpSpPr>
          <p:cNvPr id="6" name="组合 5"/>
          <p:cNvGrpSpPr/>
          <p:nvPr/>
        </p:nvGrpSpPr>
        <p:grpSpPr>
          <a:xfrm>
            <a:off x="2618405" y="3302621"/>
            <a:ext cx="583785" cy="655301"/>
            <a:chOff x="1963463" y="2688962"/>
            <a:chExt cx="437896" cy="491476"/>
          </a:xfrm>
        </p:grpSpPr>
        <p:sp>
          <p:nvSpPr>
            <p:cNvPr id="89" name="六边形 88"/>
            <p:cNvSpPr/>
            <p:nvPr/>
          </p:nvSpPr>
          <p:spPr>
            <a:xfrm rot="5400000">
              <a:off x="1929430" y="2722995"/>
              <a:ext cx="491476" cy="423410"/>
            </a:xfrm>
            <a:prstGeom prst="hexagon">
              <a:avLst/>
            </a:prstGeom>
            <a:solidFill>
              <a:schemeClr val="accent1"/>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14" name="文本框 33"/>
            <p:cNvSpPr txBox="1"/>
            <p:nvPr/>
          </p:nvSpPr>
          <p:spPr>
            <a:xfrm>
              <a:off x="1972949" y="2769733"/>
              <a:ext cx="428410" cy="311624"/>
            </a:xfrm>
            <a:prstGeom prst="rect">
              <a:avLst/>
            </a:prstGeom>
            <a:noFill/>
          </p:spPr>
          <p:txBody>
            <a:bodyPr wrap="square" rtlCol="0">
              <a:spAutoFit/>
            </a:bodyPr>
            <a:lstStyle/>
            <a:p>
              <a:r>
                <a:rPr lang="en-US" altLang="zh-CN" sz="2100" dirty="0">
                  <a:solidFill>
                    <a:prstClr val="white"/>
                  </a:solidFill>
                  <a:latin typeface="微软雅黑" panose="020B0503020204020204" pitchFamily="34" charset="-122"/>
                </a:rPr>
                <a:t>02</a:t>
              </a:r>
              <a:endParaRPr lang="en-US" altLang="zh-CN" sz="2100" dirty="0">
                <a:solidFill>
                  <a:prstClr val="white"/>
                </a:solidFill>
                <a:latin typeface="微软雅黑" panose="020B0503020204020204" pitchFamily="34" charset="-122"/>
              </a:endParaRPr>
            </a:p>
          </p:txBody>
        </p:sp>
      </p:grpSp>
      <p:grpSp>
        <p:nvGrpSpPr>
          <p:cNvPr id="7" name="组合 6"/>
          <p:cNvGrpSpPr/>
          <p:nvPr/>
        </p:nvGrpSpPr>
        <p:grpSpPr>
          <a:xfrm>
            <a:off x="3867394" y="3302621"/>
            <a:ext cx="571139" cy="655301"/>
            <a:chOff x="2900327" y="2688962"/>
            <a:chExt cx="428410" cy="491476"/>
          </a:xfrm>
        </p:grpSpPr>
        <p:sp>
          <p:nvSpPr>
            <p:cNvPr id="53" name="六边形 52"/>
            <p:cNvSpPr/>
            <p:nvPr/>
          </p:nvSpPr>
          <p:spPr>
            <a:xfrm rot="5400000">
              <a:off x="2866294" y="2722995"/>
              <a:ext cx="491476" cy="423410"/>
            </a:xfrm>
            <a:prstGeom prst="hexagon">
              <a:avLst/>
            </a:prstGeom>
            <a:solidFill>
              <a:schemeClr val="accent2"/>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15" name="文本框 33"/>
            <p:cNvSpPr txBox="1"/>
            <p:nvPr/>
          </p:nvSpPr>
          <p:spPr>
            <a:xfrm>
              <a:off x="2900327" y="2769733"/>
              <a:ext cx="428410" cy="311624"/>
            </a:xfrm>
            <a:prstGeom prst="rect">
              <a:avLst/>
            </a:prstGeom>
            <a:noFill/>
          </p:spPr>
          <p:txBody>
            <a:bodyPr wrap="square" rtlCol="0">
              <a:spAutoFit/>
            </a:bodyPr>
            <a:lstStyle/>
            <a:p>
              <a:r>
                <a:rPr lang="en-US" altLang="zh-CN" sz="2100" dirty="0">
                  <a:solidFill>
                    <a:prstClr val="white"/>
                  </a:solidFill>
                  <a:latin typeface="微软雅黑" panose="020B0503020204020204" pitchFamily="34" charset="-122"/>
                </a:rPr>
                <a:t>03</a:t>
              </a:r>
              <a:endParaRPr lang="en-US" altLang="zh-CN" sz="2100" dirty="0">
                <a:solidFill>
                  <a:prstClr val="white"/>
                </a:solidFill>
                <a:latin typeface="微软雅黑" panose="020B0503020204020204" pitchFamily="34" charset="-122"/>
              </a:endParaRPr>
            </a:p>
          </p:txBody>
        </p:sp>
      </p:grpSp>
      <p:grpSp>
        <p:nvGrpSpPr>
          <p:cNvPr id="8" name="组合 7"/>
          <p:cNvGrpSpPr/>
          <p:nvPr/>
        </p:nvGrpSpPr>
        <p:grpSpPr>
          <a:xfrm>
            <a:off x="5113051" y="3302621"/>
            <a:ext cx="571139" cy="655301"/>
            <a:chOff x="3834691" y="2688962"/>
            <a:chExt cx="428410" cy="491476"/>
          </a:xfrm>
        </p:grpSpPr>
        <p:sp>
          <p:nvSpPr>
            <p:cNvPr id="96" name="六边形 95"/>
            <p:cNvSpPr/>
            <p:nvPr/>
          </p:nvSpPr>
          <p:spPr>
            <a:xfrm rot="5400000">
              <a:off x="3803158" y="2722995"/>
              <a:ext cx="491476" cy="423410"/>
            </a:xfrm>
            <a:prstGeom prst="hexagon">
              <a:avLst/>
            </a:prstGeom>
            <a:solidFill>
              <a:schemeClr val="accent3"/>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16" name="文本框 33"/>
            <p:cNvSpPr txBox="1"/>
            <p:nvPr/>
          </p:nvSpPr>
          <p:spPr>
            <a:xfrm>
              <a:off x="3834691" y="2769733"/>
              <a:ext cx="428410" cy="311624"/>
            </a:xfrm>
            <a:prstGeom prst="rect">
              <a:avLst/>
            </a:prstGeom>
            <a:noFill/>
          </p:spPr>
          <p:txBody>
            <a:bodyPr wrap="square" rtlCol="0">
              <a:spAutoFit/>
            </a:bodyPr>
            <a:lstStyle/>
            <a:p>
              <a:r>
                <a:rPr lang="en-US" altLang="zh-CN" sz="2100" dirty="0">
                  <a:solidFill>
                    <a:prstClr val="white"/>
                  </a:solidFill>
                  <a:latin typeface="微软雅黑" panose="020B0503020204020204" pitchFamily="34" charset="-122"/>
                </a:rPr>
                <a:t>04</a:t>
              </a:r>
              <a:endParaRPr lang="en-US" altLang="zh-CN" sz="2100" dirty="0">
                <a:solidFill>
                  <a:prstClr val="white"/>
                </a:solidFill>
                <a:latin typeface="微软雅黑" panose="020B0503020204020204" pitchFamily="34" charset="-122"/>
              </a:endParaRPr>
            </a:p>
          </p:txBody>
        </p:sp>
      </p:grpSp>
      <p:grpSp>
        <p:nvGrpSpPr>
          <p:cNvPr id="9" name="组合 8"/>
          <p:cNvGrpSpPr/>
          <p:nvPr/>
        </p:nvGrpSpPr>
        <p:grpSpPr>
          <a:xfrm>
            <a:off x="6365373" y="3302621"/>
            <a:ext cx="571139" cy="655301"/>
            <a:chOff x="4774055" y="2688962"/>
            <a:chExt cx="428410" cy="491476"/>
          </a:xfrm>
        </p:grpSpPr>
        <p:sp>
          <p:nvSpPr>
            <p:cNvPr id="75" name="六边形 74"/>
            <p:cNvSpPr/>
            <p:nvPr/>
          </p:nvSpPr>
          <p:spPr>
            <a:xfrm rot="5400000">
              <a:off x="4740022" y="2722995"/>
              <a:ext cx="491476" cy="423410"/>
            </a:xfrm>
            <a:prstGeom prst="hexagon">
              <a:avLst/>
            </a:prstGeom>
            <a:solidFill>
              <a:schemeClr val="accent4"/>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17" name="文本框 33"/>
            <p:cNvSpPr txBox="1"/>
            <p:nvPr/>
          </p:nvSpPr>
          <p:spPr>
            <a:xfrm>
              <a:off x="4774055" y="2769733"/>
              <a:ext cx="428410" cy="311624"/>
            </a:xfrm>
            <a:prstGeom prst="rect">
              <a:avLst/>
            </a:prstGeom>
            <a:noFill/>
          </p:spPr>
          <p:txBody>
            <a:bodyPr wrap="square" rtlCol="0">
              <a:spAutoFit/>
            </a:bodyPr>
            <a:lstStyle/>
            <a:p>
              <a:r>
                <a:rPr lang="en-US" altLang="zh-CN" sz="2100" dirty="0">
                  <a:solidFill>
                    <a:prstClr val="white"/>
                  </a:solidFill>
                  <a:latin typeface="微软雅黑" panose="020B0503020204020204" pitchFamily="34" charset="-122"/>
                </a:rPr>
                <a:t>05</a:t>
              </a:r>
              <a:endParaRPr lang="en-US" altLang="zh-CN" sz="2100" dirty="0">
                <a:solidFill>
                  <a:prstClr val="white"/>
                </a:solidFill>
                <a:latin typeface="微软雅黑" panose="020B0503020204020204" pitchFamily="34" charset="-122"/>
              </a:endParaRPr>
            </a:p>
          </p:txBody>
        </p:sp>
      </p:grpSp>
      <p:grpSp>
        <p:nvGrpSpPr>
          <p:cNvPr id="11" name="组合 10"/>
          <p:cNvGrpSpPr/>
          <p:nvPr/>
        </p:nvGrpSpPr>
        <p:grpSpPr>
          <a:xfrm>
            <a:off x="7614364" y="3302621"/>
            <a:ext cx="571139" cy="655301"/>
            <a:chOff x="5710920" y="2688962"/>
            <a:chExt cx="428410" cy="491476"/>
          </a:xfrm>
        </p:grpSpPr>
        <p:sp>
          <p:nvSpPr>
            <p:cNvPr id="105" name="六边形 104"/>
            <p:cNvSpPr/>
            <p:nvPr/>
          </p:nvSpPr>
          <p:spPr>
            <a:xfrm rot="5400000">
              <a:off x="5676887" y="2722995"/>
              <a:ext cx="491476" cy="423410"/>
            </a:xfrm>
            <a:prstGeom prst="hexagon">
              <a:avLst/>
            </a:prstGeom>
            <a:solidFill>
              <a:schemeClr val="accent5"/>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18" name="文本框 33"/>
            <p:cNvSpPr txBox="1"/>
            <p:nvPr/>
          </p:nvSpPr>
          <p:spPr>
            <a:xfrm>
              <a:off x="5710920" y="2769733"/>
              <a:ext cx="428410" cy="311624"/>
            </a:xfrm>
            <a:prstGeom prst="rect">
              <a:avLst/>
            </a:prstGeom>
            <a:noFill/>
          </p:spPr>
          <p:txBody>
            <a:bodyPr wrap="square" rtlCol="0">
              <a:spAutoFit/>
            </a:bodyPr>
            <a:lstStyle/>
            <a:p>
              <a:r>
                <a:rPr lang="en-US" altLang="zh-CN" sz="2100" dirty="0">
                  <a:solidFill>
                    <a:prstClr val="white"/>
                  </a:solidFill>
                  <a:latin typeface="微软雅黑" panose="020B0503020204020204" pitchFamily="34" charset="-122"/>
                </a:rPr>
                <a:t>06</a:t>
              </a:r>
              <a:endParaRPr lang="en-US" altLang="zh-CN" sz="2100" dirty="0">
                <a:solidFill>
                  <a:prstClr val="white"/>
                </a:solidFill>
                <a:latin typeface="微软雅黑" panose="020B0503020204020204" pitchFamily="34" charset="-122"/>
              </a:endParaRPr>
            </a:p>
          </p:txBody>
        </p:sp>
      </p:grpSp>
      <p:grpSp>
        <p:nvGrpSpPr>
          <p:cNvPr id="12" name="组合 11"/>
          <p:cNvGrpSpPr/>
          <p:nvPr/>
        </p:nvGrpSpPr>
        <p:grpSpPr>
          <a:xfrm>
            <a:off x="8860019" y="3302622"/>
            <a:ext cx="571139" cy="655301"/>
            <a:chOff x="6645283" y="2688963"/>
            <a:chExt cx="428410" cy="491476"/>
          </a:xfrm>
        </p:grpSpPr>
        <p:sp>
          <p:nvSpPr>
            <p:cNvPr id="82" name="六边形 81"/>
            <p:cNvSpPr/>
            <p:nvPr/>
          </p:nvSpPr>
          <p:spPr>
            <a:xfrm rot="5400000">
              <a:off x="6613750" y="2722996"/>
              <a:ext cx="491476" cy="423409"/>
            </a:xfrm>
            <a:prstGeom prst="hexagon">
              <a:avLst/>
            </a:prstGeom>
            <a:solidFill>
              <a:schemeClr val="accent6"/>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19" name="文本框 33"/>
            <p:cNvSpPr txBox="1"/>
            <p:nvPr/>
          </p:nvSpPr>
          <p:spPr>
            <a:xfrm>
              <a:off x="6645283" y="2769733"/>
              <a:ext cx="428410" cy="311624"/>
            </a:xfrm>
            <a:prstGeom prst="rect">
              <a:avLst/>
            </a:prstGeom>
            <a:noFill/>
          </p:spPr>
          <p:txBody>
            <a:bodyPr wrap="square" rtlCol="0">
              <a:spAutoFit/>
            </a:bodyPr>
            <a:lstStyle/>
            <a:p>
              <a:r>
                <a:rPr lang="en-US" altLang="zh-CN" sz="2100" dirty="0">
                  <a:solidFill>
                    <a:prstClr val="white"/>
                  </a:solidFill>
                  <a:latin typeface="微软雅黑" panose="020B0503020204020204" pitchFamily="34" charset="-122"/>
                </a:rPr>
                <a:t>07</a:t>
              </a:r>
              <a:endParaRPr lang="en-US" altLang="zh-CN" sz="2100" dirty="0">
                <a:solidFill>
                  <a:prstClr val="white"/>
                </a:solidFill>
                <a:latin typeface="微软雅黑" panose="020B0503020204020204" pitchFamily="34" charset="-122"/>
              </a:endParaRPr>
            </a:p>
          </p:txBody>
        </p:sp>
      </p:grpSp>
      <p:grpSp>
        <p:nvGrpSpPr>
          <p:cNvPr id="13" name="组合 12"/>
          <p:cNvGrpSpPr/>
          <p:nvPr/>
        </p:nvGrpSpPr>
        <p:grpSpPr>
          <a:xfrm>
            <a:off x="10112340" y="3302621"/>
            <a:ext cx="580410" cy="655301"/>
            <a:chOff x="7584647" y="2688962"/>
            <a:chExt cx="435364" cy="491476"/>
          </a:xfrm>
        </p:grpSpPr>
        <p:sp>
          <p:nvSpPr>
            <p:cNvPr id="111" name="六边形 110"/>
            <p:cNvSpPr/>
            <p:nvPr/>
          </p:nvSpPr>
          <p:spPr>
            <a:xfrm rot="5400000">
              <a:off x="7550614" y="2722995"/>
              <a:ext cx="491476" cy="423410"/>
            </a:xfrm>
            <a:prstGeom prst="hexagon">
              <a:avLst/>
            </a:prstGeom>
            <a:solidFill>
              <a:schemeClr val="accent1"/>
            </a:solidFill>
            <a:ln w="12700">
              <a:gradFill>
                <a:gsLst>
                  <a:gs pos="89000">
                    <a:schemeClr val="bg1">
                      <a:lumMod val="85000"/>
                    </a:schemeClr>
                  </a:gs>
                  <a:gs pos="0">
                    <a:schemeClr val="bg1"/>
                  </a:gs>
                </a:gsLst>
                <a:lin ang="7200000" scaled="0"/>
              </a:gradFill>
            </a:ln>
            <a:effectLst>
              <a:innerShdw blurRad="63500" dist="50800" dir="1302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latin typeface="微软雅黑" panose="020B0503020204020204" pitchFamily="34" charset="-122"/>
              </a:endParaRPr>
            </a:p>
          </p:txBody>
        </p:sp>
        <p:sp>
          <p:nvSpPr>
            <p:cNvPr id="120" name="文本框 33"/>
            <p:cNvSpPr txBox="1"/>
            <p:nvPr/>
          </p:nvSpPr>
          <p:spPr>
            <a:xfrm>
              <a:off x="7591601" y="2769733"/>
              <a:ext cx="428410" cy="311624"/>
            </a:xfrm>
            <a:prstGeom prst="rect">
              <a:avLst/>
            </a:prstGeom>
            <a:noFill/>
          </p:spPr>
          <p:txBody>
            <a:bodyPr wrap="square" rtlCol="0">
              <a:spAutoFit/>
            </a:bodyPr>
            <a:lstStyle/>
            <a:p>
              <a:r>
                <a:rPr lang="en-US" altLang="zh-CN" sz="2100" dirty="0">
                  <a:solidFill>
                    <a:prstClr val="white"/>
                  </a:solidFill>
                  <a:latin typeface="微软雅黑" panose="020B0503020204020204" pitchFamily="34" charset="-122"/>
                </a:rPr>
                <a:t>08</a:t>
              </a:r>
              <a:endParaRPr lang="en-US" altLang="zh-CN" sz="2100" dirty="0">
                <a:solidFill>
                  <a:prstClr val="white"/>
                </a:solidFill>
                <a:latin typeface="微软雅黑" panose="020B0503020204020204" pitchFamily="34" charset="-122"/>
              </a:endParaRPr>
            </a:p>
          </p:txBody>
        </p:sp>
      </p:grpSp>
      <p:sp>
        <p:nvSpPr>
          <p:cNvPr id="121" name="文本框 33"/>
          <p:cNvSpPr txBox="1"/>
          <p:nvPr/>
        </p:nvSpPr>
        <p:spPr>
          <a:xfrm>
            <a:off x="2025397" y="2027744"/>
            <a:ext cx="1215732" cy="677108"/>
          </a:xfrm>
          <a:prstGeom prst="rect">
            <a:avLst/>
          </a:prstGeom>
          <a:noFill/>
        </p:spPr>
        <p:txBody>
          <a:bodyPr wrap="square" lIns="121908" tIns="60954" rIns="121908" bIns="60954" rtlCol="0">
            <a:spAutoFit/>
          </a:bodyPr>
          <a:lstStyle/>
          <a:p>
            <a:r>
              <a:rPr lang="zh-CN" altLang="en-US" sz="1200" dirty="0">
                <a:solidFill>
                  <a:srgbClr val="7F7F7F"/>
                </a:solidFill>
                <a:latin typeface="微软雅黑" panose="020B0503020204020204" pitchFamily="34" charset="-122"/>
              </a:rPr>
              <a:t>单击此处添加文本单击此处添加单击此处</a:t>
            </a:r>
            <a:endParaRPr lang="en-US" altLang="zh-CN" sz="1200" dirty="0">
              <a:solidFill>
                <a:srgbClr val="7F7F7F"/>
              </a:solidFill>
              <a:latin typeface="微软雅黑" panose="020B0503020204020204" pitchFamily="34" charset="-122"/>
            </a:endParaRPr>
          </a:p>
        </p:txBody>
      </p:sp>
      <p:sp>
        <p:nvSpPr>
          <p:cNvPr id="122" name="文本框 33"/>
          <p:cNvSpPr txBox="1"/>
          <p:nvPr/>
        </p:nvSpPr>
        <p:spPr>
          <a:xfrm>
            <a:off x="4508517" y="2027744"/>
            <a:ext cx="1215732" cy="677108"/>
          </a:xfrm>
          <a:prstGeom prst="rect">
            <a:avLst/>
          </a:prstGeom>
          <a:noFill/>
        </p:spPr>
        <p:txBody>
          <a:bodyPr wrap="square" lIns="121908" tIns="60954" rIns="121908" bIns="60954" rtlCol="0">
            <a:spAutoFit/>
          </a:bodyPr>
          <a:lstStyle/>
          <a:p>
            <a:r>
              <a:rPr lang="zh-CN" altLang="en-US" sz="1200" dirty="0">
                <a:solidFill>
                  <a:srgbClr val="7F7F7F"/>
                </a:solidFill>
                <a:latin typeface="微软雅黑" panose="020B0503020204020204" pitchFamily="34" charset="-122"/>
              </a:rPr>
              <a:t>单击此处添加文本单击此处添加单击此处</a:t>
            </a:r>
            <a:endParaRPr lang="en-US" altLang="zh-CN" sz="1200" dirty="0">
              <a:solidFill>
                <a:srgbClr val="7F7F7F"/>
              </a:solidFill>
              <a:latin typeface="微软雅黑" panose="020B0503020204020204" pitchFamily="34" charset="-122"/>
            </a:endParaRPr>
          </a:p>
        </p:txBody>
      </p:sp>
      <p:sp>
        <p:nvSpPr>
          <p:cNvPr id="123" name="文本框 33"/>
          <p:cNvSpPr txBox="1"/>
          <p:nvPr/>
        </p:nvSpPr>
        <p:spPr>
          <a:xfrm>
            <a:off x="7049051" y="2027744"/>
            <a:ext cx="1215732" cy="677108"/>
          </a:xfrm>
          <a:prstGeom prst="rect">
            <a:avLst/>
          </a:prstGeom>
          <a:noFill/>
        </p:spPr>
        <p:txBody>
          <a:bodyPr wrap="square" lIns="121908" tIns="60954" rIns="121908" bIns="60954" rtlCol="0">
            <a:spAutoFit/>
          </a:bodyPr>
          <a:lstStyle/>
          <a:p>
            <a:r>
              <a:rPr lang="zh-CN" altLang="en-US" sz="1200" dirty="0">
                <a:solidFill>
                  <a:srgbClr val="7F7F7F"/>
                </a:solidFill>
                <a:latin typeface="微软雅黑" panose="020B0503020204020204" pitchFamily="34" charset="-122"/>
              </a:rPr>
              <a:t>单击此处添加文本单击此处添加单击此处</a:t>
            </a:r>
            <a:endParaRPr lang="en-US" altLang="zh-CN" sz="1200" dirty="0">
              <a:solidFill>
                <a:srgbClr val="7F7F7F"/>
              </a:solidFill>
              <a:latin typeface="微软雅黑" panose="020B0503020204020204" pitchFamily="34" charset="-122"/>
            </a:endParaRPr>
          </a:p>
        </p:txBody>
      </p:sp>
      <p:sp>
        <p:nvSpPr>
          <p:cNvPr id="124" name="文本框 33"/>
          <p:cNvSpPr txBox="1"/>
          <p:nvPr/>
        </p:nvSpPr>
        <p:spPr>
          <a:xfrm>
            <a:off x="9513745" y="2027744"/>
            <a:ext cx="1215732" cy="677108"/>
          </a:xfrm>
          <a:prstGeom prst="rect">
            <a:avLst/>
          </a:prstGeom>
          <a:noFill/>
        </p:spPr>
        <p:txBody>
          <a:bodyPr wrap="square" lIns="121908" tIns="60954" rIns="121908" bIns="60954" rtlCol="0">
            <a:spAutoFit/>
          </a:bodyPr>
          <a:lstStyle/>
          <a:p>
            <a:r>
              <a:rPr lang="zh-CN" altLang="en-US" sz="1200" dirty="0">
                <a:solidFill>
                  <a:srgbClr val="7F7F7F"/>
                </a:solidFill>
                <a:latin typeface="微软雅黑" panose="020B0503020204020204" pitchFamily="34" charset="-122"/>
              </a:rPr>
              <a:t>单击此处添加文本单击此处添加单击此处</a:t>
            </a:r>
            <a:endParaRPr lang="en-US" altLang="zh-CN" sz="1200" dirty="0">
              <a:solidFill>
                <a:srgbClr val="7F7F7F"/>
              </a:solidFill>
              <a:latin typeface="微软雅黑" panose="020B0503020204020204" pitchFamily="34" charset="-122"/>
            </a:endParaRPr>
          </a:p>
        </p:txBody>
      </p:sp>
      <p:sp>
        <p:nvSpPr>
          <p:cNvPr id="125" name="文本框 33"/>
          <p:cNvSpPr txBox="1"/>
          <p:nvPr/>
        </p:nvSpPr>
        <p:spPr>
          <a:xfrm>
            <a:off x="3269686" y="4580452"/>
            <a:ext cx="1215732" cy="677108"/>
          </a:xfrm>
          <a:prstGeom prst="rect">
            <a:avLst/>
          </a:prstGeom>
          <a:noFill/>
        </p:spPr>
        <p:txBody>
          <a:bodyPr wrap="square" lIns="121908" tIns="60954" rIns="121908" bIns="60954" rtlCol="0">
            <a:spAutoFit/>
          </a:bodyPr>
          <a:lstStyle/>
          <a:p>
            <a:r>
              <a:rPr lang="zh-CN" altLang="en-US" sz="1200" dirty="0">
                <a:solidFill>
                  <a:srgbClr val="7F7F7F"/>
                </a:solidFill>
                <a:latin typeface="微软雅黑" panose="020B0503020204020204" pitchFamily="34" charset="-122"/>
              </a:rPr>
              <a:t>单击此处添加文本单击此处添加单击此处</a:t>
            </a:r>
            <a:endParaRPr lang="en-US" altLang="zh-CN" sz="1200" dirty="0">
              <a:solidFill>
                <a:srgbClr val="7F7F7F"/>
              </a:solidFill>
              <a:latin typeface="微软雅黑" panose="020B0503020204020204" pitchFamily="34" charset="-122"/>
            </a:endParaRPr>
          </a:p>
        </p:txBody>
      </p:sp>
      <p:sp>
        <p:nvSpPr>
          <p:cNvPr id="126" name="文本框 33"/>
          <p:cNvSpPr txBox="1"/>
          <p:nvPr/>
        </p:nvSpPr>
        <p:spPr>
          <a:xfrm>
            <a:off x="5810221" y="4580452"/>
            <a:ext cx="1215732" cy="677108"/>
          </a:xfrm>
          <a:prstGeom prst="rect">
            <a:avLst/>
          </a:prstGeom>
          <a:noFill/>
        </p:spPr>
        <p:txBody>
          <a:bodyPr wrap="square" lIns="121908" tIns="60954" rIns="121908" bIns="60954" rtlCol="0">
            <a:spAutoFit/>
          </a:bodyPr>
          <a:lstStyle/>
          <a:p>
            <a:r>
              <a:rPr lang="zh-CN" altLang="en-US" sz="1200" dirty="0">
                <a:solidFill>
                  <a:srgbClr val="7F7F7F"/>
                </a:solidFill>
                <a:latin typeface="微软雅黑" panose="020B0503020204020204" pitchFamily="34" charset="-122"/>
              </a:rPr>
              <a:t>单击此处添加文本单击此处添加单击此处</a:t>
            </a:r>
            <a:endParaRPr lang="en-US" altLang="zh-CN" sz="1200" dirty="0">
              <a:solidFill>
                <a:srgbClr val="7F7F7F"/>
              </a:solidFill>
              <a:latin typeface="微软雅黑" panose="020B0503020204020204" pitchFamily="34" charset="-122"/>
            </a:endParaRPr>
          </a:p>
        </p:txBody>
      </p:sp>
      <p:sp>
        <p:nvSpPr>
          <p:cNvPr id="127" name="文本框 33"/>
          <p:cNvSpPr txBox="1"/>
          <p:nvPr/>
        </p:nvSpPr>
        <p:spPr>
          <a:xfrm>
            <a:off x="8274914" y="4580452"/>
            <a:ext cx="1215732" cy="677108"/>
          </a:xfrm>
          <a:prstGeom prst="rect">
            <a:avLst/>
          </a:prstGeom>
          <a:noFill/>
        </p:spPr>
        <p:txBody>
          <a:bodyPr wrap="square" lIns="121908" tIns="60954" rIns="121908" bIns="60954" rtlCol="0">
            <a:spAutoFit/>
          </a:bodyPr>
          <a:lstStyle/>
          <a:p>
            <a:r>
              <a:rPr lang="zh-CN" altLang="en-US" sz="1200" dirty="0">
                <a:solidFill>
                  <a:srgbClr val="7F7F7F"/>
                </a:solidFill>
                <a:latin typeface="微软雅黑" panose="020B0503020204020204" pitchFamily="34" charset="-122"/>
              </a:rPr>
              <a:t>单击此处添加文本单击此处添加单击此处</a:t>
            </a:r>
            <a:endParaRPr lang="en-US" altLang="zh-CN" sz="1200" dirty="0">
              <a:solidFill>
                <a:srgbClr val="7F7F7F"/>
              </a:solidFill>
              <a:latin typeface="微软雅黑" panose="020B0503020204020204" pitchFamily="34" charset="-122"/>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30"/>
                                        </p:tgtEl>
                                        <p:attrNameLst>
                                          <p:attrName>style.visibility</p:attrName>
                                        </p:attrNameLst>
                                      </p:cBhvr>
                                      <p:to>
                                        <p:strVal val="visible"/>
                                      </p:to>
                                    </p:set>
                                    <p:anim calcmode="lin" valueType="num">
                                      <p:cBhvr additive="base">
                                        <p:cTn id="7" dur="500" fill="hold"/>
                                        <p:tgtEl>
                                          <p:spTgt spid="30"/>
                                        </p:tgtEl>
                                        <p:attrNameLst>
                                          <p:attrName>ppt_x</p:attrName>
                                        </p:attrNameLst>
                                      </p:cBhvr>
                                      <p:tavLst>
                                        <p:tav tm="0">
                                          <p:val>
                                            <p:strVal val="0-#ppt_w/2"/>
                                          </p:val>
                                        </p:tav>
                                        <p:tav tm="100000">
                                          <p:val>
                                            <p:strVal val="#ppt_x"/>
                                          </p:val>
                                        </p:tav>
                                      </p:tavLst>
                                    </p:anim>
                                    <p:anim calcmode="lin" valueType="num">
                                      <p:cBhvr additive="base">
                                        <p:cTn id="8" dur="500" fill="hold"/>
                                        <p:tgtEl>
                                          <p:spTgt spid="3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53" presetClass="entr" presetSubtype="16"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par>
                                <p:cTn id="16" presetID="53" presetClass="entr" presetSubtype="16" fill="hold" nodeType="withEffect">
                                  <p:stCondLst>
                                    <p:cond delay="0"/>
                                  </p:stCondLst>
                                  <p:childTnLst>
                                    <p:set>
                                      <p:cBhvr>
                                        <p:cTn id="17" dur="1" fill="hold">
                                          <p:stCondLst>
                                            <p:cond delay="0"/>
                                          </p:stCondLst>
                                        </p:cTn>
                                        <p:tgtEl>
                                          <p:spTgt spid="6"/>
                                        </p:tgtEl>
                                        <p:attrNameLst>
                                          <p:attrName>style.visibility</p:attrName>
                                        </p:attrNameLst>
                                      </p:cBhvr>
                                      <p:to>
                                        <p:strVal val="visible"/>
                                      </p:to>
                                    </p:set>
                                    <p:anim calcmode="lin" valueType="num">
                                      <p:cBhvr>
                                        <p:cTn id="18" dur="500" fill="hold"/>
                                        <p:tgtEl>
                                          <p:spTgt spid="6"/>
                                        </p:tgtEl>
                                        <p:attrNameLst>
                                          <p:attrName>ppt_w</p:attrName>
                                        </p:attrNameLst>
                                      </p:cBhvr>
                                      <p:tavLst>
                                        <p:tav tm="0">
                                          <p:val>
                                            <p:fltVal val="0"/>
                                          </p:val>
                                        </p:tav>
                                        <p:tav tm="100000">
                                          <p:val>
                                            <p:strVal val="#ppt_w"/>
                                          </p:val>
                                        </p:tav>
                                      </p:tavLst>
                                    </p:anim>
                                    <p:anim calcmode="lin" valueType="num">
                                      <p:cBhvr>
                                        <p:cTn id="19" dur="500" fill="hold"/>
                                        <p:tgtEl>
                                          <p:spTgt spid="6"/>
                                        </p:tgtEl>
                                        <p:attrNameLst>
                                          <p:attrName>ppt_h</p:attrName>
                                        </p:attrNameLst>
                                      </p:cBhvr>
                                      <p:tavLst>
                                        <p:tav tm="0">
                                          <p:val>
                                            <p:fltVal val="0"/>
                                          </p:val>
                                        </p:tav>
                                        <p:tav tm="100000">
                                          <p:val>
                                            <p:strVal val="#ppt_h"/>
                                          </p:val>
                                        </p:tav>
                                      </p:tavLst>
                                    </p:anim>
                                    <p:animEffect transition="in" filter="fade">
                                      <p:cBhvr>
                                        <p:cTn id="20" dur="500"/>
                                        <p:tgtEl>
                                          <p:spTgt spid="6"/>
                                        </p:tgtEl>
                                      </p:cBhvr>
                                    </p:animEffect>
                                  </p:childTnLst>
                                </p:cTn>
                              </p:par>
                              <p:par>
                                <p:cTn id="21" presetID="53" presetClass="entr" presetSubtype="16" fill="hold" nodeType="withEffect">
                                  <p:stCondLst>
                                    <p:cond delay="0"/>
                                  </p:stCondLst>
                                  <p:childTnLst>
                                    <p:set>
                                      <p:cBhvr>
                                        <p:cTn id="22" dur="1" fill="hold">
                                          <p:stCondLst>
                                            <p:cond delay="0"/>
                                          </p:stCondLst>
                                        </p:cTn>
                                        <p:tgtEl>
                                          <p:spTgt spid="7"/>
                                        </p:tgtEl>
                                        <p:attrNameLst>
                                          <p:attrName>style.visibility</p:attrName>
                                        </p:attrNameLst>
                                      </p:cBhvr>
                                      <p:to>
                                        <p:strVal val="visible"/>
                                      </p:to>
                                    </p:set>
                                    <p:anim calcmode="lin" valueType="num">
                                      <p:cBhvr>
                                        <p:cTn id="23" dur="500" fill="hold"/>
                                        <p:tgtEl>
                                          <p:spTgt spid="7"/>
                                        </p:tgtEl>
                                        <p:attrNameLst>
                                          <p:attrName>ppt_w</p:attrName>
                                        </p:attrNameLst>
                                      </p:cBhvr>
                                      <p:tavLst>
                                        <p:tav tm="0">
                                          <p:val>
                                            <p:fltVal val="0"/>
                                          </p:val>
                                        </p:tav>
                                        <p:tav tm="100000">
                                          <p:val>
                                            <p:strVal val="#ppt_w"/>
                                          </p:val>
                                        </p:tav>
                                      </p:tavLst>
                                    </p:anim>
                                    <p:anim calcmode="lin" valueType="num">
                                      <p:cBhvr>
                                        <p:cTn id="24" dur="500" fill="hold"/>
                                        <p:tgtEl>
                                          <p:spTgt spid="7"/>
                                        </p:tgtEl>
                                        <p:attrNameLst>
                                          <p:attrName>ppt_h</p:attrName>
                                        </p:attrNameLst>
                                      </p:cBhvr>
                                      <p:tavLst>
                                        <p:tav tm="0">
                                          <p:val>
                                            <p:fltVal val="0"/>
                                          </p:val>
                                        </p:tav>
                                        <p:tav tm="100000">
                                          <p:val>
                                            <p:strVal val="#ppt_h"/>
                                          </p:val>
                                        </p:tav>
                                      </p:tavLst>
                                    </p:anim>
                                    <p:animEffect transition="in" filter="fade">
                                      <p:cBhvr>
                                        <p:cTn id="25" dur="500"/>
                                        <p:tgtEl>
                                          <p:spTgt spid="7"/>
                                        </p:tgtEl>
                                      </p:cBhvr>
                                    </p:animEffect>
                                  </p:childTnLst>
                                </p:cTn>
                              </p:par>
                              <p:par>
                                <p:cTn id="26" presetID="53" presetClass="entr" presetSubtype="16" fill="hold" nodeType="withEffect">
                                  <p:stCondLst>
                                    <p:cond delay="0"/>
                                  </p:stCondLst>
                                  <p:childTnLst>
                                    <p:set>
                                      <p:cBhvr>
                                        <p:cTn id="27" dur="1" fill="hold">
                                          <p:stCondLst>
                                            <p:cond delay="0"/>
                                          </p:stCondLst>
                                        </p:cTn>
                                        <p:tgtEl>
                                          <p:spTgt spid="8"/>
                                        </p:tgtEl>
                                        <p:attrNameLst>
                                          <p:attrName>style.visibility</p:attrName>
                                        </p:attrNameLst>
                                      </p:cBhvr>
                                      <p:to>
                                        <p:strVal val="visible"/>
                                      </p:to>
                                    </p:set>
                                    <p:anim calcmode="lin" valueType="num">
                                      <p:cBhvr>
                                        <p:cTn id="28" dur="500" fill="hold"/>
                                        <p:tgtEl>
                                          <p:spTgt spid="8"/>
                                        </p:tgtEl>
                                        <p:attrNameLst>
                                          <p:attrName>ppt_w</p:attrName>
                                        </p:attrNameLst>
                                      </p:cBhvr>
                                      <p:tavLst>
                                        <p:tav tm="0">
                                          <p:val>
                                            <p:fltVal val="0"/>
                                          </p:val>
                                        </p:tav>
                                        <p:tav tm="100000">
                                          <p:val>
                                            <p:strVal val="#ppt_w"/>
                                          </p:val>
                                        </p:tav>
                                      </p:tavLst>
                                    </p:anim>
                                    <p:anim calcmode="lin" valueType="num">
                                      <p:cBhvr>
                                        <p:cTn id="29" dur="500" fill="hold"/>
                                        <p:tgtEl>
                                          <p:spTgt spid="8"/>
                                        </p:tgtEl>
                                        <p:attrNameLst>
                                          <p:attrName>ppt_h</p:attrName>
                                        </p:attrNameLst>
                                      </p:cBhvr>
                                      <p:tavLst>
                                        <p:tav tm="0">
                                          <p:val>
                                            <p:fltVal val="0"/>
                                          </p:val>
                                        </p:tav>
                                        <p:tav tm="100000">
                                          <p:val>
                                            <p:strVal val="#ppt_h"/>
                                          </p:val>
                                        </p:tav>
                                      </p:tavLst>
                                    </p:anim>
                                    <p:animEffect transition="in" filter="fade">
                                      <p:cBhvr>
                                        <p:cTn id="30" dur="500"/>
                                        <p:tgtEl>
                                          <p:spTgt spid="8"/>
                                        </p:tgtEl>
                                      </p:cBhvr>
                                    </p:animEffect>
                                  </p:childTnLst>
                                </p:cTn>
                              </p:par>
                              <p:par>
                                <p:cTn id="31" presetID="53" presetClass="entr" presetSubtype="16"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p:cTn id="33" dur="500" fill="hold"/>
                                        <p:tgtEl>
                                          <p:spTgt spid="9"/>
                                        </p:tgtEl>
                                        <p:attrNameLst>
                                          <p:attrName>ppt_w</p:attrName>
                                        </p:attrNameLst>
                                      </p:cBhvr>
                                      <p:tavLst>
                                        <p:tav tm="0">
                                          <p:val>
                                            <p:fltVal val="0"/>
                                          </p:val>
                                        </p:tav>
                                        <p:tav tm="100000">
                                          <p:val>
                                            <p:strVal val="#ppt_w"/>
                                          </p:val>
                                        </p:tav>
                                      </p:tavLst>
                                    </p:anim>
                                    <p:anim calcmode="lin" valueType="num">
                                      <p:cBhvr>
                                        <p:cTn id="34" dur="500" fill="hold"/>
                                        <p:tgtEl>
                                          <p:spTgt spid="9"/>
                                        </p:tgtEl>
                                        <p:attrNameLst>
                                          <p:attrName>ppt_h</p:attrName>
                                        </p:attrNameLst>
                                      </p:cBhvr>
                                      <p:tavLst>
                                        <p:tav tm="0">
                                          <p:val>
                                            <p:fltVal val="0"/>
                                          </p:val>
                                        </p:tav>
                                        <p:tav tm="100000">
                                          <p:val>
                                            <p:strVal val="#ppt_h"/>
                                          </p:val>
                                        </p:tav>
                                      </p:tavLst>
                                    </p:anim>
                                    <p:animEffect transition="in" filter="fade">
                                      <p:cBhvr>
                                        <p:cTn id="35" dur="500"/>
                                        <p:tgtEl>
                                          <p:spTgt spid="9"/>
                                        </p:tgtEl>
                                      </p:cBhvr>
                                    </p:animEffect>
                                  </p:childTnLst>
                                </p:cTn>
                              </p:par>
                              <p:par>
                                <p:cTn id="36" presetID="53" presetClass="entr" presetSubtype="16" fill="hold" nodeType="with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par>
                                <p:cTn id="41" presetID="53" presetClass="entr" presetSubtype="16" fill="hold" nodeType="withEffect">
                                  <p:stCondLst>
                                    <p:cond delay="0"/>
                                  </p:stCondLst>
                                  <p:childTnLst>
                                    <p:set>
                                      <p:cBhvr>
                                        <p:cTn id="42" dur="1" fill="hold">
                                          <p:stCondLst>
                                            <p:cond delay="0"/>
                                          </p:stCondLst>
                                        </p:cTn>
                                        <p:tgtEl>
                                          <p:spTgt spid="12"/>
                                        </p:tgtEl>
                                        <p:attrNameLst>
                                          <p:attrName>style.visibility</p:attrName>
                                        </p:attrNameLst>
                                      </p:cBhvr>
                                      <p:to>
                                        <p:strVal val="visible"/>
                                      </p:to>
                                    </p:set>
                                    <p:anim calcmode="lin" valueType="num">
                                      <p:cBhvr>
                                        <p:cTn id="43" dur="500" fill="hold"/>
                                        <p:tgtEl>
                                          <p:spTgt spid="12"/>
                                        </p:tgtEl>
                                        <p:attrNameLst>
                                          <p:attrName>ppt_w</p:attrName>
                                        </p:attrNameLst>
                                      </p:cBhvr>
                                      <p:tavLst>
                                        <p:tav tm="0">
                                          <p:val>
                                            <p:fltVal val="0"/>
                                          </p:val>
                                        </p:tav>
                                        <p:tav tm="100000">
                                          <p:val>
                                            <p:strVal val="#ppt_w"/>
                                          </p:val>
                                        </p:tav>
                                      </p:tavLst>
                                    </p:anim>
                                    <p:anim calcmode="lin" valueType="num">
                                      <p:cBhvr>
                                        <p:cTn id="44" dur="500" fill="hold"/>
                                        <p:tgtEl>
                                          <p:spTgt spid="12"/>
                                        </p:tgtEl>
                                        <p:attrNameLst>
                                          <p:attrName>ppt_h</p:attrName>
                                        </p:attrNameLst>
                                      </p:cBhvr>
                                      <p:tavLst>
                                        <p:tav tm="0">
                                          <p:val>
                                            <p:fltVal val="0"/>
                                          </p:val>
                                        </p:tav>
                                        <p:tav tm="100000">
                                          <p:val>
                                            <p:strVal val="#ppt_h"/>
                                          </p:val>
                                        </p:tav>
                                      </p:tavLst>
                                    </p:anim>
                                    <p:animEffect transition="in" filter="fade">
                                      <p:cBhvr>
                                        <p:cTn id="45" dur="500"/>
                                        <p:tgtEl>
                                          <p:spTgt spid="12"/>
                                        </p:tgtEl>
                                      </p:cBhvr>
                                    </p:animEffect>
                                  </p:childTnLst>
                                </p:cTn>
                              </p:par>
                              <p:par>
                                <p:cTn id="46" presetID="53" presetClass="entr" presetSubtype="16" fill="hold" nodeType="withEffect">
                                  <p:stCondLst>
                                    <p:cond delay="0"/>
                                  </p:stCondLst>
                                  <p:childTnLst>
                                    <p:set>
                                      <p:cBhvr>
                                        <p:cTn id="47" dur="1" fill="hold">
                                          <p:stCondLst>
                                            <p:cond delay="0"/>
                                          </p:stCondLst>
                                        </p:cTn>
                                        <p:tgtEl>
                                          <p:spTgt spid="13"/>
                                        </p:tgtEl>
                                        <p:attrNameLst>
                                          <p:attrName>style.visibility</p:attrName>
                                        </p:attrNameLst>
                                      </p:cBhvr>
                                      <p:to>
                                        <p:strVal val="visible"/>
                                      </p:to>
                                    </p:set>
                                    <p:anim calcmode="lin" valueType="num">
                                      <p:cBhvr>
                                        <p:cTn id="48" dur="500" fill="hold"/>
                                        <p:tgtEl>
                                          <p:spTgt spid="13"/>
                                        </p:tgtEl>
                                        <p:attrNameLst>
                                          <p:attrName>ppt_w</p:attrName>
                                        </p:attrNameLst>
                                      </p:cBhvr>
                                      <p:tavLst>
                                        <p:tav tm="0">
                                          <p:val>
                                            <p:fltVal val="0"/>
                                          </p:val>
                                        </p:tav>
                                        <p:tav tm="100000">
                                          <p:val>
                                            <p:strVal val="#ppt_w"/>
                                          </p:val>
                                        </p:tav>
                                      </p:tavLst>
                                    </p:anim>
                                    <p:anim calcmode="lin" valueType="num">
                                      <p:cBhvr>
                                        <p:cTn id="49" dur="500" fill="hold"/>
                                        <p:tgtEl>
                                          <p:spTgt spid="13"/>
                                        </p:tgtEl>
                                        <p:attrNameLst>
                                          <p:attrName>ppt_h</p:attrName>
                                        </p:attrNameLst>
                                      </p:cBhvr>
                                      <p:tavLst>
                                        <p:tav tm="0">
                                          <p:val>
                                            <p:fltVal val="0"/>
                                          </p:val>
                                        </p:tav>
                                        <p:tav tm="100000">
                                          <p:val>
                                            <p:strVal val="#ppt_h"/>
                                          </p:val>
                                        </p:tav>
                                      </p:tavLst>
                                    </p:anim>
                                    <p:animEffect transition="in" filter="fade">
                                      <p:cBhvr>
                                        <p:cTn id="50" dur="500"/>
                                        <p:tgtEl>
                                          <p:spTgt spid="13"/>
                                        </p:tgtEl>
                                      </p:cBhvr>
                                    </p:animEffect>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45"/>
                                        </p:tgtEl>
                                        <p:attrNameLst>
                                          <p:attrName>style.visibility</p:attrName>
                                        </p:attrNameLst>
                                      </p:cBhvr>
                                      <p:to>
                                        <p:strVal val="visible"/>
                                      </p:to>
                                    </p:set>
                                    <p:animEffect transition="in" filter="fade">
                                      <p:cBhvr>
                                        <p:cTn id="55" dur="1000"/>
                                        <p:tgtEl>
                                          <p:spTgt spid="45"/>
                                        </p:tgtEl>
                                      </p:cBhvr>
                                    </p:animEffect>
                                    <p:anim calcmode="lin" valueType="num">
                                      <p:cBhvr>
                                        <p:cTn id="56" dur="1000" fill="hold"/>
                                        <p:tgtEl>
                                          <p:spTgt spid="45"/>
                                        </p:tgtEl>
                                        <p:attrNameLst>
                                          <p:attrName>ppt_x</p:attrName>
                                        </p:attrNameLst>
                                      </p:cBhvr>
                                      <p:tavLst>
                                        <p:tav tm="0">
                                          <p:val>
                                            <p:strVal val="#ppt_x"/>
                                          </p:val>
                                        </p:tav>
                                        <p:tav tm="100000">
                                          <p:val>
                                            <p:strVal val="#ppt_x"/>
                                          </p:val>
                                        </p:tav>
                                      </p:tavLst>
                                    </p:anim>
                                    <p:anim calcmode="lin" valueType="num">
                                      <p:cBhvr>
                                        <p:cTn id="57" dur="1000" fill="hold"/>
                                        <p:tgtEl>
                                          <p:spTgt spid="4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56"/>
                                        </p:tgtEl>
                                        <p:attrNameLst>
                                          <p:attrName>style.visibility</p:attrName>
                                        </p:attrNameLst>
                                      </p:cBhvr>
                                      <p:to>
                                        <p:strVal val="visible"/>
                                      </p:to>
                                    </p:set>
                                    <p:animEffect transition="in" filter="fade">
                                      <p:cBhvr>
                                        <p:cTn id="60" dur="1000"/>
                                        <p:tgtEl>
                                          <p:spTgt spid="56"/>
                                        </p:tgtEl>
                                      </p:cBhvr>
                                    </p:animEffect>
                                    <p:anim calcmode="lin" valueType="num">
                                      <p:cBhvr>
                                        <p:cTn id="61" dur="1000" fill="hold"/>
                                        <p:tgtEl>
                                          <p:spTgt spid="56"/>
                                        </p:tgtEl>
                                        <p:attrNameLst>
                                          <p:attrName>ppt_x</p:attrName>
                                        </p:attrNameLst>
                                      </p:cBhvr>
                                      <p:tavLst>
                                        <p:tav tm="0">
                                          <p:val>
                                            <p:strVal val="#ppt_x"/>
                                          </p:val>
                                        </p:tav>
                                        <p:tav tm="100000">
                                          <p:val>
                                            <p:strVal val="#ppt_x"/>
                                          </p:val>
                                        </p:tav>
                                      </p:tavLst>
                                    </p:anim>
                                    <p:anim calcmode="lin" valueType="num">
                                      <p:cBhvr>
                                        <p:cTn id="62" dur="1000" fill="hold"/>
                                        <p:tgtEl>
                                          <p:spTgt spid="56"/>
                                        </p:tgtEl>
                                        <p:attrNameLst>
                                          <p:attrName>ppt_y</p:attrName>
                                        </p:attrNameLst>
                                      </p:cBhvr>
                                      <p:tavLst>
                                        <p:tav tm="0">
                                          <p:val>
                                            <p:strVal val="#ppt_y+.1"/>
                                          </p:val>
                                        </p:tav>
                                        <p:tav tm="100000">
                                          <p:val>
                                            <p:strVal val="#ppt_y"/>
                                          </p:val>
                                        </p:tav>
                                      </p:tavLst>
                                    </p:anim>
                                  </p:childTnLst>
                                </p:cTn>
                              </p:par>
                              <p:par>
                                <p:cTn id="63" presetID="42" presetClass="entr" presetSubtype="0" fill="hold" grpId="0" nodeType="withEffect">
                                  <p:stCondLst>
                                    <p:cond delay="0"/>
                                  </p:stCondLst>
                                  <p:childTnLst>
                                    <p:set>
                                      <p:cBhvr>
                                        <p:cTn id="64" dur="1" fill="hold">
                                          <p:stCondLst>
                                            <p:cond delay="0"/>
                                          </p:stCondLst>
                                        </p:cTn>
                                        <p:tgtEl>
                                          <p:spTgt spid="78"/>
                                        </p:tgtEl>
                                        <p:attrNameLst>
                                          <p:attrName>style.visibility</p:attrName>
                                        </p:attrNameLst>
                                      </p:cBhvr>
                                      <p:to>
                                        <p:strVal val="visible"/>
                                      </p:to>
                                    </p:set>
                                    <p:animEffect transition="in" filter="fade">
                                      <p:cBhvr>
                                        <p:cTn id="65" dur="1000"/>
                                        <p:tgtEl>
                                          <p:spTgt spid="78"/>
                                        </p:tgtEl>
                                      </p:cBhvr>
                                    </p:animEffect>
                                    <p:anim calcmode="lin" valueType="num">
                                      <p:cBhvr>
                                        <p:cTn id="66" dur="1000" fill="hold"/>
                                        <p:tgtEl>
                                          <p:spTgt spid="78"/>
                                        </p:tgtEl>
                                        <p:attrNameLst>
                                          <p:attrName>ppt_x</p:attrName>
                                        </p:attrNameLst>
                                      </p:cBhvr>
                                      <p:tavLst>
                                        <p:tav tm="0">
                                          <p:val>
                                            <p:strVal val="#ppt_x"/>
                                          </p:val>
                                        </p:tav>
                                        <p:tav tm="100000">
                                          <p:val>
                                            <p:strVal val="#ppt_x"/>
                                          </p:val>
                                        </p:tav>
                                      </p:tavLst>
                                    </p:anim>
                                    <p:anim calcmode="lin" valueType="num">
                                      <p:cBhvr>
                                        <p:cTn id="67" dur="1000" fill="hold"/>
                                        <p:tgtEl>
                                          <p:spTgt spid="78"/>
                                        </p:tgtEl>
                                        <p:attrNameLst>
                                          <p:attrName>ppt_y</p:attrName>
                                        </p:attrNameLst>
                                      </p:cBhvr>
                                      <p:tavLst>
                                        <p:tav tm="0">
                                          <p:val>
                                            <p:strVal val="#ppt_y+.1"/>
                                          </p:val>
                                        </p:tav>
                                        <p:tav tm="100000">
                                          <p:val>
                                            <p:strVal val="#ppt_y"/>
                                          </p:val>
                                        </p:tav>
                                      </p:tavLst>
                                    </p:anim>
                                  </p:childTnLst>
                                </p:cTn>
                              </p:par>
                              <p:par>
                                <p:cTn id="68" presetID="42" presetClass="entr" presetSubtype="0" fill="hold" grpId="0" nodeType="withEffect">
                                  <p:stCondLst>
                                    <p:cond delay="0"/>
                                  </p:stCondLst>
                                  <p:childTnLst>
                                    <p:set>
                                      <p:cBhvr>
                                        <p:cTn id="69" dur="1" fill="hold">
                                          <p:stCondLst>
                                            <p:cond delay="0"/>
                                          </p:stCondLst>
                                        </p:cTn>
                                        <p:tgtEl>
                                          <p:spTgt spid="85"/>
                                        </p:tgtEl>
                                        <p:attrNameLst>
                                          <p:attrName>style.visibility</p:attrName>
                                        </p:attrNameLst>
                                      </p:cBhvr>
                                      <p:to>
                                        <p:strVal val="visible"/>
                                      </p:to>
                                    </p:set>
                                    <p:animEffect transition="in" filter="fade">
                                      <p:cBhvr>
                                        <p:cTn id="70" dur="1000"/>
                                        <p:tgtEl>
                                          <p:spTgt spid="85"/>
                                        </p:tgtEl>
                                      </p:cBhvr>
                                    </p:animEffect>
                                    <p:anim calcmode="lin" valueType="num">
                                      <p:cBhvr>
                                        <p:cTn id="71" dur="1000" fill="hold"/>
                                        <p:tgtEl>
                                          <p:spTgt spid="85"/>
                                        </p:tgtEl>
                                        <p:attrNameLst>
                                          <p:attrName>ppt_x</p:attrName>
                                        </p:attrNameLst>
                                      </p:cBhvr>
                                      <p:tavLst>
                                        <p:tav tm="0">
                                          <p:val>
                                            <p:strVal val="#ppt_x"/>
                                          </p:val>
                                        </p:tav>
                                        <p:tav tm="100000">
                                          <p:val>
                                            <p:strVal val="#ppt_x"/>
                                          </p:val>
                                        </p:tav>
                                      </p:tavLst>
                                    </p:anim>
                                    <p:anim calcmode="lin" valueType="num">
                                      <p:cBhvr>
                                        <p:cTn id="72" dur="1000" fill="hold"/>
                                        <p:tgtEl>
                                          <p:spTgt spid="85"/>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childTnLst>
                                    <p:set>
                                      <p:cBhvr>
                                        <p:cTn id="74" dur="1" fill="hold">
                                          <p:stCondLst>
                                            <p:cond delay="0"/>
                                          </p:stCondLst>
                                        </p:cTn>
                                        <p:tgtEl>
                                          <p:spTgt spid="121"/>
                                        </p:tgtEl>
                                        <p:attrNameLst>
                                          <p:attrName>style.visibility</p:attrName>
                                        </p:attrNameLst>
                                      </p:cBhvr>
                                      <p:to>
                                        <p:strVal val="visible"/>
                                      </p:to>
                                    </p:set>
                                    <p:animEffect transition="in" filter="fade">
                                      <p:cBhvr>
                                        <p:cTn id="75" dur="1000"/>
                                        <p:tgtEl>
                                          <p:spTgt spid="121"/>
                                        </p:tgtEl>
                                      </p:cBhvr>
                                    </p:animEffect>
                                    <p:anim calcmode="lin" valueType="num">
                                      <p:cBhvr>
                                        <p:cTn id="76" dur="1000" fill="hold"/>
                                        <p:tgtEl>
                                          <p:spTgt spid="121"/>
                                        </p:tgtEl>
                                        <p:attrNameLst>
                                          <p:attrName>ppt_x</p:attrName>
                                        </p:attrNameLst>
                                      </p:cBhvr>
                                      <p:tavLst>
                                        <p:tav tm="0">
                                          <p:val>
                                            <p:strVal val="#ppt_x"/>
                                          </p:val>
                                        </p:tav>
                                        <p:tav tm="100000">
                                          <p:val>
                                            <p:strVal val="#ppt_x"/>
                                          </p:val>
                                        </p:tav>
                                      </p:tavLst>
                                    </p:anim>
                                    <p:anim calcmode="lin" valueType="num">
                                      <p:cBhvr>
                                        <p:cTn id="77" dur="1000" fill="hold"/>
                                        <p:tgtEl>
                                          <p:spTgt spid="121"/>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122"/>
                                        </p:tgtEl>
                                        <p:attrNameLst>
                                          <p:attrName>style.visibility</p:attrName>
                                        </p:attrNameLst>
                                      </p:cBhvr>
                                      <p:to>
                                        <p:strVal val="visible"/>
                                      </p:to>
                                    </p:set>
                                    <p:animEffect transition="in" filter="fade">
                                      <p:cBhvr>
                                        <p:cTn id="80" dur="1000"/>
                                        <p:tgtEl>
                                          <p:spTgt spid="122"/>
                                        </p:tgtEl>
                                      </p:cBhvr>
                                    </p:animEffect>
                                    <p:anim calcmode="lin" valueType="num">
                                      <p:cBhvr>
                                        <p:cTn id="81" dur="1000" fill="hold"/>
                                        <p:tgtEl>
                                          <p:spTgt spid="122"/>
                                        </p:tgtEl>
                                        <p:attrNameLst>
                                          <p:attrName>ppt_x</p:attrName>
                                        </p:attrNameLst>
                                      </p:cBhvr>
                                      <p:tavLst>
                                        <p:tav tm="0">
                                          <p:val>
                                            <p:strVal val="#ppt_x"/>
                                          </p:val>
                                        </p:tav>
                                        <p:tav tm="100000">
                                          <p:val>
                                            <p:strVal val="#ppt_x"/>
                                          </p:val>
                                        </p:tav>
                                      </p:tavLst>
                                    </p:anim>
                                    <p:anim calcmode="lin" valueType="num">
                                      <p:cBhvr>
                                        <p:cTn id="82" dur="1000" fill="hold"/>
                                        <p:tgtEl>
                                          <p:spTgt spid="122"/>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123"/>
                                        </p:tgtEl>
                                        <p:attrNameLst>
                                          <p:attrName>style.visibility</p:attrName>
                                        </p:attrNameLst>
                                      </p:cBhvr>
                                      <p:to>
                                        <p:strVal val="visible"/>
                                      </p:to>
                                    </p:set>
                                    <p:animEffect transition="in" filter="fade">
                                      <p:cBhvr>
                                        <p:cTn id="85" dur="1000"/>
                                        <p:tgtEl>
                                          <p:spTgt spid="123"/>
                                        </p:tgtEl>
                                      </p:cBhvr>
                                    </p:animEffect>
                                    <p:anim calcmode="lin" valueType="num">
                                      <p:cBhvr>
                                        <p:cTn id="86" dur="1000" fill="hold"/>
                                        <p:tgtEl>
                                          <p:spTgt spid="123"/>
                                        </p:tgtEl>
                                        <p:attrNameLst>
                                          <p:attrName>ppt_x</p:attrName>
                                        </p:attrNameLst>
                                      </p:cBhvr>
                                      <p:tavLst>
                                        <p:tav tm="0">
                                          <p:val>
                                            <p:strVal val="#ppt_x"/>
                                          </p:val>
                                        </p:tav>
                                        <p:tav tm="100000">
                                          <p:val>
                                            <p:strVal val="#ppt_x"/>
                                          </p:val>
                                        </p:tav>
                                      </p:tavLst>
                                    </p:anim>
                                    <p:anim calcmode="lin" valueType="num">
                                      <p:cBhvr>
                                        <p:cTn id="87" dur="1000" fill="hold"/>
                                        <p:tgtEl>
                                          <p:spTgt spid="123"/>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24"/>
                                        </p:tgtEl>
                                        <p:attrNameLst>
                                          <p:attrName>style.visibility</p:attrName>
                                        </p:attrNameLst>
                                      </p:cBhvr>
                                      <p:to>
                                        <p:strVal val="visible"/>
                                      </p:to>
                                    </p:set>
                                    <p:animEffect transition="in" filter="fade">
                                      <p:cBhvr>
                                        <p:cTn id="90" dur="1000"/>
                                        <p:tgtEl>
                                          <p:spTgt spid="124"/>
                                        </p:tgtEl>
                                      </p:cBhvr>
                                    </p:animEffect>
                                    <p:anim calcmode="lin" valueType="num">
                                      <p:cBhvr>
                                        <p:cTn id="91" dur="1000" fill="hold"/>
                                        <p:tgtEl>
                                          <p:spTgt spid="124"/>
                                        </p:tgtEl>
                                        <p:attrNameLst>
                                          <p:attrName>ppt_x</p:attrName>
                                        </p:attrNameLst>
                                      </p:cBhvr>
                                      <p:tavLst>
                                        <p:tav tm="0">
                                          <p:val>
                                            <p:strVal val="#ppt_x"/>
                                          </p:val>
                                        </p:tav>
                                        <p:tav tm="100000">
                                          <p:val>
                                            <p:strVal val="#ppt_x"/>
                                          </p:val>
                                        </p:tav>
                                      </p:tavLst>
                                    </p:anim>
                                    <p:anim calcmode="lin" valueType="num">
                                      <p:cBhvr>
                                        <p:cTn id="92" dur="1000" fill="hold"/>
                                        <p:tgtEl>
                                          <p:spTgt spid="124"/>
                                        </p:tgtEl>
                                        <p:attrNameLst>
                                          <p:attrName>ppt_y</p:attrName>
                                        </p:attrNameLst>
                                      </p:cBhvr>
                                      <p:tavLst>
                                        <p:tav tm="0">
                                          <p:val>
                                            <p:strVal val="#ppt_y+.1"/>
                                          </p:val>
                                        </p:tav>
                                        <p:tav tm="100000">
                                          <p:val>
                                            <p:strVal val="#ppt_y"/>
                                          </p:val>
                                        </p:tav>
                                      </p:tavLst>
                                    </p:anim>
                                  </p:childTnLst>
                                </p:cTn>
                              </p:par>
                              <p:par>
                                <p:cTn id="93" presetID="42" presetClass="entr" presetSubtype="0" fill="hold" nodeType="withEffect">
                                  <p:stCondLst>
                                    <p:cond delay="0"/>
                                  </p:stCondLst>
                                  <p:childTnLst>
                                    <p:set>
                                      <p:cBhvr>
                                        <p:cTn id="94" dur="1" fill="hold">
                                          <p:stCondLst>
                                            <p:cond delay="0"/>
                                          </p:stCondLst>
                                        </p:cTn>
                                        <p:tgtEl>
                                          <p:spTgt spid="50"/>
                                        </p:tgtEl>
                                        <p:attrNameLst>
                                          <p:attrName>style.visibility</p:attrName>
                                        </p:attrNameLst>
                                      </p:cBhvr>
                                      <p:to>
                                        <p:strVal val="visible"/>
                                      </p:to>
                                    </p:set>
                                    <p:animEffect transition="in" filter="fade">
                                      <p:cBhvr>
                                        <p:cTn id="95" dur="1000"/>
                                        <p:tgtEl>
                                          <p:spTgt spid="50"/>
                                        </p:tgtEl>
                                      </p:cBhvr>
                                    </p:animEffect>
                                    <p:anim calcmode="lin" valueType="num">
                                      <p:cBhvr>
                                        <p:cTn id="96" dur="1000" fill="hold"/>
                                        <p:tgtEl>
                                          <p:spTgt spid="50"/>
                                        </p:tgtEl>
                                        <p:attrNameLst>
                                          <p:attrName>ppt_x</p:attrName>
                                        </p:attrNameLst>
                                      </p:cBhvr>
                                      <p:tavLst>
                                        <p:tav tm="0">
                                          <p:val>
                                            <p:strVal val="#ppt_x"/>
                                          </p:val>
                                        </p:tav>
                                        <p:tav tm="100000">
                                          <p:val>
                                            <p:strVal val="#ppt_x"/>
                                          </p:val>
                                        </p:tav>
                                      </p:tavLst>
                                    </p:anim>
                                    <p:anim calcmode="lin" valueType="num">
                                      <p:cBhvr>
                                        <p:cTn id="97" dur="1000" fill="hold"/>
                                        <p:tgtEl>
                                          <p:spTgt spid="50"/>
                                        </p:tgtEl>
                                        <p:attrNameLst>
                                          <p:attrName>ppt_y</p:attrName>
                                        </p:attrNameLst>
                                      </p:cBhvr>
                                      <p:tavLst>
                                        <p:tav tm="0">
                                          <p:val>
                                            <p:strVal val="#ppt_y+.1"/>
                                          </p:val>
                                        </p:tav>
                                        <p:tav tm="100000">
                                          <p:val>
                                            <p:strVal val="#ppt_y"/>
                                          </p:val>
                                        </p:tav>
                                      </p:tavLst>
                                    </p:anim>
                                  </p:childTnLst>
                                </p:cTn>
                              </p:par>
                              <p:par>
                                <p:cTn id="98" presetID="42" presetClass="entr" presetSubtype="0" fill="hold" nodeType="withEffect">
                                  <p:stCondLst>
                                    <p:cond delay="0"/>
                                  </p:stCondLst>
                                  <p:childTnLst>
                                    <p:set>
                                      <p:cBhvr>
                                        <p:cTn id="99" dur="1" fill="hold">
                                          <p:stCondLst>
                                            <p:cond delay="0"/>
                                          </p:stCondLst>
                                        </p:cTn>
                                        <p:tgtEl>
                                          <p:spTgt spid="40"/>
                                        </p:tgtEl>
                                        <p:attrNameLst>
                                          <p:attrName>style.visibility</p:attrName>
                                        </p:attrNameLst>
                                      </p:cBhvr>
                                      <p:to>
                                        <p:strVal val="visible"/>
                                      </p:to>
                                    </p:set>
                                    <p:animEffect transition="in" filter="fade">
                                      <p:cBhvr>
                                        <p:cTn id="100" dur="1000"/>
                                        <p:tgtEl>
                                          <p:spTgt spid="40"/>
                                        </p:tgtEl>
                                      </p:cBhvr>
                                    </p:animEffect>
                                    <p:anim calcmode="lin" valueType="num">
                                      <p:cBhvr>
                                        <p:cTn id="101" dur="1000" fill="hold"/>
                                        <p:tgtEl>
                                          <p:spTgt spid="40"/>
                                        </p:tgtEl>
                                        <p:attrNameLst>
                                          <p:attrName>ppt_x</p:attrName>
                                        </p:attrNameLst>
                                      </p:cBhvr>
                                      <p:tavLst>
                                        <p:tav tm="0">
                                          <p:val>
                                            <p:strVal val="#ppt_x"/>
                                          </p:val>
                                        </p:tav>
                                        <p:tav tm="100000">
                                          <p:val>
                                            <p:strVal val="#ppt_x"/>
                                          </p:val>
                                        </p:tav>
                                      </p:tavLst>
                                    </p:anim>
                                    <p:anim calcmode="lin" valueType="num">
                                      <p:cBhvr>
                                        <p:cTn id="102" dur="1000" fill="hold"/>
                                        <p:tgtEl>
                                          <p:spTgt spid="40"/>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73"/>
                                        </p:tgtEl>
                                        <p:attrNameLst>
                                          <p:attrName>style.visibility</p:attrName>
                                        </p:attrNameLst>
                                      </p:cBhvr>
                                      <p:to>
                                        <p:strVal val="visible"/>
                                      </p:to>
                                    </p:set>
                                    <p:animEffect transition="in" filter="fade">
                                      <p:cBhvr>
                                        <p:cTn id="105" dur="1000"/>
                                        <p:tgtEl>
                                          <p:spTgt spid="73"/>
                                        </p:tgtEl>
                                      </p:cBhvr>
                                    </p:animEffect>
                                    <p:anim calcmode="lin" valueType="num">
                                      <p:cBhvr>
                                        <p:cTn id="106" dur="1000" fill="hold"/>
                                        <p:tgtEl>
                                          <p:spTgt spid="73"/>
                                        </p:tgtEl>
                                        <p:attrNameLst>
                                          <p:attrName>ppt_x</p:attrName>
                                        </p:attrNameLst>
                                      </p:cBhvr>
                                      <p:tavLst>
                                        <p:tav tm="0">
                                          <p:val>
                                            <p:strVal val="#ppt_x"/>
                                          </p:val>
                                        </p:tav>
                                        <p:tav tm="100000">
                                          <p:val>
                                            <p:strVal val="#ppt_x"/>
                                          </p:val>
                                        </p:tav>
                                      </p:tavLst>
                                    </p:anim>
                                    <p:anim calcmode="lin" valueType="num">
                                      <p:cBhvr>
                                        <p:cTn id="107" dur="1000" fill="hold"/>
                                        <p:tgtEl>
                                          <p:spTgt spid="73"/>
                                        </p:tgtEl>
                                        <p:attrNameLst>
                                          <p:attrName>ppt_y</p:attrName>
                                        </p:attrNameLst>
                                      </p:cBhvr>
                                      <p:tavLst>
                                        <p:tav tm="0">
                                          <p:val>
                                            <p:strVal val="#ppt_y+.1"/>
                                          </p:val>
                                        </p:tav>
                                        <p:tav tm="100000">
                                          <p:val>
                                            <p:strVal val="#ppt_y"/>
                                          </p:val>
                                        </p:tav>
                                      </p:tavLst>
                                    </p:anim>
                                  </p:childTnLst>
                                </p:cTn>
                              </p:par>
                              <p:par>
                                <p:cTn id="108" presetID="42" presetClass="entr" presetSubtype="0" fill="hold" nodeType="withEffect">
                                  <p:stCondLst>
                                    <p:cond delay="0"/>
                                  </p:stCondLst>
                                  <p:childTnLst>
                                    <p:set>
                                      <p:cBhvr>
                                        <p:cTn id="109" dur="1" fill="hold">
                                          <p:stCondLst>
                                            <p:cond delay="0"/>
                                          </p:stCondLst>
                                        </p:cTn>
                                        <p:tgtEl>
                                          <p:spTgt spid="80"/>
                                        </p:tgtEl>
                                        <p:attrNameLst>
                                          <p:attrName>style.visibility</p:attrName>
                                        </p:attrNameLst>
                                      </p:cBhvr>
                                      <p:to>
                                        <p:strVal val="visible"/>
                                      </p:to>
                                    </p:set>
                                    <p:animEffect transition="in" filter="fade">
                                      <p:cBhvr>
                                        <p:cTn id="110" dur="1000"/>
                                        <p:tgtEl>
                                          <p:spTgt spid="80"/>
                                        </p:tgtEl>
                                      </p:cBhvr>
                                    </p:animEffect>
                                    <p:anim calcmode="lin" valueType="num">
                                      <p:cBhvr>
                                        <p:cTn id="111" dur="1000" fill="hold"/>
                                        <p:tgtEl>
                                          <p:spTgt spid="80"/>
                                        </p:tgtEl>
                                        <p:attrNameLst>
                                          <p:attrName>ppt_x</p:attrName>
                                        </p:attrNameLst>
                                      </p:cBhvr>
                                      <p:tavLst>
                                        <p:tav tm="0">
                                          <p:val>
                                            <p:strVal val="#ppt_x"/>
                                          </p:val>
                                        </p:tav>
                                        <p:tav tm="100000">
                                          <p:val>
                                            <p:strVal val="#ppt_x"/>
                                          </p:val>
                                        </p:tav>
                                      </p:tavLst>
                                    </p:anim>
                                    <p:anim calcmode="lin" valueType="num">
                                      <p:cBhvr>
                                        <p:cTn id="112" dur="1000" fill="hold"/>
                                        <p:tgtEl>
                                          <p:spTgt spid="80"/>
                                        </p:tgtEl>
                                        <p:attrNameLst>
                                          <p:attrName>ppt_y</p:attrName>
                                        </p:attrNameLst>
                                      </p:cBhvr>
                                      <p:tavLst>
                                        <p:tav tm="0">
                                          <p:val>
                                            <p:strVal val="#ppt_y+.1"/>
                                          </p:val>
                                        </p:tav>
                                        <p:tav tm="100000">
                                          <p:val>
                                            <p:strVal val="#ppt_y"/>
                                          </p:val>
                                        </p:tav>
                                      </p:tavLst>
                                    </p:anim>
                                  </p:childTnLst>
                                </p:cTn>
                              </p:par>
                            </p:childTnLst>
                          </p:cTn>
                        </p:par>
                      </p:childTnLst>
                    </p:cTn>
                  </p:par>
                  <p:par>
                    <p:cTn id="113" fill="hold">
                      <p:stCondLst>
                        <p:cond delay="indefinite"/>
                      </p:stCondLst>
                      <p:childTnLst>
                        <p:par>
                          <p:cTn id="114" fill="hold">
                            <p:stCondLst>
                              <p:cond delay="0"/>
                            </p:stCondLst>
                            <p:childTnLst>
                              <p:par>
                                <p:cTn id="115" presetID="47" presetClass="entr" presetSubtype="0" fill="hold" grpId="0" nodeType="clickEffect">
                                  <p:stCondLst>
                                    <p:cond delay="0"/>
                                  </p:stCondLst>
                                  <p:childTnLst>
                                    <p:set>
                                      <p:cBhvr>
                                        <p:cTn id="116" dur="1" fill="hold">
                                          <p:stCondLst>
                                            <p:cond delay="0"/>
                                          </p:stCondLst>
                                        </p:cTn>
                                        <p:tgtEl>
                                          <p:spTgt spid="92"/>
                                        </p:tgtEl>
                                        <p:attrNameLst>
                                          <p:attrName>style.visibility</p:attrName>
                                        </p:attrNameLst>
                                      </p:cBhvr>
                                      <p:to>
                                        <p:strVal val="visible"/>
                                      </p:to>
                                    </p:set>
                                    <p:animEffect transition="in" filter="fade">
                                      <p:cBhvr>
                                        <p:cTn id="117" dur="1000"/>
                                        <p:tgtEl>
                                          <p:spTgt spid="92"/>
                                        </p:tgtEl>
                                      </p:cBhvr>
                                    </p:animEffect>
                                    <p:anim calcmode="lin" valueType="num">
                                      <p:cBhvr>
                                        <p:cTn id="118" dur="1000" fill="hold"/>
                                        <p:tgtEl>
                                          <p:spTgt spid="92"/>
                                        </p:tgtEl>
                                        <p:attrNameLst>
                                          <p:attrName>ppt_x</p:attrName>
                                        </p:attrNameLst>
                                      </p:cBhvr>
                                      <p:tavLst>
                                        <p:tav tm="0">
                                          <p:val>
                                            <p:strVal val="#ppt_x"/>
                                          </p:val>
                                        </p:tav>
                                        <p:tav tm="100000">
                                          <p:val>
                                            <p:strVal val="#ppt_x"/>
                                          </p:val>
                                        </p:tav>
                                      </p:tavLst>
                                    </p:anim>
                                    <p:anim calcmode="lin" valueType="num">
                                      <p:cBhvr>
                                        <p:cTn id="119" dur="1000" fill="hold"/>
                                        <p:tgtEl>
                                          <p:spTgt spid="92"/>
                                        </p:tgtEl>
                                        <p:attrNameLst>
                                          <p:attrName>ppt_y</p:attrName>
                                        </p:attrNameLst>
                                      </p:cBhvr>
                                      <p:tavLst>
                                        <p:tav tm="0">
                                          <p:val>
                                            <p:strVal val="#ppt_y-.1"/>
                                          </p:val>
                                        </p:tav>
                                        <p:tav tm="100000">
                                          <p:val>
                                            <p:strVal val="#ppt_y"/>
                                          </p:val>
                                        </p:tav>
                                      </p:tavLst>
                                    </p:anim>
                                  </p:childTnLst>
                                </p:cTn>
                              </p:par>
                              <p:par>
                                <p:cTn id="120" presetID="47" presetClass="entr" presetSubtype="0" fill="hold" grpId="0" nodeType="withEffect">
                                  <p:stCondLst>
                                    <p:cond delay="0"/>
                                  </p:stCondLst>
                                  <p:childTnLst>
                                    <p:set>
                                      <p:cBhvr>
                                        <p:cTn id="121" dur="1" fill="hold">
                                          <p:stCondLst>
                                            <p:cond delay="0"/>
                                          </p:stCondLst>
                                        </p:cTn>
                                        <p:tgtEl>
                                          <p:spTgt spid="99"/>
                                        </p:tgtEl>
                                        <p:attrNameLst>
                                          <p:attrName>style.visibility</p:attrName>
                                        </p:attrNameLst>
                                      </p:cBhvr>
                                      <p:to>
                                        <p:strVal val="visible"/>
                                      </p:to>
                                    </p:set>
                                    <p:animEffect transition="in" filter="fade">
                                      <p:cBhvr>
                                        <p:cTn id="122" dur="1000"/>
                                        <p:tgtEl>
                                          <p:spTgt spid="99"/>
                                        </p:tgtEl>
                                      </p:cBhvr>
                                    </p:animEffect>
                                    <p:anim calcmode="lin" valueType="num">
                                      <p:cBhvr>
                                        <p:cTn id="123" dur="1000" fill="hold"/>
                                        <p:tgtEl>
                                          <p:spTgt spid="99"/>
                                        </p:tgtEl>
                                        <p:attrNameLst>
                                          <p:attrName>ppt_x</p:attrName>
                                        </p:attrNameLst>
                                      </p:cBhvr>
                                      <p:tavLst>
                                        <p:tav tm="0">
                                          <p:val>
                                            <p:strVal val="#ppt_x"/>
                                          </p:val>
                                        </p:tav>
                                        <p:tav tm="100000">
                                          <p:val>
                                            <p:strVal val="#ppt_x"/>
                                          </p:val>
                                        </p:tav>
                                      </p:tavLst>
                                    </p:anim>
                                    <p:anim calcmode="lin" valueType="num">
                                      <p:cBhvr>
                                        <p:cTn id="124" dur="1000" fill="hold"/>
                                        <p:tgtEl>
                                          <p:spTgt spid="99"/>
                                        </p:tgtEl>
                                        <p:attrNameLst>
                                          <p:attrName>ppt_y</p:attrName>
                                        </p:attrNameLst>
                                      </p:cBhvr>
                                      <p:tavLst>
                                        <p:tav tm="0">
                                          <p:val>
                                            <p:strVal val="#ppt_y-.1"/>
                                          </p:val>
                                        </p:tav>
                                        <p:tav tm="100000">
                                          <p:val>
                                            <p:strVal val="#ppt_y"/>
                                          </p:val>
                                        </p:tav>
                                      </p:tavLst>
                                    </p:anim>
                                  </p:childTnLst>
                                </p:cTn>
                              </p:par>
                              <p:par>
                                <p:cTn id="125" presetID="47" presetClass="entr" presetSubtype="0" fill="hold" grpId="0" nodeType="withEffect">
                                  <p:stCondLst>
                                    <p:cond delay="0"/>
                                  </p:stCondLst>
                                  <p:childTnLst>
                                    <p:set>
                                      <p:cBhvr>
                                        <p:cTn id="126" dur="1" fill="hold">
                                          <p:stCondLst>
                                            <p:cond delay="0"/>
                                          </p:stCondLst>
                                        </p:cTn>
                                        <p:tgtEl>
                                          <p:spTgt spid="108"/>
                                        </p:tgtEl>
                                        <p:attrNameLst>
                                          <p:attrName>style.visibility</p:attrName>
                                        </p:attrNameLst>
                                      </p:cBhvr>
                                      <p:to>
                                        <p:strVal val="visible"/>
                                      </p:to>
                                    </p:set>
                                    <p:animEffect transition="in" filter="fade">
                                      <p:cBhvr>
                                        <p:cTn id="127" dur="1000"/>
                                        <p:tgtEl>
                                          <p:spTgt spid="108"/>
                                        </p:tgtEl>
                                      </p:cBhvr>
                                    </p:animEffect>
                                    <p:anim calcmode="lin" valueType="num">
                                      <p:cBhvr>
                                        <p:cTn id="128" dur="1000" fill="hold"/>
                                        <p:tgtEl>
                                          <p:spTgt spid="108"/>
                                        </p:tgtEl>
                                        <p:attrNameLst>
                                          <p:attrName>ppt_x</p:attrName>
                                        </p:attrNameLst>
                                      </p:cBhvr>
                                      <p:tavLst>
                                        <p:tav tm="0">
                                          <p:val>
                                            <p:strVal val="#ppt_x"/>
                                          </p:val>
                                        </p:tav>
                                        <p:tav tm="100000">
                                          <p:val>
                                            <p:strVal val="#ppt_x"/>
                                          </p:val>
                                        </p:tav>
                                      </p:tavLst>
                                    </p:anim>
                                    <p:anim calcmode="lin" valueType="num">
                                      <p:cBhvr>
                                        <p:cTn id="129" dur="1000" fill="hold"/>
                                        <p:tgtEl>
                                          <p:spTgt spid="108"/>
                                        </p:tgtEl>
                                        <p:attrNameLst>
                                          <p:attrName>ppt_y</p:attrName>
                                        </p:attrNameLst>
                                      </p:cBhvr>
                                      <p:tavLst>
                                        <p:tav tm="0">
                                          <p:val>
                                            <p:strVal val="#ppt_y-.1"/>
                                          </p:val>
                                        </p:tav>
                                        <p:tav tm="100000">
                                          <p:val>
                                            <p:strVal val="#ppt_y"/>
                                          </p:val>
                                        </p:tav>
                                      </p:tavLst>
                                    </p:anim>
                                  </p:childTnLst>
                                </p:cTn>
                              </p:par>
                              <p:par>
                                <p:cTn id="130" presetID="47" presetClass="entr" presetSubtype="0" fill="hold" grpId="0" nodeType="withEffect">
                                  <p:stCondLst>
                                    <p:cond delay="0"/>
                                  </p:stCondLst>
                                  <p:childTnLst>
                                    <p:set>
                                      <p:cBhvr>
                                        <p:cTn id="131" dur="1" fill="hold">
                                          <p:stCondLst>
                                            <p:cond delay="0"/>
                                          </p:stCondLst>
                                        </p:cTn>
                                        <p:tgtEl>
                                          <p:spTgt spid="125"/>
                                        </p:tgtEl>
                                        <p:attrNameLst>
                                          <p:attrName>style.visibility</p:attrName>
                                        </p:attrNameLst>
                                      </p:cBhvr>
                                      <p:to>
                                        <p:strVal val="visible"/>
                                      </p:to>
                                    </p:set>
                                    <p:animEffect transition="in" filter="fade">
                                      <p:cBhvr>
                                        <p:cTn id="132" dur="1000"/>
                                        <p:tgtEl>
                                          <p:spTgt spid="125"/>
                                        </p:tgtEl>
                                      </p:cBhvr>
                                    </p:animEffect>
                                    <p:anim calcmode="lin" valueType="num">
                                      <p:cBhvr>
                                        <p:cTn id="133" dur="1000" fill="hold"/>
                                        <p:tgtEl>
                                          <p:spTgt spid="125"/>
                                        </p:tgtEl>
                                        <p:attrNameLst>
                                          <p:attrName>ppt_x</p:attrName>
                                        </p:attrNameLst>
                                      </p:cBhvr>
                                      <p:tavLst>
                                        <p:tav tm="0">
                                          <p:val>
                                            <p:strVal val="#ppt_x"/>
                                          </p:val>
                                        </p:tav>
                                        <p:tav tm="100000">
                                          <p:val>
                                            <p:strVal val="#ppt_x"/>
                                          </p:val>
                                        </p:tav>
                                      </p:tavLst>
                                    </p:anim>
                                    <p:anim calcmode="lin" valueType="num">
                                      <p:cBhvr>
                                        <p:cTn id="134" dur="1000" fill="hold"/>
                                        <p:tgtEl>
                                          <p:spTgt spid="125"/>
                                        </p:tgtEl>
                                        <p:attrNameLst>
                                          <p:attrName>ppt_y</p:attrName>
                                        </p:attrNameLst>
                                      </p:cBhvr>
                                      <p:tavLst>
                                        <p:tav tm="0">
                                          <p:val>
                                            <p:strVal val="#ppt_y-.1"/>
                                          </p:val>
                                        </p:tav>
                                        <p:tav tm="100000">
                                          <p:val>
                                            <p:strVal val="#ppt_y"/>
                                          </p:val>
                                        </p:tav>
                                      </p:tavLst>
                                    </p:anim>
                                  </p:childTnLst>
                                </p:cTn>
                              </p:par>
                              <p:par>
                                <p:cTn id="135" presetID="47" presetClass="entr" presetSubtype="0" fill="hold" grpId="0" nodeType="withEffect">
                                  <p:stCondLst>
                                    <p:cond delay="0"/>
                                  </p:stCondLst>
                                  <p:childTnLst>
                                    <p:set>
                                      <p:cBhvr>
                                        <p:cTn id="136" dur="1" fill="hold">
                                          <p:stCondLst>
                                            <p:cond delay="0"/>
                                          </p:stCondLst>
                                        </p:cTn>
                                        <p:tgtEl>
                                          <p:spTgt spid="126"/>
                                        </p:tgtEl>
                                        <p:attrNameLst>
                                          <p:attrName>style.visibility</p:attrName>
                                        </p:attrNameLst>
                                      </p:cBhvr>
                                      <p:to>
                                        <p:strVal val="visible"/>
                                      </p:to>
                                    </p:set>
                                    <p:animEffect transition="in" filter="fade">
                                      <p:cBhvr>
                                        <p:cTn id="137" dur="1000"/>
                                        <p:tgtEl>
                                          <p:spTgt spid="126"/>
                                        </p:tgtEl>
                                      </p:cBhvr>
                                    </p:animEffect>
                                    <p:anim calcmode="lin" valueType="num">
                                      <p:cBhvr>
                                        <p:cTn id="138" dur="1000" fill="hold"/>
                                        <p:tgtEl>
                                          <p:spTgt spid="126"/>
                                        </p:tgtEl>
                                        <p:attrNameLst>
                                          <p:attrName>ppt_x</p:attrName>
                                        </p:attrNameLst>
                                      </p:cBhvr>
                                      <p:tavLst>
                                        <p:tav tm="0">
                                          <p:val>
                                            <p:strVal val="#ppt_x"/>
                                          </p:val>
                                        </p:tav>
                                        <p:tav tm="100000">
                                          <p:val>
                                            <p:strVal val="#ppt_x"/>
                                          </p:val>
                                        </p:tav>
                                      </p:tavLst>
                                    </p:anim>
                                    <p:anim calcmode="lin" valueType="num">
                                      <p:cBhvr>
                                        <p:cTn id="139" dur="1000" fill="hold"/>
                                        <p:tgtEl>
                                          <p:spTgt spid="126"/>
                                        </p:tgtEl>
                                        <p:attrNameLst>
                                          <p:attrName>ppt_y</p:attrName>
                                        </p:attrNameLst>
                                      </p:cBhvr>
                                      <p:tavLst>
                                        <p:tav tm="0">
                                          <p:val>
                                            <p:strVal val="#ppt_y-.1"/>
                                          </p:val>
                                        </p:tav>
                                        <p:tav tm="100000">
                                          <p:val>
                                            <p:strVal val="#ppt_y"/>
                                          </p:val>
                                        </p:tav>
                                      </p:tavLst>
                                    </p:anim>
                                  </p:childTnLst>
                                </p:cTn>
                              </p:par>
                              <p:par>
                                <p:cTn id="140" presetID="47" presetClass="entr" presetSubtype="0" fill="hold" grpId="0" nodeType="withEffect">
                                  <p:stCondLst>
                                    <p:cond delay="0"/>
                                  </p:stCondLst>
                                  <p:childTnLst>
                                    <p:set>
                                      <p:cBhvr>
                                        <p:cTn id="141" dur="1" fill="hold">
                                          <p:stCondLst>
                                            <p:cond delay="0"/>
                                          </p:stCondLst>
                                        </p:cTn>
                                        <p:tgtEl>
                                          <p:spTgt spid="127"/>
                                        </p:tgtEl>
                                        <p:attrNameLst>
                                          <p:attrName>style.visibility</p:attrName>
                                        </p:attrNameLst>
                                      </p:cBhvr>
                                      <p:to>
                                        <p:strVal val="visible"/>
                                      </p:to>
                                    </p:set>
                                    <p:animEffect transition="in" filter="fade">
                                      <p:cBhvr>
                                        <p:cTn id="142" dur="1000"/>
                                        <p:tgtEl>
                                          <p:spTgt spid="127"/>
                                        </p:tgtEl>
                                      </p:cBhvr>
                                    </p:animEffect>
                                    <p:anim calcmode="lin" valueType="num">
                                      <p:cBhvr>
                                        <p:cTn id="143" dur="1000" fill="hold"/>
                                        <p:tgtEl>
                                          <p:spTgt spid="127"/>
                                        </p:tgtEl>
                                        <p:attrNameLst>
                                          <p:attrName>ppt_x</p:attrName>
                                        </p:attrNameLst>
                                      </p:cBhvr>
                                      <p:tavLst>
                                        <p:tav tm="0">
                                          <p:val>
                                            <p:strVal val="#ppt_x"/>
                                          </p:val>
                                        </p:tav>
                                        <p:tav tm="100000">
                                          <p:val>
                                            <p:strVal val="#ppt_x"/>
                                          </p:val>
                                        </p:tav>
                                      </p:tavLst>
                                    </p:anim>
                                    <p:anim calcmode="lin" valueType="num">
                                      <p:cBhvr>
                                        <p:cTn id="144" dur="1000" fill="hold"/>
                                        <p:tgtEl>
                                          <p:spTgt spid="127"/>
                                        </p:tgtEl>
                                        <p:attrNameLst>
                                          <p:attrName>ppt_y</p:attrName>
                                        </p:attrNameLst>
                                      </p:cBhvr>
                                      <p:tavLst>
                                        <p:tav tm="0">
                                          <p:val>
                                            <p:strVal val="#ppt_y-.1"/>
                                          </p:val>
                                        </p:tav>
                                        <p:tav tm="100000">
                                          <p:val>
                                            <p:strVal val="#ppt_y"/>
                                          </p:val>
                                        </p:tav>
                                      </p:tavLst>
                                    </p:anim>
                                  </p:childTnLst>
                                </p:cTn>
                              </p:par>
                              <p:par>
                                <p:cTn id="145" presetID="47" presetClass="entr" presetSubtype="0" fill="hold" nodeType="withEffect">
                                  <p:stCondLst>
                                    <p:cond delay="0"/>
                                  </p:stCondLst>
                                  <p:childTnLst>
                                    <p:set>
                                      <p:cBhvr>
                                        <p:cTn id="146" dur="1" fill="hold">
                                          <p:stCondLst>
                                            <p:cond delay="0"/>
                                          </p:stCondLst>
                                        </p:cTn>
                                        <p:tgtEl>
                                          <p:spTgt spid="102"/>
                                        </p:tgtEl>
                                        <p:attrNameLst>
                                          <p:attrName>style.visibility</p:attrName>
                                        </p:attrNameLst>
                                      </p:cBhvr>
                                      <p:to>
                                        <p:strVal val="visible"/>
                                      </p:to>
                                    </p:set>
                                    <p:animEffect transition="in" filter="fade">
                                      <p:cBhvr>
                                        <p:cTn id="147" dur="1000"/>
                                        <p:tgtEl>
                                          <p:spTgt spid="102"/>
                                        </p:tgtEl>
                                      </p:cBhvr>
                                    </p:animEffect>
                                    <p:anim calcmode="lin" valueType="num">
                                      <p:cBhvr>
                                        <p:cTn id="148" dur="1000" fill="hold"/>
                                        <p:tgtEl>
                                          <p:spTgt spid="102"/>
                                        </p:tgtEl>
                                        <p:attrNameLst>
                                          <p:attrName>ppt_x</p:attrName>
                                        </p:attrNameLst>
                                      </p:cBhvr>
                                      <p:tavLst>
                                        <p:tav tm="0">
                                          <p:val>
                                            <p:strVal val="#ppt_x"/>
                                          </p:val>
                                        </p:tav>
                                        <p:tav tm="100000">
                                          <p:val>
                                            <p:strVal val="#ppt_x"/>
                                          </p:val>
                                        </p:tav>
                                      </p:tavLst>
                                    </p:anim>
                                    <p:anim calcmode="lin" valueType="num">
                                      <p:cBhvr>
                                        <p:cTn id="149" dur="1000" fill="hold"/>
                                        <p:tgtEl>
                                          <p:spTgt spid="102"/>
                                        </p:tgtEl>
                                        <p:attrNameLst>
                                          <p:attrName>ppt_y</p:attrName>
                                        </p:attrNameLst>
                                      </p:cBhvr>
                                      <p:tavLst>
                                        <p:tav tm="0">
                                          <p:val>
                                            <p:strVal val="#ppt_y-.1"/>
                                          </p:val>
                                        </p:tav>
                                        <p:tav tm="100000">
                                          <p:val>
                                            <p:strVal val="#ppt_y"/>
                                          </p:val>
                                        </p:tav>
                                      </p:tavLst>
                                    </p:anim>
                                  </p:childTnLst>
                                </p:cTn>
                              </p:par>
                              <p:par>
                                <p:cTn id="150" presetID="47" presetClass="entr" presetSubtype="0" fill="hold" nodeType="withEffect">
                                  <p:stCondLst>
                                    <p:cond delay="0"/>
                                  </p:stCondLst>
                                  <p:childTnLst>
                                    <p:set>
                                      <p:cBhvr>
                                        <p:cTn id="151" dur="1" fill="hold">
                                          <p:stCondLst>
                                            <p:cond delay="0"/>
                                          </p:stCondLst>
                                        </p:cTn>
                                        <p:tgtEl>
                                          <p:spTgt spid="94"/>
                                        </p:tgtEl>
                                        <p:attrNameLst>
                                          <p:attrName>style.visibility</p:attrName>
                                        </p:attrNameLst>
                                      </p:cBhvr>
                                      <p:to>
                                        <p:strVal val="visible"/>
                                      </p:to>
                                    </p:set>
                                    <p:animEffect transition="in" filter="fade">
                                      <p:cBhvr>
                                        <p:cTn id="152" dur="1000"/>
                                        <p:tgtEl>
                                          <p:spTgt spid="94"/>
                                        </p:tgtEl>
                                      </p:cBhvr>
                                    </p:animEffect>
                                    <p:anim calcmode="lin" valueType="num">
                                      <p:cBhvr>
                                        <p:cTn id="153" dur="1000" fill="hold"/>
                                        <p:tgtEl>
                                          <p:spTgt spid="94"/>
                                        </p:tgtEl>
                                        <p:attrNameLst>
                                          <p:attrName>ppt_x</p:attrName>
                                        </p:attrNameLst>
                                      </p:cBhvr>
                                      <p:tavLst>
                                        <p:tav tm="0">
                                          <p:val>
                                            <p:strVal val="#ppt_x"/>
                                          </p:val>
                                        </p:tav>
                                        <p:tav tm="100000">
                                          <p:val>
                                            <p:strVal val="#ppt_x"/>
                                          </p:val>
                                        </p:tav>
                                      </p:tavLst>
                                    </p:anim>
                                    <p:anim calcmode="lin" valueType="num">
                                      <p:cBhvr>
                                        <p:cTn id="154" dur="1000" fill="hold"/>
                                        <p:tgtEl>
                                          <p:spTgt spid="94"/>
                                        </p:tgtEl>
                                        <p:attrNameLst>
                                          <p:attrName>ppt_y</p:attrName>
                                        </p:attrNameLst>
                                      </p:cBhvr>
                                      <p:tavLst>
                                        <p:tav tm="0">
                                          <p:val>
                                            <p:strVal val="#ppt_y-.1"/>
                                          </p:val>
                                        </p:tav>
                                        <p:tav tm="100000">
                                          <p:val>
                                            <p:strVal val="#ppt_y"/>
                                          </p:val>
                                        </p:tav>
                                      </p:tavLst>
                                    </p:anim>
                                  </p:childTnLst>
                                </p:cTn>
                              </p:par>
                              <p:par>
                                <p:cTn id="155" presetID="47" presetClass="entr" presetSubtype="0" fill="hold" nodeType="withEffect">
                                  <p:stCondLst>
                                    <p:cond delay="0"/>
                                  </p:stCondLst>
                                  <p:childTnLst>
                                    <p:set>
                                      <p:cBhvr>
                                        <p:cTn id="156" dur="1" fill="hold">
                                          <p:stCondLst>
                                            <p:cond delay="0"/>
                                          </p:stCondLst>
                                        </p:cTn>
                                        <p:tgtEl>
                                          <p:spTgt spid="87"/>
                                        </p:tgtEl>
                                        <p:attrNameLst>
                                          <p:attrName>style.visibility</p:attrName>
                                        </p:attrNameLst>
                                      </p:cBhvr>
                                      <p:to>
                                        <p:strVal val="visible"/>
                                      </p:to>
                                    </p:set>
                                    <p:animEffect transition="in" filter="fade">
                                      <p:cBhvr>
                                        <p:cTn id="157" dur="1000"/>
                                        <p:tgtEl>
                                          <p:spTgt spid="87"/>
                                        </p:tgtEl>
                                      </p:cBhvr>
                                    </p:animEffect>
                                    <p:anim calcmode="lin" valueType="num">
                                      <p:cBhvr>
                                        <p:cTn id="158" dur="1000" fill="hold"/>
                                        <p:tgtEl>
                                          <p:spTgt spid="87"/>
                                        </p:tgtEl>
                                        <p:attrNameLst>
                                          <p:attrName>ppt_x</p:attrName>
                                        </p:attrNameLst>
                                      </p:cBhvr>
                                      <p:tavLst>
                                        <p:tav tm="0">
                                          <p:val>
                                            <p:strVal val="#ppt_x"/>
                                          </p:val>
                                        </p:tav>
                                        <p:tav tm="100000">
                                          <p:val>
                                            <p:strVal val="#ppt_x"/>
                                          </p:val>
                                        </p:tav>
                                      </p:tavLst>
                                    </p:anim>
                                    <p:anim calcmode="lin" valueType="num">
                                      <p:cBhvr>
                                        <p:cTn id="159" dur="1000" fill="hold"/>
                                        <p:tgtEl>
                                          <p:spTgt spid="8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animBg="1"/>
      <p:bldP spid="56" grpId="0" animBg="1"/>
      <p:bldP spid="78" grpId="0" animBg="1"/>
      <p:bldP spid="85" grpId="0" animBg="1"/>
      <p:bldP spid="92" grpId="0" animBg="1"/>
      <p:bldP spid="99" grpId="0" animBg="1"/>
      <p:bldP spid="108" grpId="0" animBg="1"/>
      <p:bldP spid="121" grpId="0"/>
      <p:bldP spid="122" grpId="0"/>
      <p:bldP spid="123" grpId="0"/>
      <p:bldP spid="124" grpId="0"/>
      <p:bldP spid="125" grpId="0"/>
      <p:bldP spid="126" grpId="0"/>
      <p:bldP spid="12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 name="Block Arc 51"/>
          <p:cNvSpPr/>
          <p:nvPr/>
        </p:nvSpPr>
        <p:spPr>
          <a:xfrm>
            <a:off x="1234977" y="2665634"/>
            <a:ext cx="2217290"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lumMod val="50000"/>
                  <a:lumOff val="50000"/>
                </a:schemeClr>
              </a:solidFill>
              <a:latin typeface="+mj-ea"/>
              <a:ea typeface="+mj-ea"/>
            </a:endParaRPr>
          </a:p>
        </p:txBody>
      </p:sp>
      <p:sp>
        <p:nvSpPr>
          <p:cNvPr id="54" name="Block Arc 53"/>
          <p:cNvSpPr/>
          <p:nvPr/>
        </p:nvSpPr>
        <p:spPr>
          <a:xfrm>
            <a:off x="4987405" y="2665634"/>
            <a:ext cx="2217290"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lumMod val="50000"/>
                  <a:lumOff val="50000"/>
                </a:schemeClr>
              </a:solidFill>
              <a:latin typeface="+mj-ea"/>
              <a:ea typeface="+mj-ea"/>
            </a:endParaRPr>
          </a:p>
        </p:txBody>
      </p:sp>
      <p:sp>
        <p:nvSpPr>
          <p:cNvPr id="56" name="Block Arc 55"/>
          <p:cNvSpPr/>
          <p:nvPr/>
        </p:nvSpPr>
        <p:spPr>
          <a:xfrm>
            <a:off x="8739735" y="2665634"/>
            <a:ext cx="2217290"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lumMod val="50000"/>
                  <a:lumOff val="50000"/>
                </a:schemeClr>
              </a:solidFill>
              <a:latin typeface="+mj-ea"/>
              <a:ea typeface="+mj-ea"/>
            </a:endParaRPr>
          </a:p>
        </p:txBody>
      </p:sp>
      <p:sp>
        <p:nvSpPr>
          <p:cNvPr id="65" name="TextBox 64"/>
          <p:cNvSpPr txBox="1"/>
          <p:nvPr/>
        </p:nvSpPr>
        <p:spPr>
          <a:xfrm>
            <a:off x="1841918" y="4688017"/>
            <a:ext cx="957403" cy="287259"/>
          </a:xfrm>
          <a:prstGeom prst="rect">
            <a:avLst/>
          </a:prstGeom>
          <a:noFill/>
        </p:spPr>
        <p:txBody>
          <a:bodyPr wrap="none" lIns="0" tIns="0" rIns="0" bIns="0" rtlCol="0" anchor="ctr">
            <a:spAutoFit/>
          </a:bodyPr>
          <a:lstStyle/>
          <a:p>
            <a:pPr algn="ctr" defTabSz="1218565">
              <a:spcBef>
                <a:spcPct val="20000"/>
              </a:spcBef>
              <a:defRPr/>
            </a:pPr>
            <a:r>
              <a:rPr lang="zh-CN" altLang="en-US" dirty="0">
                <a:solidFill>
                  <a:schemeClr val="tx2"/>
                </a:solidFill>
              </a:rPr>
              <a:t>标题文字</a:t>
            </a:r>
            <a:endParaRPr lang="en-US" dirty="0">
              <a:solidFill>
                <a:schemeClr val="tx2"/>
              </a:solidFill>
            </a:endParaRPr>
          </a:p>
        </p:txBody>
      </p:sp>
      <p:sp>
        <p:nvSpPr>
          <p:cNvPr id="66" name="TextBox 65"/>
          <p:cNvSpPr txBox="1"/>
          <p:nvPr/>
        </p:nvSpPr>
        <p:spPr>
          <a:xfrm>
            <a:off x="3713519" y="2734269"/>
            <a:ext cx="957402" cy="287259"/>
          </a:xfrm>
          <a:prstGeom prst="rect">
            <a:avLst/>
          </a:prstGeom>
          <a:noFill/>
        </p:spPr>
        <p:txBody>
          <a:bodyPr wrap="none" lIns="0" tIns="0" rIns="0" bIns="0" rtlCol="0" anchor="ctr">
            <a:spAutoFit/>
          </a:bodyPr>
          <a:lstStyle/>
          <a:p>
            <a:pPr algn="ctr" defTabSz="1218565">
              <a:spcBef>
                <a:spcPct val="20000"/>
              </a:spcBef>
              <a:defRPr/>
            </a:pPr>
            <a:r>
              <a:rPr lang="zh-CN" altLang="en-US" dirty="0">
                <a:solidFill>
                  <a:schemeClr val="accent1"/>
                </a:solidFill>
              </a:rPr>
              <a:t>标题文字</a:t>
            </a:r>
            <a:endParaRPr lang="en-US" altLang="zh-CN" dirty="0">
              <a:solidFill>
                <a:schemeClr val="accent1"/>
              </a:solidFill>
            </a:endParaRPr>
          </a:p>
        </p:txBody>
      </p:sp>
      <p:sp>
        <p:nvSpPr>
          <p:cNvPr id="67" name="TextBox 66"/>
          <p:cNvSpPr txBox="1"/>
          <p:nvPr/>
        </p:nvSpPr>
        <p:spPr>
          <a:xfrm>
            <a:off x="5647840" y="4688017"/>
            <a:ext cx="957402" cy="287259"/>
          </a:xfrm>
          <a:prstGeom prst="rect">
            <a:avLst/>
          </a:prstGeom>
          <a:noFill/>
        </p:spPr>
        <p:txBody>
          <a:bodyPr wrap="none" lIns="0" tIns="0" rIns="0" bIns="0" rtlCol="0" anchor="ctr">
            <a:spAutoFit/>
          </a:bodyPr>
          <a:lstStyle/>
          <a:p>
            <a:pPr algn="ctr" defTabSz="1218565">
              <a:spcBef>
                <a:spcPct val="20000"/>
              </a:spcBef>
              <a:defRPr/>
            </a:pPr>
            <a:r>
              <a:rPr lang="zh-CN" altLang="en-US" dirty="0">
                <a:solidFill>
                  <a:schemeClr val="accent2"/>
                </a:solidFill>
              </a:rPr>
              <a:t>标题文字</a:t>
            </a:r>
            <a:endParaRPr lang="en-US" altLang="zh-CN" dirty="0">
              <a:solidFill>
                <a:schemeClr val="accent2"/>
              </a:solidFill>
            </a:endParaRPr>
          </a:p>
        </p:txBody>
      </p:sp>
      <p:sp>
        <p:nvSpPr>
          <p:cNvPr id="68" name="TextBox 67"/>
          <p:cNvSpPr txBox="1"/>
          <p:nvPr/>
        </p:nvSpPr>
        <p:spPr>
          <a:xfrm>
            <a:off x="7499492" y="2734269"/>
            <a:ext cx="957402" cy="287259"/>
          </a:xfrm>
          <a:prstGeom prst="rect">
            <a:avLst/>
          </a:prstGeom>
          <a:noFill/>
        </p:spPr>
        <p:txBody>
          <a:bodyPr wrap="none" lIns="0" tIns="0" rIns="0" bIns="0" rtlCol="0" anchor="ctr">
            <a:spAutoFit/>
          </a:bodyPr>
          <a:lstStyle/>
          <a:p>
            <a:pPr algn="ctr" defTabSz="1218565">
              <a:spcBef>
                <a:spcPct val="20000"/>
              </a:spcBef>
              <a:defRPr/>
            </a:pPr>
            <a:r>
              <a:rPr lang="zh-CN" altLang="en-US" dirty="0">
                <a:solidFill>
                  <a:schemeClr val="accent3"/>
                </a:solidFill>
              </a:rPr>
              <a:t>标题文字</a:t>
            </a:r>
            <a:endParaRPr lang="en-US" altLang="zh-CN" dirty="0">
              <a:solidFill>
                <a:schemeClr val="accent3"/>
              </a:solidFill>
            </a:endParaRPr>
          </a:p>
        </p:txBody>
      </p:sp>
      <p:sp>
        <p:nvSpPr>
          <p:cNvPr id="69" name="TextBox 68"/>
          <p:cNvSpPr txBox="1"/>
          <p:nvPr/>
        </p:nvSpPr>
        <p:spPr>
          <a:xfrm>
            <a:off x="9419475" y="4688017"/>
            <a:ext cx="957402" cy="287259"/>
          </a:xfrm>
          <a:prstGeom prst="rect">
            <a:avLst/>
          </a:prstGeom>
          <a:noFill/>
        </p:spPr>
        <p:txBody>
          <a:bodyPr wrap="none" lIns="0" tIns="0" rIns="0" bIns="0" rtlCol="0" anchor="ctr">
            <a:spAutoFit/>
          </a:bodyPr>
          <a:lstStyle/>
          <a:p>
            <a:pPr algn="ctr" defTabSz="1218565">
              <a:spcBef>
                <a:spcPct val="20000"/>
              </a:spcBef>
              <a:defRPr/>
            </a:pPr>
            <a:r>
              <a:rPr lang="zh-CN" altLang="en-US" dirty="0">
                <a:solidFill>
                  <a:schemeClr val="accent4"/>
                </a:solidFill>
              </a:rPr>
              <a:t>标题文字</a:t>
            </a:r>
            <a:endParaRPr lang="en-US" altLang="zh-CN" dirty="0">
              <a:solidFill>
                <a:schemeClr val="accent4"/>
              </a:solidFill>
            </a:endParaRPr>
          </a:p>
        </p:txBody>
      </p:sp>
      <p:sp>
        <p:nvSpPr>
          <p:cNvPr id="53" name="Block Arc 52"/>
          <p:cNvSpPr/>
          <p:nvPr/>
        </p:nvSpPr>
        <p:spPr>
          <a:xfrm rot="10800000">
            <a:off x="3110217" y="2662752"/>
            <a:ext cx="2217290"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lumMod val="50000"/>
                  <a:lumOff val="50000"/>
                </a:schemeClr>
              </a:solidFill>
              <a:latin typeface="+mj-ea"/>
              <a:ea typeface="+mj-ea"/>
            </a:endParaRPr>
          </a:p>
        </p:txBody>
      </p:sp>
      <p:sp>
        <p:nvSpPr>
          <p:cNvPr id="55" name="Block Arc 54"/>
          <p:cNvSpPr/>
          <p:nvPr/>
        </p:nvSpPr>
        <p:spPr>
          <a:xfrm rot="10800000">
            <a:off x="6862646" y="2662752"/>
            <a:ext cx="2217290" cy="2217579"/>
          </a:xfrm>
          <a:prstGeom prst="blockArc">
            <a:avLst>
              <a:gd name="adj1" fmla="val 10800000"/>
              <a:gd name="adj2" fmla="val 3"/>
              <a:gd name="adj3" fmla="val 15291"/>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US" dirty="0">
              <a:solidFill>
                <a:schemeClr val="tx1">
                  <a:lumMod val="50000"/>
                  <a:lumOff val="50000"/>
                </a:schemeClr>
              </a:solidFill>
              <a:latin typeface="+mj-ea"/>
              <a:ea typeface="+mj-ea"/>
            </a:endParaRPr>
          </a:p>
        </p:txBody>
      </p:sp>
      <p:grpSp>
        <p:nvGrpSpPr>
          <p:cNvPr id="3" name="组合 2"/>
          <p:cNvGrpSpPr/>
          <p:nvPr/>
        </p:nvGrpSpPr>
        <p:grpSpPr>
          <a:xfrm>
            <a:off x="1716611" y="3179622"/>
            <a:ext cx="1233491" cy="1233652"/>
            <a:chOff x="1318780" y="2410117"/>
            <a:chExt cx="806358" cy="806358"/>
          </a:xfrm>
        </p:grpSpPr>
        <p:grpSp>
          <p:nvGrpSpPr>
            <p:cNvPr id="97" name="组合 96"/>
            <p:cNvGrpSpPr/>
            <p:nvPr/>
          </p:nvGrpSpPr>
          <p:grpSpPr>
            <a:xfrm>
              <a:off x="1318780" y="2410117"/>
              <a:ext cx="806358" cy="806358"/>
              <a:chOff x="3724322" y="1908536"/>
              <a:chExt cx="1329153" cy="1329153"/>
            </a:xfrm>
          </p:grpSpPr>
          <p:sp>
            <p:nvSpPr>
              <p:cNvPr id="102" name="椭圆 101"/>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04" name="椭圆 103"/>
              <p:cNvSpPr/>
              <p:nvPr/>
            </p:nvSpPr>
            <p:spPr>
              <a:xfrm>
                <a:off x="3839838" y="2024052"/>
                <a:ext cx="1098122" cy="1098122"/>
              </a:xfrm>
              <a:prstGeom prst="ellipse">
                <a:avLst/>
              </a:prstGeom>
              <a:solidFill>
                <a:schemeClr val="tx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50000"/>
                      <a:lumOff val="50000"/>
                    </a:schemeClr>
                  </a:solidFill>
                </a:endParaRPr>
              </a:p>
            </p:txBody>
          </p:sp>
        </p:grpSp>
        <p:sp>
          <p:nvSpPr>
            <p:cNvPr id="105" name="Freeform 116"/>
            <p:cNvSpPr>
              <a:spLocks noEditPoints="1"/>
            </p:cNvSpPr>
            <p:nvPr/>
          </p:nvSpPr>
          <p:spPr bwMode="auto">
            <a:xfrm>
              <a:off x="1497123" y="2652994"/>
              <a:ext cx="397548" cy="320603"/>
            </a:xfrm>
            <a:custGeom>
              <a:avLst/>
              <a:gdLst/>
              <a:ahLst/>
              <a:cxnLst>
                <a:cxn ang="0">
                  <a:pos x="55" y="27"/>
                </a:cxn>
                <a:cxn ang="0">
                  <a:pos x="54" y="27"/>
                </a:cxn>
                <a:cxn ang="0">
                  <a:pos x="54" y="27"/>
                </a:cxn>
                <a:cxn ang="0">
                  <a:pos x="53" y="27"/>
                </a:cxn>
                <a:cxn ang="0">
                  <a:pos x="28" y="6"/>
                </a:cxn>
                <a:cxn ang="0">
                  <a:pos x="4" y="27"/>
                </a:cxn>
                <a:cxn ang="0">
                  <a:pos x="3" y="27"/>
                </a:cxn>
                <a:cxn ang="0">
                  <a:pos x="2" y="27"/>
                </a:cxn>
                <a:cxn ang="0">
                  <a:pos x="0" y="24"/>
                </a:cxn>
                <a:cxn ang="0">
                  <a:pos x="0" y="23"/>
                </a:cxn>
                <a:cxn ang="0">
                  <a:pos x="26" y="1"/>
                </a:cxn>
                <a:cxn ang="0">
                  <a:pos x="31" y="1"/>
                </a:cxn>
                <a:cxn ang="0">
                  <a:pos x="40" y="8"/>
                </a:cxn>
                <a:cxn ang="0">
                  <a:pos x="40" y="1"/>
                </a:cxn>
                <a:cxn ang="0">
                  <a:pos x="41" y="0"/>
                </a:cxn>
                <a:cxn ang="0">
                  <a:pos x="48" y="0"/>
                </a:cxn>
                <a:cxn ang="0">
                  <a:pos x="49" y="1"/>
                </a:cxn>
                <a:cxn ang="0">
                  <a:pos x="49" y="16"/>
                </a:cxn>
                <a:cxn ang="0">
                  <a:pos x="57" y="23"/>
                </a:cxn>
                <a:cxn ang="0">
                  <a:pos x="57" y="24"/>
                </a:cxn>
                <a:cxn ang="0">
                  <a:pos x="55" y="27"/>
                </a:cxn>
                <a:cxn ang="0">
                  <a:pos x="49" y="44"/>
                </a:cxn>
                <a:cxn ang="0">
                  <a:pos x="47" y="46"/>
                </a:cxn>
                <a:cxn ang="0">
                  <a:pos x="33" y="46"/>
                </a:cxn>
                <a:cxn ang="0">
                  <a:pos x="33" y="32"/>
                </a:cxn>
                <a:cxn ang="0">
                  <a:pos x="24" y="32"/>
                </a:cxn>
                <a:cxn ang="0">
                  <a:pos x="24" y="46"/>
                </a:cxn>
                <a:cxn ang="0">
                  <a:pos x="10" y="46"/>
                </a:cxn>
                <a:cxn ang="0">
                  <a:pos x="8" y="44"/>
                </a:cxn>
                <a:cxn ang="0">
                  <a:pos x="8" y="27"/>
                </a:cxn>
                <a:cxn ang="0">
                  <a:pos x="8" y="26"/>
                </a:cxn>
                <a:cxn ang="0">
                  <a:pos x="28" y="9"/>
                </a:cxn>
                <a:cxn ang="0">
                  <a:pos x="49" y="26"/>
                </a:cxn>
                <a:cxn ang="0">
                  <a:pos x="49" y="27"/>
                </a:cxn>
                <a:cxn ang="0">
                  <a:pos x="49" y="44"/>
                </a:cxn>
              </a:cxnLst>
              <a:rect l="0" t="0" r="r" b="b"/>
              <a:pathLst>
                <a:path w="57" h="46">
                  <a:moveTo>
                    <a:pt x="55" y="27"/>
                  </a:moveTo>
                  <a:cubicBezTo>
                    <a:pt x="55" y="27"/>
                    <a:pt x="54" y="27"/>
                    <a:pt x="54" y="27"/>
                  </a:cubicBezTo>
                  <a:cubicBezTo>
                    <a:pt x="54" y="27"/>
                    <a:pt x="54" y="27"/>
                    <a:pt x="54" y="27"/>
                  </a:cubicBezTo>
                  <a:cubicBezTo>
                    <a:pt x="54" y="27"/>
                    <a:pt x="53" y="27"/>
                    <a:pt x="53" y="27"/>
                  </a:cubicBezTo>
                  <a:cubicBezTo>
                    <a:pt x="28" y="6"/>
                    <a:pt x="28" y="6"/>
                    <a:pt x="28" y="6"/>
                  </a:cubicBezTo>
                  <a:cubicBezTo>
                    <a:pt x="4" y="27"/>
                    <a:pt x="4" y="27"/>
                    <a:pt x="4" y="27"/>
                  </a:cubicBezTo>
                  <a:cubicBezTo>
                    <a:pt x="4" y="27"/>
                    <a:pt x="3" y="27"/>
                    <a:pt x="3" y="27"/>
                  </a:cubicBezTo>
                  <a:cubicBezTo>
                    <a:pt x="3" y="27"/>
                    <a:pt x="2" y="27"/>
                    <a:pt x="2" y="27"/>
                  </a:cubicBezTo>
                  <a:cubicBezTo>
                    <a:pt x="0" y="24"/>
                    <a:pt x="0" y="24"/>
                    <a:pt x="0" y="24"/>
                  </a:cubicBezTo>
                  <a:cubicBezTo>
                    <a:pt x="0" y="24"/>
                    <a:pt x="0" y="23"/>
                    <a:pt x="0" y="23"/>
                  </a:cubicBezTo>
                  <a:cubicBezTo>
                    <a:pt x="26" y="1"/>
                    <a:pt x="26" y="1"/>
                    <a:pt x="26" y="1"/>
                  </a:cubicBezTo>
                  <a:cubicBezTo>
                    <a:pt x="27" y="0"/>
                    <a:pt x="30" y="0"/>
                    <a:pt x="31" y="1"/>
                  </a:cubicBezTo>
                  <a:cubicBezTo>
                    <a:pt x="40" y="8"/>
                    <a:pt x="40" y="8"/>
                    <a:pt x="40" y="8"/>
                  </a:cubicBezTo>
                  <a:cubicBezTo>
                    <a:pt x="40" y="1"/>
                    <a:pt x="40" y="1"/>
                    <a:pt x="40" y="1"/>
                  </a:cubicBezTo>
                  <a:cubicBezTo>
                    <a:pt x="40" y="1"/>
                    <a:pt x="40" y="0"/>
                    <a:pt x="41" y="0"/>
                  </a:cubicBezTo>
                  <a:cubicBezTo>
                    <a:pt x="48" y="0"/>
                    <a:pt x="48" y="0"/>
                    <a:pt x="48" y="0"/>
                  </a:cubicBezTo>
                  <a:cubicBezTo>
                    <a:pt x="49" y="0"/>
                    <a:pt x="49" y="1"/>
                    <a:pt x="49" y="1"/>
                  </a:cubicBezTo>
                  <a:cubicBezTo>
                    <a:pt x="49" y="16"/>
                    <a:pt x="49" y="16"/>
                    <a:pt x="49" y="16"/>
                  </a:cubicBezTo>
                  <a:cubicBezTo>
                    <a:pt x="57" y="23"/>
                    <a:pt x="57" y="23"/>
                    <a:pt x="57" y="23"/>
                  </a:cubicBezTo>
                  <a:cubicBezTo>
                    <a:pt x="57" y="23"/>
                    <a:pt x="57" y="24"/>
                    <a:pt x="57" y="24"/>
                  </a:cubicBezTo>
                  <a:lnTo>
                    <a:pt x="55" y="27"/>
                  </a:lnTo>
                  <a:close/>
                  <a:moveTo>
                    <a:pt x="49" y="44"/>
                  </a:moveTo>
                  <a:cubicBezTo>
                    <a:pt x="49" y="45"/>
                    <a:pt x="48" y="46"/>
                    <a:pt x="47" y="46"/>
                  </a:cubicBezTo>
                  <a:cubicBezTo>
                    <a:pt x="33" y="46"/>
                    <a:pt x="33" y="46"/>
                    <a:pt x="33" y="46"/>
                  </a:cubicBezTo>
                  <a:cubicBezTo>
                    <a:pt x="33" y="32"/>
                    <a:pt x="33" y="32"/>
                    <a:pt x="33" y="32"/>
                  </a:cubicBezTo>
                  <a:cubicBezTo>
                    <a:pt x="24" y="32"/>
                    <a:pt x="24" y="32"/>
                    <a:pt x="24" y="32"/>
                  </a:cubicBezTo>
                  <a:cubicBezTo>
                    <a:pt x="24" y="46"/>
                    <a:pt x="24" y="46"/>
                    <a:pt x="24" y="46"/>
                  </a:cubicBezTo>
                  <a:cubicBezTo>
                    <a:pt x="10" y="46"/>
                    <a:pt x="10" y="46"/>
                    <a:pt x="10" y="46"/>
                  </a:cubicBezTo>
                  <a:cubicBezTo>
                    <a:pt x="9" y="46"/>
                    <a:pt x="8" y="45"/>
                    <a:pt x="8" y="44"/>
                  </a:cubicBezTo>
                  <a:cubicBezTo>
                    <a:pt x="8" y="27"/>
                    <a:pt x="8" y="27"/>
                    <a:pt x="8" y="27"/>
                  </a:cubicBezTo>
                  <a:cubicBezTo>
                    <a:pt x="8" y="27"/>
                    <a:pt x="8" y="26"/>
                    <a:pt x="8" y="26"/>
                  </a:cubicBezTo>
                  <a:cubicBezTo>
                    <a:pt x="28" y="9"/>
                    <a:pt x="28" y="9"/>
                    <a:pt x="28" y="9"/>
                  </a:cubicBezTo>
                  <a:cubicBezTo>
                    <a:pt x="49" y="26"/>
                    <a:pt x="49" y="26"/>
                    <a:pt x="49" y="26"/>
                  </a:cubicBezTo>
                  <a:cubicBezTo>
                    <a:pt x="49" y="26"/>
                    <a:pt x="49" y="27"/>
                    <a:pt x="49" y="27"/>
                  </a:cubicBezTo>
                  <a:lnTo>
                    <a:pt x="49" y="44"/>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grpSp>
      <p:grpSp>
        <p:nvGrpSpPr>
          <p:cNvPr id="14" name="组合 13"/>
          <p:cNvGrpSpPr/>
          <p:nvPr/>
        </p:nvGrpSpPr>
        <p:grpSpPr>
          <a:xfrm>
            <a:off x="3602116" y="3179622"/>
            <a:ext cx="1233491" cy="1233652"/>
            <a:chOff x="2701342" y="2384716"/>
            <a:chExt cx="925239" cy="925239"/>
          </a:xfrm>
        </p:grpSpPr>
        <p:grpSp>
          <p:nvGrpSpPr>
            <p:cNvPr id="107" name="组合 106"/>
            <p:cNvGrpSpPr/>
            <p:nvPr/>
          </p:nvGrpSpPr>
          <p:grpSpPr>
            <a:xfrm>
              <a:off x="2701342" y="2384716"/>
              <a:ext cx="925239" cy="925239"/>
              <a:chOff x="3724322" y="1908536"/>
              <a:chExt cx="1329153" cy="1329153"/>
            </a:xfrm>
          </p:grpSpPr>
          <p:sp>
            <p:nvSpPr>
              <p:cNvPr id="110" name="椭圆 109"/>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13" name="椭圆 112"/>
              <p:cNvSpPr/>
              <p:nvPr/>
            </p:nvSpPr>
            <p:spPr>
              <a:xfrm>
                <a:off x="3839838" y="2024052"/>
                <a:ext cx="1098122" cy="1098122"/>
              </a:xfrm>
              <a:prstGeom prst="ellipse">
                <a:avLst/>
              </a:prstGeom>
              <a:solidFill>
                <a:schemeClr val="accent1"/>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50000"/>
                      <a:lumOff val="50000"/>
                    </a:schemeClr>
                  </a:solidFill>
                </a:endParaRPr>
              </a:p>
            </p:txBody>
          </p:sp>
        </p:grpSp>
        <p:sp>
          <p:nvSpPr>
            <p:cNvPr id="88" name="Freeform 105"/>
            <p:cNvSpPr>
              <a:spLocks noEditPoints="1"/>
            </p:cNvSpPr>
            <p:nvPr/>
          </p:nvSpPr>
          <p:spPr bwMode="auto">
            <a:xfrm>
              <a:off x="2943474" y="2657050"/>
              <a:ext cx="433281" cy="427002"/>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ln>
          </p:spPr>
          <p:txBody>
            <a:bodyPr vert="horz" wrap="square" lIns="91440" tIns="45720" rIns="91440" bIns="45720" numCol="1" anchor="t" anchorCtr="0" compatLnSpc="1"/>
            <a:lstStyle/>
            <a:p>
              <a:endParaRPr lang="en-US" dirty="0">
                <a:solidFill>
                  <a:schemeClr val="tx1">
                    <a:lumMod val="50000"/>
                    <a:lumOff val="50000"/>
                  </a:schemeClr>
                </a:solidFill>
              </a:endParaRPr>
            </a:p>
          </p:txBody>
        </p:sp>
      </p:grpSp>
      <p:grpSp>
        <p:nvGrpSpPr>
          <p:cNvPr id="15" name="组合 14"/>
          <p:cNvGrpSpPr/>
          <p:nvPr/>
        </p:nvGrpSpPr>
        <p:grpSpPr>
          <a:xfrm>
            <a:off x="7361447" y="3142733"/>
            <a:ext cx="1233491" cy="1233652"/>
            <a:chOff x="5521207" y="2357049"/>
            <a:chExt cx="925239" cy="925239"/>
          </a:xfrm>
        </p:grpSpPr>
        <p:grpSp>
          <p:nvGrpSpPr>
            <p:cNvPr id="131" name="组合 130"/>
            <p:cNvGrpSpPr/>
            <p:nvPr/>
          </p:nvGrpSpPr>
          <p:grpSpPr>
            <a:xfrm>
              <a:off x="5521207" y="2357049"/>
              <a:ext cx="925239" cy="925239"/>
              <a:chOff x="3724322" y="1908536"/>
              <a:chExt cx="1329153" cy="1329153"/>
            </a:xfrm>
          </p:grpSpPr>
          <p:sp>
            <p:nvSpPr>
              <p:cNvPr id="133" name="椭圆 132"/>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34" name="椭圆 133"/>
              <p:cNvSpPr/>
              <p:nvPr/>
            </p:nvSpPr>
            <p:spPr>
              <a:xfrm>
                <a:off x="3839838" y="2024052"/>
                <a:ext cx="1098122" cy="1098122"/>
              </a:xfrm>
              <a:prstGeom prst="ellipse">
                <a:avLst/>
              </a:prstGeom>
              <a:solidFill>
                <a:schemeClr val="accent3"/>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50000"/>
                      <a:lumOff val="50000"/>
                    </a:schemeClr>
                  </a:solidFill>
                </a:endParaRPr>
              </a:p>
            </p:txBody>
          </p:sp>
        </p:grpSp>
        <p:sp>
          <p:nvSpPr>
            <p:cNvPr id="90" name="Freeform 45"/>
            <p:cNvSpPr>
              <a:spLocks noEditPoints="1"/>
            </p:cNvSpPr>
            <p:nvPr/>
          </p:nvSpPr>
          <p:spPr bwMode="auto">
            <a:xfrm>
              <a:off x="5784023" y="2620287"/>
              <a:ext cx="389255" cy="389255"/>
            </a:xfrm>
            <a:custGeom>
              <a:avLst/>
              <a:gdLst/>
              <a:ahLst/>
              <a:cxnLst>
                <a:cxn ang="0">
                  <a:pos x="27" y="55"/>
                </a:cxn>
                <a:cxn ang="0">
                  <a:pos x="0" y="27"/>
                </a:cxn>
                <a:cxn ang="0">
                  <a:pos x="27" y="0"/>
                </a:cxn>
                <a:cxn ang="0">
                  <a:pos x="55" y="27"/>
                </a:cxn>
                <a:cxn ang="0">
                  <a:pos x="27" y="55"/>
                </a:cxn>
                <a:cxn ang="0">
                  <a:pos x="45" y="20"/>
                </a:cxn>
                <a:cxn ang="0">
                  <a:pos x="42" y="17"/>
                </a:cxn>
                <a:cxn ang="0">
                  <a:pos x="40" y="16"/>
                </a:cxn>
                <a:cxn ang="0">
                  <a:pos x="38" y="17"/>
                </a:cxn>
                <a:cxn ang="0">
                  <a:pos x="24" y="31"/>
                </a:cxn>
                <a:cxn ang="0">
                  <a:pos x="16" y="23"/>
                </a:cxn>
                <a:cxn ang="0">
                  <a:pos x="14" y="22"/>
                </a:cxn>
                <a:cxn ang="0">
                  <a:pos x="13" y="23"/>
                </a:cxn>
                <a:cxn ang="0">
                  <a:pos x="9" y="26"/>
                </a:cxn>
                <a:cxn ang="0">
                  <a:pos x="9" y="28"/>
                </a:cxn>
                <a:cxn ang="0">
                  <a:pos x="9" y="30"/>
                </a:cxn>
                <a:cxn ang="0">
                  <a:pos x="22" y="43"/>
                </a:cxn>
                <a:cxn ang="0">
                  <a:pos x="24" y="43"/>
                </a:cxn>
                <a:cxn ang="0">
                  <a:pos x="26" y="43"/>
                </a:cxn>
                <a:cxn ang="0">
                  <a:pos x="45" y="23"/>
                </a:cxn>
                <a:cxn ang="0">
                  <a:pos x="46" y="22"/>
                </a:cxn>
                <a:cxn ang="0">
                  <a:pos x="45" y="20"/>
                </a:cxn>
              </a:cxnLst>
              <a:rect l="0" t="0" r="r" b="b"/>
              <a:pathLst>
                <a:path w="55" h="55">
                  <a:moveTo>
                    <a:pt x="27" y="55"/>
                  </a:moveTo>
                  <a:cubicBezTo>
                    <a:pt x="12" y="55"/>
                    <a:pt x="0" y="42"/>
                    <a:pt x="0" y="27"/>
                  </a:cubicBezTo>
                  <a:cubicBezTo>
                    <a:pt x="0" y="12"/>
                    <a:pt x="12" y="0"/>
                    <a:pt x="27" y="0"/>
                  </a:cubicBezTo>
                  <a:cubicBezTo>
                    <a:pt x="42" y="0"/>
                    <a:pt x="55" y="12"/>
                    <a:pt x="55" y="27"/>
                  </a:cubicBezTo>
                  <a:cubicBezTo>
                    <a:pt x="55" y="42"/>
                    <a:pt x="42" y="55"/>
                    <a:pt x="27" y="55"/>
                  </a:cubicBezTo>
                  <a:close/>
                  <a:moveTo>
                    <a:pt x="45" y="20"/>
                  </a:moveTo>
                  <a:cubicBezTo>
                    <a:pt x="42" y="17"/>
                    <a:pt x="42" y="17"/>
                    <a:pt x="42" y="17"/>
                  </a:cubicBezTo>
                  <a:cubicBezTo>
                    <a:pt x="41" y="16"/>
                    <a:pt x="41" y="16"/>
                    <a:pt x="40" y="16"/>
                  </a:cubicBezTo>
                  <a:cubicBezTo>
                    <a:pt x="39" y="16"/>
                    <a:pt x="39" y="16"/>
                    <a:pt x="38" y="17"/>
                  </a:cubicBezTo>
                  <a:cubicBezTo>
                    <a:pt x="24" y="31"/>
                    <a:pt x="24" y="31"/>
                    <a:pt x="24" y="31"/>
                  </a:cubicBezTo>
                  <a:cubicBezTo>
                    <a:pt x="16" y="23"/>
                    <a:pt x="16" y="23"/>
                    <a:pt x="16" y="23"/>
                  </a:cubicBezTo>
                  <a:cubicBezTo>
                    <a:pt x="15" y="23"/>
                    <a:pt x="15" y="22"/>
                    <a:pt x="14" y="22"/>
                  </a:cubicBezTo>
                  <a:cubicBezTo>
                    <a:pt x="14" y="22"/>
                    <a:pt x="13" y="23"/>
                    <a:pt x="13" y="23"/>
                  </a:cubicBezTo>
                  <a:cubicBezTo>
                    <a:pt x="9" y="26"/>
                    <a:pt x="9" y="26"/>
                    <a:pt x="9" y="26"/>
                  </a:cubicBezTo>
                  <a:cubicBezTo>
                    <a:pt x="9" y="27"/>
                    <a:pt x="9" y="27"/>
                    <a:pt x="9" y="28"/>
                  </a:cubicBezTo>
                  <a:cubicBezTo>
                    <a:pt x="9" y="29"/>
                    <a:pt x="9" y="29"/>
                    <a:pt x="9" y="30"/>
                  </a:cubicBezTo>
                  <a:cubicBezTo>
                    <a:pt x="22" y="43"/>
                    <a:pt x="22" y="43"/>
                    <a:pt x="22" y="43"/>
                  </a:cubicBezTo>
                  <a:cubicBezTo>
                    <a:pt x="23" y="43"/>
                    <a:pt x="23" y="43"/>
                    <a:pt x="24" y="43"/>
                  </a:cubicBezTo>
                  <a:cubicBezTo>
                    <a:pt x="25" y="43"/>
                    <a:pt x="25" y="43"/>
                    <a:pt x="26" y="43"/>
                  </a:cubicBezTo>
                  <a:cubicBezTo>
                    <a:pt x="45" y="23"/>
                    <a:pt x="45" y="23"/>
                    <a:pt x="45" y="23"/>
                  </a:cubicBezTo>
                  <a:cubicBezTo>
                    <a:pt x="45" y="23"/>
                    <a:pt x="46" y="22"/>
                    <a:pt x="46" y="22"/>
                  </a:cubicBezTo>
                  <a:cubicBezTo>
                    <a:pt x="46" y="21"/>
                    <a:pt x="45" y="20"/>
                    <a:pt x="45" y="20"/>
                  </a:cubicBez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grpSp>
      <p:grpSp>
        <p:nvGrpSpPr>
          <p:cNvPr id="16" name="组合 15"/>
          <p:cNvGrpSpPr/>
          <p:nvPr/>
        </p:nvGrpSpPr>
        <p:grpSpPr>
          <a:xfrm>
            <a:off x="9246952" y="3152477"/>
            <a:ext cx="1233491" cy="1233652"/>
            <a:chOff x="6935520" y="2364357"/>
            <a:chExt cx="925239" cy="925239"/>
          </a:xfrm>
        </p:grpSpPr>
        <p:grpSp>
          <p:nvGrpSpPr>
            <p:cNvPr id="136" name="组合 135"/>
            <p:cNvGrpSpPr/>
            <p:nvPr/>
          </p:nvGrpSpPr>
          <p:grpSpPr>
            <a:xfrm>
              <a:off x="6935520" y="2364357"/>
              <a:ext cx="925239" cy="925239"/>
              <a:chOff x="3724322" y="1908536"/>
              <a:chExt cx="1329153" cy="1329153"/>
            </a:xfrm>
          </p:grpSpPr>
          <p:sp>
            <p:nvSpPr>
              <p:cNvPr id="139" name="椭圆 138"/>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45" name="椭圆 144"/>
              <p:cNvSpPr/>
              <p:nvPr/>
            </p:nvSpPr>
            <p:spPr>
              <a:xfrm>
                <a:off x="3839838" y="2024052"/>
                <a:ext cx="1098122" cy="1098122"/>
              </a:xfrm>
              <a:prstGeom prst="ellipse">
                <a:avLst/>
              </a:prstGeom>
              <a:solidFill>
                <a:schemeClr val="accent4"/>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50000"/>
                      <a:lumOff val="50000"/>
                    </a:schemeClr>
                  </a:solidFill>
                </a:endParaRPr>
              </a:p>
            </p:txBody>
          </p:sp>
        </p:grpSp>
        <p:sp>
          <p:nvSpPr>
            <p:cNvPr id="89" name="Freeform 62"/>
            <p:cNvSpPr>
              <a:spLocks noChangeAspect="1" noEditPoints="1"/>
            </p:cNvSpPr>
            <p:nvPr/>
          </p:nvSpPr>
          <p:spPr bwMode="auto">
            <a:xfrm>
              <a:off x="7183365" y="2621245"/>
              <a:ext cx="423615" cy="427002"/>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grpSp>
      <p:grpSp>
        <p:nvGrpSpPr>
          <p:cNvPr id="17" name="组合 16"/>
          <p:cNvGrpSpPr/>
          <p:nvPr/>
        </p:nvGrpSpPr>
        <p:grpSpPr>
          <a:xfrm>
            <a:off x="5477423" y="3187207"/>
            <a:ext cx="1233491" cy="1233652"/>
            <a:chOff x="4313078" y="3516012"/>
            <a:chExt cx="925239" cy="925239"/>
          </a:xfrm>
        </p:grpSpPr>
        <p:grpSp>
          <p:nvGrpSpPr>
            <p:cNvPr id="147" name="组合 146"/>
            <p:cNvGrpSpPr/>
            <p:nvPr/>
          </p:nvGrpSpPr>
          <p:grpSpPr>
            <a:xfrm>
              <a:off x="4313078" y="3516012"/>
              <a:ext cx="925239" cy="925239"/>
              <a:chOff x="3724322" y="1908536"/>
              <a:chExt cx="1329153" cy="1329153"/>
            </a:xfrm>
          </p:grpSpPr>
          <p:sp>
            <p:nvSpPr>
              <p:cNvPr id="156" name="椭圆 155"/>
              <p:cNvSpPr/>
              <p:nvPr/>
            </p:nvSpPr>
            <p:spPr>
              <a:xfrm>
                <a:off x="3724322" y="1908536"/>
                <a:ext cx="1329153" cy="1329153"/>
              </a:xfrm>
              <a:prstGeom prst="ellipse">
                <a:avLst/>
              </a:prstGeom>
              <a:gradFill flip="none" rotWithShape="1">
                <a:gsLst>
                  <a:gs pos="0">
                    <a:schemeClr val="bg1"/>
                  </a:gs>
                  <a:gs pos="100000">
                    <a:srgbClr val="DDDEDD"/>
                  </a:gs>
                </a:gsLst>
                <a:lin ang="9600000" scaled="0"/>
                <a:tileRect/>
              </a:gradFill>
              <a:ln w="28575">
                <a:solidFill>
                  <a:schemeClr val="bg1"/>
                </a:solidFill>
              </a:ln>
              <a:effectLst>
                <a:outerShdw blurRad="279400" dist="2540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157" name="椭圆 156"/>
              <p:cNvSpPr/>
              <p:nvPr/>
            </p:nvSpPr>
            <p:spPr>
              <a:xfrm>
                <a:off x="3839838" y="2024052"/>
                <a:ext cx="1098122" cy="1098122"/>
              </a:xfrm>
              <a:prstGeom prst="ellipse">
                <a:avLst/>
              </a:prstGeom>
              <a:solidFill>
                <a:schemeClr val="accent2"/>
              </a:solidFill>
              <a:ln>
                <a:noFill/>
              </a:ln>
              <a:effectLst>
                <a:innerShdw blurRad="63500" dist="50800" dir="189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chemeClr val="tx1">
                      <a:lumMod val="50000"/>
                      <a:lumOff val="50000"/>
                    </a:schemeClr>
                  </a:solidFill>
                </a:endParaRPr>
              </a:p>
            </p:txBody>
          </p:sp>
        </p:grpSp>
        <p:sp>
          <p:nvSpPr>
            <p:cNvPr id="86" name="Freeform 178"/>
            <p:cNvSpPr>
              <a:spLocks noEditPoints="1"/>
            </p:cNvSpPr>
            <p:nvPr/>
          </p:nvSpPr>
          <p:spPr bwMode="auto">
            <a:xfrm>
              <a:off x="4518150" y="3784655"/>
              <a:ext cx="515095" cy="387952"/>
            </a:xfrm>
            <a:custGeom>
              <a:avLst/>
              <a:gdLst/>
              <a:ahLst/>
              <a:cxnLst>
                <a:cxn ang="0">
                  <a:pos x="158" y="119"/>
                </a:cxn>
                <a:cxn ang="0">
                  <a:pos x="0" y="119"/>
                </a:cxn>
                <a:cxn ang="0">
                  <a:pos x="0" y="0"/>
                </a:cxn>
                <a:cxn ang="0">
                  <a:pos x="9" y="0"/>
                </a:cxn>
                <a:cxn ang="0">
                  <a:pos x="9" y="108"/>
                </a:cxn>
                <a:cxn ang="0">
                  <a:pos x="158" y="108"/>
                </a:cxn>
                <a:cxn ang="0">
                  <a:pos x="158" y="119"/>
                </a:cxn>
                <a:cxn ang="0">
                  <a:pos x="50" y="99"/>
                </a:cxn>
                <a:cxn ang="0">
                  <a:pos x="29" y="99"/>
                </a:cxn>
                <a:cxn ang="0">
                  <a:pos x="29" y="60"/>
                </a:cxn>
                <a:cxn ang="0">
                  <a:pos x="50" y="60"/>
                </a:cxn>
                <a:cxn ang="0">
                  <a:pos x="50" y="99"/>
                </a:cxn>
                <a:cxn ang="0">
                  <a:pos x="78" y="99"/>
                </a:cxn>
                <a:cxn ang="0">
                  <a:pos x="59" y="99"/>
                </a:cxn>
                <a:cxn ang="0">
                  <a:pos x="59" y="19"/>
                </a:cxn>
                <a:cxn ang="0">
                  <a:pos x="78" y="19"/>
                </a:cxn>
                <a:cxn ang="0">
                  <a:pos x="78" y="99"/>
                </a:cxn>
                <a:cxn ang="0">
                  <a:pos x="109" y="99"/>
                </a:cxn>
                <a:cxn ang="0">
                  <a:pos x="89" y="99"/>
                </a:cxn>
                <a:cxn ang="0">
                  <a:pos x="89" y="39"/>
                </a:cxn>
                <a:cxn ang="0">
                  <a:pos x="109" y="39"/>
                </a:cxn>
                <a:cxn ang="0">
                  <a:pos x="109" y="99"/>
                </a:cxn>
                <a:cxn ang="0">
                  <a:pos x="139" y="99"/>
                </a:cxn>
                <a:cxn ang="0">
                  <a:pos x="119" y="99"/>
                </a:cxn>
                <a:cxn ang="0">
                  <a:pos x="119" y="11"/>
                </a:cxn>
                <a:cxn ang="0">
                  <a:pos x="139" y="11"/>
                </a:cxn>
                <a:cxn ang="0">
                  <a:pos x="139" y="99"/>
                </a:cxn>
              </a:cxnLst>
              <a:rect l="0" t="0" r="r" b="b"/>
              <a:pathLst>
                <a:path w="158" h="119">
                  <a:moveTo>
                    <a:pt x="158" y="119"/>
                  </a:moveTo>
                  <a:lnTo>
                    <a:pt x="0" y="119"/>
                  </a:lnTo>
                  <a:lnTo>
                    <a:pt x="0" y="0"/>
                  </a:lnTo>
                  <a:lnTo>
                    <a:pt x="9" y="0"/>
                  </a:lnTo>
                  <a:lnTo>
                    <a:pt x="9" y="108"/>
                  </a:lnTo>
                  <a:lnTo>
                    <a:pt x="158" y="108"/>
                  </a:lnTo>
                  <a:lnTo>
                    <a:pt x="158" y="119"/>
                  </a:lnTo>
                  <a:close/>
                  <a:moveTo>
                    <a:pt x="50" y="99"/>
                  </a:moveTo>
                  <a:lnTo>
                    <a:pt x="29" y="99"/>
                  </a:lnTo>
                  <a:lnTo>
                    <a:pt x="29" y="60"/>
                  </a:lnTo>
                  <a:lnTo>
                    <a:pt x="50" y="60"/>
                  </a:lnTo>
                  <a:lnTo>
                    <a:pt x="50" y="99"/>
                  </a:lnTo>
                  <a:close/>
                  <a:moveTo>
                    <a:pt x="78" y="99"/>
                  </a:moveTo>
                  <a:lnTo>
                    <a:pt x="59" y="99"/>
                  </a:lnTo>
                  <a:lnTo>
                    <a:pt x="59" y="19"/>
                  </a:lnTo>
                  <a:lnTo>
                    <a:pt x="78" y="19"/>
                  </a:lnTo>
                  <a:lnTo>
                    <a:pt x="78" y="99"/>
                  </a:lnTo>
                  <a:close/>
                  <a:moveTo>
                    <a:pt x="109" y="99"/>
                  </a:moveTo>
                  <a:lnTo>
                    <a:pt x="89" y="99"/>
                  </a:lnTo>
                  <a:lnTo>
                    <a:pt x="89" y="39"/>
                  </a:lnTo>
                  <a:lnTo>
                    <a:pt x="109" y="39"/>
                  </a:lnTo>
                  <a:lnTo>
                    <a:pt x="109" y="99"/>
                  </a:lnTo>
                  <a:close/>
                  <a:moveTo>
                    <a:pt x="139" y="99"/>
                  </a:moveTo>
                  <a:lnTo>
                    <a:pt x="119" y="99"/>
                  </a:lnTo>
                  <a:lnTo>
                    <a:pt x="119" y="11"/>
                  </a:lnTo>
                  <a:lnTo>
                    <a:pt x="139" y="11"/>
                  </a:lnTo>
                  <a:lnTo>
                    <a:pt x="139" y="99"/>
                  </a:lnTo>
                  <a:close/>
                </a:path>
              </a:pathLst>
            </a:custGeom>
            <a:solidFill>
              <a:schemeClr val="bg1"/>
            </a:solidFill>
            <a:ln w="9525">
              <a:noFill/>
              <a:round/>
            </a:ln>
          </p:spPr>
          <p:txBody>
            <a:bodyPr vert="horz" wrap="square" lIns="91440" tIns="45720" rIns="91440" bIns="45720" numCol="1" anchor="t" anchorCtr="0" compatLnSpc="1"/>
            <a:lstStyle/>
            <a:p>
              <a:endParaRPr lang="en-US">
                <a:solidFill>
                  <a:schemeClr val="tx1">
                    <a:lumMod val="50000"/>
                    <a:lumOff val="50000"/>
                  </a:schemeClr>
                </a:solidFill>
              </a:endParaRPr>
            </a:p>
          </p:txBody>
        </p:sp>
      </p:grpSp>
      <p:sp>
        <p:nvSpPr>
          <p:cNvPr id="183" name="TextBox 77"/>
          <p:cNvSpPr txBox="1"/>
          <p:nvPr/>
        </p:nvSpPr>
        <p:spPr>
          <a:xfrm>
            <a:off x="750773" y="1619457"/>
            <a:ext cx="3081431" cy="707874"/>
          </a:xfrm>
          <a:prstGeom prst="rect">
            <a:avLst/>
          </a:prstGeom>
          <a:noFill/>
          <a:ln w="3175">
            <a:noFill/>
          </a:ln>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50000"/>
                    <a:lumOff val="50000"/>
                  </a:schemeClr>
                </a:solidFill>
                <a:latin typeface="+mj-ea"/>
              </a:rPr>
              <a:t>标题文字</a:t>
            </a:r>
            <a:endParaRPr lang="en-US" altLang="zh-CN" sz="1600" dirty="0">
              <a:solidFill>
                <a:schemeClr val="tx1">
                  <a:lumMod val="50000"/>
                  <a:lumOff val="50000"/>
                </a:schemeClr>
              </a:solidFill>
              <a:latin typeface="+mj-ea"/>
            </a:endParaRPr>
          </a:p>
          <a:p>
            <a:pPr algn="ctr"/>
            <a:r>
              <a:rPr lang="zh-CN" altLang="en-US" sz="1100" dirty="0">
                <a:solidFill>
                  <a:schemeClr val="tx1">
                    <a:lumMod val="50000"/>
                    <a:lumOff val="50000"/>
                  </a:schemeClr>
                </a:solidFill>
                <a:latin typeface="+mj-ea"/>
              </a:rPr>
              <a:t>单击此处添加文本单击此处添加文本</a:t>
            </a:r>
            <a:endParaRPr lang="en-US" altLang="zh-CN" sz="1100" dirty="0">
              <a:solidFill>
                <a:schemeClr val="tx1">
                  <a:lumMod val="50000"/>
                  <a:lumOff val="50000"/>
                </a:schemeClr>
              </a:solidFill>
              <a:latin typeface="+mj-ea"/>
            </a:endParaRPr>
          </a:p>
          <a:p>
            <a:pPr algn="ctr"/>
            <a:r>
              <a:rPr lang="zh-CN" altLang="en-US" sz="1100" dirty="0">
                <a:solidFill>
                  <a:schemeClr val="tx1">
                    <a:lumMod val="50000"/>
                    <a:lumOff val="50000"/>
                  </a:schemeClr>
                </a:solidFill>
                <a:latin typeface="+mj-ea"/>
              </a:rPr>
              <a:t>单击此处添加文本单击此处添加文本</a:t>
            </a:r>
            <a:endParaRPr lang="en-US" altLang="zh-CN" sz="1100" dirty="0">
              <a:solidFill>
                <a:schemeClr val="tx1">
                  <a:lumMod val="50000"/>
                  <a:lumOff val="50000"/>
                </a:schemeClr>
              </a:solidFill>
              <a:latin typeface="+mj-ea"/>
            </a:endParaRPr>
          </a:p>
        </p:txBody>
      </p:sp>
      <p:sp>
        <p:nvSpPr>
          <p:cNvPr id="184" name="TextBox 77"/>
          <p:cNvSpPr txBox="1"/>
          <p:nvPr/>
        </p:nvSpPr>
        <p:spPr>
          <a:xfrm>
            <a:off x="4563501" y="1619457"/>
            <a:ext cx="3081431" cy="707874"/>
          </a:xfrm>
          <a:prstGeom prst="rect">
            <a:avLst/>
          </a:prstGeom>
          <a:noFill/>
          <a:ln w="3175">
            <a:noFill/>
          </a:ln>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50000"/>
                    <a:lumOff val="50000"/>
                  </a:schemeClr>
                </a:solidFill>
                <a:latin typeface="+mj-ea"/>
              </a:rPr>
              <a:t>标题文字</a:t>
            </a:r>
            <a:endParaRPr lang="en-US" altLang="zh-CN" sz="1600" dirty="0">
              <a:solidFill>
                <a:schemeClr val="tx1">
                  <a:lumMod val="50000"/>
                  <a:lumOff val="50000"/>
                </a:schemeClr>
              </a:solidFill>
              <a:latin typeface="+mj-ea"/>
            </a:endParaRPr>
          </a:p>
          <a:p>
            <a:pPr algn="ctr"/>
            <a:r>
              <a:rPr lang="zh-CN" altLang="en-US" sz="1100" dirty="0">
                <a:solidFill>
                  <a:schemeClr val="tx1">
                    <a:lumMod val="50000"/>
                    <a:lumOff val="50000"/>
                  </a:schemeClr>
                </a:solidFill>
                <a:latin typeface="+mj-ea"/>
              </a:rPr>
              <a:t>单击此处添加文本单击此处添加文本</a:t>
            </a:r>
            <a:endParaRPr lang="en-US" altLang="zh-CN" sz="1100" dirty="0">
              <a:solidFill>
                <a:schemeClr val="tx1">
                  <a:lumMod val="50000"/>
                  <a:lumOff val="50000"/>
                </a:schemeClr>
              </a:solidFill>
              <a:latin typeface="+mj-ea"/>
            </a:endParaRPr>
          </a:p>
          <a:p>
            <a:pPr algn="ctr"/>
            <a:r>
              <a:rPr lang="zh-CN" altLang="en-US" sz="1100" dirty="0">
                <a:solidFill>
                  <a:schemeClr val="tx1">
                    <a:lumMod val="50000"/>
                    <a:lumOff val="50000"/>
                  </a:schemeClr>
                </a:solidFill>
                <a:latin typeface="+mj-ea"/>
              </a:rPr>
              <a:t>单击此处添加文本单击此处添加文本</a:t>
            </a:r>
            <a:endParaRPr lang="en-US" altLang="zh-CN" sz="1100" dirty="0">
              <a:solidFill>
                <a:schemeClr val="tx1">
                  <a:lumMod val="50000"/>
                  <a:lumOff val="50000"/>
                </a:schemeClr>
              </a:solidFill>
              <a:latin typeface="+mj-ea"/>
            </a:endParaRPr>
          </a:p>
        </p:txBody>
      </p:sp>
      <p:sp>
        <p:nvSpPr>
          <p:cNvPr id="185" name="TextBox 77"/>
          <p:cNvSpPr txBox="1"/>
          <p:nvPr/>
        </p:nvSpPr>
        <p:spPr>
          <a:xfrm>
            <a:off x="8307665" y="1619457"/>
            <a:ext cx="3081431" cy="707874"/>
          </a:xfrm>
          <a:prstGeom prst="rect">
            <a:avLst/>
          </a:prstGeom>
          <a:noFill/>
          <a:ln w="3175">
            <a:noFill/>
          </a:ln>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50000"/>
                    <a:lumOff val="50000"/>
                  </a:schemeClr>
                </a:solidFill>
                <a:latin typeface="+mj-ea"/>
              </a:rPr>
              <a:t>标题文字</a:t>
            </a:r>
            <a:endParaRPr lang="en-US" altLang="zh-CN" sz="1600" dirty="0">
              <a:solidFill>
                <a:schemeClr val="tx1">
                  <a:lumMod val="50000"/>
                  <a:lumOff val="50000"/>
                </a:schemeClr>
              </a:solidFill>
              <a:latin typeface="+mj-ea"/>
            </a:endParaRPr>
          </a:p>
          <a:p>
            <a:pPr algn="ctr"/>
            <a:r>
              <a:rPr lang="zh-CN" altLang="en-US" sz="1100" dirty="0">
                <a:solidFill>
                  <a:schemeClr val="tx1">
                    <a:lumMod val="50000"/>
                    <a:lumOff val="50000"/>
                  </a:schemeClr>
                </a:solidFill>
                <a:latin typeface="+mj-ea"/>
              </a:rPr>
              <a:t>单击此处添加文本单击此处添加文本</a:t>
            </a:r>
            <a:endParaRPr lang="en-US" altLang="zh-CN" sz="1100" dirty="0">
              <a:solidFill>
                <a:schemeClr val="tx1">
                  <a:lumMod val="50000"/>
                  <a:lumOff val="50000"/>
                </a:schemeClr>
              </a:solidFill>
              <a:latin typeface="+mj-ea"/>
            </a:endParaRPr>
          </a:p>
          <a:p>
            <a:pPr algn="ctr"/>
            <a:r>
              <a:rPr lang="zh-CN" altLang="en-US" sz="1100" dirty="0">
                <a:solidFill>
                  <a:schemeClr val="tx1">
                    <a:lumMod val="50000"/>
                    <a:lumOff val="50000"/>
                  </a:schemeClr>
                </a:solidFill>
                <a:latin typeface="+mj-ea"/>
              </a:rPr>
              <a:t>单击此处添加文本单击此处添加文本</a:t>
            </a:r>
            <a:endParaRPr lang="en-US" altLang="zh-CN" sz="1100" dirty="0">
              <a:solidFill>
                <a:schemeClr val="tx1">
                  <a:lumMod val="50000"/>
                  <a:lumOff val="50000"/>
                </a:schemeClr>
              </a:solidFill>
              <a:latin typeface="+mj-ea"/>
            </a:endParaRPr>
          </a:p>
        </p:txBody>
      </p:sp>
      <p:sp>
        <p:nvSpPr>
          <p:cNvPr id="186" name="TextBox 77"/>
          <p:cNvSpPr txBox="1"/>
          <p:nvPr/>
        </p:nvSpPr>
        <p:spPr>
          <a:xfrm>
            <a:off x="2798689" y="5165297"/>
            <a:ext cx="3081431" cy="707874"/>
          </a:xfrm>
          <a:prstGeom prst="rect">
            <a:avLst/>
          </a:prstGeom>
          <a:noFill/>
          <a:ln w="3175">
            <a:noFill/>
          </a:ln>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50000"/>
                    <a:lumOff val="50000"/>
                  </a:schemeClr>
                </a:solidFill>
                <a:latin typeface="+mj-ea"/>
              </a:rPr>
              <a:t>标题文字</a:t>
            </a:r>
            <a:endParaRPr lang="en-US" altLang="zh-CN" sz="1600" dirty="0">
              <a:solidFill>
                <a:schemeClr val="tx1">
                  <a:lumMod val="50000"/>
                  <a:lumOff val="50000"/>
                </a:schemeClr>
              </a:solidFill>
              <a:latin typeface="+mj-ea"/>
            </a:endParaRPr>
          </a:p>
          <a:p>
            <a:pPr algn="ctr"/>
            <a:r>
              <a:rPr lang="zh-CN" altLang="en-US" sz="1100" dirty="0">
                <a:solidFill>
                  <a:schemeClr val="tx1">
                    <a:lumMod val="50000"/>
                    <a:lumOff val="50000"/>
                  </a:schemeClr>
                </a:solidFill>
                <a:latin typeface="+mj-ea"/>
              </a:rPr>
              <a:t>单击此处添加文本单击此处添加文本</a:t>
            </a:r>
            <a:endParaRPr lang="en-US" altLang="zh-CN" sz="1100" dirty="0">
              <a:solidFill>
                <a:schemeClr val="tx1">
                  <a:lumMod val="50000"/>
                  <a:lumOff val="50000"/>
                </a:schemeClr>
              </a:solidFill>
              <a:latin typeface="+mj-ea"/>
            </a:endParaRPr>
          </a:p>
          <a:p>
            <a:pPr algn="ctr"/>
            <a:r>
              <a:rPr lang="zh-CN" altLang="en-US" sz="1100" dirty="0">
                <a:solidFill>
                  <a:schemeClr val="tx1">
                    <a:lumMod val="50000"/>
                    <a:lumOff val="50000"/>
                  </a:schemeClr>
                </a:solidFill>
                <a:latin typeface="+mj-ea"/>
              </a:rPr>
              <a:t>单击此处添加文本单击此处添加文本</a:t>
            </a:r>
            <a:endParaRPr lang="en-US" altLang="zh-CN" sz="1100" dirty="0">
              <a:solidFill>
                <a:schemeClr val="tx1">
                  <a:lumMod val="50000"/>
                  <a:lumOff val="50000"/>
                </a:schemeClr>
              </a:solidFill>
              <a:latin typeface="+mj-ea"/>
            </a:endParaRPr>
          </a:p>
        </p:txBody>
      </p:sp>
      <p:sp>
        <p:nvSpPr>
          <p:cNvPr id="187" name="TextBox 77"/>
          <p:cNvSpPr txBox="1"/>
          <p:nvPr/>
        </p:nvSpPr>
        <p:spPr>
          <a:xfrm>
            <a:off x="6542854" y="5165297"/>
            <a:ext cx="3081431" cy="707874"/>
          </a:xfrm>
          <a:prstGeom prst="rect">
            <a:avLst/>
          </a:prstGeom>
          <a:noFill/>
          <a:ln w="3175">
            <a:noFill/>
          </a:ln>
        </p:spPr>
        <p:txBody>
          <a:bodyPr wrap="square" lIns="121908" tIns="60954" rIns="121908" bIns="60954"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zh-CN" altLang="en-US" sz="1600" dirty="0">
                <a:solidFill>
                  <a:schemeClr val="tx1">
                    <a:lumMod val="50000"/>
                    <a:lumOff val="50000"/>
                  </a:schemeClr>
                </a:solidFill>
                <a:latin typeface="+mj-ea"/>
              </a:rPr>
              <a:t>标题文字</a:t>
            </a:r>
            <a:endParaRPr lang="en-US" altLang="zh-CN" sz="1600" dirty="0">
              <a:solidFill>
                <a:schemeClr val="tx1">
                  <a:lumMod val="50000"/>
                  <a:lumOff val="50000"/>
                </a:schemeClr>
              </a:solidFill>
              <a:latin typeface="+mj-ea"/>
            </a:endParaRPr>
          </a:p>
          <a:p>
            <a:pPr algn="ctr"/>
            <a:r>
              <a:rPr lang="zh-CN" altLang="en-US" sz="1100" dirty="0">
                <a:solidFill>
                  <a:schemeClr val="tx1">
                    <a:lumMod val="50000"/>
                    <a:lumOff val="50000"/>
                  </a:schemeClr>
                </a:solidFill>
                <a:latin typeface="+mj-ea"/>
              </a:rPr>
              <a:t>单击此处添加文本单击此处添加文本</a:t>
            </a:r>
            <a:endParaRPr lang="en-US" altLang="zh-CN" sz="1100" dirty="0">
              <a:solidFill>
                <a:schemeClr val="tx1">
                  <a:lumMod val="50000"/>
                  <a:lumOff val="50000"/>
                </a:schemeClr>
              </a:solidFill>
              <a:latin typeface="+mj-ea"/>
            </a:endParaRPr>
          </a:p>
          <a:p>
            <a:pPr algn="ctr"/>
            <a:r>
              <a:rPr lang="zh-CN" altLang="en-US" sz="1100" dirty="0">
                <a:solidFill>
                  <a:schemeClr val="tx1">
                    <a:lumMod val="50000"/>
                    <a:lumOff val="50000"/>
                  </a:schemeClr>
                </a:solidFill>
                <a:latin typeface="+mj-ea"/>
              </a:rPr>
              <a:t>单击此处添加文本单击此处添加文本</a:t>
            </a:r>
            <a:endParaRPr lang="en-US" altLang="zh-CN" sz="1100" dirty="0">
              <a:solidFill>
                <a:schemeClr val="tx1">
                  <a:lumMod val="50000"/>
                  <a:lumOff val="50000"/>
                </a:schemeClr>
              </a:solidFill>
              <a:latin typeface="+mj-ea"/>
            </a:endParaRPr>
          </a:p>
        </p:txBody>
      </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49"/>
                                        </p:tgtEl>
                                        <p:attrNameLst>
                                          <p:attrName>style.visibility</p:attrName>
                                        </p:attrNameLst>
                                      </p:cBhvr>
                                      <p:to>
                                        <p:strVal val="visible"/>
                                      </p:to>
                                    </p:set>
                                    <p:animEffect transition="in" filter="wipe(left)">
                                      <p:cBhvr>
                                        <p:cTn id="7" dur="500"/>
                                        <p:tgtEl>
                                          <p:spTgt spid="4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53"/>
                                        </p:tgtEl>
                                        <p:attrNameLst>
                                          <p:attrName>style.visibility</p:attrName>
                                        </p:attrNameLst>
                                      </p:cBhvr>
                                      <p:to>
                                        <p:strVal val="visible"/>
                                      </p:to>
                                    </p:set>
                                    <p:animEffect transition="in" filter="wipe(left)">
                                      <p:cBhvr>
                                        <p:cTn id="11" dur="500"/>
                                        <p:tgtEl>
                                          <p:spTgt spid="53"/>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4"/>
                                        </p:tgtEl>
                                        <p:attrNameLst>
                                          <p:attrName>style.visibility</p:attrName>
                                        </p:attrNameLst>
                                      </p:cBhvr>
                                      <p:to>
                                        <p:strVal val="visible"/>
                                      </p:to>
                                    </p:set>
                                    <p:animEffect transition="in" filter="wipe(left)">
                                      <p:cBhvr>
                                        <p:cTn id="15" dur="500"/>
                                        <p:tgtEl>
                                          <p:spTgt spid="54"/>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55"/>
                                        </p:tgtEl>
                                        <p:attrNameLst>
                                          <p:attrName>style.visibility</p:attrName>
                                        </p:attrNameLst>
                                      </p:cBhvr>
                                      <p:to>
                                        <p:strVal val="visible"/>
                                      </p:to>
                                    </p:set>
                                    <p:animEffect transition="in" filter="wipe(left)">
                                      <p:cBhvr>
                                        <p:cTn id="19" dur="500"/>
                                        <p:tgtEl>
                                          <p:spTgt spid="5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56"/>
                                        </p:tgtEl>
                                        <p:attrNameLst>
                                          <p:attrName>style.visibility</p:attrName>
                                        </p:attrNameLst>
                                      </p:cBhvr>
                                      <p:to>
                                        <p:strVal val="visible"/>
                                      </p:to>
                                    </p:set>
                                    <p:animEffect transition="in" filter="wipe(left)">
                                      <p:cBhvr>
                                        <p:cTn id="23" dur="500"/>
                                        <p:tgtEl>
                                          <p:spTgt spid="56"/>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nodeType="click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p:cTn id="28" dur="500" fill="hold"/>
                                        <p:tgtEl>
                                          <p:spTgt spid="3"/>
                                        </p:tgtEl>
                                        <p:attrNameLst>
                                          <p:attrName>ppt_w</p:attrName>
                                        </p:attrNameLst>
                                      </p:cBhvr>
                                      <p:tavLst>
                                        <p:tav tm="0">
                                          <p:val>
                                            <p:fltVal val="0"/>
                                          </p:val>
                                        </p:tav>
                                        <p:tav tm="100000">
                                          <p:val>
                                            <p:strVal val="#ppt_w"/>
                                          </p:val>
                                        </p:tav>
                                      </p:tavLst>
                                    </p:anim>
                                    <p:anim calcmode="lin" valueType="num">
                                      <p:cBhvr>
                                        <p:cTn id="29" dur="500" fill="hold"/>
                                        <p:tgtEl>
                                          <p:spTgt spid="3"/>
                                        </p:tgtEl>
                                        <p:attrNameLst>
                                          <p:attrName>ppt_h</p:attrName>
                                        </p:attrNameLst>
                                      </p:cBhvr>
                                      <p:tavLst>
                                        <p:tav tm="0">
                                          <p:val>
                                            <p:fltVal val="0"/>
                                          </p:val>
                                        </p:tav>
                                        <p:tav tm="100000">
                                          <p:val>
                                            <p:strVal val="#ppt_h"/>
                                          </p:val>
                                        </p:tav>
                                      </p:tavLst>
                                    </p:anim>
                                    <p:animEffect transition="in" filter="fade">
                                      <p:cBhvr>
                                        <p:cTn id="30" dur="500"/>
                                        <p:tgtEl>
                                          <p:spTgt spid="3"/>
                                        </p:tgtEl>
                                      </p:cBhvr>
                                    </p:animEffect>
                                  </p:childTnLst>
                                </p:cTn>
                              </p:par>
                              <p:par>
                                <p:cTn id="31" presetID="53" presetClass="entr" presetSubtype="16"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anim calcmode="lin" valueType="num">
                                      <p:cBhvr>
                                        <p:cTn id="33" dur="500" fill="hold"/>
                                        <p:tgtEl>
                                          <p:spTgt spid="14"/>
                                        </p:tgtEl>
                                        <p:attrNameLst>
                                          <p:attrName>ppt_w</p:attrName>
                                        </p:attrNameLst>
                                      </p:cBhvr>
                                      <p:tavLst>
                                        <p:tav tm="0">
                                          <p:val>
                                            <p:fltVal val="0"/>
                                          </p:val>
                                        </p:tav>
                                        <p:tav tm="100000">
                                          <p:val>
                                            <p:strVal val="#ppt_w"/>
                                          </p:val>
                                        </p:tav>
                                      </p:tavLst>
                                    </p:anim>
                                    <p:anim calcmode="lin" valueType="num">
                                      <p:cBhvr>
                                        <p:cTn id="34" dur="500" fill="hold"/>
                                        <p:tgtEl>
                                          <p:spTgt spid="14"/>
                                        </p:tgtEl>
                                        <p:attrNameLst>
                                          <p:attrName>ppt_h</p:attrName>
                                        </p:attrNameLst>
                                      </p:cBhvr>
                                      <p:tavLst>
                                        <p:tav tm="0">
                                          <p:val>
                                            <p:fltVal val="0"/>
                                          </p:val>
                                        </p:tav>
                                        <p:tav tm="100000">
                                          <p:val>
                                            <p:strVal val="#ppt_h"/>
                                          </p:val>
                                        </p:tav>
                                      </p:tavLst>
                                    </p:anim>
                                    <p:animEffect transition="in" filter="fade">
                                      <p:cBhvr>
                                        <p:cTn id="35" dur="500"/>
                                        <p:tgtEl>
                                          <p:spTgt spid="14"/>
                                        </p:tgtEl>
                                      </p:cBhvr>
                                    </p:animEffect>
                                  </p:childTnLst>
                                </p:cTn>
                              </p:par>
                              <p:par>
                                <p:cTn id="36" presetID="53" presetClass="entr" presetSubtype="16" fill="hold" nodeType="withEffect">
                                  <p:stCondLst>
                                    <p:cond delay="0"/>
                                  </p:stCondLst>
                                  <p:childTnLst>
                                    <p:set>
                                      <p:cBhvr>
                                        <p:cTn id="37" dur="1" fill="hold">
                                          <p:stCondLst>
                                            <p:cond delay="0"/>
                                          </p:stCondLst>
                                        </p:cTn>
                                        <p:tgtEl>
                                          <p:spTgt spid="17"/>
                                        </p:tgtEl>
                                        <p:attrNameLst>
                                          <p:attrName>style.visibility</p:attrName>
                                        </p:attrNameLst>
                                      </p:cBhvr>
                                      <p:to>
                                        <p:strVal val="visible"/>
                                      </p:to>
                                    </p:set>
                                    <p:anim calcmode="lin" valueType="num">
                                      <p:cBhvr>
                                        <p:cTn id="38" dur="500" fill="hold"/>
                                        <p:tgtEl>
                                          <p:spTgt spid="17"/>
                                        </p:tgtEl>
                                        <p:attrNameLst>
                                          <p:attrName>ppt_w</p:attrName>
                                        </p:attrNameLst>
                                      </p:cBhvr>
                                      <p:tavLst>
                                        <p:tav tm="0">
                                          <p:val>
                                            <p:fltVal val="0"/>
                                          </p:val>
                                        </p:tav>
                                        <p:tav tm="100000">
                                          <p:val>
                                            <p:strVal val="#ppt_w"/>
                                          </p:val>
                                        </p:tav>
                                      </p:tavLst>
                                    </p:anim>
                                    <p:anim calcmode="lin" valueType="num">
                                      <p:cBhvr>
                                        <p:cTn id="39" dur="500" fill="hold"/>
                                        <p:tgtEl>
                                          <p:spTgt spid="17"/>
                                        </p:tgtEl>
                                        <p:attrNameLst>
                                          <p:attrName>ppt_h</p:attrName>
                                        </p:attrNameLst>
                                      </p:cBhvr>
                                      <p:tavLst>
                                        <p:tav tm="0">
                                          <p:val>
                                            <p:fltVal val="0"/>
                                          </p:val>
                                        </p:tav>
                                        <p:tav tm="100000">
                                          <p:val>
                                            <p:strVal val="#ppt_h"/>
                                          </p:val>
                                        </p:tav>
                                      </p:tavLst>
                                    </p:anim>
                                    <p:animEffect transition="in" filter="fade">
                                      <p:cBhvr>
                                        <p:cTn id="40" dur="500"/>
                                        <p:tgtEl>
                                          <p:spTgt spid="17"/>
                                        </p:tgtEl>
                                      </p:cBhvr>
                                    </p:animEffect>
                                  </p:childTnLst>
                                </p:cTn>
                              </p:par>
                              <p:par>
                                <p:cTn id="41" presetID="53" presetClass="entr" presetSubtype="16" fill="hold" nodeType="withEffect">
                                  <p:stCondLst>
                                    <p:cond delay="0"/>
                                  </p:stCondLst>
                                  <p:childTnLst>
                                    <p:set>
                                      <p:cBhvr>
                                        <p:cTn id="42" dur="1" fill="hold">
                                          <p:stCondLst>
                                            <p:cond delay="0"/>
                                          </p:stCondLst>
                                        </p:cTn>
                                        <p:tgtEl>
                                          <p:spTgt spid="15"/>
                                        </p:tgtEl>
                                        <p:attrNameLst>
                                          <p:attrName>style.visibility</p:attrName>
                                        </p:attrNameLst>
                                      </p:cBhvr>
                                      <p:to>
                                        <p:strVal val="visible"/>
                                      </p:to>
                                    </p:set>
                                    <p:anim calcmode="lin" valueType="num">
                                      <p:cBhvr>
                                        <p:cTn id="43" dur="500" fill="hold"/>
                                        <p:tgtEl>
                                          <p:spTgt spid="15"/>
                                        </p:tgtEl>
                                        <p:attrNameLst>
                                          <p:attrName>ppt_w</p:attrName>
                                        </p:attrNameLst>
                                      </p:cBhvr>
                                      <p:tavLst>
                                        <p:tav tm="0">
                                          <p:val>
                                            <p:fltVal val="0"/>
                                          </p:val>
                                        </p:tav>
                                        <p:tav tm="100000">
                                          <p:val>
                                            <p:strVal val="#ppt_w"/>
                                          </p:val>
                                        </p:tav>
                                      </p:tavLst>
                                    </p:anim>
                                    <p:anim calcmode="lin" valueType="num">
                                      <p:cBhvr>
                                        <p:cTn id="44" dur="500" fill="hold"/>
                                        <p:tgtEl>
                                          <p:spTgt spid="15"/>
                                        </p:tgtEl>
                                        <p:attrNameLst>
                                          <p:attrName>ppt_h</p:attrName>
                                        </p:attrNameLst>
                                      </p:cBhvr>
                                      <p:tavLst>
                                        <p:tav tm="0">
                                          <p:val>
                                            <p:fltVal val="0"/>
                                          </p:val>
                                        </p:tav>
                                        <p:tav tm="100000">
                                          <p:val>
                                            <p:strVal val="#ppt_h"/>
                                          </p:val>
                                        </p:tav>
                                      </p:tavLst>
                                    </p:anim>
                                    <p:animEffect transition="in" filter="fade">
                                      <p:cBhvr>
                                        <p:cTn id="45" dur="500"/>
                                        <p:tgtEl>
                                          <p:spTgt spid="15"/>
                                        </p:tgtEl>
                                      </p:cBhvr>
                                    </p:animEffect>
                                  </p:childTnLst>
                                </p:cTn>
                              </p:par>
                              <p:par>
                                <p:cTn id="46" presetID="53" presetClass="entr" presetSubtype="16" fill="hold" nodeType="withEffect">
                                  <p:stCondLst>
                                    <p:cond delay="0"/>
                                  </p:stCondLst>
                                  <p:childTnLst>
                                    <p:set>
                                      <p:cBhvr>
                                        <p:cTn id="47" dur="1" fill="hold">
                                          <p:stCondLst>
                                            <p:cond delay="0"/>
                                          </p:stCondLst>
                                        </p:cTn>
                                        <p:tgtEl>
                                          <p:spTgt spid="16"/>
                                        </p:tgtEl>
                                        <p:attrNameLst>
                                          <p:attrName>style.visibility</p:attrName>
                                        </p:attrNameLst>
                                      </p:cBhvr>
                                      <p:to>
                                        <p:strVal val="visible"/>
                                      </p:to>
                                    </p:set>
                                    <p:anim calcmode="lin" valueType="num">
                                      <p:cBhvr>
                                        <p:cTn id="48" dur="500" fill="hold"/>
                                        <p:tgtEl>
                                          <p:spTgt spid="16"/>
                                        </p:tgtEl>
                                        <p:attrNameLst>
                                          <p:attrName>ppt_w</p:attrName>
                                        </p:attrNameLst>
                                      </p:cBhvr>
                                      <p:tavLst>
                                        <p:tav tm="0">
                                          <p:val>
                                            <p:fltVal val="0"/>
                                          </p:val>
                                        </p:tav>
                                        <p:tav tm="100000">
                                          <p:val>
                                            <p:strVal val="#ppt_w"/>
                                          </p:val>
                                        </p:tav>
                                      </p:tavLst>
                                    </p:anim>
                                    <p:anim calcmode="lin" valueType="num">
                                      <p:cBhvr>
                                        <p:cTn id="49" dur="500" fill="hold"/>
                                        <p:tgtEl>
                                          <p:spTgt spid="16"/>
                                        </p:tgtEl>
                                        <p:attrNameLst>
                                          <p:attrName>ppt_h</p:attrName>
                                        </p:attrNameLst>
                                      </p:cBhvr>
                                      <p:tavLst>
                                        <p:tav tm="0">
                                          <p:val>
                                            <p:fltVal val="0"/>
                                          </p:val>
                                        </p:tav>
                                        <p:tav tm="100000">
                                          <p:val>
                                            <p:strVal val="#ppt_h"/>
                                          </p:val>
                                        </p:tav>
                                      </p:tavLst>
                                    </p:anim>
                                    <p:animEffect transition="in" filter="fade">
                                      <p:cBhvr>
                                        <p:cTn id="50" dur="500"/>
                                        <p:tgtEl>
                                          <p:spTgt spid="16"/>
                                        </p:tgtEl>
                                      </p:cBhvr>
                                    </p:animEffect>
                                  </p:childTnLst>
                                </p:cTn>
                              </p:par>
                            </p:childTnLst>
                          </p:cTn>
                        </p:par>
                      </p:childTnLst>
                    </p:cTn>
                  </p:par>
                  <p:par>
                    <p:cTn id="51" fill="hold">
                      <p:stCondLst>
                        <p:cond delay="indefinite"/>
                      </p:stCondLst>
                      <p:childTnLst>
                        <p:par>
                          <p:cTn id="52" fill="hold">
                            <p:stCondLst>
                              <p:cond delay="0"/>
                            </p:stCondLst>
                            <p:childTnLst>
                              <p:par>
                                <p:cTn id="53" presetID="47" presetClass="entr" presetSubtype="0" fill="hold" grpId="0" nodeType="clickEffect">
                                  <p:stCondLst>
                                    <p:cond delay="0"/>
                                  </p:stCondLst>
                                  <p:childTnLst>
                                    <p:set>
                                      <p:cBhvr>
                                        <p:cTn id="54" dur="1" fill="hold">
                                          <p:stCondLst>
                                            <p:cond delay="0"/>
                                          </p:stCondLst>
                                        </p:cTn>
                                        <p:tgtEl>
                                          <p:spTgt spid="65"/>
                                        </p:tgtEl>
                                        <p:attrNameLst>
                                          <p:attrName>style.visibility</p:attrName>
                                        </p:attrNameLst>
                                      </p:cBhvr>
                                      <p:to>
                                        <p:strVal val="visible"/>
                                      </p:to>
                                    </p:set>
                                    <p:animEffect transition="in" filter="fade">
                                      <p:cBhvr>
                                        <p:cTn id="55" dur="1000"/>
                                        <p:tgtEl>
                                          <p:spTgt spid="65"/>
                                        </p:tgtEl>
                                      </p:cBhvr>
                                    </p:animEffect>
                                    <p:anim calcmode="lin" valueType="num">
                                      <p:cBhvr>
                                        <p:cTn id="56" dur="1000" fill="hold"/>
                                        <p:tgtEl>
                                          <p:spTgt spid="65"/>
                                        </p:tgtEl>
                                        <p:attrNameLst>
                                          <p:attrName>ppt_x</p:attrName>
                                        </p:attrNameLst>
                                      </p:cBhvr>
                                      <p:tavLst>
                                        <p:tav tm="0">
                                          <p:val>
                                            <p:strVal val="#ppt_x"/>
                                          </p:val>
                                        </p:tav>
                                        <p:tav tm="100000">
                                          <p:val>
                                            <p:strVal val="#ppt_x"/>
                                          </p:val>
                                        </p:tav>
                                      </p:tavLst>
                                    </p:anim>
                                    <p:anim calcmode="lin" valueType="num">
                                      <p:cBhvr>
                                        <p:cTn id="57" dur="1000" fill="hold"/>
                                        <p:tgtEl>
                                          <p:spTgt spid="65"/>
                                        </p:tgtEl>
                                        <p:attrNameLst>
                                          <p:attrName>ppt_y</p:attrName>
                                        </p:attrNameLst>
                                      </p:cBhvr>
                                      <p:tavLst>
                                        <p:tav tm="0">
                                          <p:val>
                                            <p:strVal val="#ppt_y-.1"/>
                                          </p:val>
                                        </p:tav>
                                        <p:tav tm="100000">
                                          <p:val>
                                            <p:strVal val="#ppt_y"/>
                                          </p:val>
                                        </p:tav>
                                      </p:tavLst>
                                    </p:anim>
                                  </p:childTnLst>
                                </p:cTn>
                              </p:par>
                              <p:par>
                                <p:cTn id="58" presetID="47" presetClass="entr" presetSubtype="0" fill="hold" grpId="0" nodeType="withEffect">
                                  <p:stCondLst>
                                    <p:cond delay="0"/>
                                  </p:stCondLst>
                                  <p:childTnLst>
                                    <p:set>
                                      <p:cBhvr>
                                        <p:cTn id="59" dur="1" fill="hold">
                                          <p:stCondLst>
                                            <p:cond delay="0"/>
                                          </p:stCondLst>
                                        </p:cTn>
                                        <p:tgtEl>
                                          <p:spTgt spid="67"/>
                                        </p:tgtEl>
                                        <p:attrNameLst>
                                          <p:attrName>style.visibility</p:attrName>
                                        </p:attrNameLst>
                                      </p:cBhvr>
                                      <p:to>
                                        <p:strVal val="visible"/>
                                      </p:to>
                                    </p:set>
                                    <p:animEffect transition="in" filter="fade">
                                      <p:cBhvr>
                                        <p:cTn id="60" dur="1000"/>
                                        <p:tgtEl>
                                          <p:spTgt spid="67"/>
                                        </p:tgtEl>
                                      </p:cBhvr>
                                    </p:animEffect>
                                    <p:anim calcmode="lin" valueType="num">
                                      <p:cBhvr>
                                        <p:cTn id="61" dur="1000" fill="hold"/>
                                        <p:tgtEl>
                                          <p:spTgt spid="67"/>
                                        </p:tgtEl>
                                        <p:attrNameLst>
                                          <p:attrName>ppt_x</p:attrName>
                                        </p:attrNameLst>
                                      </p:cBhvr>
                                      <p:tavLst>
                                        <p:tav tm="0">
                                          <p:val>
                                            <p:strVal val="#ppt_x"/>
                                          </p:val>
                                        </p:tav>
                                        <p:tav tm="100000">
                                          <p:val>
                                            <p:strVal val="#ppt_x"/>
                                          </p:val>
                                        </p:tav>
                                      </p:tavLst>
                                    </p:anim>
                                    <p:anim calcmode="lin" valueType="num">
                                      <p:cBhvr>
                                        <p:cTn id="62" dur="1000" fill="hold"/>
                                        <p:tgtEl>
                                          <p:spTgt spid="67"/>
                                        </p:tgtEl>
                                        <p:attrNameLst>
                                          <p:attrName>ppt_y</p:attrName>
                                        </p:attrNameLst>
                                      </p:cBhvr>
                                      <p:tavLst>
                                        <p:tav tm="0">
                                          <p:val>
                                            <p:strVal val="#ppt_y-.1"/>
                                          </p:val>
                                        </p:tav>
                                        <p:tav tm="100000">
                                          <p:val>
                                            <p:strVal val="#ppt_y"/>
                                          </p:val>
                                        </p:tav>
                                      </p:tavLst>
                                    </p:anim>
                                  </p:childTnLst>
                                </p:cTn>
                              </p:par>
                              <p:par>
                                <p:cTn id="63" presetID="47" presetClass="entr" presetSubtype="0" fill="hold" grpId="0" nodeType="withEffect">
                                  <p:stCondLst>
                                    <p:cond delay="0"/>
                                  </p:stCondLst>
                                  <p:childTnLst>
                                    <p:set>
                                      <p:cBhvr>
                                        <p:cTn id="64" dur="1" fill="hold">
                                          <p:stCondLst>
                                            <p:cond delay="0"/>
                                          </p:stCondLst>
                                        </p:cTn>
                                        <p:tgtEl>
                                          <p:spTgt spid="69"/>
                                        </p:tgtEl>
                                        <p:attrNameLst>
                                          <p:attrName>style.visibility</p:attrName>
                                        </p:attrNameLst>
                                      </p:cBhvr>
                                      <p:to>
                                        <p:strVal val="visible"/>
                                      </p:to>
                                    </p:set>
                                    <p:animEffect transition="in" filter="fade">
                                      <p:cBhvr>
                                        <p:cTn id="65" dur="1000"/>
                                        <p:tgtEl>
                                          <p:spTgt spid="69"/>
                                        </p:tgtEl>
                                      </p:cBhvr>
                                    </p:animEffect>
                                    <p:anim calcmode="lin" valueType="num">
                                      <p:cBhvr>
                                        <p:cTn id="66" dur="1000" fill="hold"/>
                                        <p:tgtEl>
                                          <p:spTgt spid="69"/>
                                        </p:tgtEl>
                                        <p:attrNameLst>
                                          <p:attrName>ppt_x</p:attrName>
                                        </p:attrNameLst>
                                      </p:cBhvr>
                                      <p:tavLst>
                                        <p:tav tm="0">
                                          <p:val>
                                            <p:strVal val="#ppt_x"/>
                                          </p:val>
                                        </p:tav>
                                        <p:tav tm="100000">
                                          <p:val>
                                            <p:strVal val="#ppt_x"/>
                                          </p:val>
                                        </p:tav>
                                      </p:tavLst>
                                    </p:anim>
                                    <p:anim calcmode="lin" valueType="num">
                                      <p:cBhvr>
                                        <p:cTn id="67" dur="1000" fill="hold"/>
                                        <p:tgtEl>
                                          <p:spTgt spid="69"/>
                                        </p:tgtEl>
                                        <p:attrNameLst>
                                          <p:attrName>ppt_y</p:attrName>
                                        </p:attrNameLst>
                                      </p:cBhvr>
                                      <p:tavLst>
                                        <p:tav tm="0">
                                          <p:val>
                                            <p:strVal val="#ppt_y-.1"/>
                                          </p:val>
                                        </p:tav>
                                        <p:tav tm="100000">
                                          <p:val>
                                            <p:strVal val="#ppt_y"/>
                                          </p:val>
                                        </p:tav>
                                      </p:tavLst>
                                    </p:anim>
                                  </p:childTnLst>
                                </p:cTn>
                              </p:par>
                              <p:par>
                                <p:cTn id="68" presetID="47" presetClass="entr" presetSubtype="0" fill="hold" grpId="0" nodeType="withEffect">
                                  <p:stCondLst>
                                    <p:cond delay="0"/>
                                  </p:stCondLst>
                                  <p:childTnLst>
                                    <p:set>
                                      <p:cBhvr>
                                        <p:cTn id="69" dur="1" fill="hold">
                                          <p:stCondLst>
                                            <p:cond delay="0"/>
                                          </p:stCondLst>
                                        </p:cTn>
                                        <p:tgtEl>
                                          <p:spTgt spid="186"/>
                                        </p:tgtEl>
                                        <p:attrNameLst>
                                          <p:attrName>style.visibility</p:attrName>
                                        </p:attrNameLst>
                                      </p:cBhvr>
                                      <p:to>
                                        <p:strVal val="visible"/>
                                      </p:to>
                                    </p:set>
                                    <p:animEffect transition="in" filter="fade">
                                      <p:cBhvr>
                                        <p:cTn id="70" dur="1000"/>
                                        <p:tgtEl>
                                          <p:spTgt spid="186"/>
                                        </p:tgtEl>
                                      </p:cBhvr>
                                    </p:animEffect>
                                    <p:anim calcmode="lin" valueType="num">
                                      <p:cBhvr>
                                        <p:cTn id="71" dur="1000" fill="hold"/>
                                        <p:tgtEl>
                                          <p:spTgt spid="186"/>
                                        </p:tgtEl>
                                        <p:attrNameLst>
                                          <p:attrName>ppt_x</p:attrName>
                                        </p:attrNameLst>
                                      </p:cBhvr>
                                      <p:tavLst>
                                        <p:tav tm="0">
                                          <p:val>
                                            <p:strVal val="#ppt_x"/>
                                          </p:val>
                                        </p:tav>
                                        <p:tav tm="100000">
                                          <p:val>
                                            <p:strVal val="#ppt_x"/>
                                          </p:val>
                                        </p:tav>
                                      </p:tavLst>
                                    </p:anim>
                                    <p:anim calcmode="lin" valueType="num">
                                      <p:cBhvr>
                                        <p:cTn id="72" dur="1000" fill="hold"/>
                                        <p:tgtEl>
                                          <p:spTgt spid="186"/>
                                        </p:tgtEl>
                                        <p:attrNameLst>
                                          <p:attrName>ppt_y</p:attrName>
                                        </p:attrNameLst>
                                      </p:cBhvr>
                                      <p:tavLst>
                                        <p:tav tm="0">
                                          <p:val>
                                            <p:strVal val="#ppt_y-.1"/>
                                          </p:val>
                                        </p:tav>
                                        <p:tav tm="100000">
                                          <p:val>
                                            <p:strVal val="#ppt_y"/>
                                          </p:val>
                                        </p:tav>
                                      </p:tavLst>
                                    </p:anim>
                                  </p:childTnLst>
                                </p:cTn>
                              </p:par>
                              <p:par>
                                <p:cTn id="73" presetID="47" presetClass="entr" presetSubtype="0" fill="hold" grpId="0" nodeType="withEffect">
                                  <p:stCondLst>
                                    <p:cond delay="0"/>
                                  </p:stCondLst>
                                  <p:childTnLst>
                                    <p:set>
                                      <p:cBhvr>
                                        <p:cTn id="74" dur="1" fill="hold">
                                          <p:stCondLst>
                                            <p:cond delay="0"/>
                                          </p:stCondLst>
                                        </p:cTn>
                                        <p:tgtEl>
                                          <p:spTgt spid="187"/>
                                        </p:tgtEl>
                                        <p:attrNameLst>
                                          <p:attrName>style.visibility</p:attrName>
                                        </p:attrNameLst>
                                      </p:cBhvr>
                                      <p:to>
                                        <p:strVal val="visible"/>
                                      </p:to>
                                    </p:set>
                                    <p:animEffect transition="in" filter="fade">
                                      <p:cBhvr>
                                        <p:cTn id="75" dur="1000"/>
                                        <p:tgtEl>
                                          <p:spTgt spid="187"/>
                                        </p:tgtEl>
                                      </p:cBhvr>
                                    </p:animEffect>
                                    <p:anim calcmode="lin" valueType="num">
                                      <p:cBhvr>
                                        <p:cTn id="76" dur="1000" fill="hold"/>
                                        <p:tgtEl>
                                          <p:spTgt spid="187"/>
                                        </p:tgtEl>
                                        <p:attrNameLst>
                                          <p:attrName>ppt_x</p:attrName>
                                        </p:attrNameLst>
                                      </p:cBhvr>
                                      <p:tavLst>
                                        <p:tav tm="0">
                                          <p:val>
                                            <p:strVal val="#ppt_x"/>
                                          </p:val>
                                        </p:tav>
                                        <p:tav tm="100000">
                                          <p:val>
                                            <p:strVal val="#ppt_x"/>
                                          </p:val>
                                        </p:tav>
                                      </p:tavLst>
                                    </p:anim>
                                    <p:anim calcmode="lin" valueType="num">
                                      <p:cBhvr>
                                        <p:cTn id="77" dur="1000" fill="hold"/>
                                        <p:tgtEl>
                                          <p:spTgt spid="187"/>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childTnLst>
                                    <p:set>
                                      <p:cBhvr>
                                        <p:cTn id="79" dur="1" fill="hold">
                                          <p:stCondLst>
                                            <p:cond delay="0"/>
                                          </p:stCondLst>
                                        </p:cTn>
                                        <p:tgtEl>
                                          <p:spTgt spid="66"/>
                                        </p:tgtEl>
                                        <p:attrNameLst>
                                          <p:attrName>style.visibility</p:attrName>
                                        </p:attrNameLst>
                                      </p:cBhvr>
                                      <p:to>
                                        <p:strVal val="visible"/>
                                      </p:to>
                                    </p:set>
                                    <p:animEffect transition="in" filter="fade">
                                      <p:cBhvr>
                                        <p:cTn id="80" dur="1000"/>
                                        <p:tgtEl>
                                          <p:spTgt spid="66"/>
                                        </p:tgtEl>
                                      </p:cBhvr>
                                    </p:animEffect>
                                    <p:anim calcmode="lin" valueType="num">
                                      <p:cBhvr>
                                        <p:cTn id="81" dur="1000" fill="hold"/>
                                        <p:tgtEl>
                                          <p:spTgt spid="66"/>
                                        </p:tgtEl>
                                        <p:attrNameLst>
                                          <p:attrName>ppt_x</p:attrName>
                                        </p:attrNameLst>
                                      </p:cBhvr>
                                      <p:tavLst>
                                        <p:tav tm="0">
                                          <p:val>
                                            <p:strVal val="#ppt_x"/>
                                          </p:val>
                                        </p:tav>
                                        <p:tav tm="100000">
                                          <p:val>
                                            <p:strVal val="#ppt_x"/>
                                          </p:val>
                                        </p:tav>
                                      </p:tavLst>
                                    </p:anim>
                                    <p:anim calcmode="lin" valueType="num">
                                      <p:cBhvr>
                                        <p:cTn id="82" dur="1000" fill="hold"/>
                                        <p:tgtEl>
                                          <p:spTgt spid="66"/>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childTnLst>
                                    <p:set>
                                      <p:cBhvr>
                                        <p:cTn id="84" dur="1" fill="hold">
                                          <p:stCondLst>
                                            <p:cond delay="0"/>
                                          </p:stCondLst>
                                        </p:cTn>
                                        <p:tgtEl>
                                          <p:spTgt spid="68"/>
                                        </p:tgtEl>
                                        <p:attrNameLst>
                                          <p:attrName>style.visibility</p:attrName>
                                        </p:attrNameLst>
                                      </p:cBhvr>
                                      <p:to>
                                        <p:strVal val="visible"/>
                                      </p:to>
                                    </p:set>
                                    <p:animEffect transition="in" filter="fade">
                                      <p:cBhvr>
                                        <p:cTn id="85" dur="1000"/>
                                        <p:tgtEl>
                                          <p:spTgt spid="68"/>
                                        </p:tgtEl>
                                      </p:cBhvr>
                                    </p:animEffect>
                                    <p:anim calcmode="lin" valueType="num">
                                      <p:cBhvr>
                                        <p:cTn id="86" dur="1000" fill="hold"/>
                                        <p:tgtEl>
                                          <p:spTgt spid="68"/>
                                        </p:tgtEl>
                                        <p:attrNameLst>
                                          <p:attrName>ppt_x</p:attrName>
                                        </p:attrNameLst>
                                      </p:cBhvr>
                                      <p:tavLst>
                                        <p:tav tm="0">
                                          <p:val>
                                            <p:strVal val="#ppt_x"/>
                                          </p:val>
                                        </p:tav>
                                        <p:tav tm="100000">
                                          <p:val>
                                            <p:strVal val="#ppt_x"/>
                                          </p:val>
                                        </p:tav>
                                      </p:tavLst>
                                    </p:anim>
                                    <p:anim calcmode="lin" valueType="num">
                                      <p:cBhvr>
                                        <p:cTn id="87" dur="1000" fill="hold"/>
                                        <p:tgtEl>
                                          <p:spTgt spid="68"/>
                                        </p:tgtEl>
                                        <p:attrNameLst>
                                          <p:attrName>ppt_y</p:attrName>
                                        </p:attrNameLst>
                                      </p:cBhvr>
                                      <p:tavLst>
                                        <p:tav tm="0">
                                          <p:val>
                                            <p:strVal val="#ppt_y+.1"/>
                                          </p:val>
                                        </p:tav>
                                        <p:tav tm="100000">
                                          <p:val>
                                            <p:strVal val="#ppt_y"/>
                                          </p:val>
                                        </p:tav>
                                      </p:tavLst>
                                    </p:anim>
                                  </p:childTnLst>
                                </p:cTn>
                              </p:par>
                              <p:par>
                                <p:cTn id="88" presetID="42" presetClass="entr" presetSubtype="0" fill="hold" grpId="0" nodeType="withEffect">
                                  <p:stCondLst>
                                    <p:cond delay="0"/>
                                  </p:stCondLst>
                                  <p:childTnLst>
                                    <p:set>
                                      <p:cBhvr>
                                        <p:cTn id="89" dur="1" fill="hold">
                                          <p:stCondLst>
                                            <p:cond delay="0"/>
                                          </p:stCondLst>
                                        </p:cTn>
                                        <p:tgtEl>
                                          <p:spTgt spid="183"/>
                                        </p:tgtEl>
                                        <p:attrNameLst>
                                          <p:attrName>style.visibility</p:attrName>
                                        </p:attrNameLst>
                                      </p:cBhvr>
                                      <p:to>
                                        <p:strVal val="visible"/>
                                      </p:to>
                                    </p:set>
                                    <p:animEffect transition="in" filter="fade">
                                      <p:cBhvr>
                                        <p:cTn id="90" dur="1000"/>
                                        <p:tgtEl>
                                          <p:spTgt spid="183"/>
                                        </p:tgtEl>
                                      </p:cBhvr>
                                    </p:animEffect>
                                    <p:anim calcmode="lin" valueType="num">
                                      <p:cBhvr>
                                        <p:cTn id="91" dur="1000" fill="hold"/>
                                        <p:tgtEl>
                                          <p:spTgt spid="183"/>
                                        </p:tgtEl>
                                        <p:attrNameLst>
                                          <p:attrName>ppt_x</p:attrName>
                                        </p:attrNameLst>
                                      </p:cBhvr>
                                      <p:tavLst>
                                        <p:tav tm="0">
                                          <p:val>
                                            <p:strVal val="#ppt_x"/>
                                          </p:val>
                                        </p:tav>
                                        <p:tav tm="100000">
                                          <p:val>
                                            <p:strVal val="#ppt_x"/>
                                          </p:val>
                                        </p:tav>
                                      </p:tavLst>
                                    </p:anim>
                                    <p:anim calcmode="lin" valueType="num">
                                      <p:cBhvr>
                                        <p:cTn id="92" dur="1000" fill="hold"/>
                                        <p:tgtEl>
                                          <p:spTgt spid="183"/>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184"/>
                                        </p:tgtEl>
                                        <p:attrNameLst>
                                          <p:attrName>style.visibility</p:attrName>
                                        </p:attrNameLst>
                                      </p:cBhvr>
                                      <p:to>
                                        <p:strVal val="visible"/>
                                      </p:to>
                                    </p:set>
                                    <p:animEffect transition="in" filter="fade">
                                      <p:cBhvr>
                                        <p:cTn id="95" dur="1000"/>
                                        <p:tgtEl>
                                          <p:spTgt spid="184"/>
                                        </p:tgtEl>
                                      </p:cBhvr>
                                    </p:animEffect>
                                    <p:anim calcmode="lin" valueType="num">
                                      <p:cBhvr>
                                        <p:cTn id="96" dur="1000" fill="hold"/>
                                        <p:tgtEl>
                                          <p:spTgt spid="184"/>
                                        </p:tgtEl>
                                        <p:attrNameLst>
                                          <p:attrName>ppt_x</p:attrName>
                                        </p:attrNameLst>
                                      </p:cBhvr>
                                      <p:tavLst>
                                        <p:tav tm="0">
                                          <p:val>
                                            <p:strVal val="#ppt_x"/>
                                          </p:val>
                                        </p:tav>
                                        <p:tav tm="100000">
                                          <p:val>
                                            <p:strVal val="#ppt_x"/>
                                          </p:val>
                                        </p:tav>
                                      </p:tavLst>
                                    </p:anim>
                                    <p:anim calcmode="lin" valueType="num">
                                      <p:cBhvr>
                                        <p:cTn id="97" dur="1000" fill="hold"/>
                                        <p:tgtEl>
                                          <p:spTgt spid="18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185"/>
                                        </p:tgtEl>
                                        <p:attrNameLst>
                                          <p:attrName>style.visibility</p:attrName>
                                        </p:attrNameLst>
                                      </p:cBhvr>
                                      <p:to>
                                        <p:strVal val="visible"/>
                                      </p:to>
                                    </p:set>
                                    <p:animEffect transition="in" filter="fade">
                                      <p:cBhvr>
                                        <p:cTn id="100" dur="1000"/>
                                        <p:tgtEl>
                                          <p:spTgt spid="185"/>
                                        </p:tgtEl>
                                      </p:cBhvr>
                                    </p:animEffect>
                                    <p:anim calcmode="lin" valueType="num">
                                      <p:cBhvr>
                                        <p:cTn id="101" dur="1000" fill="hold"/>
                                        <p:tgtEl>
                                          <p:spTgt spid="185"/>
                                        </p:tgtEl>
                                        <p:attrNameLst>
                                          <p:attrName>ppt_x</p:attrName>
                                        </p:attrNameLst>
                                      </p:cBhvr>
                                      <p:tavLst>
                                        <p:tav tm="0">
                                          <p:val>
                                            <p:strVal val="#ppt_x"/>
                                          </p:val>
                                        </p:tav>
                                        <p:tav tm="100000">
                                          <p:val>
                                            <p:strVal val="#ppt_x"/>
                                          </p:val>
                                        </p:tav>
                                      </p:tavLst>
                                    </p:anim>
                                    <p:anim calcmode="lin" valueType="num">
                                      <p:cBhvr>
                                        <p:cTn id="102" dur="1000" fill="hold"/>
                                        <p:tgtEl>
                                          <p:spTgt spid="18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 grpId="0" animBg="1"/>
      <p:bldP spid="54" grpId="0" animBg="1"/>
      <p:bldP spid="56" grpId="0" animBg="1"/>
      <p:bldP spid="65" grpId="0"/>
      <p:bldP spid="66" grpId="0"/>
      <p:bldP spid="67" grpId="0"/>
      <p:bldP spid="68" grpId="0"/>
      <p:bldP spid="69" grpId="0"/>
      <p:bldP spid="53" grpId="0" animBg="1"/>
      <p:bldP spid="55" grpId="0" animBg="1"/>
      <p:bldP spid="183" grpId="0"/>
      <p:bldP spid="184" grpId="0"/>
      <p:bldP spid="185" grpId="0"/>
      <p:bldP spid="186" grpId="0"/>
      <p:bldP spid="187"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任意形状 64"/>
          <p:cNvSpPr/>
          <p:nvPr/>
        </p:nvSpPr>
        <p:spPr>
          <a:xfrm flipV="1">
            <a:off x="8776986" y="2540680"/>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5"/>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25" name="矩形 24"/>
          <p:cNvSpPr/>
          <p:nvPr/>
        </p:nvSpPr>
        <p:spPr>
          <a:xfrm>
            <a:off x="1192869" y="4657282"/>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6" name="矩形 25"/>
          <p:cNvSpPr/>
          <p:nvPr/>
        </p:nvSpPr>
        <p:spPr>
          <a:xfrm>
            <a:off x="1092269" y="5002251"/>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7" name="矩形 26"/>
          <p:cNvSpPr/>
          <p:nvPr/>
        </p:nvSpPr>
        <p:spPr>
          <a:xfrm>
            <a:off x="5095944" y="4657282"/>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8" name="矩形 27"/>
          <p:cNvSpPr/>
          <p:nvPr/>
        </p:nvSpPr>
        <p:spPr>
          <a:xfrm>
            <a:off x="4995344" y="5002251"/>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9" name="矩形 28"/>
          <p:cNvSpPr/>
          <p:nvPr/>
        </p:nvSpPr>
        <p:spPr>
          <a:xfrm>
            <a:off x="8957460" y="4657282"/>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0" name="矩形 29"/>
          <p:cNvSpPr/>
          <p:nvPr/>
        </p:nvSpPr>
        <p:spPr>
          <a:xfrm>
            <a:off x="8856860" y="5002251"/>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1" name="矩形 30"/>
          <p:cNvSpPr/>
          <p:nvPr/>
        </p:nvSpPr>
        <p:spPr>
          <a:xfrm>
            <a:off x="3140731" y="1415514"/>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2" name="矩形 31"/>
          <p:cNvSpPr/>
          <p:nvPr/>
        </p:nvSpPr>
        <p:spPr>
          <a:xfrm>
            <a:off x="3040131" y="1760483"/>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矩形 32"/>
          <p:cNvSpPr/>
          <p:nvPr/>
        </p:nvSpPr>
        <p:spPr>
          <a:xfrm>
            <a:off x="6984873" y="1415514"/>
            <a:ext cx="192278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添加标题</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4" name="矩形 33"/>
          <p:cNvSpPr/>
          <p:nvPr/>
        </p:nvSpPr>
        <p:spPr>
          <a:xfrm>
            <a:off x="6884273" y="1760483"/>
            <a:ext cx="2123987" cy="954107"/>
          </a:xfrm>
          <a:prstGeom prst="rect">
            <a:avLst/>
          </a:prstGeom>
        </p:spPr>
        <p:txBody>
          <a:bodyPr wrap="square">
            <a:spAutoFit/>
          </a:bodyPr>
          <a:lstStyle/>
          <a:p>
            <a:pPr algn="ct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5" name="任意形状 65"/>
          <p:cNvSpPr/>
          <p:nvPr/>
        </p:nvSpPr>
        <p:spPr>
          <a:xfrm>
            <a:off x="6842676" y="3370143"/>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4"/>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6" name="任意形状 66"/>
          <p:cNvSpPr/>
          <p:nvPr/>
        </p:nvSpPr>
        <p:spPr>
          <a:xfrm flipV="1">
            <a:off x="4910686" y="2562319"/>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7" name="任意形状 67"/>
          <p:cNvSpPr/>
          <p:nvPr/>
        </p:nvSpPr>
        <p:spPr>
          <a:xfrm>
            <a:off x="2976375" y="3384059"/>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8" name="任意形状 68"/>
          <p:cNvSpPr/>
          <p:nvPr/>
        </p:nvSpPr>
        <p:spPr>
          <a:xfrm flipV="1">
            <a:off x="1044385" y="2576235"/>
            <a:ext cx="2370630" cy="1369907"/>
          </a:xfrm>
          <a:custGeom>
            <a:avLst/>
            <a:gdLst>
              <a:gd name="connsiteX0" fmla="*/ 1495053 w 3181348"/>
              <a:gd name="connsiteY0" fmla="*/ 1838394 h 1838394"/>
              <a:gd name="connsiteX1" fmla="*/ 2983619 w 3181348"/>
              <a:gd name="connsiteY1" fmla="*/ 495090 h 1838394"/>
              <a:gd name="connsiteX2" fmla="*/ 2990107 w 3181348"/>
              <a:gd name="connsiteY2" fmla="*/ 366615 h 1838394"/>
              <a:gd name="connsiteX3" fmla="*/ 3181348 w 3181348"/>
              <a:gd name="connsiteY3" fmla="*/ 366615 h 1838394"/>
              <a:gd name="connsiteX4" fmla="*/ 2795400 w 3181348"/>
              <a:gd name="connsiteY4" fmla="*/ 0 h 1838394"/>
              <a:gd name="connsiteX5" fmla="*/ 2409452 w 3181348"/>
              <a:gd name="connsiteY5" fmla="*/ 366615 h 1838394"/>
              <a:gd name="connsiteX6" fmla="*/ 2599424 w 3181348"/>
              <a:gd name="connsiteY6" fmla="*/ 366615 h 1838394"/>
              <a:gd name="connsiteX7" fmla="*/ 2594954 w 3181348"/>
              <a:gd name="connsiteY7" fmla="*/ 455145 h 1838394"/>
              <a:gd name="connsiteX8" fmla="*/ 1495053 w 3181348"/>
              <a:gd name="connsiteY8" fmla="*/ 1447712 h 1838394"/>
              <a:gd name="connsiteX9" fmla="*/ 395152 w 3181348"/>
              <a:gd name="connsiteY9" fmla="*/ 455145 h 1838394"/>
              <a:gd name="connsiteX10" fmla="*/ 390682 w 3181348"/>
              <a:gd name="connsiteY10" fmla="*/ 366615 h 1838394"/>
              <a:gd name="connsiteX11" fmla="*/ 0 w 3181348"/>
              <a:gd name="connsiteY11" fmla="*/ 366615 h 1838394"/>
              <a:gd name="connsiteX12" fmla="*/ 6487 w 3181348"/>
              <a:gd name="connsiteY12" fmla="*/ 495090 h 1838394"/>
              <a:gd name="connsiteX13" fmla="*/ 1495053 w 3181348"/>
              <a:gd name="connsiteY13" fmla="*/ 1838394 h 1838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3181348" h="1838394">
                <a:moveTo>
                  <a:pt x="1495053" y="1838394"/>
                </a:moveTo>
                <a:cubicBezTo>
                  <a:pt x="2269783" y="1838394"/>
                  <a:pt x="2906994" y="1249604"/>
                  <a:pt x="2983619" y="495090"/>
                </a:cubicBezTo>
                <a:lnTo>
                  <a:pt x="2990107" y="366615"/>
                </a:lnTo>
                <a:lnTo>
                  <a:pt x="3181348" y="366615"/>
                </a:lnTo>
                <a:lnTo>
                  <a:pt x="2795400" y="0"/>
                </a:lnTo>
                <a:lnTo>
                  <a:pt x="2409452" y="366615"/>
                </a:lnTo>
                <a:lnTo>
                  <a:pt x="2599424" y="366615"/>
                </a:lnTo>
                <a:lnTo>
                  <a:pt x="2594954" y="455145"/>
                </a:lnTo>
                <a:cubicBezTo>
                  <a:pt x="2538336" y="1012655"/>
                  <a:pt x="2067501" y="1447712"/>
                  <a:pt x="1495053" y="1447712"/>
                </a:cubicBezTo>
                <a:cubicBezTo>
                  <a:pt x="922605" y="1447712"/>
                  <a:pt x="451771" y="1012655"/>
                  <a:pt x="395152" y="455145"/>
                </a:cubicBezTo>
                <a:lnTo>
                  <a:pt x="390682" y="366615"/>
                </a:lnTo>
                <a:lnTo>
                  <a:pt x="0" y="366615"/>
                </a:lnTo>
                <a:lnTo>
                  <a:pt x="6487" y="495090"/>
                </a:lnTo>
                <a:cubicBezTo>
                  <a:pt x="83112" y="1249604"/>
                  <a:pt x="720323" y="1838394"/>
                  <a:pt x="1495053" y="1838394"/>
                </a:cubicBez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39" name="椭圆 38"/>
          <p:cNvSpPr/>
          <p:nvPr/>
        </p:nvSpPr>
        <p:spPr>
          <a:xfrm>
            <a:off x="1547859" y="3080633"/>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0" name="椭圆 39"/>
          <p:cNvSpPr/>
          <p:nvPr/>
        </p:nvSpPr>
        <p:spPr>
          <a:xfrm flipV="1">
            <a:off x="3479849" y="3028396"/>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1" name="椭圆 40"/>
          <p:cNvSpPr/>
          <p:nvPr/>
        </p:nvSpPr>
        <p:spPr>
          <a:xfrm>
            <a:off x="5414160" y="3066718"/>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2" name="椭圆 41"/>
          <p:cNvSpPr/>
          <p:nvPr/>
        </p:nvSpPr>
        <p:spPr>
          <a:xfrm flipV="1">
            <a:off x="7346150" y="3014480"/>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sp>
        <p:nvSpPr>
          <p:cNvPr id="43" name="椭圆 42"/>
          <p:cNvSpPr/>
          <p:nvPr/>
        </p:nvSpPr>
        <p:spPr>
          <a:xfrm>
            <a:off x="9280460" y="3045078"/>
            <a:ext cx="1221172" cy="1221172"/>
          </a:xfrm>
          <a:prstGeom prst="ellipse">
            <a:avLst/>
          </a:prstGeom>
          <a:gradFill flip="none" rotWithShape="1">
            <a:gsLst>
              <a:gs pos="0">
                <a:schemeClr val="bg1"/>
              </a:gs>
              <a:gs pos="100000">
                <a:schemeClr val="bg1">
                  <a:lumMod val="75000"/>
                </a:schemeClr>
              </a:gs>
            </a:gsLst>
            <a:lin ang="13500000" scaled="1"/>
            <a:tileRect/>
          </a:gradFill>
          <a:ln w="12700">
            <a:gradFill flip="none" rotWithShape="1">
              <a:gsLst>
                <a:gs pos="0">
                  <a:schemeClr val="bg1">
                    <a:lumMod val="100000"/>
                  </a:schemeClr>
                </a:gs>
                <a:gs pos="100000">
                  <a:schemeClr val="bg1">
                    <a:lumMod val="85000"/>
                  </a:schemeClr>
                </a:gs>
              </a:gsLst>
              <a:lin ang="2700000" scaled="1"/>
              <a:tileRect/>
            </a:gradFill>
          </a:ln>
          <a:effectLst>
            <a:outerShdw blurRad="203200" dist="1524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b="1">
              <a:solidFill>
                <a:srgbClr val="0A2B42"/>
              </a:solidFill>
              <a:latin typeface="微软雅黑" panose="020B0503020204020204" pitchFamily="34" charset="-122"/>
              <a:ea typeface="微软雅黑" panose="020B0503020204020204" pitchFamily="34" charset="-122"/>
            </a:endParaRPr>
          </a:p>
        </p:txBody>
      </p:sp>
      <p:grpSp>
        <p:nvGrpSpPr>
          <p:cNvPr id="44" name="组 69"/>
          <p:cNvGrpSpPr/>
          <p:nvPr/>
        </p:nvGrpSpPr>
        <p:grpSpPr>
          <a:xfrm>
            <a:off x="1974758" y="3410547"/>
            <a:ext cx="367373" cy="589180"/>
            <a:chOff x="898525" y="1076325"/>
            <a:chExt cx="504825" cy="809625"/>
          </a:xfrm>
          <a:solidFill>
            <a:srgbClr val="093B5C"/>
          </a:solidFill>
        </p:grpSpPr>
        <p:sp>
          <p:nvSpPr>
            <p:cNvPr id="45" name="Freeform 44"/>
            <p:cNvSpPr/>
            <p:nvPr/>
          </p:nvSpPr>
          <p:spPr bwMode="auto">
            <a:xfrm>
              <a:off x="1028700" y="1736725"/>
              <a:ext cx="247650" cy="50800"/>
            </a:xfrm>
            <a:custGeom>
              <a:avLst/>
              <a:gdLst/>
              <a:ahLst/>
              <a:cxnLst>
                <a:cxn ang="0">
                  <a:pos x="140" y="0"/>
                </a:cxn>
                <a:cxn ang="0">
                  <a:pos x="16" y="0"/>
                </a:cxn>
                <a:cxn ang="0">
                  <a:pos x="16" y="0"/>
                </a:cxn>
                <a:cxn ang="0">
                  <a:pos x="10" y="0"/>
                </a:cxn>
                <a:cxn ang="0">
                  <a:pos x="4" y="4"/>
                </a:cxn>
                <a:cxn ang="0">
                  <a:pos x="2" y="10"/>
                </a:cxn>
                <a:cxn ang="0">
                  <a:pos x="0" y="16"/>
                </a:cxn>
                <a:cxn ang="0">
                  <a:pos x="0" y="16"/>
                </a:cxn>
                <a:cxn ang="0">
                  <a:pos x="2" y="22"/>
                </a:cxn>
                <a:cxn ang="0">
                  <a:pos x="4" y="28"/>
                </a:cxn>
                <a:cxn ang="0">
                  <a:pos x="10" y="32"/>
                </a:cxn>
                <a:cxn ang="0">
                  <a:pos x="16" y="32"/>
                </a:cxn>
                <a:cxn ang="0">
                  <a:pos x="140" y="32"/>
                </a:cxn>
                <a:cxn ang="0">
                  <a:pos x="140" y="32"/>
                </a:cxn>
                <a:cxn ang="0">
                  <a:pos x="146" y="32"/>
                </a:cxn>
                <a:cxn ang="0">
                  <a:pos x="152" y="28"/>
                </a:cxn>
                <a:cxn ang="0">
                  <a:pos x="154" y="22"/>
                </a:cxn>
                <a:cxn ang="0">
                  <a:pos x="156" y="16"/>
                </a:cxn>
                <a:cxn ang="0">
                  <a:pos x="156" y="16"/>
                </a:cxn>
                <a:cxn ang="0">
                  <a:pos x="154" y="10"/>
                </a:cxn>
                <a:cxn ang="0">
                  <a:pos x="152" y="4"/>
                </a:cxn>
                <a:cxn ang="0">
                  <a:pos x="146" y="0"/>
                </a:cxn>
                <a:cxn ang="0">
                  <a:pos x="140" y="0"/>
                </a:cxn>
                <a:cxn ang="0">
                  <a:pos x="140" y="0"/>
                </a:cxn>
              </a:cxnLst>
              <a:rect l="0" t="0" r="r" b="b"/>
              <a:pathLst>
                <a:path w="156" h="32">
                  <a:moveTo>
                    <a:pt x="140" y="0"/>
                  </a:moveTo>
                  <a:lnTo>
                    <a:pt x="16" y="0"/>
                  </a:lnTo>
                  <a:lnTo>
                    <a:pt x="16" y="0"/>
                  </a:lnTo>
                  <a:lnTo>
                    <a:pt x="10" y="0"/>
                  </a:lnTo>
                  <a:lnTo>
                    <a:pt x="4" y="4"/>
                  </a:lnTo>
                  <a:lnTo>
                    <a:pt x="2" y="10"/>
                  </a:lnTo>
                  <a:lnTo>
                    <a:pt x="0" y="16"/>
                  </a:lnTo>
                  <a:lnTo>
                    <a:pt x="0" y="16"/>
                  </a:lnTo>
                  <a:lnTo>
                    <a:pt x="2" y="22"/>
                  </a:lnTo>
                  <a:lnTo>
                    <a:pt x="4" y="28"/>
                  </a:lnTo>
                  <a:lnTo>
                    <a:pt x="10" y="32"/>
                  </a:lnTo>
                  <a:lnTo>
                    <a:pt x="16" y="32"/>
                  </a:lnTo>
                  <a:lnTo>
                    <a:pt x="140" y="32"/>
                  </a:lnTo>
                  <a:lnTo>
                    <a:pt x="140" y="32"/>
                  </a:lnTo>
                  <a:lnTo>
                    <a:pt x="146" y="32"/>
                  </a:lnTo>
                  <a:lnTo>
                    <a:pt x="152" y="28"/>
                  </a:lnTo>
                  <a:lnTo>
                    <a:pt x="154" y="22"/>
                  </a:lnTo>
                  <a:lnTo>
                    <a:pt x="156" y="16"/>
                  </a:lnTo>
                  <a:lnTo>
                    <a:pt x="156" y="16"/>
                  </a:lnTo>
                  <a:lnTo>
                    <a:pt x="154" y="10"/>
                  </a:lnTo>
                  <a:lnTo>
                    <a:pt x="152" y="4"/>
                  </a:lnTo>
                  <a:lnTo>
                    <a:pt x="146" y="0"/>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6" name="Freeform 45"/>
            <p:cNvSpPr/>
            <p:nvPr/>
          </p:nvSpPr>
          <p:spPr bwMode="auto">
            <a:xfrm>
              <a:off x="1028700" y="1831975"/>
              <a:ext cx="247650" cy="53975"/>
            </a:xfrm>
            <a:custGeom>
              <a:avLst/>
              <a:gdLst/>
              <a:ahLst/>
              <a:cxnLst>
                <a:cxn ang="0">
                  <a:pos x="140" y="0"/>
                </a:cxn>
                <a:cxn ang="0">
                  <a:pos x="16" y="0"/>
                </a:cxn>
                <a:cxn ang="0">
                  <a:pos x="16" y="0"/>
                </a:cxn>
                <a:cxn ang="0">
                  <a:pos x="10" y="2"/>
                </a:cxn>
                <a:cxn ang="0">
                  <a:pos x="4" y="4"/>
                </a:cxn>
                <a:cxn ang="0">
                  <a:pos x="2" y="10"/>
                </a:cxn>
                <a:cxn ang="0">
                  <a:pos x="0" y="16"/>
                </a:cxn>
                <a:cxn ang="0">
                  <a:pos x="0" y="16"/>
                </a:cxn>
                <a:cxn ang="0">
                  <a:pos x="2" y="24"/>
                </a:cxn>
                <a:cxn ang="0">
                  <a:pos x="4" y="28"/>
                </a:cxn>
                <a:cxn ang="0">
                  <a:pos x="10" y="32"/>
                </a:cxn>
                <a:cxn ang="0">
                  <a:pos x="16" y="34"/>
                </a:cxn>
                <a:cxn ang="0">
                  <a:pos x="140" y="34"/>
                </a:cxn>
                <a:cxn ang="0">
                  <a:pos x="140" y="34"/>
                </a:cxn>
                <a:cxn ang="0">
                  <a:pos x="146" y="32"/>
                </a:cxn>
                <a:cxn ang="0">
                  <a:pos x="152" y="28"/>
                </a:cxn>
                <a:cxn ang="0">
                  <a:pos x="154" y="24"/>
                </a:cxn>
                <a:cxn ang="0">
                  <a:pos x="156" y="16"/>
                </a:cxn>
                <a:cxn ang="0">
                  <a:pos x="156" y="16"/>
                </a:cxn>
                <a:cxn ang="0">
                  <a:pos x="154" y="10"/>
                </a:cxn>
                <a:cxn ang="0">
                  <a:pos x="152" y="4"/>
                </a:cxn>
                <a:cxn ang="0">
                  <a:pos x="146" y="2"/>
                </a:cxn>
                <a:cxn ang="0">
                  <a:pos x="140" y="0"/>
                </a:cxn>
                <a:cxn ang="0">
                  <a:pos x="140" y="0"/>
                </a:cxn>
              </a:cxnLst>
              <a:rect l="0" t="0" r="r" b="b"/>
              <a:pathLst>
                <a:path w="156" h="34">
                  <a:moveTo>
                    <a:pt x="140" y="0"/>
                  </a:moveTo>
                  <a:lnTo>
                    <a:pt x="16" y="0"/>
                  </a:lnTo>
                  <a:lnTo>
                    <a:pt x="16" y="0"/>
                  </a:lnTo>
                  <a:lnTo>
                    <a:pt x="10" y="2"/>
                  </a:lnTo>
                  <a:lnTo>
                    <a:pt x="4" y="4"/>
                  </a:lnTo>
                  <a:lnTo>
                    <a:pt x="2" y="10"/>
                  </a:lnTo>
                  <a:lnTo>
                    <a:pt x="0" y="16"/>
                  </a:lnTo>
                  <a:lnTo>
                    <a:pt x="0" y="16"/>
                  </a:lnTo>
                  <a:lnTo>
                    <a:pt x="2" y="24"/>
                  </a:lnTo>
                  <a:lnTo>
                    <a:pt x="4" y="28"/>
                  </a:lnTo>
                  <a:lnTo>
                    <a:pt x="10" y="32"/>
                  </a:lnTo>
                  <a:lnTo>
                    <a:pt x="16" y="34"/>
                  </a:lnTo>
                  <a:lnTo>
                    <a:pt x="140" y="34"/>
                  </a:lnTo>
                  <a:lnTo>
                    <a:pt x="140" y="34"/>
                  </a:lnTo>
                  <a:lnTo>
                    <a:pt x="146" y="32"/>
                  </a:lnTo>
                  <a:lnTo>
                    <a:pt x="152" y="28"/>
                  </a:lnTo>
                  <a:lnTo>
                    <a:pt x="154" y="24"/>
                  </a:lnTo>
                  <a:lnTo>
                    <a:pt x="156" y="16"/>
                  </a:lnTo>
                  <a:lnTo>
                    <a:pt x="156" y="16"/>
                  </a:lnTo>
                  <a:lnTo>
                    <a:pt x="154" y="10"/>
                  </a:lnTo>
                  <a:lnTo>
                    <a:pt x="152" y="4"/>
                  </a:lnTo>
                  <a:lnTo>
                    <a:pt x="146" y="2"/>
                  </a:lnTo>
                  <a:lnTo>
                    <a:pt x="140" y="0"/>
                  </a:lnTo>
                  <a:lnTo>
                    <a:pt x="140" y="0"/>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sp>
          <p:nvSpPr>
            <p:cNvPr id="47" name="Freeform 46"/>
            <p:cNvSpPr>
              <a:spLocks noEditPoints="1"/>
            </p:cNvSpPr>
            <p:nvPr/>
          </p:nvSpPr>
          <p:spPr bwMode="auto">
            <a:xfrm>
              <a:off x="898525" y="1076325"/>
              <a:ext cx="504825" cy="615950"/>
            </a:xfrm>
            <a:custGeom>
              <a:avLst/>
              <a:gdLst/>
              <a:ahLst/>
              <a:cxnLst>
                <a:cxn ang="0">
                  <a:pos x="160" y="0"/>
                </a:cxn>
                <a:cxn ang="0">
                  <a:pos x="152" y="0"/>
                </a:cxn>
                <a:cxn ang="0">
                  <a:pos x="106" y="10"/>
                </a:cxn>
                <a:cxn ang="0">
                  <a:pos x="66" y="30"/>
                </a:cxn>
                <a:cxn ang="0">
                  <a:pos x="34" y="60"/>
                </a:cxn>
                <a:cxn ang="0">
                  <a:pos x="12" y="98"/>
                </a:cxn>
                <a:cxn ang="0">
                  <a:pos x="2" y="144"/>
                </a:cxn>
                <a:cxn ang="0">
                  <a:pos x="2" y="176"/>
                </a:cxn>
                <a:cxn ang="0">
                  <a:pos x="18" y="226"/>
                </a:cxn>
                <a:cxn ang="0">
                  <a:pos x="60" y="282"/>
                </a:cxn>
                <a:cxn ang="0">
                  <a:pos x="74" y="300"/>
                </a:cxn>
                <a:cxn ang="0">
                  <a:pos x="80" y="322"/>
                </a:cxn>
                <a:cxn ang="0">
                  <a:pos x="82" y="354"/>
                </a:cxn>
                <a:cxn ang="0">
                  <a:pos x="88" y="372"/>
                </a:cxn>
                <a:cxn ang="0">
                  <a:pos x="102" y="384"/>
                </a:cxn>
                <a:cxn ang="0">
                  <a:pos x="158" y="388"/>
                </a:cxn>
                <a:cxn ang="0">
                  <a:pos x="202" y="388"/>
                </a:cxn>
                <a:cxn ang="0">
                  <a:pos x="222" y="382"/>
                </a:cxn>
                <a:cxn ang="0">
                  <a:pos x="234" y="366"/>
                </a:cxn>
                <a:cxn ang="0">
                  <a:pos x="236" y="340"/>
                </a:cxn>
                <a:cxn ang="0">
                  <a:pos x="242" y="306"/>
                </a:cxn>
                <a:cxn ang="0">
                  <a:pos x="250" y="292"/>
                </a:cxn>
                <a:cxn ang="0">
                  <a:pos x="282" y="256"/>
                </a:cxn>
                <a:cxn ang="0">
                  <a:pos x="308" y="210"/>
                </a:cxn>
                <a:cxn ang="0">
                  <a:pos x="318" y="158"/>
                </a:cxn>
                <a:cxn ang="0">
                  <a:pos x="314" y="128"/>
                </a:cxn>
                <a:cxn ang="0">
                  <a:pos x="300" y="86"/>
                </a:cxn>
                <a:cxn ang="0">
                  <a:pos x="274" y="50"/>
                </a:cxn>
                <a:cxn ang="0">
                  <a:pos x="240" y="22"/>
                </a:cxn>
                <a:cxn ang="0">
                  <a:pos x="198" y="6"/>
                </a:cxn>
                <a:cxn ang="0">
                  <a:pos x="168" y="0"/>
                </a:cxn>
                <a:cxn ang="0">
                  <a:pos x="258" y="164"/>
                </a:cxn>
                <a:cxn ang="0">
                  <a:pos x="246" y="146"/>
                </a:cxn>
                <a:cxn ang="0">
                  <a:pos x="240" y="120"/>
                </a:cxn>
                <a:cxn ang="0">
                  <a:pos x="216" y="88"/>
                </a:cxn>
                <a:cxn ang="0">
                  <a:pos x="178" y="74"/>
                </a:cxn>
                <a:cxn ang="0">
                  <a:pos x="164" y="68"/>
                </a:cxn>
                <a:cxn ang="0">
                  <a:pos x="158" y="52"/>
                </a:cxn>
                <a:cxn ang="0">
                  <a:pos x="172" y="34"/>
                </a:cxn>
                <a:cxn ang="0">
                  <a:pos x="202" y="36"/>
                </a:cxn>
                <a:cxn ang="0">
                  <a:pos x="256" y="68"/>
                </a:cxn>
                <a:cxn ang="0">
                  <a:pos x="284" y="124"/>
                </a:cxn>
                <a:cxn ang="0">
                  <a:pos x="284" y="154"/>
                </a:cxn>
                <a:cxn ang="0">
                  <a:pos x="266" y="166"/>
                </a:cxn>
              </a:cxnLst>
              <a:rect l="0" t="0" r="r" b="b"/>
              <a:pathLst>
                <a:path w="318" h="388">
                  <a:moveTo>
                    <a:pt x="168" y="0"/>
                  </a:moveTo>
                  <a:lnTo>
                    <a:pt x="168" y="0"/>
                  </a:lnTo>
                  <a:lnTo>
                    <a:pt x="160" y="0"/>
                  </a:lnTo>
                  <a:lnTo>
                    <a:pt x="160" y="0"/>
                  </a:lnTo>
                  <a:lnTo>
                    <a:pt x="152" y="0"/>
                  </a:lnTo>
                  <a:lnTo>
                    <a:pt x="152" y="0"/>
                  </a:lnTo>
                  <a:lnTo>
                    <a:pt x="136" y="2"/>
                  </a:lnTo>
                  <a:lnTo>
                    <a:pt x="120" y="4"/>
                  </a:lnTo>
                  <a:lnTo>
                    <a:pt x="106" y="10"/>
                  </a:lnTo>
                  <a:lnTo>
                    <a:pt x="92" y="16"/>
                  </a:lnTo>
                  <a:lnTo>
                    <a:pt x="80" y="22"/>
                  </a:lnTo>
                  <a:lnTo>
                    <a:pt x="66" y="30"/>
                  </a:lnTo>
                  <a:lnTo>
                    <a:pt x="56" y="40"/>
                  </a:lnTo>
                  <a:lnTo>
                    <a:pt x="44" y="50"/>
                  </a:lnTo>
                  <a:lnTo>
                    <a:pt x="34" y="60"/>
                  </a:lnTo>
                  <a:lnTo>
                    <a:pt x="26" y="72"/>
                  </a:lnTo>
                  <a:lnTo>
                    <a:pt x="18" y="86"/>
                  </a:lnTo>
                  <a:lnTo>
                    <a:pt x="12" y="98"/>
                  </a:lnTo>
                  <a:lnTo>
                    <a:pt x="8" y="114"/>
                  </a:lnTo>
                  <a:lnTo>
                    <a:pt x="4" y="128"/>
                  </a:lnTo>
                  <a:lnTo>
                    <a:pt x="2" y="144"/>
                  </a:lnTo>
                  <a:lnTo>
                    <a:pt x="0" y="158"/>
                  </a:lnTo>
                  <a:lnTo>
                    <a:pt x="0" y="158"/>
                  </a:lnTo>
                  <a:lnTo>
                    <a:pt x="2" y="176"/>
                  </a:lnTo>
                  <a:lnTo>
                    <a:pt x="6" y="192"/>
                  </a:lnTo>
                  <a:lnTo>
                    <a:pt x="10" y="210"/>
                  </a:lnTo>
                  <a:lnTo>
                    <a:pt x="18" y="226"/>
                  </a:lnTo>
                  <a:lnTo>
                    <a:pt x="26" y="240"/>
                  </a:lnTo>
                  <a:lnTo>
                    <a:pt x="36" y="256"/>
                  </a:lnTo>
                  <a:lnTo>
                    <a:pt x="60" y="282"/>
                  </a:lnTo>
                  <a:lnTo>
                    <a:pt x="60" y="282"/>
                  </a:lnTo>
                  <a:lnTo>
                    <a:pt x="68" y="292"/>
                  </a:lnTo>
                  <a:lnTo>
                    <a:pt x="74" y="300"/>
                  </a:lnTo>
                  <a:lnTo>
                    <a:pt x="78" y="306"/>
                  </a:lnTo>
                  <a:lnTo>
                    <a:pt x="78" y="306"/>
                  </a:lnTo>
                  <a:lnTo>
                    <a:pt x="80" y="322"/>
                  </a:lnTo>
                  <a:lnTo>
                    <a:pt x="82" y="340"/>
                  </a:lnTo>
                  <a:lnTo>
                    <a:pt x="82" y="354"/>
                  </a:lnTo>
                  <a:lnTo>
                    <a:pt x="82" y="354"/>
                  </a:lnTo>
                  <a:lnTo>
                    <a:pt x="82" y="360"/>
                  </a:lnTo>
                  <a:lnTo>
                    <a:pt x="84" y="366"/>
                  </a:lnTo>
                  <a:lnTo>
                    <a:pt x="88" y="372"/>
                  </a:lnTo>
                  <a:lnTo>
                    <a:pt x="92" y="378"/>
                  </a:lnTo>
                  <a:lnTo>
                    <a:pt x="96" y="382"/>
                  </a:lnTo>
                  <a:lnTo>
                    <a:pt x="102" y="384"/>
                  </a:lnTo>
                  <a:lnTo>
                    <a:pt x="110" y="386"/>
                  </a:lnTo>
                  <a:lnTo>
                    <a:pt x="116" y="388"/>
                  </a:lnTo>
                  <a:lnTo>
                    <a:pt x="158" y="388"/>
                  </a:lnTo>
                  <a:lnTo>
                    <a:pt x="160" y="388"/>
                  </a:lnTo>
                  <a:lnTo>
                    <a:pt x="202" y="388"/>
                  </a:lnTo>
                  <a:lnTo>
                    <a:pt x="202" y="388"/>
                  </a:lnTo>
                  <a:lnTo>
                    <a:pt x="210" y="386"/>
                  </a:lnTo>
                  <a:lnTo>
                    <a:pt x="216" y="384"/>
                  </a:lnTo>
                  <a:lnTo>
                    <a:pt x="222" y="382"/>
                  </a:lnTo>
                  <a:lnTo>
                    <a:pt x="226" y="378"/>
                  </a:lnTo>
                  <a:lnTo>
                    <a:pt x="230" y="372"/>
                  </a:lnTo>
                  <a:lnTo>
                    <a:pt x="234" y="366"/>
                  </a:lnTo>
                  <a:lnTo>
                    <a:pt x="236" y="360"/>
                  </a:lnTo>
                  <a:lnTo>
                    <a:pt x="236" y="354"/>
                  </a:lnTo>
                  <a:lnTo>
                    <a:pt x="236" y="340"/>
                  </a:lnTo>
                  <a:lnTo>
                    <a:pt x="236" y="340"/>
                  </a:lnTo>
                  <a:lnTo>
                    <a:pt x="238" y="322"/>
                  </a:lnTo>
                  <a:lnTo>
                    <a:pt x="242" y="306"/>
                  </a:lnTo>
                  <a:lnTo>
                    <a:pt x="242" y="306"/>
                  </a:lnTo>
                  <a:lnTo>
                    <a:pt x="244" y="300"/>
                  </a:lnTo>
                  <a:lnTo>
                    <a:pt x="250" y="292"/>
                  </a:lnTo>
                  <a:lnTo>
                    <a:pt x="260" y="282"/>
                  </a:lnTo>
                  <a:lnTo>
                    <a:pt x="260" y="282"/>
                  </a:lnTo>
                  <a:lnTo>
                    <a:pt x="282" y="256"/>
                  </a:lnTo>
                  <a:lnTo>
                    <a:pt x="292" y="240"/>
                  </a:lnTo>
                  <a:lnTo>
                    <a:pt x="300" y="226"/>
                  </a:lnTo>
                  <a:lnTo>
                    <a:pt x="308" y="210"/>
                  </a:lnTo>
                  <a:lnTo>
                    <a:pt x="312" y="192"/>
                  </a:lnTo>
                  <a:lnTo>
                    <a:pt x="316" y="176"/>
                  </a:lnTo>
                  <a:lnTo>
                    <a:pt x="318" y="158"/>
                  </a:lnTo>
                  <a:lnTo>
                    <a:pt x="318" y="158"/>
                  </a:lnTo>
                  <a:lnTo>
                    <a:pt x="316" y="144"/>
                  </a:lnTo>
                  <a:lnTo>
                    <a:pt x="314" y="128"/>
                  </a:lnTo>
                  <a:lnTo>
                    <a:pt x="312" y="114"/>
                  </a:lnTo>
                  <a:lnTo>
                    <a:pt x="306" y="100"/>
                  </a:lnTo>
                  <a:lnTo>
                    <a:pt x="300" y="86"/>
                  </a:lnTo>
                  <a:lnTo>
                    <a:pt x="292" y="72"/>
                  </a:lnTo>
                  <a:lnTo>
                    <a:pt x="284" y="60"/>
                  </a:lnTo>
                  <a:lnTo>
                    <a:pt x="274" y="50"/>
                  </a:lnTo>
                  <a:lnTo>
                    <a:pt x="264" y="40"/>
                  </a:lnTo>
                  <a:lnTo>
                    <a:pt x="252" y="30"/>
                  </a:lnTo>
                  <a:lnTo>
                    <a:pt x="240" y="22"/>
                  </a:lnTo>
                  <a:lnTo>
                    <a:pt x="226" y="16"/>
                  </a:lnTo>
                  <a:lnTo>
                    <a:pt x="212" y="10"/>
                  </a:lnTo>
                  <a:lnTo>
                    <a:pt x="198" y="6"/>
                  </a:lnTo>
                  <a:lnTo>
                    <a:pt x="184" y="2"/>
                  </a:lnTo>
                  <a:lnTo>
                    <a:pt x="168" y="0"/>
                  </a:lnTo>
                  <a:lnTo>
                    <a:pt x="168" y="0"/>
                  </a:lnTo>
                  <a:close/>
                  <a:moveTo>
                    <a:pt x="266" y="166"/>
                  </a:moveTo>
                  <a:lnTo>
                    <a:pt x="266" y="166"/>
                  </a:lnTo>
                  <a:lnTo>
                    <a:pt x="258" y="164"/>
                  </a:lnTo>
                  <a:lnTo>
                    <a:pt x="252" y="160"/>
                  </a:lnTo>
                  <a:lnTo>
                    <a:pt x="248" y="154"/>
                  </a:lnTo>
                  <a:lnTo>
                    <a:pt x="246" y="146"/>
                  </a:lnTo>
                  <a:lnTo>
                    <a:pt x="246" y="146"/>
                  </a:lnTo>
                  <a:lnTo>
                    <a:pt x="244" y="132"/>
                  </a:lnTo>
                  <a:lnTo>
                    <a:pt x="240" y="120"/>
                  </a:lnTo>
                  <a:lnTo>
                    <a:pt x="234" y="108"/>
                  </a:lnTo>
                  <a:lnTo>
                    <a:pt x="226" y="96"/>
                  </a:lnTo>
                  <a:lnTo>
                    <a:pt x="216" y="88"/>
                  </a:lnTo>
                  <a:lnTo>
                    <a:pt x="204" y="80"/>
                  </a:lnTo>
                  <a:lnTo>
                    <a:pt x="192" y="76"/>
                  </a:lnTo>
                  <a:lnTo>
                    <a:pt x="178" y="74"/>
                  </a:lnTo>
                  <a:lnTo>
                    <a:pt x="178" y="74"/>
                  </a:lnTo>
                  <a:lnTo>
                    <a:pt x="170" y="72"/>
                  </a:lnTo>
                  <a:lnTo>
                    <a:pt x="164" y="68"/>
                  </a:lnTo>
                  <a:lnTo>
                    <a:pt x="160" y="60"/>
                  </a:lnTo>
                  <a:lnTo>
                    <a:pt x="158" y="52"/>
                  </a:lnTo>
                  <a:lnTo>
                    <a:pt x="158" y="52"/>
                  </a:lnTo>
                  <a:lnTo>
                    <a:pt x="160" y="44"/>
                  </a:lnTo>
                  <a:lnTo>
                    <a:pt x="166" y="38"/>
                  </a:lnTo>
                  <a:lnTo>
                    <a:pt x="172" y="34"/>
                  </a:lnTo>
                  <a:lnTo>
                    <a:pt x="180" y="34"/>
                  </a:lnTo>
                  <a:lnTo>
                    <a:pt x="180" y="34"/>
                  </a:lnTo>
                  <a:lnTo>
                    <a:pt x="202" y="36"/>
                  </a:lnTo>
                  <a:lnTo>
                    <a:pt x="222" y="44"/>
                  </a:lnTo>
                  <a:lnTo>
                    <a:pt x="240" y="54"/>
                  </a:lnTo>
                  <a:lnTo>
                    <a:pt x="256" y="68"/>
                  </a:lnTo>
                  <a:lnTo>
                    <a:pt x="268" y="86"/>
                  </a:lnTo>
                  <a:lnTo>
                    <a:pt x="278" y="104"/>
                  </a:lnTo>
                  <a:lnTo>
                    <a:pt x="284" y="124"/>
                  </a:lnTo>
                  <a:lnTo>
                    <a:pt x="286" y="146"/>
                  </a:lnTo>
                  <a:lnTo>
                    <a:pt x="286" y="146"/>
                  </a:lnTo>
                  <a:lnTo>
                    <a:pt x="284" y="154"/>
                  </a:lnTo>
                  <a:lnTo>
                    <a:pt x="280" y="160"/>
                  </a:lnTo>
                  <a:lnTo>
                    <a:pt x="274" y="164"/>
                  </a:lnTo>
                  <a:lnTo>
                    <a:pt x="266" y="166"/>
                  </a:lnTo>
                  <a:lnTo>
                    <a:pt x="266" y="166"/>
                  </a:lnTo>
                  <a:close/>
                </a:path>
              </a:pathLst>
            </a:custGeom>
            <a:grpFill/>
            <a:ln w="9525">
              <a:noFill/>
              <a:round/>
            </a:ln>
          </p:spPr>
          <p:txBody>
            <a:bodyPr vert="horz" wrap="square" lIns="121920" tIns="60960" rIns="121920" bIns="60960" numCol="1" anchor="t" anchorCtr="0" compatLnSpc="1"/>
            <a:lstStyle/>
            <a:p>
              <a:endParaRPr lang="zh-CN" altLang="en-US" sz="3200" u="sng">
                <a:solidFill>
                  <a:srgbClr val="000000"/>
                </a:solidFill>
              </a:endParaRPr>
            </a:p>
          </p:txBody>
        </p:sp>
      </p:grpSp>
      <p:grpSp>
        <p:nvGrpSpPr>
          <p:cNvPr id="48" name="组 73"/>
          <p:cNvGrpSpPr>
            <a:grpSpLocks noChangeAspect="1"/>
          </p:cNvGrpSpPr>
          <p:nvPr/>
        </p:nvGrpSpPr>
        <p:grpSpPr>
          <a:xfrm>
            <a:off x="3837712" y="3423247"/>
            <a:ext cx="542827" cy="540000"/>
            <a:chOff x="8328025" y="3667125"/>
            <a:chExt cx="609600" cy="606425"/>
          </a:xfrm>
          <a:solidFill>
            <a:srgbClr val="093B5C"/>
          </a:solidFill>
        </p:grpSpPr>
        <p:sp>
          <p:nvSpPr>
            <p:cNvPr id="49" name="Freeform 213"/>
            <p:cNvSpPr>
              <a:spLocks noEditPoints="1"/>
            </p:cNvSpPr>
            <p:nvPr/>
          </p:nvSpPr>
          <p:spPr bwMode="auto">
            <a:xfrm>
              <a:off x="8328025" y="3667125"/>
              <a:ext cx="609600" cy="606425"/>
            </a:xfrm>
            <a:custGeom>
              <a:avLst/>
              <a:gdLst/>
              <a:ahLst/>
              <a:cxnLst>
                <a:cxn ang="0">
                  <a:pos x="64" y="0"/>
                </a:cxn>
                <a:cxn ang="0">
                  <a:pos x="52" y="0"/>
                </a:cxn>
                <a:cxn ang="0">
                  <a:pos x="28" y="10"/>
                </a:cxn>
                <a:cxn ang="0">
                  <a:pos x="10" y="28"/>
                </a:cxn>
                <a:cxn ang="0">
                  <a:pos x="2" y="50"/>
                </a:cxn>
                <a:cxn ang="0">
                  <a:pos x="0" y="232"/>
                </a:cxn>
                <a:cxn ang="0">
                  <a:pos x="2" y="244"/>
                </a:cxn>
                <a:cxn ang="0">
                  <a:pos x="10" y="266"/>
                </a:cxn>
                <a:cxn ang="0">
                  <a:pos x="28" y="284"/>
                </a:cxn>
                <a:cxn ang="0">
                  <a:pos x="52" y="294"/>
                </a:cxn>
                <a:cxn ang="0">
                  <a:pos x="124" y="296"/>
                </a:cxn>
                <a:cxn ang="0">
                  <a:pos x="230" y="296"/>
                </a:cxn>
                <a:cxn ang="0">
                  <a:pos x="320" y="296"/>
                </a:cxn>
                <a:cxn ang="0">
                  <a:pos x="344" y="290"/>
                </a:cxn>
                <a:cxn ang="0">
                  <a:pos x="364" y="276"/>
                </a:cxn>
                <a:cxn ang="0">
                  <a:pos x="378" y="256"/>
                </a:cxn>
                <a:cxn ang="0">
                  <a:pos x="384" y="232"/>
                </a:cxn>
                <a:cxn ang="0">
                  <a:pos x="384" y="64"/>
                </a:cxn>
                <a:cxn ang="0">
                  <a:pos x="378" y="38"/>
                </a:cxn>
                <a:cxn ang="0">
                  <a:pos x="364" y="18"/>
                </a:cxn>
                <a:cxn ang="0">
                  <a:pos x="344" y="4"/>
                </a:cxn>
                <a:cxn ang="0">
                  <a:pos x="320" y="0"/>
                </a:cxn>
                <a:cxn ang="0">
                  <a:pos x="344" y="232"/>
                </a:cxn>
                <a:cxn ang="0">
                  <a:pos x="342" y="240"/>
                </a:cxn>
                <a:cxn ang="0">
                  <a:pos x="328" y="254"/>
                </a:cxn>
                <a:cxn ang="0">
                  <a:pos x="230" y="256"/>
                </a:cxn>
                <a:cxn ang="0">
                  <a:pos x="204" y="264"/>
                </a:cxn>
                <a:cxn ang="0">
                  <a:pos x="164" y="296"/>
                </a:cxn>
                <a:cxn ang="0">
                  <a:pos x="124" y="256"/>
                </a:cxn>
                <a:cxn ang="0">
                  <a:pos x="64" y="256"/>
                </a:cxn>
                <a:cxn ang="0">
                  <a:pos x="48" y="248"/>
                </a:cxn>
                <a:cxn ang="0">
                  <a:pos x="40" y="232"/>
                </a:cxn>
                <a:cxn ang="0">
                  <a:pos x="40" y="64"/>
                </a:cxn>
                <a:cxn ang="0">
                  <a:pos x="48" y="46"/>
                </a:cxn>
                <a:cxn ang="0">
                  <a:pos x="64" y="40"/>
                </a:cxn>
                <a:cxn ang="0">
                  <a:pos x="320" y="40"/>
                </a:cxn>
                <a:cxn ang="0">
                  <a:pos x="336" y="46"/>
                </a:cxn>
                <a:cxn ang="0">
                  <a:pos x="344" y="64"/>
                </a:cxn>
                <a:cxn ang="0">
                  <a:pos x="344" y="232"/>
                </a:cxn>
              </a:cxnLst>
              <a:rect l="0" t="0" r="r" b="b"/>
              <a:pathLst>
                <a:path w="384" h="382">
                  <a:moveTo>
                    <a:pt x="320" y="0"/>
                  </a:moveTo>
                  <a:lnTo>
                    <a:pt x="64" y="0"/>
                  </a:lnTo>
                  <a:lnTo>
                    <a:pt x="64" y="0"/>
                  </a:lnTo>
                  <a:lnTo>
                    <a:pt x="52" y="0"/>
                  </a:lnTo>
                  <a:lnTo>
                    <a:pt x="40" y="4"/>
                  </a:lnTo>
                  <a:lnTo>
                    <a:pt x="28" y="10"/>
                  </a:lnTo>
                  <a:lnTo>
                    <a:pt x="18" y="18"/>
                  </a:lnTo>
                  <a:lnTo>
                    <a:pt x="10" y="28"/>
                  </a:lnTo>
                  <a:lnTo>
                    <a:pt x="6" y="38"/>
                  </a:lnTo>
                  <a:lnTo>
                    <a:pt x="2" y="50"/>
                  </a:lnTo>
                  <a:lnTo>
                    <a:pt x="0" y="64"/>
                  </a:lnTo>
                  <a:lnTo>
                    <a:pt x="0" y="232"/>
                  </a:lnTo>
                  <a:lnTo>
                    <a:pt x="0" y="232"/>
                  </a:lnTo>
                  <a:lnTo>
                    <a:pt x="2" y="244"/>
                  </a:lnTo>
                  <a:lnTo>
                    <a:pt x="6" y="256"/>
                  </a:lnTo>
                  <a:lnTo>
                    <a:pt x="10" y="266"/>
                  </a:lnTo>
                  <a:lnTo>
                    <a:pt x="18" y="276"/>
                  </a:lnTo>
                  <a:lnTo>
                    <a:pt x="28" y="284"/>
                  </a:lnTo>
                  <a:lnTo>
                    <a:pt x="40" y="290"/>
                  </a:lnTo>
                  <a:lnTo>
                    <a:pt x="52" y="294"/>
                  </a:lnTo>
                  <a:lnTo>
                    <a:pt x="64" y="296"/>
                  </a:lnTo>
                  <a:lnTo>
                    <a:pt x="124" y="296"/>
                  </a:lnTo>
                  <a:lnTo>
                    <a:pt x="124" y="382"/>
                  </a:lnTo>
                  <a:lnTo>
                    <a:pt x="230" y="296"/>
                  </a:lnTo>
                  <a:lnTo>
                    <a:pt x="320" y="296"/>
                  </a:lnTo>
                  <a:lnTo>
                    <a:pt x="320" y="296"/>
                  </a:lnTo>
                  <a:lnTo>
                    <a:pt x="332" y="294"/>
                  </a:lnTo>
                  <a:lnTo>
                    <a:pt x="344" y="290"/>
                  </a:lnTo>
                  <a:lnTo>
                    <a:pt x="356" y="284"/>
                  </a:lnTo>
                  <a:lnTo>
                    <a:pt x="364" y="276"/>
                  </a:lnTo>
                  <a:lnTo>
                    <a:pt x="372" y="266"/>
                  </a:lnTo>
                  <a:lnTo>
                    <a:pt x="378" y="256"/>
                  </a:lnTo>
                  <a:lnTo>
                    <a:pt x="382" y="244"/>
                  </a:lnTo>
                  <a:lnTo>
                    <a:pt x="384" y="232"/>
                  </a:lnTo>
                  <a:lnTo>
                    <a:pt x="384" y="64"/>
                  </a:lnTo>
                  <a:lnTo>
                    <a:pt x="384" y="64"/>
                  </a:lnTo>
                  <a:lnTo>
                    <a:pt x="382" y="50"/>
                  </a:lnTo>
                  <a:lnTo>
                    <a:pt x="378" y="38"/>
                  </a:lnTo>
                  <a:lnTo>
                    <a:pt x="372" y="28"/>
                  </a:lnTo>
                  <a:lnTo>
                    <a:pt x="364" y="18"/>
                  </a:lnTo>
                  <a:lnTo>
                    <a:pt x="356" y="10"/>
                  </a:lnTo>
                  <a:lnTo>
                    <a:pt x="344" y="4"/>
                  </a:lnTo>
                  <a:lnTo>
                    <a:pt x="332" y="0"/>
                  </a:lnTo>
                  <a:lnTo>
                    <a:pt x="320" y="0"/>
                  </a:lnTo>
                  <a:lnTo>
                    <a:pt x="320" y="0"/>
                  </a:lnTo>
                  <a:close/>
                  <a:moveTo>
                    <a:pt x="344" y="232"/>
                  </a:moveTo>
                  <a:lnTo>
                    <a:pt x="344" y="232"/>
                  </a:lnTo>
                  <a:lnTo>
                    <a:pt x="342" y="240"/>
                  </a:lnTo>
                  <a:lnTo>
                    <a:pt x="336" y="248"/>
                  </a:lnTo>
                  <a:lnTo>
                    <a:pt x="328" y="254"/>
                  </a:lnTo>
                  <a:lnTo>
                    <a:pt x="320" y="256"/>
                  </a:lnTo>
                  <a:lnTo>
                    <a:pt x="230" y="256"/>
                  </a:lnTo>
                  <a:lnTo>
                    <a:pt x="216" y="256"/>
                  </a:lnTo>
                  <a:lnTo>
                    <a:pt x="204" y="264"/>
                  </a:lnTo>
                  <a:lnTo>
                    <a:pt x="164" y="298"/>
                  </a:lnTo>
                  <a:lnTo>
                    <a:pt x="164" y="296"/>
                  </a:lnTo>
                  <a:lnTo>
                    <a:pt x="164" y="256"/>
                  </a:lnTo>
                  <a:lnTo>
                    <a:pt x="124" y="256"/>
                  </a:lnTo>
                  <a:lnTo>
                    <a:pt x="64" y="256"/>
                  </a:lnTo>
                  <a:lnTo>
                    <a:pt x="64" y="256"/>
                  </a:lnTo>
                  <a:lnTo>
                    <a:pt x="54" y="254"/>
                  </a:lnTo>
                  <a:lnTo>
                    <a:pt x="48" y="248"/>
                  </a:lnTo>
                  <a:lnTo>
                    <a:pt x="42" y="240"/>
                  </a:lnTo>
                  <a:lnTo>
                    <a:pt x="40" y="232"/>
                  </a:lnTo>
                  <a:lnTo>
                    <a:pt x="40" y="64"/>
                  </a:lnTo>
                  <a:lnTo>
                    <a:pt x="40" y="64"/>
                  </a:lnTo>
                  <a:lnTo>
                    <a:pt x="42" y="54"/>
                  </a:lnTo>
                  <a:lnTo>
                    <a:pt x="48" y="46"/>
                  </a:lnTo>
                  <a:lnTo>
                    <a:pt x="54" y="42"/>
                  </a:lnTo>
                  <a:lnTo>
                    <a:pt x="64" y="40"/>
                  </a:lnTo>
                  <a:lnTo>
                    <a:pt x="320" y="40"/>
                  </a:lnTo>
                  <a:lnTo>
                    <a:pt x="320" y="40"/>
                  </a:lnTo>
                  <a:lnTo>
                    <a:pt x="328" y="42"/>
                  </a:lnTo>
                  <a:lnTo>
                    <a:pt x="336" y="46"/>
                  </a:lnTo>
                  <a:lnTo>
                    <a:pt x="342" y="54"/>
                  </a:lnTo>
                  <a:lnTo>
                    <a:pt x="344" y="64"/>
                  </a:lnTo>
                  <a:lnTo>
                    <a:pt x="344" y="232"/>
                  </a:lnTo>
                  <a:lnTo>
                    <a:pt x="344" y="232"/>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0" name="Freeform 214"/>
            <p:cNvSpPr/>
            <p:nvPr/>
          </p:nvSpPr>
          <p:spPr bwMode="auto">
            <a:xfrm>
              <a:off x="8464550"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1" name="Freeform 215"/>
            <p:cNvSpPr/>
            <p:nvPr/>
          </p:nvSpPr>
          <p:spPr bwMode="auto">
            <a:xfrm>
              <a:off x="8594725" y="3863975"/>
              <a:ext cx="73025" cy="73025"/>
            </a:xfrm>
            <a:custGeom>
              <a:avLst/>
              <a:gdLst/>
              <a:ahLst/>
              <a:cxnLst>
                <a:cxn ang="0">
                  <a:pos x="24" y="0"/>
                </a:cxn>
                <a:cxn ang="0">
                  <a:pos x="24" y="0"/>
                </a:cxn>
                <a:cxn ang="0">
                  <a:pos x="32" y="2"/>
                </a:cxn>
                <a:cxn ang="0">
                  <a:pos x="40" y="6"/>
                </a:cxn>
                <a:cxn ang="0">
                  <a:pos x="46" y="14"/>
                </a:cxn>
                <a:cxn ang="0">
                  <a:pos x="46" y="24"/>
                </a:cxn>
                <a:cxn ang="0">
                  <a:pos x="46"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6" h="46">
                  <a:moveTo>
                    <a:pt x="24" y="0"/>
                  </a:moveTo>
                  <a:lnTo>
                    <a:pt x="24" y="0"/>
                  </a:lnTo>
                  <a:lnTo>
                    <a:pt x="32" y="2"/>
                  </a:lnTo>
                  <a:lnTo>
                    <a:pt x="40" y="6"/>
                  </a:lnTo>
                  <a:lnTo>
                    <a:pt x="46" y="14"/>
                  </a:lnTo>
                  <a:lnTo>
                    <a:pt x="46" y="24"/>
                  </a:lnTo>
                  <a:lnTo>
                    <a:pt x="46"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2" name="Freeform 216"/>
            <p:cNvSpPr/>
            <p:nvPr/>
          </p:nvSpPr>
          <p:spPr bwMode="auto">
            <a:xfrm>
              <a:off x="8724900" y="3863975"/>
              <a:ext cx="76200" cy="73025"/>
            </a:xfrm>
            <a:custGeom>
              <a:avLst/>
              <a:gdLst/>
              <a:ahLst/>
              <a:cxnLst>
                <a:cxn ang="0">
                  <a:pos x="24" y="0"/>
                </a:cxn>
                <a:cxn ang="0">
                  <a:pos x="24" y="0"/>
                </a:cxn>
                <a:cxn ang="0">
                  <a:pos x="32" y="2"/>
                </a:cxn>
                <a:cxn ang="0">
                  <a:pos x="40" y="6"/>
                </a:cxn>
                <a:cxn ang="0">
                  <a:pos x="46" y="14"/>
                </a:cxn>
                <a:cxn ang="0">
                  <a:pos x="48" y="24"/>
                </a:cxn>
                <a:cxn ang="0">
                  <a:pos x="48" y="24"/>
                </a:cxn>
                <a:cxn ang="0">
                  <a:pos x="46" y="32"/>
                </a:cxn>
                <a:cxn ang="0">
                  <a:pos x="40" y="40"/>
                </a:cxn>
                <a:cxn ang="0">
                  <a:pos x="32" y="44"/>
                </a:cxn>
                <a:cxn ang="0">
                  <a:pos x="24" y="46"/>
                </a:cxn>
                <a:cxn ang="0">
                  <a:pos x="24" y="46"/>
                </a:cxn>
                <a:cxn ang="0">
                  <a:pos x="14" y="44"/>
                </a:cxn>
                <a:cxn ang="0">
                  <a:pos x="8" y="40"/>
                </a:cxn>
                <a:cxn ang="0">
                  <a:pos x="2" y="32"/>
                </a:cxn>
                <a:cxn ang="0">
                  <a:pos x="0" y="24"/>
                </a:cxn>
                <a:cxn ang="0">
                  <a:pos x="0" y="24"/>
                </a:cxn>
                <a:cxn ang="0">
                  <a:pos x="2" y="14"/>
                </a:cxn>
                <a:cxn ang="0">
                  <a:pos x="8" y="6"/>
                </a:cxn>
                <a:cxn ang="0">
                  <a:pos x="14" y="2"/>
                </a:cxn>
                <a:cxn ang="0">
                  <a:pos x="24" y="0"/>
                </a:cxn>
                <a:cxn ang="0">
                  <a:pos x="24" y="0"/>
                </a:cxn>
              </a:cxnLst>
              <a:rect l="0" t="0" r="r" b="b"/>
              <a:pathLst>
                <a:path w="48" h="46">
                  <a:moveTo>
                    <a:pt x="24" y="0"/>
                  </a:moveTo>
                  <a:lnTo>
                    <a:pt x="24" y="0"/>
                  </a:lnTo>
                  <a:lnTo>
                    <a:pt x="32" y="2"/>
                  </a:lnTo>
                  <a:lnTo>
                    <a:pt x="40" y="6"/>
                  </a:lnTo>
                  <a:lnTo>
                    <a:pt x="46" y="14"/>
                  </a:lnTo>
                  <a:lnTo>
                    <a:pt x="48" y="24"/>
                  </a:lnTo>
                  <a:lnTo>
                    <a:pt x="48" y="24"/>
                  </a:lnTo>
                  <a:lnTo>
                    <a:pt x="46" y="32"/>
                  </a:lnTo>
                  <a:lnTo>
                    <a:pt x="40" y="40"/>
                  </a:lnTo>
                  <a:lnTo>
                    <a:pt x="32" y="44"/>
                  </a:lnTo>
                  <a:lnTo>
                    <a:pt x="24" y="46"/>
                  </a:lnTo>
                  <a:lnTo>
                    <a:pt x="24" y="46"/>
                  </a:lnTo>
                  <a:lnTo>
                    <a:pt x="14" y="44"/>
                  </a:lnTo>
                  <a:lnTo>
                    <a:pt x="8" y="40"/>
                  </a:lnTo>
                  <a:lnTo>
                    <a:pt x="2" y="32"/>
                  </a:lnTo>
                  <a:lnTo>
                    <a:pt x="0" y="24"/>
                  </a:lnTo>
                  <a:lnTo>
                    <a:pt x="0" y="24"/>
                  </a:lnTo>
                  <a:lnTo>
                    <a:pt x="2" y="14"/>
                  </a:lnTo>
                  <a:lnTo>
                    <a:pt x="8" y="6"/>
                  </a:lnTo>
                  <a:lnTo>
                    <a:pt x="14" y="2"/>
                  </a:lnTo>
                  <a:lnTo>
                    <a:pt x="24" y="0"/>
                  </a:lnTo>
                  <a:lnTo>
                    <a:pt x="24" y="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3" name="组 78"/>
          <p:cNvGrpSpPr/>
          <p:nvPr/>
        </p:nvGrpSpPr>
        <p:grpSpPr>
          <a:xfrm>
            <a:off x="5832514" y="3384060"/>
            <a:ext cx="384464" cy="543209"/>
            <a:chOff x="7912100" y="117475"/>
            <a:chExt cx="492125" cy="695325"/>
          </a:xfrm>
          <a:solidFill>
            <a:srgbClr val="093B5C"/>
          </a:solidFill>
        </p:grpSpPr>
        <p:sp>
          <p:nvSpPr>
            <p:cNvPr id="54" name="Freeform 75"/>
            <p:cNvSpPr/>
            <p:nvPr/>
          </p:nvSpPr>
          <p:spPr bwMode="auto">
            <a:xfrm>
              <a:off x="8248650" y="117475"/>
              <a:ext cx="155575" cy="180975"/>
            </a:xfrm>
            <a:custGeom>
              <a:avLst/>
              <a:gdLst/>
              <a:ahLst/>
              <a:cxnLst>
                <a:cxn ang="0">
                  <a:pos x="16" y="114"/>
                </a:cxn>
                <a:cxn ang="0">
                  <a:pos x="98" y="114"/>
                </a:cxn>
                <a:cxn ang="0">
                  <a:pos x="0" y="0"/>
                </a:cxn>
                <a:cxn ang="0">
                  <a:pos x="0" y="98"/>
                </a:cxn>
                <a:cxn ang="0">
                  <a:pos x="0" y="98"/>
                </a:cxn>
                <a:cxn ang="0">
                  <a:pos x="0" y="104"/>
                </a:cxn>
                <a:cxn ang="0">
                  <a:pos x="4" y="110"/>
                </a:cxn>
                <a:cxn ang="0">
                  <a:pos x="10" y="112"/>
                </a:cxn>
                <a:cxn ang="0">
                  <a:pos x="16" y="114"/>
                </a:cxn>
                <a:cxn ang="0">
                  <a:pos x="16" y="114"/>
                </a:cxn>
              </a:cxnLst>
              <a:rect l="0" t="0" r="r" b="b"/>
              <a:pathLst>
                <a:path w="98" h="114">
                  <a:moveTo>
                    <a:pt x="16" y="114"/>
                  </a:moveTo>
                  <a:lnTo>
                    <a:pt x="98" y="114"/>
                  </a:lnTo>
                  <a:lnTo>
                    <a:pt x="0" y="0"/>
                  </a:lnTo>
                  <a:lnTo>
                    <a:pt x="0" y="98"/>
                  </a:lnTo>
                  <a:lnTo>
                    <a:pt x="0" y="98"/>
                  </a:lnTo>
                  <a:lnTo>
                    <a:pt x="0" y="104"/>
                  </a:lnTo>
                  <a:lnTo>
                    <a:pt x="4" y="110"/>
                  </a:lnTo>
                  <a:lnTo>
                    <a:pt x="10" y="112"/>
                  </a:lnTo>
                  <a:lnTo>
                    <a:pt x="16" y="114"/>
                  </a:lnTo>
                  <a:lnTo>
                    <a:pt x="16" y="114"/>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55" name="Freeform 76"/>
            <p:cNvSpPr>
              <a:spLocks noEditPoints="1"/>
            </p:cNvSpPr>
            <p:nvPr/>
          </p:nvSpPr>
          <p:spPr bwMode="auto">
            <a:xfrm>
              <a:off x="7912100" y="117475"/>
              <a:ext cx="492125" cy="695325"/>
            </a:xfrm>
            <a:custGeom>
              <a:avLst/>
              <a:gdLst/>
              <a:ahLst/>
              <a:cxnLst>
                <a:cxn ang="0">
                  <a:pos x="196" y="0"/>
                </a:cxn>
                <a:cxn ang="0">
                  <a:pos x="34" y="0"/>
                </a:cxn>
                <a:cxn ang="0">
                  <a:pos x="20" y="4"/>
                </a:cxn>
                <a:cxn ang="0">
                  <a:pos x="10" y="10"/>
                </a:cxn>
                <a:cxn ang="0">
                  <a:pos x="4" y="20"/>
                </a:cxn>
                <a:cxn ang="0">
                  <a:pos x="0" y="34"/>
                </a:cxn>
                <a:cxn ang="0">
                  <a:pos x="0" y="406"/>
                </a:cxn>
                <a:cxn ang="0">
                  <a:pos x="4" y="418"/>
                </a:cxn>
                <a:cxn ang="0">
                  <a:pos x="10" y="428"/>
                </a:cxn>
                <a:cxn ang="0">
                  <a:pos x="20" y="436"/>
                </a:cxn>
                <a:cxn ang="0">
                  <a:pos x="34" y="438"/>
                </a:cxn>
                <a:cxn ang="0">
                  <a:pos x="276" y="438"/>
                </a:cxn>
                <a:cxn ang="0">
                  <a:pos x="290" y="436"/>
                </a:cxn>
                <a:cxn ang="0">
                  <a:pos x="300" y="430"/>
                </a:cxn>
                <a:cxn ang="0">
                  <a:pos x="306" y="418"/>
                </a:cxn>
                <a:cxn ang="0">
                  <a:pos x="310" y="406"/>
                </a:cxn>
                <a:cxn ang="0">
                  <a:pos x="228" y="130"/>
                </a:cxn>
                <a:cxn ang="0">
                  <a:pos x="222" y="130"/>
                </a:cxn>
                <a:cxn ang="0">
                  <a:pos x="210" y="124"/>
                </a:cxn>
                <a:cxn ang="0">
                  <a:pos x="202" y="116"/>
                </a:cxn>
                <a:cxn ang="0">
                  <a:pos x="196" y="104"/>
                </a:cxn>
                <a:cxn ang="0">
                  <a:pos x="196" y="98"/>
                </a:cxn>
                <a:cxn ang="0">
                  <a:pos x="164" y="66"/>
                </a:cxn>
                <a:cxn ang="0">
                  <a:pos x="50" y="82"/>
                </a:cxn>
                <a:cxn ang="0">
                  <a:pos x="50" y="114"/>
                </a:cxn>
                <a:cxn ang="0">
                  <a:pos x="130" y="130"/>
                </a:cxn>
                <a:cxn ang="0">
                  <a:pos x="50" y="114"/>
                </a:cxn>
                <a:cxn ang="0">
                  <a:pos x="212" y="212"/>
                </a:cxn>
                <a:cxn ang="0">
                  <a:pos x="50" y="228"/>
                </a:cxn>
                <a:cxn ang="0">
                  <a:pos x="50" y="308"/>
                </a:cxn>
                <a:cxn ang="0">
                  <a:pos x="196" y="324"/>
                </a:cxn>
                <a:cxn ang="0">
                  <a:pos x="50" y="308"/>
                </a:cxn>
                <a:cxn ang="0">
                  <a:pos x="50" y="374"/>
                </a:cxn>
                <a:cxn ang="0">
                  <a:pos x="260" y="358"/>
                </a:cxn>
                <a:cxn ang="0">
                  <a:pos x="260" y="276"/>
                </a:cxn>
                <a:cxn ang="0">
                  <a:pos x="50" y="260"/>
                </a:cxn>
                <a:cxn ang="0">
                  <a:pos x="260" y="276"/>
                </a:cxn>
                <a:cxn ang="0">
                  <a:pos x="50" y="178"/>
                </a:cxn>
                <a:cxn ang="0">
                  <a:pos x="260" y="162"/>
                </a:cxn>
              </a:cxnLst>
              <a:rect l="0" t="0" r="r" b="b"/>
              <a:pathLst>
                <a:path w="310" h="438">
                  <a:moveTo>
                    <a:pt x="196" y="98"/>
                  </a:moveTo>
                  <a:lnTo>
                    <a:pt x="196" y="0"/>
                  </a:lnTo>
                  <a:lnTo>
                    <a:pt x="34" y="0"/>
                  </a:lnTo>
                  <a:lnTo>
                    <a:pt x="34" y="0"/>
                  </a:lnTo>
                  <a:lnTo>
                    <a:pt x="26" y="2"/>
                  </a:lnTo>
                  <a:lnTo>
                    <a:pt x="20" y="4"/>
                  </a:lnTo>
                  <a:lnTo>
                    <a:pt x="16" y="6"/>
                  </a:lnTo>
                  <a:lnTo>
                    <a:pt x="10" y="10"/>
                  </a:lnTo>
                  <a:lnTo>
                    <a:pt x="6" y="14"/>
                  </a:lnTo>
                  <a:lnTo>
                    <a:pt x="4" y="20"/>
                  </a:lnTo>
                  <a:lnTo>
                    <a:pt x="2" y="26"/>
                  </a:lnTo>
                  <a:lnTo>
                    <a:pt x="0" y="34"/>
                  </a:lnTo>
                  <a:lnTo>
                    <a:pt x="0" y="406"/>
                  </a:lnTo>
                  <a:lnTo>
                    <a:pt x="0" y="406"/>
                  </a:lnTo>
                  <a:lnTo>
                    <a:pt x="2" y="412"/>
                  </a:lnTo>
                  <a:lnTo>
                    <a:pt x="4" y="418"/>
                  </a:lnTo>
                  <a:lnTo>
                    <a:pt x="6" y="424"/>
                  </a:lnTo>
                  <a:lnTo>
                    <a:pt x="10" y="428"/>
                  </a:lnTo>
                  <a:lnTo>
                    <a:pt x="16" y="432"/>
                  </a:lnTo>
                  <a:lnTo>
                    <a:pt x="20" y="436"/>
                  </a:lnTo>
                  <a:lnTo>
                    <a:pt x="26" y="438"/>
                  </a:lnTo>
                  <a:lnTo>
                    <a:pt x="34" y="438"/>
                  </a:lnTo>
                  <a:lnTo>
                    <a:pt x="276" y="438"/>
                  </a:lnTo>
                  <a:lnTo>
                    <a:pt x="276" y="438"/>
                  </a:lnTo>
                  <a:lnTo>
                    <a:pt x="284" y="438"/>
                  </a:lnTo>
                  <a:lnTo>
                    <a:pt x="290" y="436"/>
                  </a:lnTo>
                  <a:lnTo>
                    <a:pt x="294" y="432"/>
                  </a:lnTo>
                  <a:lnTo>
                    <a:pt x="300" y="430"/>
                  </a:lnTo>
                  <a:lnTo>
                    <a:pt x="304" y="424"/>
                  </a:lnTo>
                  <a:lnTo>
                    <a:pt x="306" y="418"/>
                  </a:lnTo>
                  <a:lnTo>
                    <a:pt x="308" y="412"/>
                  </a:lnTo>
                  <a:lnTo>
                    <a:pt x="310" y="406"/>
                  </a:lnTo>
                  <a:lnTo>
                    <a:pt x="310" y="130"/>
                  </a:lnTo>
                  <a:lnTo>
                    <a:pt x="228" y="130"/>
                  </a:lnTo>
                  <a:lnTo>
                    <a:pt x="228" y="130"/>
                  </a:lnTo>
                  <a:lnTo>
                    <a:pt x="222" y="130"/>
                  </a:lnTo>
                  <a:lnTo>
                    <a:pt x="216" y="128"/>
                  </a:lnTo>
                  <a:lnTo>
                    <a:pt x="210" y="124"/>
                  </a:lnTo>
                  <a:lnTo>
                    <a:pt x="206" y="120"/>
                  </a:lnTo>
                  <a:lnTo>
                    <a:pt x="202" y="116"/>
                  </a:lnTo>
                  <a:lnTo>
                    <a:pt x="198" y="110"/>
                  </a:lnTo>
                  <a:lnTo>
                    <a:pt x="196" y="104"/>
                  </a:lnTo>
                  <a:lnTo>
                    <a:pt x="196" y="98"/>
                  </a:lnTo>
                  <a:lnTo>
                    <a:pt x="196" y="98"/>
                  </a:lnTo>
                  <a:close/>
                  <a:moveTo>
                    <a:pt x="50" y="66"/>
                  </a:moveTo>
                  <a:lnTo>
                    <a:pt x="164" y="66"/>
                  </a:lnTo>
                  <a:lnTo>
                    <a:pt x="164" y="82"/>
                  </a:lnTo>
                  <a:lnTo>
                    <a:pt x="50" y="82"/>
                  </a:lnTo>
                  <a:lnTo>
                    <a:pt x="50" y="66"/>
                  </a:lnTo>
                  <a:close/>
                  <a:moveTo>
                    <a:pt x="50" y="114"/>
                  </a:moveTo>
                  <a:lnTo>
                    <a:pt x="130" y="114"/>
                  </a:lnTo>
                  <a:lnTo>
                    <a:pt x="130" y="130"/>
                  </a:lnTo>
                  <a:lnTo>
                    <a:pt x="50" y="130"/>
                  </a:lnTo>
                  <a:lnTo>
                    <a:pt x="50" y="114"/>
                  </a:lnTo>
                  <a:close/>
                  <a:moveTo>
                    <a:pt x="50" y="212"/>
                  </a:moveTo>
                  <a:lnTo>
                    <a:pt x="212" y="212"/>
                  </a:lnTo>
                  <a:lnTo>
                    <a:pt x="212" y="228"/>
                  </a:lnTo>
                  <a:lnTo>
                    <a:pt x="50" y="228"/>
                  </a:lnTo>
                  <a:lnTo>
                    <a:pt x="50" y="212"/>
                  </a:lnTo>
                  <a:close/>
                  <a:moveTo>
                    <a:pt x="50" y="308"/>
                  </a:moveTo>
                  <a:lnTo>
                    <a:pt x="196" y="308"/>
                  </a:lnTo>
                  <a:lnTo>
                    <a:pt x="196" y="324"/>
                  </a:lnTo>
                  <a:lnTo>
                    <a:pt x="50" y="324"/>
                  </a:lnTo>
                  <a:lnTo>
                    <a:pt x="50" y="308"/>
                  </a:lnTo>
                  <a:close/>
                  <a:moveTo>
                    <a:pt x="260" y="374"/>
                  </a:moveTo>
                  <a:lnTo>
                    <a:pt x="50" y="374"/>
                  </a:lnTo>
                  <a:lnTo>
                    <a:pt x="50" y="358"/>
                  </a:lnTo>
                  <a:lnTo>
                    <a:pt x="260" y="358"/>
                  </a:lnTo>
                  <a:lnTo>
                    <a:pt x="260" y="374"/>
                  </a:lnTo>
                  <a:close/>
                  <a:moveTo>
                    <a:pt x="260" y="276"/>
                  </a:moveTo>
                  <a:lnTo>
                    <a:pt x="50" y="276"/>
                  </a:lnTo>
                  <a:lnTo>
                    <a:pt x="50" y="260"/>
                  </a:lnTo>
                  <a:lnTo>
                    <a:pt x="260" y="260"/>
                  </a:lnTo>
                  <a:lnTo>
                    <a:pt x="260" y="276"/>
                  </a:lnTo>
                  <a:close/>
                  <a:moveTo>
                    <a:pt x="260" y="178"/>
                  </a:moveTo>
                  <a:lnTo>
                    <a:pt x="50" y="178"/>
                  </a:lnTo>
                  <a:lnTo>
                    <a:pt x="50" y="162"/>
                  </a:lnTo>
                  <a:lnTo>
                    <a:pt x="260" y="162"/>
                  </a:lnTo>
                  <a:lnTo>
                    <a:pt x="260" y="178"/>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6" name="组 81"/>
          <p:cNvGrpSpPr/>
          <p:nvPr/>
        </p:nvGrpSpPr>
        <p:grpSpPr>
          <a:xfrm>
            <a:off x="7693295" y="3355450"/>
            <a:ext cx="526881" cy="533694"/>
            <a:chOff x="7639243" y="2325084"/>
            <a:chExt cx="726802" cy="736201"/>
          </a:xfrm>
          <a:solidFill>
            <a:srgbClr val="093B5C"/>
          </a:solidFill>
        </p:grpSpPr>
        <p:sp>
          <p:nvSpPr>
            <p:cNvPr id="57" name="Freeform 9"/>
            <p:cNvSpPr>
              <a:spLocks noEditPoints="1"/>
            </p:cNvSpPr>
            <p:nvPr/>
          </p:nvSpPr>
          <p:spPr bwMode="auto">
            <a:xfrm>
              <a:off x="7639243" y="2621131"/>
              <a:ext cx="440154" cy="440154"/>
            </a:xfrm>
            <a:custGeom>
              <a:avLst/>
              <a:gdLst>
                <a:gd name="T0" fmla="*/ 508 w 562"/>
                <a:gd name="T1" fmla="*/ 110 h 562"/>
                <a:gd name="T2" fmla="*/ 398 w 562"/>
                <a:gd name="T3" fmla="*/ 108 h 562"/>
                <a:gd name="T4" fmla="*/ 380 w 562"/>
                <a:gd name="T5" fmla="*/ 98 h 562"/>
                <a:gd name="T6" fmla="*/ 340 w 562"/>
                <a:gd name="T7" fmla="*/ 82 h 562"/>
                <a:gd name="T8" fmla="*/ 320 w 562"/>
                <a:gd name="T9" fmla="*/ 0 h 562"/>
                <a:gd name="T10" fmla="*/ 242 w 562"/>
                <a:gd name="T11" fmla="*/ 76 h 562"/>
                <a:gd name="T12" fmla="*/ 220 w 562"/>
                <a:gd name="T13" fmla="*/ 82 h 562"/>
                <a:gd name="T14" fmla="*/ 182 w 562"/>
                <a:gd name="T15" fmla="*/ 98 h 562"/>
                <a:gd name="T16" fmla="*/ 110 w 562"/>
                <a:gd name="T17" fmla="*/ 54 h 562"/>
                <a:gd name="T18" fmla="*/ 108 w 562"/>
                <a:gd name="T19" fmla="*/ 164 h 562"/>
                <a:gd name="T20" fmla="*/ 98 w 562"/>
                <a:gd name="T21" fmla="*/ 182 h 562"/>
                <a:gd name="T22" fmla="*/ 82 w 562"/>
                <a:gd name="T23" fmla="*/ 220 h 562"/>
                <a:gd name="T24" fmla="*/ 0 w 562"/>
                <a:gd name="T25" fmla="*/ 242 h 562"/>
                <a:gd name="T26" fmla="*/ 78 w 562"/>
                <a:gd name="T27" fmla="*/ 320 h 562"/>
                <a:gd name="T28" fmla="*/ 82 w 562"/>
                <a:gd name="T29" fmla="*/ 340 h 562"/>
                <a:gd name="T30" fmla="*/ 98 w 562"/>
                <a:gd name="T31" fmla="*/ 378 h 562"/>
                <a:gd name="T32" fmla="*/ 54 w 562"/>
                <a:gd name="T33" fmla="*/ 452 h 562"/>
                <a:gd name="T34" fmla="*/ 164 w 562"/>
                <a:gd name="T35" fmla="*/ 452 h 562"/>
                <a:gd name="T36" fmla="*/ 182 w 562"/>
                <a:gd name="T37" fmla="*/ 464 h 562"/>
                <a:gd name="T38" fmla="*/ 220 w 562"/>
                <a:gd name="T39" fmla="*/ 480 h 562"/>
                <a:gd name="T40" fmla="*/ 242 w 562"/>
                <a:gd name="T41" fmla="*/ 562 h 562"/>
                <a:gd name="T42" fmla="*/ 320 w 562"/>
                <a:gd name="T43" fmla="*/ 484 h 562"/>
                <a:gd name="T44" fmla="*/ 340 w 562"/>
                <a:gd name="T45" fmla="*/ 478 h 562"/>
                <a:gd name="T46" fmla="*/ 380 w 562"/>
                <a:gd name="T47" fmla="*/ 464 h 562"/>
                <a:gd name="T48" fmla="*/ 452 w 562"/>
                <a:gd name="T49" fmla="*/ 506 h 562"/>
                <a:gd name="T50" fmla="*/ 452 w 562"/>
                <a:gd name="T51" fmla="*/ 396 h 562"/>
                <a:gd name="T52" fmla="*/ 464 w 562"/>
                <a:gd name="T53" fmla="*/ 378 h 562"/>
                <a:gd name="T54" fmla="*/ 480 w 562"/>
                <a:gd name="T55" fmla="*/ 340 h 562"/>
                <a:gd name="T56" fmla="*/ 562 w 562"/>
                <a:gd name="T57" fmla="*/ 320 h 562"/>
                <a:gd name="T58" fmla="*/ 484 w 562"/>
                <a:gd name="T59" fmla="*/ 240 h 562"/>
                <a:gd name="T60" fmla="*/ 480 w 562"/>
                <a:gd name="T61" fmla="*/ 220 h 562"/>
                <a:gd name="T62" fmla="*/ 464 w 562"/>
                <a:gd name="T63" fmla="*/ 182 h 562"/>
                <a:gd name="T64" fmla="*/ 452 w 562"/>
                <a:gd name="T65" fmla="*/ 164 h 562"/>
                <a:gd name="T66" fmla="*/ 280 w 562"/>
                <a:gd name="T67" fmla="*/ 366 h 562"/>
                <a:gd name="T68" fmla="*/ 248 w 562"/>
                <a:gd name="T69" fmla="*/ 360 h 562"/>
                <a:gd name="T70" fmla="*/ 220 w 562"/>
                <a:gd name="T71" fmla="*/ 342 h 562"/>
                <a:gd name="T72" fmla="*/ 202 w 562"/>
                <a:gd name="T73" fmla="*/ 314 h 562"/>
                <a:gd name="T74" fmla="*/ 194 w 562"/>
                <a:gd name="T75" fmla="*/ 280 h 562"/>
                <a:gd name="T76" fmla="*/ 196 w 562"/>
                <a:gd name="T77" fmla="*/ 262 h 562"/>
                <a:gd name="T78" fmla="*/ 210 w 562"/>
                <a:gd name="T79" fmla="*/ 232 h 562"/>
                <a:gd name="T80" fmla="*/ 232 w 562"/>
                <a:gd name="T81" fmla="*/ 210 h 562"/>
                <a:gd name="T82" fmla="*/ 264 w 562"/>
                <a:gd name="T83" fmla="*/ 196 h 562"/>
                <a:gd name="T84" fmla="*/ 280 w 562"/>
                <a:gd name="T85" fmla="*/ 194 h 562"/>
                <a:gd name="T86" fmla="*/ 314 w 562"/>
                <a:gd name="T87" fmla="*/ 202 h 562"/>
                <a:gd name="T88" fmla="*/ 342 w 562"/>
                <a:gd name="T89" fmla="*/ 220 h 562"/>
                <a:gd name="T90" fmla="*/ 360 w 562"/>
                <a:gd name="T91" fmla="*/ 246 h 562"/>
                <a:gd name="T92" fmla="*/ 366 w 562"/>
                <a:gd name="T93" fmla="*/ 280 h 562"/>
                <a:gd name="T94" fmla="*/ 366 w 562"/>
                <a:gd name="T95" fmla="*/ 298 h 562"/>
                <a:gd name="T96" fmla="*/ 352 w 562"/>
                <a:gd name="T97" fmla="*/ 328 h 562"/>
                <a:gd name="T98" fmla="*/ 328 w 562"/>
                <a:gd name="T99" fmla="*/ 352 h 562"/>
                <a:gd name="T100" fmla="*/ 298 w 562"/>
                <a:gd name="T101" fmla="*/ 364 h 562"/>
                <a:gd name="T102" fmla="*/ 280 w 562"/>
                <a:gd name="T103" fmla="*/ 366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562" h="562">
                  <a:moveTo>
                    <a:pt x="452" y="164"/>
                  </a:moveTo>
                  <a:lnTo>
                    <a:pt x="508" y="110"/>
                  </a:lnTo>
                  <a:lnTo>
                    <a:pt x="452" y="54"/>
                  </a:lnTo>
                  <a:lnTo>
                    <a:pt x="398" y="108"/>
                  </a:lnTo>
                  <a:lnTo>
                    <a:pt x="398" y="108"/>
                  </a:lnTo>
                  <a:lnTo>
                    <a:pt x="380" y="98"/>
                  </a:lnTo>
                  <a:lnTo>
                    <a:pt x="360" y="88"/>
                  </a:lnTo>
                  <a:lnTo>
                    <a:pt x="340" y="82"/>
                  </a:lnTo>
                  <a:lnTo>
                    <a:pt x="320" y="76"/>
                  </a:lnTo>
                  <a:lnTo>
                    <a:pt x="320" y="0"/>
                  </a:lnTo>
                  <a:lnTo>
                    <a:pt x="242" y="0"/>
                  </a:lnTo>
                  <a:lnTo>
                    <a:pt x="242" y="76"/>
                  </a:lnTo>
                  <a:lnTo>
                    <a:pt x="242" y="76"/>
                  </a:lnTo>
                  <a:lnTo>
                    <a:pt x="220" y="82"/>
                  </a:lnTo>
                  <a:lnTo>
                    <a:pt x="202" y="88"/>
                  </a:lnTo>
                  <a:lnTo>
                    <a:pt x="182" y="98"/>
                  </a:lnTo>
                  <a:lnTo>
                    <a:pt x="164" y="108"/>
                  </a:lnTo>
                  <a:lnTo>
                    <a:pt x="110" y="54"/>
                  </a:lnTo>
                  <a:lnTo>
                    <a:pt x="54" y="110"/>
                  </a:lnTo>
                  <a:lnTo>
                    <a:pt x="108" y="164"/>
                  </a:lnTo>
                  <a:lnTo>
                    <a:pt x="108" y="164"/>
                  </a:lnTo>
                  <a:lnTo>
                    <a:pt x="98" y="182"/>
                  </a:lnTo>
                  <a:lnTo>
                    <a:pt x="90" y="200"/>
                  </a:lnTo>
                  <a:lnTo>
                    <a:pt x="82" y="220"/>
                  </a:lnTo>
                  <a:lnTo>
                    <a:pt x="78" y="242"/>
                  </a:lnTo>
                  <a:lnTo>
                    <a:pt x="0" y="242"/>
                  </a:lnTo>
                  <a:lnTo>
                    <a:pt x="0" y="320"/>
                  </a:lnTo>
                  <a:lnTo>
                    <a:pt x="78" y="320"/>
                  </a:lnTo>
                  <a:lnTo>
                    <a:pt x="78" y="320"/>
                  </a:lnTo>
                  <a:lnTo>
                    <a:pt x="82" y="340"/>
                  </a:lnTo>
                  <a:lnTo>
                    <a:pt x="90" y="360"/>
                  </a:lnTo>
                  <a:lnTo>
                    <a:pt x="98" y="378"/>
                  </a:lnTo>
                  <a:lnTo>
                    <a:pt x="108" y="396"/>
                  </a:lnTo>
                  <a:lnTo>
                    <a:pt x="54" y="452"/>
                  </a:lnTo>
                  <a:lnTo>
                    <a:pt x="110" y="506"/>
                  </a:lnTo>
                  <a:lnTo>
                    <a:pt x="164" y="452"/>
                  </a:lnTo>
                  <a:lnTo>
                    <a:pt x="164" y="452"/>
                  </a:lnTo>
                  <a:lnTo>
                    <a:pt x="182" y="464"/>
                  </a:lnTo>
                  <a:lnTo>
                    <a:pt x="202" y="472"/>
                  </a:lnTo>
                  <a:lnTo>
                    <a:pt x="220" y="480"/>
                  </a:lnTo>
                  <a:lnTo>
                    <a:pt x="242" y="484"/>
                  </a:lnTo>
                  <a:lnTo>
                    <a:pt x="242" y="562"/>
                  </a:lnTo>
                  <a:lnTo>
                    <a:pt x="320" y="562"/>
                  </a:lnTo>
                  <a:lnTo>
                    <a:pt x="320" y="484"/>
                  </a:lnTo>
                  <a:lnTo>
                    <a:pt x="320" y="484"/>
                  </a:lnTo>
                  <a:lnTo>
                    <a:pt x="340" y="478"/>
                  </a:lnTo>
                  <a:lnTo>
                    <a:pt x="360" y="472"/>
                  </a:lnTo>
                  <a:lnTo>
                    <a:pt x="380" y="464"/>
                  </a:lnTo>
                  <a:lnTo>
                    <a:pt x="398" y="452"/>
                  </a:lnTo>
                  <a:lnTo>
                    <a:pt x="452" y="506"/>
                  </a:lnTo>
                  <a:lnTo>
                    <a:pt x="508" y="452"/>
                  </a:lnTo>
                  <a:lnTo>
                    <a:pt x="452" y="396"/>
                  </a:lnTo>
                  <a:lnTo>
                    <a:pt x="452" y="396"/>
                  </a:lnTo>
                  <a:lnTo>
                    <a:pt x="464" y="378"/>
                  </a:lnTo>
                  <a:lnTo>
                    <a:pt x="472" y="360"/>
                  </a:lnTo>
                  <a:lnTo>
                    <a:pt x="480" y="340"/>
                  </a:lnTo>
                  <a:lnTo>
                    <a:pt x="484" y="320"/>
                  </a:lnTo>
                  <a:lnTo>
                    <a:pt x="562" y="320"/>
                  </a:lnTo>
                  <a:lnTo>
                    <a:pt x="562" y="240"/>
                  </a:lnTo>
                  <a:lnTo>
                    <a:pt x="484" y="240"/>
                  </a:lnTo>
                  <a:lnTo>
                    <a:pt x="484" y="240"/>
                  </a:lnTo>
                  <a:lnTo>
                    <a:pt x="480" y="220"/>
                  </a:lnTo>
                  <a:lnTo>
                    <a:pt x="472" y="200"/>
                  </a:lnTo>
                  <a:lnTo>
                    <a:pt x="464" y="182"/>
                  </a:lnTo>
                  <a:lnTo>
                    <a:pt x="452" y="164"/>
                  </a:lnTo>
                  <a:lnTo>
                    <a:pt x="452" y="164"/>
                  </a:lnTo>
                  <a:close/>
                  <a:moveTo>
                    <a:pt x="280" y="366"/>
                  </a:moveTo>
                  <a:lnTo>
                    <a:pt x="280" y="366"/>
                  </a:lnTo>
                  <a:lnTo>
                    <a:pt x="264" y="364"/>
                  </a:lnTo>
                  <a:lnTo>
                    <a:pt x="248" y="360"/>
                  </a:lnTo>
                  <a:lnTo>
                    <a:pt x="232" y="352"/>
                  </a:lnTo>
                  <a:lnTo>
                    <a:pt x="220" y="342"/>
                  </a:lnTo>
                  <a:lnTo>
                    <a:pt x="210" y="328"/>
                  </a:lnTo>
                  <a:lnTo>
                    <a:pt x="202" y="314"/>
                  </a:lnTo>
                  <a:lnTo>
                    <a:pt x="196" y="298"/>
                  </a:lnTo>
                  <a:lnTo>
                    <a:pt x="194" y="280"/>
                  </a:lnTo>
                  <a:lnTo>
                    <a:pt x="194" y="280"/>
                  </a:lnTo>
                  <a:lnTo>
                    <a:pt x="196" y="262"/>
                  </a:lnTo>
                  <a:lnTo>
                    <a:pt x="202" y="246"/>
                  </a:lnTo>
                  <a:lnTo>
                    <a:pt x="210" y="232"/>
                  </a:lnTo>
                  <a:lnTo>
                    <a:pt x="220" y="220"/>
                  </a:lnTo>
                  <a:lnTo>
                    <a:pt x="232" y="210"/>
                  </a:lnTo>
                  <a:lnTo>
                    <a:pt x="248" y="202"/>
                  </a:lnTo>
                  <a:lnTo>
                    <a:pt x="264" y="196"/>
                  </a:lnTo>
                  <a:lnTo>
                    <a:pt x="280" y="194"/>
                  </a:lnTo>
                  <a:lnTo>
                    <a:pt x="280" y="194"/>
                  </a:lnTo>
                  <a:lnTo>
                    <a:pt x="298" y="196"/>
                  </a:lnTo>
                  <a:lnTo>
                    <a:pt x="314" y="202"/>
                  </a:lnTo>
                  <a:lnTo>
                    <a:pt x="328" y="210"/>
                  </a:lnTo>
                  <a:lnTo>
                    <a:pt x="342" y="220"/>
                  </a:lnTo>
                  <a:lnTo>
                    <a:pt x="352" y="232"/>
                  </a:lnTo>
                  <a:lnTo>
                    <a:pt x="360" y="246"/>
                  </a:lnTo>
                  <a:lnTo>
                    <a:pt x="366" y="262"/>
                  </a:lnTo>
                  <a:lnTo>
                    <a:pt x="366" y="280"/>
                  </a:lnTo>
                  <a:lnTo>
                    <a:pt x="366" y="280"/>
                  </a:lnTo>
                  <a:lnTo>
                    <a:pt x="366" y="298"/>
                  </a:lnTo>
                  <a:lnTo>
                    <a:pt x="360" y="314"/>
                  </a:lnTo>
                  <a:lnTo>
                    <a:pt x="352" y="328"/>
                  </a:lnTo>
                  <a:lnTo>
                    <a:pt x="342" y="342"/>
                  </a:lnTo>
                  <a:lnTo>
                    <a:pt x="328" y="352"/>
                  </a:lnTo>
                  <a:lnTo>
                    <a:pt x="314" y="360"/>
                  </a:lnTo>
                  <a:lnTo>
                    <a:pt x="298" y="364"/>
                  </a:lnTo>
                  <a:lnTo>
                    <a:pt x="280" y="366"/>
                  </a:lnTo>
                  <a:lnTo>
                    <a:pt x="280" y="366"/>
                  </a:lnTo>
                  <a:close/>
                </a:path>
              </a:pathLst>
            </a:custGeom>
            <a:grpFill/>
            <a:ln>
              <a:noFill/>
            </a:ln>
          </p:spPr>
          <p:txBody>
            <a:bodyPr vert="horz" wrap="square" lIns="121920" tIns="60960" rIns="121920" bIns="60960" numCol="1" anchor="t" anchorCtr="0" compatLnSpc="1"/>
            <a:lstStyle/>
            <a:p>
              <a:endParaRPr lang="zh-CN" altLang="en-US" sz="3200">
                <a:solidFill>
                  <a:srgbClr val="000000"/>
                </a:solidFill>
              </a:endParaRPr>
            </a:p>
          </p:txBody>
        </p:sp>
        <p:sp>
          <p:nvSpPr>
            <p:cNvPr id="58" name="Freeform 10"/>
            <p:cNvSpPr>
              <a:spLocks noEditPoints="1"/>
            </p:cNvSpPr>
            <p:nvPr/>
          </p:nvSpPr>
          <p:spPr bwMode="auto">
            <a:xfrm>
              <a:off x="7799014" y="2325084"/>
              <a:ext cx="567031" cy="570164"/>
            </a:xfrm>
            <a:custGeom>
              <a:avLst/>
              <a:gdLst>
                <a:gd name="T0" fmla="*/ 704 w 724"/>
                <a:gd name="T1" fmla="*/ 616 h 728"/>
                <a:gd name="T2" fmla="*/ 706 w 724"/>
                <a:gd name="T3" fmla="*/ 616 h 728"/>
                <a:gd name="T4" fmla="*/ 322 w 724"/>
                <a:gd name="T5" fmla="*/ 232 h 728"/>
                <a:gd name="T6" fmla="*/ 322 w 724"/>
                <a:gd name="T7" fmla="*/ 50 h 728"/>
                <a:gd name="T8" fmla="*/ 136 w 724"/>
                <a:gd name="T9" fmla="*/ 0 h 728"/>
                <a:gd name="T10" fmla="*/ 116 w 724"/>
                <a:gd name="T11" fmla="*/ 20 h 728"/>
                <a:gd name="T12" fmla="*/ 214 w 724"/>
                <a:gd name="T13" fmla="*/ 118 h 728"/>
                <a:gd name="T14" fmla="*/ 118 w 724"/>
                <a:gd name="T15" fmla="*/ 214 h 728"/>
                <a:gd name="T16" fmla="*/ 20 w 724"/>
                <a:gd name="T17" fmla="*/ 116 h 728"/>
                <a:gd name="T18" fmla="*/ 0 w 724"/>
                <a:gd name="T19" fmla="*/ 136 h 728"/>
                <a:gd name="T20" fmla="*/ 50 w 724"/>
                <a:gd name="T21" fmla="*/ 322 h 728"/>
                <a:gd name="T22" fmla="*/ 226 w 724"/>
                <a:gd name="T23" fmla="*/ 322 h 728"/>
                <a:gd name="T24" fmla="*/ 226 w 724"/>
                <a:gd name="T25" fmla="*/ 322 h 728"/>
                <a:gd name="T26" fmla="*/ 610 w 724"/>
                <a:gd name="T27" fmla="*/ 710 h 728"/>
                <a:gd name="T28" fmla="*/ 612 w 724"/>
                <a:gd name="T29" fmla="*/ 710 h 728"/>
                <a:gd name="T30" fmla="*/ 612 w 724"/>
                <a:gd name="T31" fmla="*/ 710 h 728"/>
                <a:gd name="T32" fmla="*/ 622 w 724"/>
                <a:gd name="T33" fmla="*/ 718 h 728"/>
                <a:gd name="T34" fmla="*/ 634 w 724"/>
                <a:gd name="T35" fmla="*/ 724 h 728"/>
                <a:gd name="T36" fmla="*/ 646 w 724"/>
                <a:gd name="T37" fmla="*/ 728 h 728"/>
                <a:gd name="T38" fmla="*/ 658 w 724"/>
                <a:gd name="T39" fmla="*/ 728 h 728"/>
                <a:gd name="T40" fmla="*/ 670 w 724"/>
                <a:gd name="T41" fmla="*/ 728 h 728"/>
                <a:gd name="T42" fmla="*/ 682 w 724"/>
                <a:gd name="T43" fmla="*/ 724 h 728"/>
                <a:gd name="T44" fmla="*/ 694 w 724"/>
                <a:gd name="T45" fmla="*/ 718 h 728"/>
                <a:gd name="T46" fmla="*/ 704 w 724"/>
                <a:gd name="T47" fmla="*/ 710 h 728"/>
                <a:gd name="T48" fmla="*/ 704 w 724"/>
                <a:gd name="T49" fmla="*/ 710 h 728"/>
                <a:gd name="T50" fmla="*/ 712 w 724"/>
                <a:gd name="T51" fmla="*/ 700 h 728"/>
                <a:gd name="T52" fmla="*/ 718 w 724"/>
                <a:gd name="T53" fmla="*/ 688 h 728"/>
                <a:gd name="T54" fmla="*/ 722 w 724"/>
                <a:gd name="T55" fmla="*/ 676 h 728"/>
                <a:gd name="T56" fmla="*/ 724 w 724"/>
                <a:gd name="T57" fmla="*/ 664 h 728"/>
                <a:gd name="T58" fmla="*/ 722 w 724"/>
                <a:gd name="T59" fmla="*/ 652 h 728"/>
                <a:gd name="T60" fmla="*/ 718 w 724"/>
                <a:gd name="T61" fmla="*/ 638 h 728"/>
                <a:gd name="T62" fmla="*/ 712 w 724"/>
                <a:gd name="T63" fmla="*/ 628 h 728"/>
                <a:gd name="T64" fmla="*/ 704 w 724"/>
                <a:gd name="T65" fmla="*/ 616 h 728"/>
                <a:gd name="T66" fmla="*/ 704 w 724"/>
                <a:gd name="T67" fmla="*/ 616 h 728"/>
                <a:gd name="T68" fmla="*/ 680 w 724"/>
                <a:gd name="T69" fmla="*/ 686 h 728"/>
                <a:gd name="T70" fmla="*/ 680 w 724"/>
                <a:gd name="T71" fmla="*/ 686 h 728"/>
                <a:gd name="T72" fmla="*/ 670 w 724"/>
                <a:gd name="T73" fmla="*/ 692 h 728"/>
                <a:gd name="T74" fmla="*/ 658 w 724"/>
                <a:gd name="T75" fmla="*/ 694 h 728"/>
                <a:gd name="T76" fmla="*/ 648 w 724"/>
                <a:gd name="T77" fmla="*/ 692 h 728"/>
                <a:gd name="T78" fmla="*/ 642 w 724"/>
                <a:gd name="T79" fmla="*/ 690 h 728"/>
                <a:gd name="T80" fmla="*/ 638 w 724"/>
                <a:gd name="T81" fmla="*/ 686 h 728"/>
                <a:gd name="T82" fmla="*/ 638 w 724"/>
                <a:gd name="T83" fmla="*/ 686 h 728"/>
                <a:gd name="T84" fmla="*/ 632 w 724"/>
                <a:gd name="T85" fmla="*/ 676 h 728"/>
                <a:gd name="T86" fmla="*/ 630 w 724"/>
                <a:gd name="T87" fmla="*/ 664 h 728"/>
                <a:gd name="T88" fmla="*/ 632 w 724"/>
                <a:gd name="T89" fmla="*/ 654 h 728"/>
                <a:gd name="T90" fmla="*/ 638 w 724"/>
                <a:gd name="T91" fmla="*/ 644 h 728"/>
                <a:gd name="T92" fmla="*/ 638 w 724"/>
                <a:gd name="T93" fmla="*/ 644 h 728"/>
                <a:gd name="T94" fmla="*/ 648 w 724"/>
                <a:gd name="T95" fmla="*/ 638 h 728"/>
                <a:gd name="T96" fmla="*/ 658 w 724"/>
                <a:gd name="T97" fmla="*/ 636 h 728"/>
                <a:gd name="T98" fmla="*/ 670 w 724"/>
                <a:gd name="T99" fmla="*/ 638 h 728"/>
                <a:gd name="T100" fmla="*/ 680 w 724"/>
                <a:gd name="T101" fmla="*/ 644 h 728"/>
                <a:gd name="T102" fmla="*/ 680 w 724"/>
                <a:gd name="T103" fmla="*/ 644 h 728"/>
                <a:gd name="T104" fmla="*/ 686 w 724"/>
                <a:gd name="T105" fmla="*/ 654 h 728"/>
                <a:gd name="T106" fmla="*/ 688 w 724"/>
                <a:gd name="T107" fmla="*/ 664 h 728"/>
                <a:gd name="T108" fmla="*/ 686 w 724"/>
                <a:gd name="T109" fmla="*/ 676 h 728"/>
                <a:gd name="T110" fmla="*/ 684 w 724"/>
                <a:gd name="T111" fmla="*/ 680 h 728"/>
                <a:gd name="T112" fmla="*/ 680 w 724"/>
                <a:gd name="T113" fmla="*/ 686 h 728"/>
                <a:gd name="T114" fmla="*/ 680 w 724"/>
                <a:gd name="T115" fmla="*/ 686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4" h="728">
                  <a:moveTo>
                    <a:pt x="704" y="616"/>
                  </a:moveTo>
                  <a:lnTo>
                    <a:pt x="706" y="616"/>
                  </a:lnTo>
                  <a:lnTo>
                    <a:pt x="322" y="232"/>
                  </a:lnTo>
                  <a:lnTo>
                    <a:pt x="322" y="50"/>
                  </a:lnTo>
                  <a:lnTo>
                    <a:pt x="136" y="0"/>
                  </a:lnTo>
                  <a:lnTo>
                    <a:pt x="116" y="20"/>
                  </a:lnTo>
                  <a:lnTo>
                    <a:pt x="214" y="118"/>
                  </a:lnTo>
                  <a:lnTo>
                    <a:pt x="118" y="214"/>
                  </a:lnTo>
                  <a:lnTo>
                    <a:pt x="20" y="116"/>
                  </a:lnTo>
                  <a:lnTo>
                    <a:pt x="0" y="136"/>
                  </a:lnTo>
                  <a:lnTo>
                    <a:pt x="50" y="322"/>
                  </a:lnTo>
                  <a:lnTo>
                    <a:pt x="226" y="322"/>
                  </a:lnTo>
                  <a:lnTo>
                    <a:pt x="226" y="322"/>
                  </a:lnTo>
                  <a:lnTo>
                    <a:pt x="610" y="710"/>
                  </a:lnTo>
                  <a:lnTo>
                    <a:pt x="612" y="710"/>
                  </a:lnTo>
                  <a:lnTo>
                    <a:pt x="612" y="710"/>
                  </a:lnTo>
                  <a:lnTo>
                    <a:pt x="622" y="718"/>
                  </a:lnTo>
                  <a:lnTo>
                    <a:pt x="634" y="724"/>
                  </a:lnTo>
                  <a:lnTo>
                    <a:pt x="646" y="728"/>
                  </a:lnTo>
                  <a:lnTo>
                    <a:pt x="658" y="728"/>
                  </a:lnTo>
                  <a:lnTo>
                    <a:pt x="670" y="728"/>
                  </a:lnTo>
                  <a:lnTo>
                    <a:pt x="682" y="724"/>
                  </a:lnTo>
                  <a:lnTo>
                    <a:pt x="694" y="718"/>
                  </a:lnTo>
                  <a:lnTo>
                    <a:pt x="704" y="710"/>
                  </a:lnTo>
                  <a:lnTo>
                    <a:pt x="704" y="710"/>
                  </a:lnTo>
                  <a:lnTo>
                    <a:pt x="712" y="700"/>
                  </a:lnTo>
                  <a:lnTo>
                    <a:pt x="718" y="688"/>
                  </a:lnTo>
                  <a:lnTo>
                    <a:pt x="722" y="676"/>
                  </a:lnTo>
                  <a:lnTo>
                    <a:pt x="724" y="664"/>
                  </a:lnTo>
                  <a:lnTo>
                    <a:pt x="722" y="652"/>
                  </a:lnTo>
                  <a:lnTo>
                    <a:pt x="718" y="638"/>
                  </a:lnTo>
                  <a:lnTo>
                    <a:pt x="712" y="628"/>
                  </a:lnTo>
                  <a:lnTo>
                    <a:pt x="704" y="616"/>
                  </a:lnTo>
                  <a:lnTo>
                    <a:pt x="704" y="616"/>
                  </a:lnTo>
                  <a:close/>
                  <a:moveTo>
                    <a:pt x="680" y="686"/>
                  </a:moveTo>
                  <a:lnTo>
                    <a:pt x="680" y="686"/>
                  </a:lnTo>
                  <a:lnTo>
                    <a:pt x="670" y="692"/>
                  </a:lnTo>
                  <a:lnTo>
                    <a:pt x="658" y="694"/>
                  </a:lnTo>
                  <a:lnTo>
                    <a:pt x="648" y="692"/>
                  </a:lnTo>
                  <a:lnTo>
                    <a:pt x="642" y="690"/>
                  </a:lnTo>
                  <a:lnTo>
                    <a:pt x="638" y="686"/>
                  </a:lnTo>
                  <a:lnTo>
                    <a:pt x="638" y="686"/>
                  </a:lnTo>
                  <a:lnTo>
                    <a:pt x="632" y="676"/>
                  </a:lnTo>
                  <a:lnTo>
                    <a:pt x="630" y="664"/>
                  </a:lnTo>
                  <a:lnTo>
                    <a:pt x="632" y="654"/>
                  </a:lnTo>
                  <a:lnTo>
                    <a:pt x="638" y="644"/>
                  </a:lnTo>
                  <a:lnTo>
                    <a:pt x="638" y="644"/>
                  </a:lnTo>
                  <a:lnTo>
                    <a:pt x="648" y="638"/>
                  </a:lnTo>
                  <a:lnTo>
                    <a:pt x="658" y="636"/>
                  </a:lnTo>
                  <a:lnTo>
                    <a:pt x="670" y="638"/>
                  </a:lnTo>
                  <a:lnTo>
                    <a:pt x="680" y="644"/>
                  </a:lnTo>
                  <a:lnTo>
                    <a:pt x="680" y="644"/>
                  </a:lnTo>
                  <a:lnTo>
                    <a:pt x="686" y="654"/>
                  </a:lnTo>
                  <a:lnTo>
                    <a:pt x="688" y="664"/>
                  </a:lnTo>
                  <a:lnTo>
                    <a:pt x="686" y="676"/>
                  </a:lnTo>
                  <a:lnTo>
                    <a:pt x="684" y="680"/>
                  </a:lnTo>
                  <a:lnTo>
                    <a:pt x="680" y="686"/>
                  </a:lnTo>
                  <a:lnTo>
                    <a:pt x="680" y="686"/>
                  </a:lnTo>
                  <a:close/>
                </a:path>
              </a:pathLst>
            </a:custGeom>
            <a:grpFill/>
            <a:ln>
              <a:noFill/>
            </a:ln>
          </p:spPr>
          <p:txBody>
            <a:bodyPr vert="horz" wrap="square" lIns="121920" tIns="60960" rIns="121920" bIns="60960" numCol="1" anchor="t" anchorCtr="0" compatLnSpc="1"/>
            <a:lstStyle/>
            <a:p>
              <a:endParaRPr lang="zh-CN" altLang="en-US" sz="3200">
                <a:solidFill>
                  <a:srgbClr val="000000"/>
                </a:solidFill>
              </a:endParaRPr>
            </a:p>
          </p:txBody>
        </p:sp>
      </p:grpSp>
      <p:grpSp>
        <p:nvGrpSpPr>
          <p:cNvPr id="59" name="组 84"/>
          <p:cNvGrpSpPr/>
          <p:nvPr/>
        </p:nvGrpSpPr>
        <p:grpSpPr>
          <a:xfrm>
            <a:off x="9606065" y="3410547"/>
            <a:ext cx="569962" cy="539153"/>
            <a:chOff x="4321175" y="111125"/>
            <a:chExt cx="704850" cy="666750"/>
          </a:xfrm>
          <a:solidFill>
            <a:srgbClr val="093B5C"/>
          </a:solidFill>
        </p:grpSpPr>
        <p:sp>
          <p:nvSpPr>
            <p:cNvPr id="60" name="Freeform 34"/>
            <p:cNvSpPr>
              <a:spLocks noEditPoints="1"/>
            </p:cNvSpPr>
            <p:nvPr/>
          </p:nvSpPr>
          <p:spPr bwMode="auto">
            <a:xfrm>
              <a:off x="4321175" y="111125"/>
              <a:ext cx="704850" cy="666750"/>
            </a:xfrm>
            <a:custGeom>
              <a:avLst/>
              <a:gdLst/>
              <a:ahLst/>
              <a:cxnLst>
                <a:cxn ang="0">
                  <a:pos x="444" y="0"/>
                </a:cxn>
                <a:cxn ang="0">
                  <a:pos x="0" y="0"/>
                </a:cxn>
                <a:cxn ang="0">
                  <a:pos x="0" y="54"/>
                </a:cxn>
                <a:cxn ang="0">
                  <a:pos x="36" y="54"/>
                </a:cxn>
                <a:cxn ang="0">
                  <a:pos x="36" y="330"/>
                </a:cxn>
                <a:cxn ang="0">
                  <a:pos x="194" y="330"/>
                </a:cxn>
                <a:cxn ang="0">
                  <a:pos x="194" y="368"/>
                </a:cxn>
                <a:cxn ang="0">
                  <a:pos x="194" y="368"/>
                </a:cxn>
                <a:cxn ang="0">
                  <a:pos x="172" y="374"/>
                </a:cxn>
                <a:cxn ang="0">
                  <a:pos x="154" y="382"/>
                </a:cxn>
                <a:cxn ang="0">
                  <a:pos x="148" y="386"/>
                </a:cxn>
                <a:cxn ang="0">
                  <a:pos x="144" y="392"/>
                </a:cxn>
                <a:cxn ang="0">
                  <a:pos x="140" y="398"/>
                </a:cxn>
                <a:cxn ang="0">
                  <a:pos x="140" y="404"/>
                </a:cxn>
                <a:cxn ang="0">
                  <a:pos x="140" y="404"/>
                </a:cxn>
                <a:cxn ang="0">
                  <a:pos x="142" y="408"/>
                </a:cxn>
                <a:cxn ang="0">
                  <a:pos x="146" y="410"/>
                </a:cxn>
                <a:cxn ang="0">
                  <a:pos x="166" y="416"/>
                </a:cxn>
                <a:cxn ang="0">
                  <a:pos x="192" y="418"/>
                </a:cxn>
                <a:cxn ang="0">
                  <a:pos x="222" y="420"/>
                </a:cxn>
                <a:cxn ang="0">
                  <a:pos x="252" y="418"/>
                </a:cxn>
                <a:cxn ang="0">
                  <a:pos x="278" y="416"/>
                </a:cxn>
                <a:cxn ang="0">
                  <a:pos x="298" y="410"/>
                </a:cxn>
                <a:cxn ang="0">
                  <a:pos x="302" y="408"/>
                </a:cxn>
                <a:cxn ang="0">
                  <a:pos x="304" y="404"/>
                </a:cxn>
                <a:cxn ang="0">
                  <a:pos x="304" y="404"/>
                </a:cxn>
                <a:cxn ang="0">
                  <a:pos x="304" y="398"/>
                </a:cxn>
                <a:cxn ang="0">
                  <a:pos x="300" y="392"/>
                </a:cxn>
                <a:cxn ang="0">
                  <a:pos x="296" y="386"/>
                </a:cxn>
                <a:cxn ang="0">
                  <a:pos x="290" y="382"/>
                </a:cxn>
                <a:cxn ang="0">
                  <a:pos x="272" y="374"/>
                </a:cxn>
                <a:cxn ang="0">
                  <a:pos x="250" y="368"/>
                </a:cxn>
                <a:cxn ang="0">
                  <a:pos x="250" y="330"/>
                </a:cxn>
                <a:cxn ang="0">
                  <a:pos x="408" y="330"/>
                </a:cxn>
                <a:cxn ang="0">
                  <a:pos x="408" y="54"/>
                </a:cxn>
                <a:cxn ang="0">
                  <a:pos x="444" y="54"/>
                </a:cxn>
                <a:cxn ang="0">
                  <a:pos x="444" y="0"/>
                </a:cxn>
                <a:cxn ang="0">
                  <a:pos x="444" y="0"/>
                </a:cxn>
                <a:cxn ang="0">
                  <a:pos x="378" y="300"/>
                </a:cxn>
                <a:cxn ang="0">
                  <a:pos x="66" y="300"/>
                </a:cxn>
                <a:cxn ang="0">
                  <a:pos x="66" y="56"/>
                </a:cxn>
                <a:cxn ang="0">
                  <a:pos x="378" y="56"/>
                </a:cxn>
                <a:cxn ang="0">
                  <a:pos x="378" y="300"/>
                </a:cxn>
                <a:cxn ang="0">
                  <a:pos x="378" y="300"/>
                </a:cxn>
              </a:cxnLst>
              <a:rect l="0" t="0" r="r" b="b"/>
              <a:pathLst>
                <a:path w="444" h="420">
                  <a:moveTo>
                    <a:pt x="444" y="0"/>
                  </a:moveTo>
                  <a:lnTo>
                    <a:pt x="0" y="0"/>
                  </a:lnTo>
                  <a:lnTo>
                    <a:pt x="0" y="54"/>
                  </a:lnTo>
                  <a:lnTo>
                    <a:pt x="36" y="54"/>
                  </a:lnTo>
                  <a:lnTo>
                    <a:pt x="36" y="330"/>
                  </a:lnTo>
                  <a:lnTo>
                    <a:pt x="194" y="330"/>
                  </a:lnTo>
                  <a:lnTo>
                    <a:pt x="194" y="368"/>
                  </a:lnTo>
                  <a:lnTo>
                    <a:pt x="194" y="368"/>
                  </a:lnTo>
                  <a:lnTo>
                    <a:pt x="172" y="374"/>
                  </a:lnTo>
                  <a:lnTo>
                    <a:pt x="154" y="382"/>
                  </a:lnTo>
                  <a:lnTo>
                    <a:pt x="148" y="386"/>
                  </a:lnTo>
                  <a:lnTo>
                    <a:pt x="144" y="392"/>
                  </a:lnTo>
                  <a:lnTo>
                    <a:pt x="140" y="398"/>
                  </a:lnTo>
                  <a:lnTo>
                    <a:pt x="140" y="404"/>
                  </a:lnTo>
                  <a:lnTo>
                    <a:pt x="140" y="404"/>
                  </a:lnTo>
                  <a:lnTo>
                    <a:pt x="142" y="408"/>
                  </a:lnTo>
                  <a:lnTo>
                    <a:pt x="146" y="410"/>
                  </a:lnTo>
                  <a:lnTo>
                    <a:pt x="166" y="416"/>
                  </a:lnTo>
                  <a:lnTo>
                    <a:pt x="192" y="418"/>
                  </a:lnTo>
                  <a:lnTo>
                    <a:pt x="222" y="420"/>
                  </a:lnTo>
                  <a:lnTo>
                    <a:pt x="252" y="418"/>
                  </a:lnTo>
                  <a:lnTo>
                    <a:pt x="278" y="416"/>
                  </a:lnTo>
                  <a:lnTo>
                    <a:pt x="298" y="410"/>
                  </a:lnTo>
                  <a:lnTo>
                    <a:pt x="302" y="408"/>
                  </a:lnTo>
                  <a:lnTo>
                    <a:pt x="304" y="404"/>
                  </a:lnTo>
                  <a:lnTo>
                    <a:pt x="304" y="404"/>
                  </a:lnTo>
                  <a:lnTo>
                    <a:pt x="304" y="398"/>
                  </a:lnTo>
                  <a:lnTo>
                    <a:pt x="300" y="392"/>
                  </a:lnTo>
                  <a:lnTo>
                    <a:pt x="296" y="386"/>
                  </a:lnTo>
                  <a:lnTo>
                    <a:pt x="290" y="382"/>
                  </a:lnTo>
                  <a:lnTo>
                    <a:pt x="272" y="374"/>
                  </a:lnTo>
                  <a:lnTo>
                    <a:pt x="250" y="368"/>
                  </a:lnTo>
                  <a:lnTo>
                    <a:pt x="250" y="330"/>
                  </a:lnTo>
                  <a:lnTo>
                    <a:pt x="408" y="330"/>
                  </a:lnTo>
                  <a:lnTo>
                    <a:pt x="408" y="54"/>
                  </a:lnTo>
                  <a:lnTo>
                    <a:pt x="444" y="54"/>
                  </a:lnTo>
                  <a:lnTo>
                    <a:pt x="444" y="0"/>
                  </a:lnTo>
                  <a:lnTo>
                    <a:pt x="444" y="0"/>
                  </a:lnTo>
                  <a:close/>
                  <a:moveTo>
                    <a:pt x="378" y="300"/>
                  </a:moveTo>
                  <a:lnTo>
                    <a:pt x="66" y="300"/>
                  </a:lnTo>
                  <a:lnTo>
                    <a:pt x="66" y="56"/>
                  </a:lnTo>
                  <a:lnTo>
                    <a:pt x="378" y="56"/>
                  </a:lnTo>
                  <a:lnTo>
                    <a:pt x="378" y="300"/>
                  </a:lnTo>
                  <a:lnTo>
                    <a:pt x="378" y="300"/>
                  </a:lnTo>
                  <a:close/>
                </a:path>
              </a:pathLst>
            </a:custGeom>
            <a:grpFill/>
            <a:ln w="9525">
              <a:noFill/>
              <a:round/>
            </a:ln>
          </p:spPr>
          <p:txBody>
            <a:bodyPr vert="horz" wrap="square" lIns="121920" tIns="60960" rIns="121920" bIns="60960" numCol="1" anchor="t" anchorCtr="0" compatLnSpc="1"/>
            <a:lstStyle/>
            <a:p>
              <a:endParaRPr lang="zh-CN" altLang="en-US" sz="3200">
                <a:solidFill>
                  <a:srgbClr val="000000"/>
                </a:solidFill>
              </a:endParaRPr>
            </a:p>
          </p:txBody>
        </p:sp>
        <p:sp>
          <p:nvSpPr>
            <p:cNvPr id="61" name="Rectangle 35"/>
            <p:cNvSpPr>
              <a:spLocks noChangeArrowheads="1"/>
            </p:cNvSpPr>
            <p:nvPr/>
          </p:nvSpPr>
          <p:spPr bwMode="auto">
            <a:xfrm>
              <a:off x="4476750" y="276225"/>
              <a:ext cx="139700" cy="142875"/>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2" name="Rectangle 36"/>
            <p:cNvSpPr>
              <a:spLocks noChangeArrowheads="1"/>
            </p:cNvSpPr>
            <p:nvPr/>
          </p:nvSpPr>
          <p:spPr bwMode="auto">
            <a:xfrm>
              <a:off x="4667250" y="276225"/>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3" name="Rectangle 37"/>
            <p:cNvSpPr>
              <a:spLocks noChangeArrowheads="1"/>
            </p:cNvSpPr>
            <p:nvPr/>
          </p:nvSpPr>
          <p:spPr bwMode="auto">
            <a:xfrm>
              <a:off x="4667250" y="368300"/>
              <a:ext cx="2032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sp>
          <p:nvSpPr>
            <p:cNvPr id="64" name="Rectangle 38"/>
            <p:cNvSpPr>
              <a:spLocks noChangeArrowheads="1"/>
            </p:cNvSpPr>
            <p:nvPr/>
          </p:nvSpPr>
          <p:spPr bwMode="auto">
            <a:xfrm>
              <a:off x="4476750" y="460375"/>
              <a:ext cx="393700" cy="50800"/>
            </a:xfrm>
            <a:prstGeom prst="rect">
              <a:avLst/>
            </a:prstGeom>
            <a:grpFill/>
            <a:ln w="9525">
              <a:noFill/>
              <a:miter lim="800000"/>
            </a:ln>
          </p:spPr>
          <p:txBody>
            <a:bodyPr vert="horz" wrap="square" lIns="121920" tIns="60960" rIns="121920" bIns="60960" numCol="1" anchor="t" anchorCtr="0" compatLnSpc="1"/>
            <a:lstStyle/>
            <a:p>
              <a:endParaRPr lang="zh-CN" altLang="en-US" sz="3200">
                <a:solidFill>
                  <a:srgbClr val="000000"/>
                </a:solidFill>
              </a:endParaRPr>
            </a:p>
          </p:txBody>
        </p:sp>
      </p:grpSp>
      <p:sp>
        <p:nvSpPr>
          <p:cNvPr id="4" name="标题 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wipe(left)">
                                      <p:cBhvr>
                                        <p:cTn id="7" dur="250"/>
                                        <p:tgtEl>
                                          <p:spTgt spid="3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37"/>
                                        </p:tgtEl>
                                        <p:attrNameLst>
                                          <p:attrName>style.visibility</p:attrName>
                                        </p:attrNameLst>
                                      </p:cBhvr>
                                      <p:to>
                                        <p:strVal val="visible"/>
                                      </p:to>
                                    </p:set>
                                    <p:animEffect transition="in" filter="wipe(left)">
                                      <p:cBhvr>
                                        <p:cTn id="11" dur="250"/>
                                        <p:tgtEl>
                                          <p:spTgt spid="37"/>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36"/>
                                        </p:tgtEl>
                                        <p:attrNameLst>
                                          <p:attrName>style.visibility</p:attrName>
                                        </p:attrNameLst>
                                      </p:cBhvr>
                                      <p:to>
                                        <p:strVal val="visible"/>
                                      </p:to>
                                    </p:set>
                                    <p:animEffect transition="in" filter="wipe(left)">
                                      <p:cBhvr>
                                        <p:cTn id="15" dur="250"/>
                                        <p:tgtEl>
                                          <p:spTgt spid="3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35"/>
                                        </p:tgtEl>
                                        <p:attrNameLst>
                                          <p:attrName>style.visibility</p:attrName>
                                        </p:attrNameLst>
                                      </p:cBhvr>
                                      <p:to>
                                        <p:strVal val="visible"/>
                                      </p:to>
                                    </p:set>
                                    <p:animEffect transition="in" filter="wipe(left)">
                                      <p:cBhvr>
                                        <p:cTn id="19" dur="250"/>
                                        <p:tgtEl>
                                          <p:spTgt spid="35"/>
                                        </p:tgtEl>
                                      </p:cBhvr>
                                    </p:animEffect>
                                  </p:childTnLst>
                                </p:cTn>
                              </p:par>
                            </p:childTnLst>
                          </p:cTn>
                        </p:par>
                        <p:par>
                          <p:cTn id="20" fill="hold">
                            <p:stCondLst>
                              <p:cond delay="20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250"/>
                                        <p:tgtEl>
                                          <p:spTgt spid="24"/>
                                        </p:tgtEl>
                                      </p:cBhvr>
                                    </p:animEffect>
                                  </p:childTnLst>
                                </p:cTn>
                              </p:par>
                            </p:childTnLst>
                          </p:cTn>
                        </p:par>
                        <p:par>
                          <p:cTn id="24" fill="hold">
                            <p:stCondLst>
                              <p:cond delay="2500"/>
                            </p:stCondLst>
                            <p:childTnLst>
                              <p:par>
                                <p:cTn id="25" presetID="53" presetClass="entr" presetSubtype="16" fill="hold" grpId="0" nodeType="afterEffect">
                                  <p:stCondLst>
                                    <p:cond delay="0"/>
                                  </p:stCondLst>
                                  <p:childTnLst>
                                    <p:set>
                                      <p:cBhvr>
                                        <p:cTn id="26" dur="1" fill="hold">
                                          <p:stCondLst>
                                            <p:cond delay="0"/>
                                          </p:stCondLst>
                                        </p:cTn>
                                        <p:tgtEl>
                                          <p:spTgt spid="39"/>
                                        </p:tgtEl>
                                        <p:attrNameLst>
                                          <p:attrName>style.visibility</p:attrName>
                                        </p:attrNameLst>
                                      </p:cBhvr>
                                      <p:to>
                                        <p:strVal val="visible"/>
                                      </p:to>
                                    </p:set>
                                    <p:anim calcmode="lin" valueType="num">
                                      <p:cBhvr>
                                        <p:cTn id="27" dur="500" fill="hold"/>
                                        <p:tgtEl>
                                          <p:spTgt spid="39"/>
                                        </p:tgtEl>
                                        <p:attrNameLst>
                                          <p:attrName>ppt_w</p:attrName>
                                        </p:attrNameLst>
                                      </p:cBhvr>
                                      <p:tavLst>
                                        <p:tav tm="0">
                                          <p:val>
                                            <p:fltVal val="0"/>
                                          </p:val>
                                        </p:tav>
                                        <p:tav tm="100000">
                                          <p:val>
                                            <p:strVal val="#ppt_w"/>
                                          </p:val>
                                        </p:tav>
                                      </p:tavLst>
                                    </p:anim>
                                    <p:anim calcmode="lin" valueType="num">
                                      <p:cBhvr>
                                        <p:cTn id="28" dur="500" fill="hold"/>
                                        <p:tgtEl>
                                          <p:spTgt spid="39"/>
                                        </p:tgtEl>
                                        <p:attrNameLst>
                                          <p:attrName>ppt_h</p:attrName>
                                        </p:attrNameLst>
                                      </p:cBhvr>
                                      <p:tavLst>
                                        <p:tav tm="0">
                                          <p:val>
                                            <p:fltVal val="0"/>
                                          </p:val>
                                        </p:tav>
                                        <p:tav tm="100000">
                                          <p:val>
                                            <p:strVal val="#ppt_h"/>
                                          </p:val>
                                        </p:tav>
                                      </p:tavLst>
                                    </p:anim>
                                    <p:animEffect transition="in" filter="fade">
                                      <p:cBhvr>
                                        <p:cTn id="29" dur="500"/>
                                        <p:tgtEl>
                                          <p:spTgt spid="39"/>
                                        </p:tgtEl>
                                      </p:cBhvr>
                                    </p:animEffect>
                                  </p:childTnLst>
                                </p:cTn>
                              </p:par>
                              <p:par>
                                <p:cTn id="30" presetID="53" presetClass="entr" presetSubtype="16" fill="hold" grpId="0" nodeType="withEffect">
                                  <p:stCondLst>
                                    <p:cond delay="250"/>
                                  </p:stCondLst>
                                  <p:childTnLst>
                                    <p:set>
                                      <p:cBhvr>
                                        <p:cTn id="31" dur="1" fill="hold">
                                          <p:stCondLst>
                                            <p:cond delay="0"/>
                                          </p:stCondLst>
                                        </p:cTn>
                                        <p:tgtEl>
                                          <p:spTgt spid="40"/>
                                        </p:tgtEl>
                                        <p:attrNameLst>
                                          <p:attrName>style.visibility</p:attrName>
                                        </p:attrNameLst>
                                      </p:cBhvr>
                                      <p:to>
                                        <p:strVal val="visible"/>
                                      </p:to>
                                    </p:set>
                                    <p:anim calcmode="lin" valueType="num">
                                      <p:cBhvr>
                                        <p:cTn id="32" dur="500" fill="hold"/>
                                        <p:tgtEl>
                                          <p:spTgt spid="40"/>
                                        </p:tgtEl>
                                        <p:attrNameLst>
                                          <p:attrName>ppt_w</p:attrName>
                                        </p:attrNameLst>
                                      </p:cBhvr>
                                      <p:tavLst>
                                        <p:tav tm="0">
                                          <p:val>
                                            <p:fltVal val="0"/>
                                          </p:val>
                                        </p:tav>
                                        <p:tav tm="100000">
                                          <p:val>
                                            <p:strVal val="#ppt_w"/>
                                          </p:val>
                                        </p:tav>
                                      </p:tavLst>
                                    </p:anim>
                                    <p:anim calcmode="lin" valueType="num">
                                      <p:cBhvr>
                                        <p:cTn id="33" dur="500" fill="hold"/>
                                        <p:tgtEl>
                                          <p:spTgt spid="40"/>
                                        </p:tgtEl>
                                        <p:attrNameLst>
                                          <p:attrName>ppt_h</p:attrName>
                                        </p:attrNameLst>
                                      </p:cBhvr>
                                      <p:tavLst>
                                        <p:tav tm="0">
                                          <p:val>
                                            <p:fltVal val="0"/>
                                          </p:val>
                                        </p:tav>
                                        <p:tav tm="100000">
                                          <p:val>
                                            <p:strVal val="#ppt_h"/>
                                          </p:val>
                                        </p:tav>
                                      </p:tavLst>
                                    </p:anim>
                                    <p:animEffect transition="in" filter="fade">
                                      <p:cBhvr>
                                        <p:cTn id="34" dur="500"/>
                                        <p:tgtEl>
                                          <p:spTgt spid="40"/>
                                        </p:tgtEl>
                                      </p:cBhvr>
                                    </p:animEffect>
                                  </p:childTnLst>
                                </p:cTn>
                              </p:par>
                              <p:par>
                                <p:cTn id="35" presetID="53" presetClass="entr" presetSubtype="16" fill="hold" grpId="0" nodeType="withEffect">
                                  <p:stCondLst>
                                    <p:cond delay="500"/>
                                  </p:stCondLst>
                                  <p:childTnLst>
                                    <p:set>
                                      <p:cBhvr>
                                        <p:cTn id="36" dur="1" fill="hold">
                                          <p:stCondLst>
                                            <p:cond delay="0"/>
                                          </p:stCondLst>
                                        </p:cTn>
                                        <p:tgtEl>
                                          <p:spTgt spid="41"/>
                                        </p:tgtEl>
                                        <p:attrNameLst>
                                          <p:attrName>style.visibility</p:attrName>
                                        </p:attrNameLst>
                                      </p:cBhvr>
                                      <p:to>
                                        <p:strVal val="visible"/>
                                      </p:to>
                                    </p:set>
                                    <p:anim calcmode="lin" valueType="num">
                                      <p:cBhvr>
                                        <p:cTn id="37" dur="500" fill="hold"/>
                                        <p:tgtEl>
                                          <p:spTgt spid="41"/>
                                        </p:tgtEl>
                                        <p:attrNameLst>
                                          <p:attrName>ppt_w</p:attrName>
                                        </p:attrNameLst>
                                      </p:cBhvr>
                                      <p:tavLst>
                                        <p:tav tm="0">
                                          <p:val>
                                            <p:fltVal val="0"/>
                                          </p:val>
                                        </p:tav>
                                        <p:tav tm="100000">
                                          <p:val>
                                            <p:strVal val="#ppt_w"/>
                                          </p:val>
                                        </p:tav>
                                      </p:tavLst>
                                    </p:anim>
                                    <p:anim calcmode="lin" valueType="num">
                                      <p:cBhvr>
                                        <p:cTn id="38" dur="500" fill="hold"/>
                                        <p:tgtEl>
                                          <p:spTgt spid="41"/>
                                        </p:tgtEl>
                                        <p:attrNameLst>
                                          <p:attrName>ppt_h</p:attrName>
                                        </p:attrNameLst>
                                      </p:cBhvr>
                                      <p:tavLst>
                                        <p:tav tm="0">
                                          <p:val>
                                            <p:fltVal val="0"/>
                                          </p:val>
                                        </p:tav>
                                        <p:tav tm="100000">
                                          <p:val>
                                            <p:strVal val="#ppt_h"/>
                                          </p:val>
                                        </p:tav>
                                      </p:tavLst>
                                    </p:anim>
                                    <p:animEffect transition="in" filter="fade">
                                      <p:cBhvr>
                                        <p:cTn id="39" dur="500"/>
                                        <p:tgtEl>
                                          <p:spTgt spid="41"/>
                                        </p:tgtEl>
                                      </p:cBhvr>
                                    </p:animEffect>
                                  </p:childTnLst>
                                </p:cTn>
                              </p:par>
                              <p:par>
                                <p:cTn id="40" presetID="53" presetClass="entr" presetSubtype="16" fill="hold" grpId="0" nodeType="withEffect">
                                  <p:stCondLst>
                                    <p:cond delay="750"/>
                                  </p:stCondLst>
                                  <p:childTnLst>
                                    <p:set>
                                      <p:cBhvr>
                                        <p:cTn id="41" dur="1" fill="hold">
                                          <p:stCondLst>
                                            <p:cond delay="0"/>
                                          </p:stCondLst>
                                        </p:cTn>
                                        <p:tgtEl>
                                          <p:spTgt spid="42"/>
                                        </p:tgtEl>
                                        <p:attrNameLst>
                                          <p:attrName>style.visibility</p:attrName>
                                        </p:attrNameLst>
                                      </p:cBhvr>
                                      <p:to>
                                        <p:strVal val="visible"/>
                                      </p:to>
                                    </p:set>
                                    <p:anim calcmode="lin" valueType="num">
                                      <p:cBhvr>
                                        <p:cTn id="42" dur="500" fill="hold"/>
                                        <p:tgtEl>
                                          <p:spTgt spid="42"/>
                                        </p:tgtEl>
                                        <p:attrNameLst>
                                          <p:attrName>ppt_w</p:attrName>
                                        </p:attrNameLst>
                                      </p:cBhvr>
                                      <p:tavLst>
                                        <p:tav tm="0">
                                          <p:val>
                                            <p:fltVal val="0"/>
                                          </p:val>
                                        </p:tav>
                                        <p:tav tm="100000">
                                          <p:val>
                                            <p:strVal val="#ppt_w"/>
                                          </p:val>
                                        </p:tav>
                                      </p:tavLst>
                                    </p:anim>
                                    <p:anim calcmode="lin" valueType="num">
                                      <p:cBhvr>
                                        <p:cTn id="43" dur="500" fill="hold"/>
                                        <p:tgtEl>
                                          <p:spTgt spid="42"/>
                                        </p:tgtEl>
                                        <p:attrNameLst>
                                          <p:attrName>ppt_h</p:attrName>
                                        </p:attrNameLst>
                                      </p:cBhvr>
                                      <p:tavLst>
                                        <p:tav tm="0">
                                          <p:val>
                                            <p:fltVal val="0"/>
                                          </p:val>
                                        </p:tav>
                                        <p:tav tm="100000">
                                          <p:val>
                                            <p:strVal val="#ppt_h"/>
                                          </p:val>
                                        </p:tav>
                                      </p:tavLst>
                                    </p:anim>
                                    <p:animEffect transition="in" filter="fade">
                                      <p:cBhvr>
                                        <p:cTn id="44" dur="500"/>
                                        <p:tgtEl>
                                          <p:spTgt spid="42"/>
                                        </p:tgtEl>
                                      </p:cBhvr>
                                    </p:animEffect>
                                  </p:childTnLst>
                                </p:cTn>
                              </p:par>
                              <p:par>
                                <p:cTn id="45" presetID="53" presetClass="entr" presetSubtype="16" fill="hold" grpId="0" nodeType="withEffect">
                                  <p:stCondLst>
                                    <p:cond delay="1000"/>
                                  </p:stCondLst>
                                  <p:childTnLst>
                                    <p:set>
                                      <p:cBhvr>
                                        <p:cTn id="46" dur="1" fill="hold">
                                          <p:stCondLst>
                                            <p:cond delay="0"/>
                                          </p:stCondLst>
                                        </p:cTn>
                                        <p:tgtEl>
                                          <p:spTgt spid="43"/>
                                        </p:tgtEl>
                                        <p:attrNameLst>
                                          <p:attrName>style.visibility</p:attrName>
                                        </p:attrNameLst>
                                      </p:cBhvr>
                                      <p:to>
                                        <p:strVal val="visible"/>
                                      </p:to>
                                    </p:set>
                                    <p:anim calcmode="lin" valueType="num">
                                      <p:cBhvr>
                                        <p:cTn id="47" dur="500" fill="hold"/>
                                        <p:tgtEl>
                                          <p:spTgt spid="43"/>
                                        </p:tgtEl>
                                        <p:attrNameLst>
                                          <p:attrName>ppt_w</p:attrName>
                                        </p:attrNameLst>
                                      </p:cBhvr>
                                      <p:tavLst>
                                        <p:tav tm="0">
                                          <p:val>
                                            <p:fltVal val="0"/>
                                          </p:val>
                                        </p:tav>
                                        <p:tav tm="100000">
                                          <p:val>
                                            <p:strVal val="#ppt_w"/>
                                          </p:val>
                                        </p:tav>
                                      </p:tavLst>
                                    </p:anim>
                                    <p:anim calcmode="lin" valueType="num">
                                      <p:cBhvr>
                                        <p:cTn id="48" dur="500" fill="hold"/>
                                        <p:tgtEl>
                                          <p:spTgt spid="43"/>
                                        </p:tgtEl>
                                        <p:attrNameLst>
                                          <p:attrName>ppt_h</p:attrName>
                                        </p:attrNameLst>
                                      </p:cBhvr>
                                      <p:tavLst>
                                        <p:tav tm="0">
                                          <p:val>
                                            <p:fltVal val="0"/>
                                          </p:val>
                                        </p:tav>
                                        <p:tav tm="100000">
                                          <p:val>
                                            <p:strVal val="#ppt_h"/>
                                          </p:val>
                                        </p:tav>
                                      </p:tavLst>
                                    </p:anim>
                                    <p:animEffect transition="in" filter="fade">
                                      <p:cBhvr>
                                        <p:cTn id="49" dur="500"/>
                                        <p:tgtEl>
                                          <p:spTgt spid="43"/>
                                        </p:tgtEl>
                                      </p:cBhvr>
                                    </p:animEffect>
                                  </p:childTnLst>
                                </p:cTn>
                              </p:par>
                            </p:childTnLst>
                          </p:cTn>
                        </p:par>
                        <p:par>
                          <p:cTn id="50" fill="hold">
                            <p:stCondLst>
                              <p:cond delay="3000"/>
                            </p:stCondLst>
                            <p:childTnLst>
                              <p:par>
                                <p:cTn id="51" presetID="53" presetClass="entr" presetSubtype="16" fill="hold" nodeType="afterEffect">
                                  <p:stCondLst>
                                    <p:cond delay="0"/>
                                  </p:stCondLst>
                                  <p:childTnLst>
                                    <p:set>
                                      <p:cBhvr>
                                        <p:cTn id="52" dur="1" fill="hold">
                                          <p:stCondLst>
                                            <p:cond delay="0"/>
                                          </p:stCondLst>
                                        </p:cTn>
                                        <p:tgtEl>
                                          <p:spTgt spid="44"/>
                                        </p:tgtEl>
                                        <p:attrNameLst>
                                          <p:attrName>style.visibility</p:attrName>
                                        </p:attrNameLst>
                                      </p:cBhvr>
                                      <p:to>
                                        <p:strVal val="visible"/>
                                      </p:to>
                                    </p:set>
                                    <p:anim calcmode="lin" valueType="num">
                                      <p:cBhvr>
                                        <p:cTn id="53" dur="500" fill="hold"/>
                                        <p:tgtEl>
                                          <p:spTgt spid="44"/>
                                        </p:tgtEl>
                                        <p:attrNameLst>
                                          <p:attrName>ppt_w</p:attrName>
                                        </p:attrNameLst>
                                      </p:cBhvr>
                                      <p:tavLst>
                                        <p:tav tm="0">
                                          <p:val>
                                            <p:fltVal val="0"/>
                                          </p:val>
                                        </p:tav>
                                        <p:tav tm="100000">
                                          <p:val>
                                            <p:strVal val="#ppt_w"/>
                                          </p:val>
                                        </p:tav>
                                      </p:tavLst>
                                    </p:anim>
                                    <p:anim calcmode="lin" valueType="num">
                                      <p:cBhvr>
                                        <p:cTn id="54" dur="500" fill="hold"/>
                                        <p:tgtEl>
                                          <p:spTgt spid="44"/>
                                        </p:tgtEl>
                                        <p:attrNameLst>
                                          <p:attrName>ppt_h</p:attrName>
                                        </p:attrNameLst>
                                      </p:cBhvr>
                                      <p:tavLst>
                                        <p:tav tm="0">
                                          <p:val>
                                            <p:fltVal val="0"/>
                                          </p:val>
                                        </p:tav>
                                        <p:tav tm="100000">
                                          <p:val>
                                            <p:strVal val="#ppt_h"/>
                                          </p:val>
                                        </p:tav>
                                      </p:tavLst>
                                    </p:anim>
                                    <p:animEffect transition="in" filter="fade">
                                      <p:cBhvr>
                                        <p:cTn id="55" dur="500"/>
                                        <p:tgtEl>
                                          <p:spTgt spid="44"/>
                                        </p:tgtEl>
                                      </p:cBhvr>
                                    </p:animEffect>
                                  </p:childTnLst>
                                </p:cTn>
                              </p:par>
                            </p:childTnLst>
                          </p:cTn>
                        </p:par>
                        <p:par>
                          <p:cTn id="56" fill="hold">
                            <p:stCondLst>
                              <p:cond delay="3500"/>
                            </p:stCondLst>
                            <p:childTnLst>
                              <p:par>
                                <p:cTn id="57" presetID="53" presetClass="entr" presetSubtype="16" fill="hold" grpId="0" nodeType="afterEffect">
                                  <p:stCondLst>
                                    <p:cond delay="0"/>
                                  </p:stCondLst>
                                  <p:childTnLst>
                                    <p:set>
                                      <p:cBhvr>
                                        <p:cTn id="58" dur="1" fill="hold">
                                          <p:stCondLst>
                                            <p:cond delay="0"/>
                                          </p:stCondLst>
                                        </p:cTn>
                                        <p:tgtEl>
                                          <p:spTgt spid="25"/>
                                        </p:tgtEl>
                                        <p:attrNameLst>
                                          <p:attrName>style.visibility</p:attrName>
                                        </p:attrNameLst>
                                      </p:cBhvr>
                                      <p:to>
                                        <p:strVal val="visible"/>
                                      </p:to>
                                    </p:set>
                                    <p:anim calcmode="lin" valueType="num">
                                      <p:cBhvr>
                                        <p:cTn id="59" dur="500" fill="hold"/>
                                        <p:tgtEl>
                                          <p:spTgt spid="25"/>
                                        </p:tgtEl>
                                        <p:attrNameLst>
                                          <p:attrName>ppt_w</p:attrName>
                                        </p:attrNameLst>
                                      </p:cBhvr>
                                      <p:tavLst>
                                        <p:tav tm="0">
                                          <p:val>
                                            <p:fltVal val="0"/>
                                          </p:val>
                                        </p:tav>
                                        <p:tav tm="100000">
                                          <p:val>
                                            <p:strVal val="#ppt_w"/>
                                          </p:val>
                                        </p:tav>
                                      </p:tavLst>
                                    </p:anim>
                                    <p:anim calcmode="lin" valueType="num">
                                      <p:cBhvr>
                                        <p:cTn id="60" dur="500" fill="hold"/>
                                        <p:tgtEl>
                                          <p:spTgt spid="25"/>
                                        </p:tgtEl>
                                        <p:attrNameLst>
                                          <p:attrName>ppt_h</p:attrName>
                                        </p:attrNameLst>
                                      </p:cBhvr>
                                      <p:tavLst>
                                        <p:tav tm="0">
                                          <p:val>
                                            <p:fltVal val="0"/>
                                          </p:val>
                                        </p:tav>
                                        <p:tav tm="100000">
                                          <p:val>
                                            <p:strVal val="#ppt_h"/>
                                          </p:val>
                                        </p:tav>
                                      </p:tavLst>
                                    </p:anim>
                                    <p:animEffect transition="in" filter="fade">
                                      <p:cBhvr>
                                        <p:cTn id="61" dur="500"/>
                                        <p:tgtEl>
                                          <p:spTgt spid="25"/>
                                        </p:tgtEl>
                                      </p:cBhvr>
                                    </p:animEffect>
                                  </p:childTnLst>
                                </p:cTn>
                              </p:par>
                            </p:childTnLst>
                          </p:cTn>
                        </p:par>
                        <p:par>
                          <p:cTn id="62" fill="hold">
                            <p:stCondLst>
                              <p:cond delay="4000"/>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26"/>
                                        </p:tgtEl>
                                        <p:attrNameLst>
                                          <p:attrName>style.visibility</p:attrName>
                                        </p:attrNameLst>
                                      </p:cBhvr>
                                      <p:to>
                                        <p:strVal val="visible"/>
                                      </p:to>
                                    </p:set>
                                    <p:anim calcmode="lin" valueType="num">
                                      <p:cBhvr>
                                        <p:cTn id="65" dur="100" fill="hold"/>
                                        <p:tgtEl>
                                          <p:spTgt spid="26"/>
                                        </p:tgtEl>
                                        <p:attrNameLst>
                                          <p:attrName>ppt_w</p:attrName>
                                        </p:attrNameLst>
                                      </p:cBhvr>
                                      <p:tavLst>
                                        <p:tav tm="0">
                                          <p:val>
                                            <p:fltVal val="0"/>
                                          </p:val>
                                        </p:tav>
                                        <p:tav tm="100000">
                                          <p:val>
                                            <p:strVal val="#ppt_w"/>
                                          </p:val>
                                        </p:tav>
                                      </p:tavLst>
                                    </p:anim>
                                    <p:anim calcmode="lin" valueType="num">
                                      <p:cBhvr>
                                        <p:cTn id="66" dur="100" fill="hold"/>
                                        <p:tgtEl>
                                          <p:spTgt spid="26"/>
                                        </p:tgtEl>
                                        <p:attrNameLst>
                                          <p:attrName>ppt_h</p:attrName>
                                        </p:attrNameLst>
                                      </p:cBhvr>
                                      <p:tavLst>
                                        <p:tav tm="0">
                                          <p:val>
                                            <p:fltVal val="0"/>
                                          </p:val>
                                        </p:tav>
                                        <p:tav tm="100000">
                                          <p:val>
                                            <p:strVal val="#ppt_h"/>
                                          </p:val>
                                        </p:tav>
                                      </p:tavLst>
                                    </p:anim>
                                    <p:animEffect transition="in" filter="fade">
                                      <p:cBhvr>
                                        <p:cTn id="67" dur="100"/>
                                        <p:tgtEl>
                                          <p:spTgt spid="26"/>
                                        </p:tgtEl>
                                      </p:cBhvr>
                                    </p:animEffect>
                                  </p:childTnLst>
                                </p:cTn>
                              </p:par>
                            </p:childTnLst>
                          </p:cTn>
                        </p:par>
                        <p:par>
                          <p:cTn id="68" fill="hold">
                            <p:stCondLst>
                              <p:cond delay="4220"/>
                            </p:stCondLst>
                            <p:childTnLst>
                              <p:par>
                                <p:cTn id="69" presetID="53" presetClass="entr" presetSubtype="16" fill="hold" nodeType="afterEffect">
                                  <p:stCondLst>
                                    <p:cond delay="0"/>
                                  </p:stCondLst>
                                  <p:childTnLst>
                                    <p:set>
                                      <p:cBhvr>
                                        <p:cTn id="70" dur="1" fill="hold">
                                          <p:stCondLst>
                                            <p:cond delay="0"/>
                                          </p:stCondLst>
                                        </p:cTn>
                                        <p:tgtEl>
                                          <p:spTgt spid="48"/>
                                        </p:tgtEl>
                                        <p:attrNameLst>
                                          <p:attrName>style.visibility</p:attrName>
                                        </p:attrNameLst>
                                      </p:cBhvr>
                                      <p:to>
                                        <p:strVal val="visible"/>
                                      </p:to>
                                    </p:set>
                                    <p:anim calcmode="lin" valueType="num">
                                      <p:cBhvr>
                                        <p:cTn id="71" dur="500" fill="hold"/>
                                        <p:tgtEl>
                                          <p:spTgt spid="48"/>
                                        </p:tgtEl>
                                        <p:attrNameLst>
                                          <p:attrName>ppt_w</p:attrName>
                                        </p:attrNameLst>
                                      </p:cBhvr>
                                      <p:tavLst>
                                        <p:tav tm="0">
                                          <p:val>
                                            <p:fltVal val="0"/>
                                          </p:val>
                                        </p:tav>
                                        <p:tav tm="100000">
                                          <p:val>
                                            <p:strVal val="#ppt_w"/>
                                          </p:val>
                                        </p:tav>
                                      </p:tavLst>
                                    </p:anim>
                                    <p:anim calcmode="lin" valueType="num">
                                      <p:cBhvr>
                                        <p:cTn id="72" dur="500" fill="hold"/>
                                        <p:tgtEl>
                                          <p:spTgt spid="48"/>
                                        </p:tgtEl>
                                        <p:attrNameLst>
                                          <p:attrName>ppt_h</p:attrName>
                                        </p:attrNameLst>
                                      </p:cBhvr>
                                      <p:tavLst>
                                        <p:tav tm="0">
                                          <p:val>
                                            <p:fltVal val="0"/>
                                          </p:val>
                                        </p:tav>
                                        <p:tav tm="100000">
                                          <p:val>
                                            <p:strVal val="#ppt_h"/>
                                          </p:val>
                                        </p:tav>
                                      </p:tavLst>
                                    </p:anim>
                                    <p:animEffect transition="in" filter="fade">
                                      <p:cBhvr>
                                        <p:cTn id="73" dur="500"/>
                                        <p:tgtEl>
                                          <p:spTgt spid="48"/>
                                        </p:tgtEl>
                                      </p:cBhvr>
                                    </p:animEffect>
                                  </p:childTnLst>
                                </p:cTn>
                              </p:par>
                            </p:childTnLst>
                          </p:cTn>
                        </p:par>
                        <p:par>
                          <p:cTn id="74" fill="hold">
                            <p:stCondLst>
                              <p:cond delay="4720"/>
                            </p:stCondLst>
                            <p:childTnLst>
                              <p:par>
                                <p:cTn id="75" presetID="53" presetClass="entr" presetSubtype="16" fill="hold" grpId="0" nodeType="afterEffect">
                                  <p:stCondLst>
                                    <p:cond delay="0"/>
                                  </p:stCondLst>
                                  <p:childTnLst>
                                    <p:set>
                                      <p:cBhvr>
                                        <p:cTn id="76" dur="1" fill="hold">
                                          <p:stCondLst>
                                            <p:cond delay="0"/>
                                          </p:stCondLst>
                                        </p:cTn>
                                        <p:tgtEl>
                                          <p:spTgt spid="31"/>
                                        </p:tgtEl>
                                        <p:attrNameLst>
                                          <p:attrName>style.visibility</p:attrName>
                                        </p:attrNameLst>
                                      </p:cBhvr>
                                      <p:to>
                                        <p:strVal val="visible"/>
                                      </p:to>
                                    </p:set>
                                    <p:anim calcmode="lin" valueType="num">
                                      <p:cBhvr>
                                        <p:cTn id="77" dur="500" fill="hold"/>
                                        <p:tgtEl>
                                          <p:spTgt spid="31"/>
                                        </p:tgtEl>
                                        <p:attrNameLst>
                                          <p:attrName>ppt_w</p:attrName>
                                        </p:attrNameLst>
                                      </p:cBhvr>
                                      <p:tavLst>
                                        <p:tav tm="0">
                                          <p:val>
                                            <p:fltVal val="0"/>
                                          </p:val>
                                        </p:tav>
                                        <p:tav tm="100000">
                                          <p:val>
                                            <p:strVal val="#ppt_w"/>
                                          </p:val>
                                        </p:tav>
                                      </p:tavLst>
                                    </p:anim>
                                    <p:anim calcmode="lin" valueType="num">
                                      <p:cBhvr>
                                        <p:cTn id="78" dur="500" fill="hold"/>
                                        <p:tgtEl>
                                          <p:spTgt spid="31"/>
                                        </p:tgtEl>
                                        <p:attrNameLst>
                                          <p:attrName>ppt_h</p:attrName>
                                        </p:attrNameLst>
                                      </p:cBhvr>
                                      <p:tavLst>
                                        <p:tav tm="0">
                                          <p:val>
                                            <p:fltVal val="0"/>
                                          </p:val>
                                        </p:tav>
                                        <p:tav tm="100000">
                                          <p:val>
                                            <p:strVal val="#ppt_h"/>
                                          </p:val>
                                        </p:tav>
                                      </p:tavLst>
                                    </p:anim>
                                    <p:animEffect transition="in" filter="fade">
                                      <p:cBhvr>
                                        <p:cTn id="79" dur="500"/>
                                        <p:tgtEl>
                                          <p:spTgt spid="31"/>
                                        </p:tgtEl>
                                      </p:cBhvr>
                                    </p:animEffect>
                                  </p:childTnLst>
                                </p:cTn>
                              </p:par>
                            </p:childTnLst>
                          </p:cTn>
                        </p:par>
                        <p:par>
                          <p:cTn id="80" fill="hold">
                            <p:stCondLst>
                              <p:cond delay="5220"/>
                            </p:stCondLst>
                            <p:childTnLst>
                              <p:par>
                                <p:cTn id="81" presetID="53" presetClass="entr" presetSubtype="16" fill="hold" grpId="0" nodeType="afterEffect">
                                  <p:stCondLst>
                                    <p:cond delay="0"/>
                                  </p:stCondLst>
                                  <p:iterate type="lt">
                                    <p:tmPct val="10000"/>
                                  </p:iterate>
                                  <p:childTnLst>
                                    <p:set>
                                      <p:cBhvr>
                                        <p:cTn id="82" dur="1" fill="hold">
                                          <p:stCondLst>
                                            <p:cond delay="0"/>
                                          </p:stCondLst>
                                        </p:cTn>
                                        <p:tgtEl>
                                          <p:spTgt spid="32"/>
                                        </p:tgtEl>
                                        <p:attrNameLst>
                                          <p:attrName>style.visibility</p:attrName>
                                        </p:attrNameLst>
                                      </p:cBhvr>
                                      <p:to>
                                        <p:strVal val="visible"/>
                                      </p:to>
                                    </p:set>
                                    <p:anim calcmode="lin" valueType="num">
                                      <p:cBhvr>
                                        <p:cTn id="83" dur="100" fill="hold"/>
                                        <p:tgtEl>
                                          <p:spTgt spid="32"/>
                                        </p:tgtEl>
                                        <p:attrNameLst>
                                          <p:attrName>ppt_w</p:attrName>
                                        </p:attrNameLst>
                                      </p:cBhvr>
                                      <p:tavLst>
                                        <p:tav tm="0">
                                          <p:val>
                                            <p:fltVal val="0"/>
                                          </p:val>
                                        </p:tav>
                                        <p:tav tm="100000">
                                          <p:val>
                                            <p:strVal val="#ppt_w"/>
                                          </p:val>
                                        </p:tav>
                                      </p:tavLst>
                                    </p:anim>
                                    <p:anim calcmode="lin" valueType="num">
                                      <p:cBhvr>
                                        <p:cTn id="84" dur="100" fill="hold"/>
                                        <p:tgtEl>
                                          <p:spTgt spid="32"/>
                                        </p:tgtEl>
                                        <p:attrNameLst>
                                          <p:attrName>ppt_h</p:attrName>
                                        </p:attrNameLst>
                                      </p:cBhvr>
                                      <p:tavLst>
                                        <p:tav tm="0">
                                          <p:val>
                                            <p:fltVal val="0"/>
                                          </p:val>
                                        </p:tav>
                                        <p:tav tm="100000">
                                          <p:val>
                                            <p:strVal val="#ppt_h"/>
                                          </p:val>
                                        </p:tav>
                                      </p:tavLst>
                                    </p:anim>
                                    <p:animEffect transition="in" filter="fade">
                                      <p:cBhvr>
                                        <p:cTn id="85" dur="100"/>
                                        <p:tgtEl>
                                          <p:spTgt spid="32"/>
                                        </p:tgtEl>
                                      </p:cBhvr>
                                    </p:animEffect>
                                  </p:childTnLst>
                                </p:cTn>
                              </p:par>
                            </p:childTnLst>
                          </p:cTn>
                        </p:par>
                        <p:par>
                          <p:cTn id="86" fill="hold">
                            <p:stCondLst>
                              <p:cond delay="5690"/>
                            </p:stCondLst>
                            <p:childTnLst>
                              <p:par>
                                <p:cTn id="87" presetID="53" presetClass="entr" presetSubtype="16" fill="hold" nodeType="afterEffect">
                                  <p:stCondLst>
                                    <p:cond delay="0"/>
                                  </p:stCondLst>
                                  <p:childTnLst>
                                    <p:set>
                                      <p:cBhvr>
                                        <p:cTn id="88" dur="1" fill="hold">
                                          <p:stCondLst>
                                            <p:cond delay="0"/>
                                          </p:stCondLst>
                                        </p:cTn>
                                        <p:tgtEl>
                                          <p:spTgt spid="53"/>
                                        </p:tgtEl>
                                        <p:attrNameLst>
                                          <p:attrName>style.visibility</p:attrName>
                                        </p:attrNameLst>
                                      </p:cBhvr>
                                      <p:to>
                                        <p:strVal val="visible"/>
                                      </p:to>
                                    </p:set>
                                    <p:anim calcmode="lin" valueType="num">
                                      <p:cBhvr>
                                        <p:cTn id="89" dur="500" fill="hold"/>
                                        <p:tgtEl>
                                          <p:spTgt spid="53"/>
                                        </p:tgtEl>
                                        <p:attrNameLst>
                                          <p:attrName>ppt_w</p:attrName>
                                        </p:attrNameLst>
                                      </p:cBhvr>
                                      <p:tavLst>
                                        <p:tav tm="0">
                                          <p:val>
                                            <p:fltVal val="0"/>
                                          </p:val>
                                        </p:tav>
                                        <p:tav tm="100000">
                                          <p:val>
                                            <p:strVal val="#ppt_w"/>
                                          </p:val>
                                        </p:tav>
                                      </p:tavLst>
                                    </p:anim>
                                    <p:anim calcmode="lin" valueType="num">
                                      <p:cBhvr>
                                        <p:cTn id="90" dur="500" fill="hold"/>
                                        <p:tgtEl>
                                          <p:spTgt spid="53"/>
                                        </p:tgtEl>
                                        <p:attrNameLst>
                                          <p:attrName>ppt_h</p:attrName>
                                        </p:attrNameLst>
                                      </p:cBhvr>
                                      <p:tavLst>
                                        <p:tav tm="0">
                                          <p:val>
                                            <p:fltVal val="0"/>
                                          </p:val>
                                        </p:tav>
                                        <p:tav tm="100000">
                                          <p:val>
                                            <p:strVal val="#ppt_h"/>
                                          </p:val>
                                        </p:tav>
                                      </p:tavLst>
                                    </p:anim>
                                    <p:animEffect transition="in" filter="fade">
                                      <p:cBhvr>
                                        <p:cTn id="91" dur="500"/>
                                        <p:tgtEl>
                                          <p:spTgt spid="53"/>
                                        </p:tgtEl>
                                      </p:cBhvr>
                                    </p:animEffect>
                                  </p:childTnLst>
                                </p:cTn>
                              </p:par>
                            </p:childTnLst>
                          </p:cTn>
                        </p:par>
                        <p:par>
                          <p:cTn id="92" fill="hold">
                            <p:stCondLst>
                              <p:cond delay="6190"/>
                            </p:stCondLst>
                            <p:childTnLst>
                              <p:par>
                                <p:cTn id="93" presetID="53" presetClass="entr" presetSubtype="16" fill="hold" nodeType="afterEffect">
                                  <p:stCondLst>
                                    <p:cond delay="0"/>
                                  </p:stCondLst>
                                  <p:childTnLst>
                                    <p:set>
                                      <p:cBhvr>
                                        <p:cTn id="94" dur="1" fill="hold">
                                          <p:stCondLst>
                                            <p:cond delay="0"/>
                                          </p:stCondLst>
                                        </p:cTn>
                                        <p:tgtEl>
                                          <p:spTgt spid="27">
                                            <p:txEl>
                                              <p:pRg st="0" end="0"/>
                                            </p:txEl>
                                          </p:spTgt>
                                        </p:tgtEl>
                                        <p:attrNameLst>
                                          <p:attrName>style.visibility</p:attrName>
                                        </p:attrNameLst>
                                      </p:cBhvr>
                                      <p:to>
                                        <p:strVal val="visible"/>
                                      </p:to>
                                    </p:set>
                                    <p:anim calcmode="lin" valueType="num">
                                      <p:cBhvr>
                                        <p:cTn id="95" dur="500" fill="hold"/>
                                        <p:tgtEl>
                                          <p:spTgt spid="27">
                                            <p:txEl>
                                              <p:pRg st="0" end="0"/>
                                            </p:txEl>
                                          </p:spTgt>
                                        </p:tgtEl>
                                        <p:attrNameLst>
                                          <p:attrName>ppt_w</p:attrName>
                                        </p:attrNameLst>
                                      </p:cBhvr>
                                      <p:tavLst>
                                        <p:tav tm="0">
                                          <p:val>
                                            <p:fltVal val="0"/>
                                          </p:val>
                                        </p:tav>
                                        <p:tav tm="100000">
                                          <p:val>
                                            <p:strVal val="#ppt_w"/>
                                          </p:val>
                                        </p:tav>
                                      </p:tavLst>
                                    </p:anim>
                                    <p:anim calcmode="lin" valueType="num">
                                      <p:cBhvr>
                                        <p:cTn id="96" dur="500" fill="hold"/>
                                        <p:tgtEl>
                                          <p:spTgt spid="27">
                                            <p:txEl>
                                              <p:pRg st="0" end="0"/>
                                            </p:txEl>
                                          </p:spTgt>
                                        </p:tgtEl>
                                        <p:attrNameLst>
                                          <p:attrName>ppt_h</p:attrName>
                                        </p:attrNameLst>
                                      </p:cBhvr>
                                      <p:tavLst>
                                        <p:tav tm="0">
                                          <p:val>
                                            <p:fltVal val="0"/>
                                          </p:val>
                                        </p:tav>
                                        <p:tav tm="100000">
                                          <p:val>
                                            <p:strVal val="#ppt_h"/>
                                          </p:val>
                                        </p:tav>
                                      </p:tavLst>
                                    </p:anim>
                                    <p:animEffect transition="in" filter="fade">
                                      <p:cBhvr>
                                        <p:cTn id="97" dur="500"/>
                                        <p:tgtEl>
                                          <p:spTgt spid="27">
                                            <p:txEl>
                                              <p:pRg st="0" end="0"/>
                                            </p:txEl>
                                          </p:spTgt>
                                        </p:tgtEl>
                                      </p:cBhvr>
                                    </p:animEffect>
                                  </p:childTnLst>
                                </p:cTn>
                              </p:par>
                            </p:childTnLst>
                          </p:cTn>
                        </p:par>
                        <p:par>
                          <p:cTn id="98" fill="hold">
                            <p:stCondLst>
                              <p:cond delay="6690"/>
                            </p:stCondLst>
                            <p:childTnLst>
                              <p:par>
                                <p:cTn id="99" presetID="53" presetClass="entr" presetSubtype="16" fill="hold" grpId="0" nodeType="afterEffect">
                                  <p:stCondLst>
                                    <p:cond delay="0"/>
                                  </p:stCondLst>
                                  <p:iterate type="lt">
                                    <p:tmPct val="10000"/>
                                  </p:iterate>
                                  <p:childTnLst>
                                    <p:set>
                                      <p:cBhvr>
                                        <p:cTn id="100" dur="1" fill="hold">
                                          <p:stCondLst>
                                            <p:cond delay="0"/>
                                          </p:stCondLst>
                                        </p:cTn>
                                        <p:tgtEl>
                                          <p:spTgt spid="28"/>
                                        </p:tgtEl>
                                        <p:attrNameLst>
                                          <p:attrName>style.visibility</p:attrName>
                                        </p:attrNameLst>
                                      </p:cBhvr>
                                      <p:to>
                                        <p:strVal val="visible"/>
                                      </p:to>
                                    </p:set>
                                    <p:anim calcmode="lin" valueType="num">
                                      <p:cBhvr>
                                        <p:cTn id="101" dur="100" fill="hold"/>
                                        <p:tgtEl>
                                          <p:spTgt spid="28"/>
                                        </p:tgtEl>
                                        <p:attrNameLst>
                                          <p:attrName>ppt_w</p:attrName>
                                        </p:attrNameLst>
                                      </p:cBhvr>
                                      <p:tavLst>
                                        <p:tav tm="0">
                                          <p:val>
                                            <p:fltVal val="0"/>
                                          </p:val>
                                        </p:tav>
                                        <p:tav tm="100000">
                                          <p:val>
                                            <p:strVal val="#ppt_w"/>
                                          </p:val>
                                        </p:tav>
                                      </p:tavLst>
                                    </p:anim>
                                    <p:anim calcmode="lin" valueType="num">
                                      <p:cBhvr>
                                        <p:cTn id="102" dur="100" fill="hold"/>
                                        <p:tgtEl>
                                          <p:spTgt spid="28"/>
                                        </p:tgtEl>
                                        <p:attrNameLst>
                                          <p:attrName>ppt_h</p:attrName>
                                        </p:attrNameLst>
                                      </p:cBhvr>
                                      <p:tavLst>
                                        <p:tav tm="0">
                                          <p:val>
                                            <p:fltVal val="0"/>
                                          </p:val>
                                        </p:tav>
                                        <p:tav tm="100000">
                                          <p:val>
                                            <p:strVal val="#ppt_h"/>
                                          </p:val>
                                        </p:tav>
                                      </p:tavLst>
                                    </p:anim>
                                    <p:animEffect transition="in" filter="fade">
                                      <p:cBhvr>
                                        <p:cTn id="103" dur="100"/>
                                        <p:tgtEl>
                                          <p:spTgt spid="28"/>
                                        </p:tgtEl>
                                      </p:cBhvr>
                                    </p:animEffect>
                                  </p:childTnLst>
                                </p:cTn>
                              </p:par>
                            </p:childTnLst>
                          </p:cTn>
                        </p:par>
                        <p:par>
                          <p:cTn id="104" fill="hold">
                            <p:stCondLst>
                              <p:cond delay="7159"/>
                            </p:stCondLst>
                            <p:childTnLst>
                              <p:par>
                                <p:cTn id="105" presetID="53" presetClass="entr" presetSubtype="16" fill="hold" nodeType="afterEffect">
                                  <p:stCondLst>
                                    <p:cond delay="0"/>
                                  </p:stCondLst>
                                  <p:childTnLst>
                                    <p:set>
                                      <p:cBhvr>
                                        <p:cTn id="106" dur="1" fill="hold">
                                          <p:stCondLst>
                                            <p:cond delay="0"/>
                                          </p:stCondLst>
                                        </p:cTn>
                                        <p:tgtEl>
                                          <p:spTgt spid="56"/>
                                        </p:tgtEl>
                                        <p:attrNameLst>
                                          <p:attrName>style.visibility</p:attrName>
                                        </p:attrNameLst>
                                      </p:cBhvr>
                                      <p:to>
                                        <p:strVal val="visible"/>
                                      </p:to>
                                    </p:set>
                                    <p:anim calcmode="lin" valueType="num">
                                      <p:cBhvr>
                                        <p:cTn id="107" dur="500" fill="hold"/>
                                        <p:tgtEl>
                                          <p:spTgt spid="56"/>
                                        </p:tgtEl>
                                        <p:attrNameLst>
                                          <p:attrName>ppt_w</p:attrName>
                                        </p:attrNameLst>
                                      </p:cBhvr>
                                      <p:tavLst>
                                        <p:tav tm="0">
                                          <p:val>
                                            <p:fltVal val="0"/>
                                          </p:val>
                                        </p:tav>
                                        <p:tav tm="100000">
                                          <p:val>
                                            <p:strVal val="#ppt_w"/>
                                          </p:val>
                                        </p:tav>
                                      </p:tavLst>
                                    </p:anim>
                                    <p:anim calcmode="lin" valueType="num">
                                      <p:cBhvr>
                                        <p:cTn id="108" dur="500" fill="hold"/>
                                        <p:tgtEl>
                                          <p:spTgt spid="56"/>
                                        </p:tgtEl>
                                        <p:attrNameLst>
                                          <p:attrName>ppt_h</p:attrName>
                                        </p:attrNameLst>
                                      </p:cBhvr>
                                      <p:tavLst>
                                        <p:tav tm="0">
                                          <p:val>
                                            <p:fltVal val="0"/>
                                          </p:val>
                                        </p:tav>
                                        <p:tav tm="100000">
                                          <p:val>
                                            <p:strVal val="#ppt_h"/>
                                          </p:val>
                                        </p:tav>
                                      </p:tavLst>
                                    </p:anim>
                                    <p:animEffect transition="in" filter="fade">
                                      <p:cBhvr>
                                        <p:cTn id="109" dur="500"/>
                                        <p:tgtEl>
                                          <p:spTgt spid="56"/>
                                        </p:tgtEl>
                                      </p:cBhvr>
                                    </p:animEffect>
                                  </p:childTnLst>
                                </p:cTn>
                              </p:par>
                            </p:childTnLst>
                          </p:cTn>
                        </p:par>
                        <p:par>
                          <p:cTn id="110" fill="hold">
                            <p:stCondLst>
                              <p:cond delay="7659"/>
                            </p:stCondLst>
                            <p:childTnLst>
                              <p:par>
                                <p:cTn id="111" presetID="53" presetClass="entr" presetSubtype="16" fill="hold" grpId="0" nodeType="afterEffect">
                                  <p:stCondLst>
                                    <p:cond delay="0"/>
                                  </p:stCondLst>
                                  <p:childTnLst>
                                    <p:set>
                                      <p:cBhvr>
                                        <p:cTn id="112" dur="1" fill="hold">
                                          <p:stCondLst>
                                            <p:cond delay="0"/>
                                          </p:stCondLst>
                                        </p:cTn>
                                        <p:tgtEl>
                                          <p:spTgt spid="33"/>
                                        </p:tgtEl>
                                        <p:attrNameLst>
                                          <p:attrName>style.visibility</p:attrName>
                                        </p:attrNameLst>
                                      </p:cBhvr>
                                      <p:to>
                                        <p:strVal val="visible"/>
                                      </p:to>
                                    </p:set>
                                    <p:anim calcmode="lin" valueType="num">
                                      <p:cBhvr>
                                        <p:cTn id="113" dur="500" fill="hold"/>
                                        <p:tgtEl>
                                          <p:spTgt spid="33"/>
                                        </p:tgtEl>
                                        <p:attrNameLst>
                                          <p:attrName>ppt_w</p:attrName>
                                        </p:attrNameLst>
                                      </p:cBhvr>
                                      <p:tavLst>
                                        <p:tav tm="0">
                                          <p:val>
                                            <p:fltVal val="0"/>
                                          </p:val>
                                        </p:tav>
                                        <p:tav tm="100000">
                                          <p:val>
                                            <p:strVal val="#ppt_w"/>
                                          </p:val>
                                        </p:tav>
                                      </p:tavLst>
                                    </p:anim>
                                    <p:anim calcmode="lin" valueType="num">
                                      <p:cBhvr>
                                        <p:cTn id="114" dur="500" fill="hold"/>
                                        <p:tgtEl>
                                          <p:spTgt spid="33"/>
                                        </p:tgtEl>
                                        <p:attrNameLst>
                                          <p:attrName>ppt_h</p:attrName>
                                        </p:attrNameLst>
                                      </p:cBhvr>
                                      <p:tavLst>
                                        <p:tav tm="0">
                                          <p:val>
                                            <p:fltVal val="0"/>
                                          </p:val>
                                        </p:tav>
                                        <p:tav tm="100000">
                                          <p:val>
                                            <p:strVal val="#ppt_h"/>
                                          </p:val>
                                        </p:tav>
                                      </p:tavLst>
                                    </p:anim>
                                    <p:animEffect transition="in" filter="fade">
                                      <p:cBhvr>
                                        <p:cTn id="115" dur="500"/>
                                        <p:tgtEl>
                                          <p:spTgt spid="33"/>
                                        </p:tgtEl>
                                      </p:cBhvr>
                                    </p:animEffect>
                                  </p:childTnLst>
                                </p:cTn>
                              </p:par>
                            </p:childTnLst>
                          </p:cTn>
                        </p:par>
                        <p:par>
                          <p:cTn id="116" fill="hold">
                            <p:stCondLst>
                              <p:cond delay="8159"/>
                            </p:stCondLst>
                            <p:childTnLst>
                              <p:par>
                                <p:cTn id="117" presetID="53" presetClass="entr" presetSubtype="16" fill="hold" grpId="0" nodeType="afterEffect">
                                  <p:stCondLst>
                                    <p:cond delay="0"/>
                                  </p:stCondLst>
                                  <p:iterate type="lt">
                                    <p:tmPct val="10000"/>
                                  </p:iterate>
                                  <p:childTnLst>
                                    <p:set>
                                      <p:cBhvr>
                                        <p:cTn id="118" dur="1" fill="hold">
                                          <p:stCondLst>
                                            <p:cond delay="0"/>
                                          </p:stCondLst>
                                        </p:cTn>
                                        <p:tgtEl>
                                          <p:spTgt spid="34"/>
                                        </p:tgtEl>
                                        <p:attrNameLst>
                                          <p:attrName>style.visibility</p:attrName>
                                        </p:attrNameLst>
                                      </p:cBhvr>
                                      <p:to>
                                        <p:strVal val="visible"/>
                                      </p:to>
                                    </p:set>
                                    <p:anim calcmode="lin" valueType="num">
                                      <p:cBhvr>
                                        <p:cTn id="119" dur="100" fill="hold"/>
                                        <p:tgtEl>
                                          <p:spTgt spid="34"/>
                                        </p:tgtEl>
                                        <p:attrNameLst>
                                          <p:attrName>ppt_w</p:attrName>
                                        </p:attrNameLst>
                                      </p:cBhvr>
                                      <p:tavLst>
                                        <p:tav tm="0">
                                          <p:val>
                                            <p:fltVal val="0"/>
                                          </p:val>
                                        </p:tav>
                                        <p:tav tm="100000">
                                          <p:val>
                                            <p:strVal val="#ppt_w"/>
                                          </p:val>
                                        </p:tav>
                                      </p:tavLst>
                                    </p:anim>
                                    <p:anim calcmode="lin" valueType="num">
                                      <p:cBhvr>
                                        <p:cTn id="120" dur="100" fill="hold"/>
                                        <p:tgtEl>
                                          <p:spTgt spid="34"/>
                                        </p:tgtEl>
                                        <p:attrNameLst>
                                          <p:attrName>ppt_h</p:attrName>
                                        </p:attrNameLst>
                                      </p:cBhvr>
                                      <p:tavLst>
                                        <p:tav tm="0">
                                          <p:val>
                                            <p:fltVal val="0"/>
                                          </p:val>
                                        </p:tav>
                                        <p:tav tm="100000">
                                          <p:val>
                                            <p:strVal val="#ppt_h"/>
                                          </p:val>
                                        </p:tav>
                                      </p:tavLst>
                                    </p:anim>
                                    <p:animEffect transition="in" filter="fade">
                                      <p:cBhvr>
                                        <p:cTn id="121" dur="100"/>
                                        <p:tgtEl>
                                          <p:spTgt spid="34"/>
                                        </p:tgtEl>
                                      </p:cBhvr>
                                    </p:animEffect>
                                  </p:childTnLst>
                                </p:cTn>
                              </p:par>
                            </p:childTnLst>
                          </p:cTn>
                        </p:par>
                        <p:par>
                          <p:cTn id="122" fill="hold">
                            <p:stCondLst>
                              <p:cond delay="8629"/>
                            </p:stCondLst>
                            <p:childTnLst>
                              <p:par>
                                <p:cTn id="123" presetID="53" presetClass="entr" presetSubtype="16" fill="hold" nodeType="afterEffect">
                                  <p:stCondLst>
                                    <p:cond delay="0"/>
                                  </p:stCondLst>
                                  <p:childTnLst>
                                    <p:set>
                                      <p:cBhvr>
                                        <p:cTn id="124" dur="1" fill="hold">
                                          <p:stCondLst>
                                            <p:cond delay="0"/>
                                          </p:stCondLst>
                                        </p:cTn>
                                        <p:tgtEl>
                                          <p:spTgt spid="59"/>
                                        </p:tgtEl>
                                        <p:attrNameLst>
                                          <p:attrName>style.visibility</p:attrName>
                                        </p:attrNameLst>
                                      </p:cBhvr>
                                      <p:to>
                                        <p:strVal val="visible"/>
                                      </p:to>
                                    </p:set>
                                    <p:anim calcmode="lin" valueType="num">
                                      <p:cBhvr>
                                        <p:cTn id="125" dur="500" fill="hold"/>
                                        <p:tgtEl>
                                          <p:spTgt spid="59"/>
                                        </p:tgtEl>
                                        <p:attrNameLst>
                                          <p:attrName>ppt_w</p:attrName>
                                        </p:attrNameLst>
                                      </p:cBhvr>
                                      <p:tavLst>
                                        <p:tav tm="0">
                                          <p:val>
                                            <p:fltVal val="0"/>
                                          </p:val>
                                        </p:tav>
                                        <p:tav tm="100000">
                                          <p:val>
                                            <p:strVal val="#ppt_w"/>
                                          </p:val>
                                        </p:tav>
                                      </p:tavLst>
                                    </p:anim>
                                    <p:anim calcmode="lin" valueType="num">
                                      <p:cBhvr>
                                        <p:cTn id="126" dur="500" fill="hold"/>
                                        <p:tgtEl>
                                          <p:spTgt spid="59"/>
                                        </p:tgtEl>
                                        <p:attrNameLst>
                                          <p:attrName>ppt_h</p:attrName>
                                        </p:attrNameLst>
                                      </p:cBhvr>
                                      <p:tavLst>
                                        <p:tav tm="0">
                                          <p:val>
                                            <p:fltVal val="0"/>
                                          </p:val>
                                        </p:tav>
                                        <p:tav tm="100000">
                                          <p:val>
                                            <p:strVal val="#ppt_h"/>
                                          </p:val>
                                        </p:tav>
                                      </p:tavLst>
                                    </p:anim>
                                    <p:animEffect transition="in" filter="fade">
                                      <p:cBhvr>
                                        <p:cTn id="127" dur="500"/>
                                        <p:tgtEl>
                                          <p:spTgt spid="59"/>
                                        </p:tgtEl>
                                      </p:cBhvr>
                                    </p:animEffect>
                                  </p:childTnLst>
                                </p:cTn>
                              </p:par>
                            </p:childTnLst>
                          </p:cTn>
                        </p:par>
                        <p:par>
                          <p:cTn id="128" fill="hold">
                            <p:stCondLst>
                              <p:cond delay="9129"/>
                            </p:stCondLst>
                            <p:childTnLst>
                              <p:par>
                                <p:cTn id="129" presetID="53" presetClass="entr" presetSubtype="16" fill="hold" grpId="0" nodeType="afterEffect">
                                  <p:stCondLst>
                                    <p:cond delay="0"/>
                                  </p:stCondLst>
                                  <p:childTnLst>
                                    <p:set>
                                      <p:cBhvr>
                                        <p:cTn id="130" dur="1" fill="hold">
                                          <p:stCondLst>
                                            <p:cond delay="0"/>
                                          </p:stCondLst>
                                        </p:cTn>
                                        <p:tgtEl>
                                          <p:spTgt spid="29"/>
                                        </p:tgtEl>
                                        <p:attrNameLst>
                                          <p:attrName>style.visibility</p:attrName>
                                        </p:attrNameLst>
                                      </p:cBhvr>
                                      <p:to>
                                        <p:strVal val="visible"/>
                                      </p:to>
                                    </p:set>
                                    <p:anim calcmode="lin" valueType="num">
                                      <p:cBhvr>
                                        <p:cTn id="131" dur="500" fill="hold"/>
                                        <p:tgtEl>
                                          <p:spTgt spid="29"/>
                                        </p:tgtEl>
                                        <p:attrNameLst>
                                          <p:attrName>ppt_w</p:attrName>
                                        </p:attrNameLst>
                                      </p:cBhvr>
                                      <p:tavLst>
                                        <p:tav tm="0">
                                          <p:val>
                                            <p:fltVal val="0"/>
                                          </p:val>
                                        </p:tav>
                                        <p:tav tm="100000">
                                          <p:val>
                                            <p:strVal val="#ppt_w"/>
                                          </p:val>
                                        </p:tav>
                                      </p:tavLst>
                                    </p:anim>
                                    <p:anim calcmode="lin" valueType="num">
                                      <p:cBhvr>
                                        <p:cTn id="132" dur="500" fill="hold"/>
                                        <p:tgtEl>
                                          <p:spTgt spid="29"/>
                                        </p:tgtEl>
                                        <p:attrNameLst>
                                          <p:attrName>ppt_h</p:attrName>
                                        </p:attrNameLst>
                                      </p:cBhvr>
                                      <p:tavLst>
                                        <p:tav tm="0">
                                          <p:val>
                                            <p:fltVal val="0"/>
                                          </p:val>
                                        </p:tav>
                                        <p:tav tm="100000">
                                          <p:val>
                                            <p:strVal val="#ppt_h"/>
                                          </p:val>
                                        </p:tav>
                                      </p:tavLst>
                                    </p:anim>
                                    <p:animEffect transition="in" filter="fade">
                                      <p:cBhvr>
                                        <p:cTn id="133" dur="500"/>
                                        <p:tgtEl>
                                          <p:spTgt spid="29"/>
                                        </p:tgtEl>
                                      </p:cBhvr>
                                    </p:animEffect>
                                  </p:childTnLst>
                                </p:cTn>
                              </p:par>
                            </p:childTnLst>
                          </p:cTn>
                        </p:par>
                        <p:par>
                          <p:cTn id="134" fill="hold">
                            <p:stCondLst>
                              <p:cond delay="9629"/>
                            </p:stCondLst>
                            <p:childTnLst>
                              <p:par>
                                <p:cTn id="135" presetID="53" presetClass="entr" presetSubtype="16" fill="hold" grpId="0" nodeType="afterEffect">
                                  <p:stCondLst>
                                    <p:cond delay="0"/>
                                  </p:stCondLst>
                                  <p:iterate type="lt">
                                    <p:tmPct val="10000"/>
                                  </p:iterate>
                                  <p:childTnLst>
                                    <p:set>
                                      <p:cBhvr>
                                        <p:cTn id="136" dur="1" fill="hold">
                                          <p:stCondLst>
                                            <p:cond delay="0"/>
                                          </p:stCondLst>
                                        </p:cTn>
                                        <p:tgtEl>
                                          <p:spTgt spid="30"/>
                                        </p:tgtEl>
                                        <p:attrNameLst>
                                          <p:attrName>style.visibility</p:attrName>
                                        </p:attrNameLst>
                                      </p:cBhvr>
                                      <p:to>
                                        <p:strVal val="visible"/>
                                      </p:to>
                                    </p:set>
                                    <p:anim calcmode="lin" valueType="num">
                                      <p:cBhvr>
                                        <p:cTn id="137" dur="100" fill="hold"/>
                                        <p:tgtEl>
                                          <p:spTgt spid="30"/>
                                        </p:tgtEl>
                                        <p:attrNameLst>
                                          <p:attrName>ppt_w</p:attrName>
                                        </p:attrNameLst>
                                      </p:cBhvr>
                                      <p:tavLst>
                                        <p:tav tm="0">
                                          <p:val>
                                            <p:fltVal val="0"/>
                                          </p:val>
                                        </p:tav>
                                        <p:tav tm="100000">
                                          <p:val>
                                            <p:strVal val="#ppt_w"/>
                                          </p:val>
                                        </p:tav>
                                      </p:tavLst>
                                    </p:anim>
                                    <p:anim calcmode="lin" valueType="num">
                                      <p:cBhvr>
                                        <p:cTn id="138" dur="100" fill="hold"/>
                                        <p:tgtEl>
                                          <p:spTgt spid="30"/>
                                        </p:tgtEl>
                                        <p:attrNameLst>
                                          <p:attrName>ppt_h</p:attrName>
                                        </p:attrNameLst>
                                      </p:cBhvr>
                                      <p:tavLst>
                                        <p:tav tm="0">
                                          <p:val>
                                            <p:fltVal val="0"/>
                                          </p:val>
                                        </p:tav>
                                        <p:tav tm="100000">
                                          <p:val>
                                            <p:strVal val="#ppt_h"/>
                                          </p:val>
                                        </p:tav>
                                      </p:tavLst>
                                    </p:anim>
                                    <p:animEffect transition="in" filter="fade">
                                      <p:cBhvr>
                                        <p:cTn id="139" dur="1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25" grpId="0"/>
      <p:bldP spid="26" grpId="0"/>
      <p:bldP spid="28" grpId="0"/>
      <p:bldP spid="29" grpId="0"/>
      <p:bldP spid="30" grpId="0"/>
      <p:bldP spid="31" grpId="0"/>
      <p:bldP spid="32" grpId="0"/>
      <p:bldP spid="33" grpId="0"/>
      <p:bldP spid="34" grpId="0"/>
      <p:bldP spid="35" grpId="0" animBg="1"/>
      <p:bldP spid="36" grpId="0" animBg="1"/>
      <p:bldP spid="37" grpId="0" animBg="1"/>
      <p:bldP spid="38" grpId="0" animBg="1"/>
      <p:bldP spid="39" grpId="0" animBg="1"/>
      <p:bldP spid="40" grpId="0" animBg="1"/>
      <p:bldP spid="41" grpId="0" animBg="1"/>
      <p:bldP spid="42" grpId="0" animBg="1"/>
      <p:bldP spid="43"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1468586" y="1964505"/>
            <a:ext cx="2918448" cy="400110"/>
          </a:xfrm>
          <a:prstGeom prst="rect">
            <a:avLst/>
          </a:prstGeom>
        </p:spPr>
        <p:txBody>
          <a:bodyPr wrap="square">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rPr>
              <a:t>输入您的标题文字</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5" name="Freeform 23"/>
          <p:cNvSpPr/>
          <p:nvPr/>
        </p:nvSpPr>
        <p:spPr bwMode="auto">
          <a:xfrm>
            <a:off x="4966758" y="2636036"/>
            <a:ext cx="838472" cy="1105430"/>
          </a:xfrm>
          <a:custGeom>
            <a:avLst/>
            <a:gdLst>
              <a:gd name="T0" fmla="*/ 1006 w 2917"/>
              <a:gd name="T1" fmla="*/ 0 h 3850"/>
              <a:gd name="T2" fmla="*/ 797 w 2917"/>
              <a:gd name="T3" fmla="*/ 449 h 3850"/>
              <a:gd name="T4" fmla="*/ 555 w 2917"/>
              <a:gd name="T5" fmla="*/ 1755 h 3850"/>
              <a:gd name="T6" fmla="*/ 555 w 2917"/>
              <a:gd name="T7" fmla="*/ 1882 h 3850"/>
              <a:gd name="T8" fmla="*/ 354 w 2917"/>
              <a:gd name="T9" fmla="*/ 1882 h 3850"/>
              <a:gd name="T10" fmla="*/ 159 w 2917"/>
              <a:gd name="T11" fmla="*/ 2270 h 3850"/>
              <a:gd name="T12" fmla="*/ 1171 w 2917"/>
              <a:gd name="T13" fmla="*/ 3636 h 3850"/>
              <a:gd name="T14" fmla="*/ 1747 w 2917"/>
              <a:gd name="T15" fmla="*/ 3636 h 3850"/>
              <a:gd name="T16" fmla="*/ 2759 w 2917"/>
              <a:gd name="T17" fmla="*/ 2270 h 3850"/>
              <a:gd name="T18" fmla="*/ 2563 w 2917"/>
              <a:gd name="T19" fmla="*/ 1882 h 3850"/>
              <a:gd name="T20" fmla="*/ 2367 w 2917"/>
              <a:gd name="T21" fmla="*/ 1882 h 3850"/>
              <a:gd name="T22" fmla="*/ 2367 w 2917"/>
              <a:gd name="T23" fmla="*/ 1783 h 3850"/>
              <a:gd name="T24" fmla="*/ 2366 w 2917"/>
              <a:gd name="T25" fmla="*/ 1731 h 3850"/>
              <a:gd name="T26" fmla="*/ 2510 w 2917"/>
              <a:gd name="T27" fmla="*/ 1040 h 3850"/>
              <a:gd name="T28" fmla="*/ 2574 w 2917"/>
              <a:gd name="T29" fmla="*/ 905 h 3850"/>
              <a:gd name="T30" fmla="*/ 1006 w 2917"/>
              <a:gd name="T31" fmla="*/ 0 h 38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17" h="3850">
                <a:moveTo>
                  <a:pt x="1006" y="0"/>
                </a:moveTo>
                <a:cubicBezTo>
                  <a:pt x="926" y="144"/>
                  <a:pt x="856" y="294"/>
                  <a:pt x="797" y="449"/>
                </a:cubicBezTo>
                <a:cubicBezTo>
                  <a:pt x="641" y="854"/>
                  <a:pt x="555" y="1295"/>
                  <a:pt x="555" y="1755"/>
                </a:cubicBezTo>
                <a:lnTo>
                  <a:pt x="555" y="1882"/>
                </a:lnTo>
                <a:lnTo>
                  <a:pt x="354" y="1882"/>
                </a:lnTo>
                <a:cubicBezTo>
                  <a:pt x="88" y="1882"/>
                  <a:pt x="0" y="2057"/>
                  <a:pt x="159" y="2270"/>
                </a:cubicBezTo>
                <a:lnTo>
                  <a:pt x="1171" y="3636"/>
                </a:lnTo>
                <a:cubicBezTo>
                  <a:pt x="1329" y="3850"/>
                  <a:pt x="1588" y="3850"/>
                  <a:pt x="1747" y="3636"/>
                </a:cubicBezTo>
                <a:lnTo>
                  <a:pt x="2759" y="2270"/>
                </a:lnTo>
                <a:cubicBezTo>
                  <a:pt x="2917" y="2057"/>
                  <a:pt x="2829" y="1882"/>
                  <a:pt x="2563" y="1882"/>
                </a:cubicBezTo>
                <a:lnTo>
                  <a:pt x="2367" y="1882"/>
                </a:lnTo>
                <a:lnTo>
                  <a:pt x="2367" y="1783"/>
                </a:lnTo>
                <a:cubicBezTo>
                  <a:pt x="2367" y="1764"/>
                  <a:pt x="2366" y="1750"/>
                  <a:pt x="2366" y="1731"/>
                </a:cubicBezTo>
                <a:cubicBezTo>
                  <a:pt x="2369" y="1486"/>
                  <a:pt x="2420" y="1253"/>
                  <a:pt x="2510" y="1040"/>
                </a:cubicBezTo>
                <a:cubicBezTo>
                  <a:pt x="2530" y="994"/>
                  <a:pt x="2551" y="949"/>
                  <a:pt x="2574" y="905"/>
                </a:cubicBezTo>
                <a:lnTo>
                  <a:pt x="1006" y="0"/>
                </a:lnTo>
                <a:close/>
              </a:path>
            </a:pathLst>
          </a:cu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6" name="Freeform 24"/>
          <p:cNvSpPr/>
          <p:nvPr/>
        </p:nvSpPr>
        <p:spPr bwMode="auto">
          <a:xfrm>
            <a:off x="5280088" y="2090842"/>
            <a:ext cx="1392440" cy="762019"/>
          </a:xfrm>
          <a:custGeom>
            <a:avLst/>
            <a:gdLst>
              <a:gd name="T0" fmla="*/ 4839 w 4839"/>
              <a:gd name="T1" fmla="*/ 435 h 2651"/>
              <a:gd name="T2" fmla="*/ 4744 w 4839"/>
              <a:gd name="T3" fmla="*/ 385 h 2651"/>
              <a:gd name="T4" fmla="*/ 3113 w 4839"/>
              <a:gd name="T5" fmla="*/ 0 h 2651"/>
              <a:gd name="T6" fmla="*/ 1637 w 4839"/>
              <a:gd name="T7" fmla="*/ 312 h 2651"/>
              <a:gd name="T8" fmla="*/ 0 w 4839"/>
              <a:gd name="T9" fmla="*/ 1745 h 2651"/>
              <a:gd name="T10" fmla="*/ 1569 w 4839"/>
              <a:gd name="T11" fmla="*/ 2651 h 2651"/>
              <a:gd name="T12" fmla="*/ 2376 w 4839"/>
              <a:gd name="T13" fmla="*/ 1965 h 2651"/>
              <a:gd name="T14" fmla="*/ 2506 w 4839"/>
              <a:gd name="T15" fmla="*/ 1914 h 2651"/>
              <a:gd name="T16" fmla="*/ 3113 w 4839"/>
              <a:gd name="T17" fmla="*/ 1811 h 2651"/>
              <a:gd name="T18" fmla="*/ 3838 w 4839"/>
              <a:gd name="T19" fmla="*/ 1960 h 2651"/>
              <a:gd name="T20" fmla="*/ 3933 w 4839"/>
              <a:gd name="T21" fmla="*/ 2004 h 2651"/>
              <a:gd name="T22" fmla="*/ 4839 w 4839"/>
              <a:gd name="T23" fmla="*/ 435 h 2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4839" h="2651">
                <a:moveTo>
                  <a:pt x="4839" y="435"/>
                </a:moveTo>
                <a:cubicBezTo>
                  <a:pt x="4808" y="418"/>
                  <a:pt x="4776" y="401"/>
                  <a:pt x="4744" y="385"/>
                </a:cubicBezTo>
                <a:cubicBezTo>
                  <a:pt x="4253" y="139"/>
                  <a:pt x="3699" y="0"/>
                  <a:pt x="3113" y="0"/>
                </a:cubicBezTo>
                <a:cubicBezTo>
                  <a:pt x="2588" y="0"/>
                  <a:pt x="2088" y="112"/>
                  <a:pt x="1637" y="312"/>
                </a:cubicBezTo>
                <a:cubicBezTo>
                  <a:pt x="962" y="612"/>
                  <a:pt x="387" y="1116"/>
                  <a:pt x="0" y="1745"/>
                </a:cubicBezTo>
                <a:lnTo>
                  <a:pt x="1569" y="2651"/>
                </a:lnTo>
                <a:cubicBezTo>
                  <a:pt x="1764" y="2350"/>
                  <a:pt x="2045" y="2110"/>
                  <a:pt x="2376" y="1965"/>
                </a:cubicBezTo>
                <a:cubicBezTo>
                  <a:pt x="2419" y="1946"/>
                  <a:pt x="2462" y="1929"/>
                  <a:pt x="2506" y="1914"/>
                </a:cubicBezTo>
                <a:cubicBezTo>
                  <a:pt x="2696" y="1847"/>
                  <a:pt x="2900" y="1811"/>
                  <a:pt x="3113" y="1811"/>
                </a:cubicBezTo>
                <a:cubicBezTo>
                  <a:pt x="3370" y="1811"/>
                  <a:pt x="3616" y="1864"/>
                  <a:pt x="3838" y="1960"/>
                </a:cubicBezTo>
                <a:cubicBezTo>
                  <a:pt x="3870" y="1974"/>
                  <a:pt x="3902" y="1989"/>
                  <a:pt x="3933" y="2004"/>
                </a:cubicBezTo>
                <a:lnTo>
                  <a:pt x="4839" y="435"/>
                </a:lnTo>
                <a:close/>
              </a:path>
            </a:pathLst>
          </a:custGeom>
          <a:solidFill>
            <a:schemeClr val="accent2"/>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7" name="Freeform 25"/>
          <p:cNvSpPr/>
          <p:nvPr/>
        </p:nvSpPr>
        <p:spPr bwMode="auto">
          <a:xfrm>
            <a:off x="6455704" y="2241241"/>
            <a:ext cx="769539" cy="1392440"/>
          </a:xfrm>
          <a:custGeom>
            <a:avLst/>
            <a:gdLst>
              <a:gd name="T0" fmla="*/ 2190 w 2678"/>
              <a:gd name="T1" fmla="*/ 4846 h 4846"/>
              <a:gd name="T2" fmla="*/ 2678 w 2678"/>
              <a:gd name="T3" fmla="*/ 3129 h 4846"/>
              <a:gd name="T4" fmla="*/ 2470 w 2678"/>
              <a:gd name="T5" fmla="*/ 1915 h 4846"/>
              <a:gd name="T6" fmla="*/ 905 w 2678"/>
              <a:gd name="T7" fmla="*/ 0 h 4846"/>
              <a:gd name="T8" fmla="*/ 0 w 2678"/>
              <a:gd name="T9" fmla="*/ 1568 h 4846"/>
              <a:gd name="T10" fmla="*/ 763 w 2678"/>
              <a:gd name="T11" fmla="*/ 2520 h 4846"/>
              <a:gd name="T12" fmla="*/ 779 w 2678"/>
              <a:gd name="T13" fmla="*/ 2566 h 4846"/>
              <a:gd name="T14" fmla="*/ 867 w 2678"/>
              <a:gd name="T15" fmla="*/ 3129 h 4846"/>
              <a:gd name="T16" fmla="*/ 628 w 2678"/>
              <a:gd name="T17" fmla="*/ 3926 h 4846"/>
              <a:gd name="T18" fmla="*/ 619 w 2678"/>
              <a:gd name="T19" fmla="*/ 3939 h 4846"/>
              <a:gd name="T20" fmla="*/ 2190 w 2678"/>
              <a:gd name="T21" fmla="*/ 4846 h 48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678" h="4846">
                <a:moveTo>
                  <a:pt x="2190" y="4846"/>
                </a:moveTo>
                <a:cubicBezTo>
                  <a:pt x="2475" y="4387"/>
                  <a:pt x="2678" y="3830"/>
                  <a:pt x="2678" y="3129"/>
                </a:cubicBezTo>
                <a:cubicBezTo>
                  <a:pt x="2678" y="2704"/>
                  <a:pt x="2604" y="2295"/>
                  <a:pt x="2470" y="1915"/>
                </a:cubicBezTo>
                <a:cubicBezTo>
                  <a:pt x="2185" y="1110"/>
                  <a:pt x="1626" y="434"/>
                  <a:pt x="905" y="0"/>
                </a:cubicBezTo>
                <a:lnTo>
                  <a:pt x="0" y="1568"/>
                </a:lnTo>
                <a:cubicBezTo>
                  <a:pt x="351" y="1788"/>
                  <a:pt x="623" y="2123"/>
                  <a:pt x="763" y="2520"/>
                </a:cubicBezTo>
                <a:cubicBezTo>
                  <a:pt x="769" y="2535"/>
                  <a:pt x="774" y="2551"/>
                  <a:pt x="779" y="2566"/>
                </a:cubicBezTo>
                <a:cubicBezTo>
                  <a:pt x="836" y="2744"/>
                  <a:pt x="867" y="2933"/>
                  <a:pt x="867" y="3129"/>
                </a:cubicBezTo>
                <a:cubicBezTo>
                  <a:pt x="867" y="3440"/>
                  <a:pt x="782" y="3690"/>
                  <a:pt x="628" y="3926"/>
                </a:cubicBezTo>
                <a:cubicBezTo>
                  <a:pt x="626" y="3930"/>
                  <a:pt x="622" y="3935"/>
                  <a:pt x="619" y="3939"/>
                </a:cubicBezTo>
                <a:lnTo>
                  <a:pt x="2190" y="4846"/>
                </a:lnTo>
                <a:close/>
              </a:path>
            </a:pathLst>
          </a:custGeom>
          <a:solidFill>
            <a:schemeClr val="accent3"/>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8" name="Freeform 26"/>
          <p:cNvSpPr/>
          <p:nvPr/>
        </p:nvSpPr>
        <p:spPr bwMode="auto">
          <a:xfrm>
            <a:off x="6007015" y="3413096"/>
            <a:ext cx="1050283" cy="1155562"/>
          </a:xfrm>
          <a:custGeom>
            <a:avLst/>
            <a:gdLst>
              <a:gd name="T0" fmla="*/ 1403 w 3656"/>
              <a:gd name="T1" fmla="*/ 676 h 4019"/>
              <a:gd name="T2" fmla="*/ 744 w 3656"/>
              <a:gd name="T3" fmla="*/ 1318 h 4019"/>
              <a:gd name="T4" fmla="*/ 0 w 3656"/>
              <a:gd name="T5" fmla="*/ 3113 h 4019"/>
              <a:gd name="T6" fmla="*/ 906 w 3656"/>
              <a:gd name="T7" fmla="*/ 4019 h 4019"/>
              <a:gd name="T8" fmla="*/ 1811 w 3656"/>
              <a:gd name="T9" fmla="*/ 3113 h 4019"/>
              <a:gd name="T10" fmla="*/ 2185 w 3656"/>
              <a:gd name="T11" fmla="*/ 2427 h 4019"/>
              <a:gd name="T12" fmla="*/ 2616 w 3656"/>
              <a:gd name="T13" fmla="*/ 2021 h 4019"/>
              <a:gd name="T14" fmla="*/ 3656 w 3656"/>
              <a:gd name="T15" fmla="*/ 911 h 4019"/>
              <a:gd name="T16" fmla="*/ 2078 w 3656"/>
              <a:gd name="T17" fmla="*/ 0 h 4019"/>
              <a:gd name="T18" fmla="*/ 1403 w 3656"/>
              <a:gd name="T19" fmla="*/ 676 h 40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656" h="4019">
                <a:moveTo>
                  <a:pt x="1403" y="676"/>
                </a:moveTo>
                <a:cubicBezTo>
                  <a:pt x="1189" y="869"/>
                  <a:pt x="957" y="1079"/>
                  <a:pt x="744" y="1318"/>
                </a:cubicBezTo>
                <a:cubicBezTo>
                  <a:pt x="336" y="1776"/>
                  <a:pt x="0" y="2343"/>
                  <a:pt x="0" y="3113"/>
                </a:cubicBezTo>
                <a:cubicBezTo>
                  <a:pt x="0" y="3613"/>
                  <a:pt x="405" y="4019"/>
                  <a:pt x="906" y="4019"/>
                </a:cubicBezTo>
                <a:cubicBezTo>
                  <a:pt x="1406" y="4019"/>
                  <a:pt x="1811" y="3613"/>
                  <a:pt x="1811" y="3113"/>
                </a:cubicBezTo>
                <a:cubicBezTo>
                  <a:pt x="1811" y="2884"/>
                  <a:pt x="1928" y="2691"/>
                  <a:pt x="2185" y="2427"/>
                </a:cubicBezTo>
                <a:cubicBezTo>
                  <a:pt x="2300" y="2309"/>
                  <a:pt x="2443" y="2177"/>
                  <a:pt x="2616" y="2021"/>
                </a:cubicBezTo>
                <a:cubicBezTo>
                  <a:pt x="2949" y="1721"/>
                  <a:pt x="3340" y="1367"/>
                  <a:pt x="3656" y="911"/>
                </a:cubicBezTo>
                <a:lnTo>
                  <a:pt x="2078" y="0"/>
                </a:lnTo>
                <a:cubicBezTo>
                  <a:pt x="1907" y="216"/>
                  <a:pt x="1678" y="428"/>
                  <a:pt x="1403" y="676"/>
                </a:cubicBezTo>
                <a:close/>
              </a:path>
            </a:pathLst>
          </a:custGeom>
          <a:solidFill>
            <a:schemeClr val="accent4"/>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9" name="Freeform 28"/>
          <p:cNvSpPr>
            <a:spLocks noEditPoints="1"/>
          </p:cNvSpPr>
          <p:nvPr/>
        </p:nvSpPr>
        <p:spPr bwMode="auto">
          <a:xfrm>
            <a:off x="6084721" y="2891714"/>
            <a:ext cx="281998" cy="599088"/>
          </a:xfrm>
          <a:custGeom>
            <a:avLst/>
            <a:gdLst>
              <a:gd name="T0" fmla="*/ 378 w 977"/>
              <a:gd name="T1" fmla="*/ 550 h 2086"/>
              <a:gd name="T2" fmla="*/ 390 w 977"/>
              <a:gd name="T3" fmla="*/ 531 h 2086"/>
              <a:gd name="T4" fmla="*/ 375 w 977"/>
              <a:gd name="T5" fmla="*/ 506 h 2086"/>
              <a:gd name="T6" fmla="*/ 351 w 977"/>
              <a:gd name="T7" fmla="*/ 506 h 2086"/>
              <a:gd name="T8" fmla="*/ 336 w 977"/>
              <a:gd name="T9" fmla="*/ 531 h 2086"/>
              <a:gd name="T10" fmla="*/ 348 w 977"/>
              <a:gd name="T11" fmla="*/ 550 h 2086"/>
              <a:gd name="T12" fmla="*/ 378 w 977"/>
              <a:gd name="T13" fmla="*/ 550 h 2086"/>
              <a:gd name="T14" fmla="*/ 939 w 977"/>
              <a:gd name="T15" fmla="*/ 151 h 2086"/>
              <a:gd name="T16" fmla="*/ 933 w 977"/>
              <a:gd name="T17" fmla="*/ 148 h 2086"/>
              <a:gd name="T18" fmla="*/ 817 w 977"/>
              <a:gd name="T19" fmla="*/ 175 h 2086"/>
              <a:gd name="T20" fmla="*/ 611 w 977"/>
              <a:gd name="T21" fmla="*/ 485 h 2086"/>
              <a:gd name="T22" fmla="*/ 538 w 977"/>
              <a:gd name="T23" fmla="*/ 519 h 2086"/>
              <a:gd name="T24" fmla="*/ 538 w 977"/>
              <a:gd name="T25" fmla="*/ 519 h 2086"/>
              <a:gd name="T26" fmla="*/ 487 w 977"/>
              <a:gd name="T27" fmla="*/ 520 h 2086"/>
              <a:gd name="T28" fmla="*/ 487 w 977"/>
              <a:gd name="T29" fmla="*/ 520 h 2086"/>
              <a:gd name="T30" fmla="*/ 363 w 977"/>
              <a:gd name="T31" fmla="*/ 735 h 2086"/>
              <a:gd name="T32" fmla="*/ 238 w 977"/>
              <a:gd name="T33" fmla="*/ 518 h 2086"/>
              <a:gd name="T34" fmla="*/ 0 w 977"/>
              <a:gd name="T35" fmla="*/ 741 h 2086"/>
              <a:gd name="T36" fmla="*/ 0 w 977"/>
              <a:gd name="T37" fmla="*/ 1267 h 2086"/>
              <a:gd name="T38" fmla="*/ 80 w 977"/>
              <a:gd name="T39" fmla="*/ 1346 h 2086"/>
              <a:gd name="T40" fmla="*/ 110 w 977"/>
              <a:gd name="T41" fmla="*/ 1346 h 2086"/>
              <a:gd name="T42" fmla="*/ 110 w 977"/>
              <a:gd name="T43" fmla="*/ 801 h 2086"/>
              <a:gd name="T44" fmla="*/ 124 w 977"/>
              <a:gd name="T45" fmla="*/ 787 h 2086"/>
              <a:gd name="T46" fmla="*/ 138 w 977"/>
              <a:gd name="T47" fmla="*/ 801 h 2086"/>
              <a:gd name="T48" fmla="*/ 138 w 977"/>
              <a:gd name="T49" fmla="*/ 2019 h 2086"/>
              <a:gd name="T50" fmla="*/ 232 w 977"/>
              <a:gd name="T51" fmla="*/ 2086 h 2086"/>
              <a:gd name="T52" fmla="*/ 235 w 977"/>
              <a:gd name="T53" fmla="*/ 2086 h 2086"/>
              <a:gd name="T54" fmla="*/ 334 w 977"/>
              <a:gd name="T55" fmla="*/ 2000 h 2086"/>
              <a:gd name="T56" fmla="*/ 334 w 977"/>
              <a:gd name="T57" fmla="*/ 1346 h 2086"/>
              <a:gd name="T58" fmla="*/ 386 w 977"/>
              <a:gd name="T59" fmla="*/ 1346 h 2086"/>
              <a:gd name="T60" fmla="*/ 386 w 977"/>
              <a:gd name="T61" fmla="*/ 2000 h 2086"/>
              <a:gd name="T62" fmla="*/ 486 w 977"/>
              <a:gd name="T63" fmla="*/ 2086 h 2086"/>
              <a:gd name="T64" fmla="*/ 488 w 977"/>
              <a:gd name="T65" fmla="*/ 2086 h 2086"/>
              <a:gd name="T66" fmla="*/ 582 w 977"/>
              <a:gd name="T67" fmla="*/ 2019 h 2086"/>
              <a:gd name="T68" fmla="*/ 582 w 977"/>
              <a:gd name="T69" fmla="*/ 923 h 2086"/>
              <a:gd name="T70" fmla="*/ 588 w 977"/>
              <a:gd name="T71" fmla="*/ 829 h 2086"/>
              <a:gd name="T72" fmla="*/ 635 w 977"/>
              <a:gd name="T73" fmla="*/ 746 h 2086"/>
              <a:gd name="T74" fmla="*/ 946 w 977"/>
              <a:gd name="T75" fmla="*/ 270 h 2086"/>
              <a:gd name="T76" fmla="*/ 939 w 977"/>
              <a:gd name="T77" fmla="*/ 151 h 2086"/>
              <a:gd name="T78" fmla="*/ 362 w 977"/>
              <a:gd name="T79" fmla="*/ 462 h 2086"/>
              <a:gd name="T80" fmla="*/ 593 w 977"/>
              <a:gd name="T81" fmla="*/ 231 h 2086"/>
              <a:gd name="T82" fmla="*/ 362 w 977"/>
              <a:gd name="T83" fmla="*/ 0 h 2086"/>
              <a:gd name="T84" fmla="*/ 131 w 977"/>
              <a:gd name="T85" fmla="*/ 231 h 2086"/>
              <a:gd name="T86" fmla="*/ 362 w 977"/>
              <a:gd name="T87" fmla="*/ 462 h 2086"/>
              <a:gd name="T88" fmla="*/ 363 w 977"/>
              <a:gd name="T89" fmla="*/ 706 h 2086"/>
              <a:gd name="T90" fmla="*/ 405 w 977"/>
              <a:gd name="T91" fmla="*/ 634 h 2086"/>
              <a:gd name="T92" fmla="*/ 386 w 977"/>
              <a:gd name="T93" fmla="*/ 552 h 2086"/>
              <a:gd name="T94" fmla="*/ 385 w 977"/>
              <a:gd name="T95" fmla="*/ 553 h 2086"/>
              <a:gd name="T96" fmla="*/ 363 w 977"/>
              <a:gd name="T97" fmla="*/ 567 h 2086"/>
              <a:gd name="T98" fmla="*/ 341 w 977"/>
              <a:gd name="T99" fmla="*/ 553 h 2086"/>
              <a:gd name="T100" fmla="*/ 340 w 977"/>
              <a:gd name="T101" fmla="*/ 552 h 2086"/>
              <a:gd name="T102" fmla="*/ 321 w 977"/>
              <a:gd name="T103" fmla="*/ 634 h 2086"/>
              <a:gd name="T104" fmla="*/ 363 w 977"/>
              <a:gd name="T105" fmla="*/ 706 h 20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977" h="2086">
                <a:moveTo>
                  <a:pt x="378" y="550"/>
                </a:moveTo>
                <a:lnTo>
                  <a:pt x="390" y="531"/>
                </a:lnTo>
                <a:cubicBezTo>
                  <a:pt x="399" y="517"/>
                  <a:pt x="392" y="506"/>
                  <a:pt x="375" y="506"/>
                </a:cubicBezTo>
                <a:lnTo>
                  <a:pt x="351" y="506"/>
                </a:lnTo>
                <a:cubicBezTo>
                  <a:pt x="335" y="506"/>
                  <a:pt x="328" y="517"/>
                  <a:pt x="336" y="531"/>
                </a:cubicBezTo>
                <a:lnTo>
                  <a:pt x="348" y="550"/>
                </a:lnTo>
                <a:cubicBezTo>
                  <a:pt x="356" y="563"/>
                  <a:pt x="370" y="563"/>
                  <a:pt x="378" y="550"/>
                </a:cubicBezTo>
                <a:close/>
                <a:moveTo>
                  <a:pt x="939" y="151"/>
                </a:moveTo>
                <a:lnTo>
                  <a:pt x="933" y="148"/>
                </a:lnTo>
                <a:cubicBezTo>
                  <a:pt x="897" y="124"/>
                  <a:pt x="840" y="139"/>
                  <a:pt x="817" y="175"/>
                </a:cubicBezTo>
                <a:lnTo>
                  <a:pt x="611" y="485"/>
                </a:lnTo>
                <a:cubicBezTo>
                  <a:pt x="584" y="519"/>
                  <a:pt x="566" y="519"/>
                  <a:pt x="538" y="519"/>
                </a:cubicBezTo>
                <a:cubicBezTo>
                  <a:pt x="538" y="519"/>
                  <a:pt x="538" y="519"/>
                  <a:pt x="538" y="519"/>
                </a:cubicBezTo>
                <a:cubicBezTo>
                  <a:pt x="531" y="519"/>
                  <a:pt x="487" y="520"/>
                  <a:pt x="487" y="520"/>
                </a:cubicBezTo>
                <a:cubicBezTo>
                  <a:pt x="487" y="520"/>
                  <a:pt x="487" y="520"/>
                  <a:pt x="487" y="520"/>
                </a:cubicBezTo>
                <a:lnTo>
                  <a:pt x="363" y="735"/>
                </a:lnTo>
                <a:lnTo>
                  <a:pt x="238" y="518"/>
                </a:lnTo>
                <a:cubicBezTo>
                  <a:pt x="99" y="553"/>
                  <a:pt x="0" y="642"/>
                  <a:pt x="0" y="741"/>
                </a:cubicBezTo>
                <a:lnTo>
                  <a:pt x="0" y="1267"/>
                </a:lnTo>
                <a:cubicBezTo>
                  <a:pt x="0" y="1311"/>
                  <a:pt x="36" y="1346"/>
                  <a:pt x="80" y="1346"/>
                </a:cubicBezTo>
                <a:lnTo>
                  <a:pt x="110" y="1346"/>
                </a:lnTo>
                <a:lnTo>
                  <a:pt x="110" y="801"/>
                </a:lnTo>
                <a:cubicBezTo>
                  <a:pt x="110" y="794"/>
                  <a:pt x="117" y="787"/>
                  <a:pt x="124" y="787"/>
                </a:cubicBezTo>
                <a:cubicBezTo>
                  <a:pt x="132" y="787"/>
                  <a:pt x="138" y="794"/>
                  <a:pt x="138" y="801"/>
                </a:cubicBezTo>
                <a:lnTo>
                  <a:pt x="138" y="2019"/>
                </a:lnTo>
                <a:cubicBezTo>
                  <a:pt x="152" y="2058"/>
                  <a:pt x="188" y="2086"/>
                  <a:pt x="232" y="2086"/>
                </a:cubicBezTo>
                <a:lnTo>
                  <a:pt x="235" y="2086"/>
                </a:lnTo>
                <a:cubicBezTo>
                  <a:pt x="289" y="2086"/>
                  <a:pt x="334" y="2055"/>
                  <a:pt x="334" y="2000"/>
                </a:cubicBezTo>
                <a:lnTo>
                  <a:pt x="334" y="1346"/>
                </a:lnTo>
                <a:lnTo>
                  <a:pt x="386" y="1346"/>
                </a:lnTo>
                <a:lnTo>
                  <a:pt x="386" y="2000"/>
                </a:lnTo>
                <a:cubicBezTo>
                  <a:pt x="386" y="2055"/>
                  <a:pt x="431" y="2086"/>
                  <a:pt x="486" y="2086"/>
                </a:cubicBezTo>
                <a:lnTo>
                  <a:pt x="488" y="2086"/>
                </a:lnTo>
                <a:cubicBezTo>
                  <a:pt x="532" y="2086"/>
                  <a:pt x="568" y="2058"/>
                  <a:pt x="582" y="2019"/>
                </a:cubicBezTo>
                <a:lnTo>
                  <a:pt x="582" y="923"/>
                </a:lnTo>
                <a:cubicBezTo>
                  <a:pt x="582" y="923"/>
                  <a:pt x="580" y="856"/>
                  <a:pt x="588" y="829"/>
                </a:cubicBezTo>
                <a:cubicBezTo>
                  <a:pt x="594" y="809"/>
                  <a:pt x="612" y="780"/>
                  <a:pt x="635" y="746"/>
                </a:cubicBezTo>
                <a:cubicBezTo>
                  <a:pt x="744" y="586"/>
                  <a:pt x="946" y="270"/>
                  <a:pt x="946" y="270"/>
                </a:cubicBezTo>
                <a:cubicBezTo>
                  <a:pt x="970" y="234"/>
                  <a:pt x="977" y="177"/>
                  <a:pt x="939" y="151"/>
                </a:cubicBezTo>
                <a:close/>
                <a:moveTo>
                  <a:pt x="362" y="462"/>
                </a:moveTo>
                <a:cubicBezTo>
                  <a:pt x="490" y="462"/>
                  <a:pt x="593" y="359"/>
                  <a:pt x="593" y="231"/>
                </a:cubicBezTo>
                <a:cubicBezTo>
                  <a:pt x="593" y="104"/>
                  <a:pt x="490" y="0"/>
                  <a:pt x="362" y="0"/>
                </a:cubicBezTo>
                <a:cubicBezTo>
                  <a:pt x="235" y="0"/>
                  <a:pt x="131" y="104"/>
                  <a:pt x="131" y="231"/>
                </a:cubicBezTo>
                <a:cubicBezTo>
                  <a:pt x="131" y="359"/>
                  <a:pt x="235" y="462"/>
                  <a:pt x="362" y="462"/>
                </a:cubicBezTo>
                <a:close/>
                <a:moveTo>
                  <a:pt x="363" y="706"/>
                </a:moveTo>
                <a:lnTo>
                  <a:pt x="405" y="634"/>
                </a:lnTo>
                <a:lnTo>
                  <a:pt x="386" y="552"/>
                </a:lnTo>
                <a:lnTo>
                  <a:pt x="385" y="553"/>
                </a:lnTo>
                <a:cubicBezTo>
                  <a:pt x="380" y="562"/>
                  <a:pt x="372" y="567"/>
                  <a:pt x="363" y="567"/>
                </a:cubicBezTo>
                <a:cubicBezTo>
                  <a:pt x="354" y="567"/>
                  <a:pt x="346" y="562"/>
                  <a:pt x="341" y="553"/>
                </a:cubicBezTo>
                <a:lnTo>
                  <a:pt x="340" y="552"/>
                </a:lnTo>
                <a:lnTo>
                  <a:pt x="321" y="634"/>
                </a:lnTo>
                <a:lnTo>
                  <a:pt x="363" y="706"/>
                </a:lnTo>
                <a:close/>
              </a:path>
            </a:pathLst>
          </a:custGeom>
          <a:solidFill>
            <a:schemeClr val="accent1"/>
          </a:solidFill>
          <a:ln>
            <a:noFill/>
          </a:ln>
        </p:spPr>
        <p:txBody>
          <a:bodyPr vert="horz" wrap="square" lIns="91440" tIns="45720" rIns="91440" bIns="45720" numCol="1" anchor="t" anchorCtr="0" compatLnSpc="1"/>
          <a:lstStyle/>
          <a:p>
            <a:endParaRPr lang="zh-CN" altLang="en-US"/>
          </a:p>
        </p:txBody>
      </p:sp>
      <p:sp>
        <p:nvSpPr>
          <p:cNvPr id="10" name="椭圆 9"/>
          <p:cNvSpPr/>
          <p:nvPr/>
        </p:nvSpPr>
        <p:spPr>
          <a:xfrm>
            <a:off x="5882739" y="4749565"/>
            <a:ext cx="758654" cy="758654"/>
          </a:xfrm>
          <a:prstGeom prst="ellipse">
            <a:avLst/>
          </a:prstGeom>
          <a:solidFill>
            <a:schemeClr val="accent1"/>
          </a:solidFill>
          <a:ln w="25400">
            <a:noFill/>
          </a:ln>
          <a:effectLst>
            <a:outerShdw blurRad="381000" dist="254000" dir="2700000" algn="tl"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p>
        </p:txBody>
      </p:sp>
      <p:sp>
        <p:nvSpPr>
          <p:cNvPr id="11" name="矩形 10"/>
          <p:cNvSpPr/>
          <p:nvPr/>
        </p:nvSpPr>
        <p:spPr>
          <a:xfrm>
            <a:off x="1468586" y="2309474"/>
            <a:ext cx="3120233"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1468586" y="3823994"/>
            <a:ext cx="2918448" cy="400110"/>
          </a:xfrm>
          <a:prstGeom prst="rect">
            <a:avLst/>
          </a:prstGeom>
        </p:spPr>
        <p:txBody>
          <a:bodyPr wrap="squar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输入您的标题文字</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3" name="矩形 12"/>
          <p:cNvSpPr/>
          <p:nvPr/>
        </p:nvSpPr>
        <p:spPr>
          <a:xfrm>
            <a:off x="1468586" y="4168963"/>
            <a:ext cx="3120233" cy="521970"/>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a:p>
            <a:pPr algn="just"/>
            <a:r>
              <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rPr>
              <a:t></a:t>
            </a:r>
            <a:endParaRPr lang="en-US" altLang="zh-CN" sz="1400" dirty="0" smtClean="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4" name="矩形 13"/>
          <p:cNvSpPr/>
          <p:nvPr/>
        </p:nvSpPr>
        <p:spPr>
          <a:xfrm>
            <a:off x="7707772" y="1964505"/>
            <a:ext cx="2918448" cy="400110"/>
          </a:xfrm>
          <a:prstGeom prst="rect">
            <a:avLst/>
          </a:prstGeom>
        </p:spPr>
        <p:txBody>
          <a:bodyPr wrap="squar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输入您的标题文字</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5" name="矩形 14"/>
          <p:cNvSpPr/>
          <p:nvPr/>
        </p:nvSpPr>
        <p:spPr>
          <a:xfrm>
            <a:off x="7707772" y="2309474"/>
            <a:ext cx="3120233"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7707772" y="3823994"/>
            <a:ext cx="2918448" cy="400110"/>
          </a:xfrm>
          <a:prstGeom prst="rect">
            <a:avLst/>
          </a:prstGeom>
        </p:spPr>
        <p:txBody>
          <a:bodyPr wrap="square">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rPr>
              <a:t>输入您的标题文字</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7707772" y="4168963"/>
            <a:ext cx="3120233" cy="1169551"/>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文字内容，</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在这里，在这里输入您的文字内容，或者将您的文字复制在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8" name="标题 1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6"/>
                                        </p:tgtEl>
                                        <p:attrNameLst>
                                          <p:attrName>style.visibility</p:attrName>
                                        </p:attrNameLst>
                                      </p:cBhvr>
                                      <p:to>
                                        <p:strVal val="visible"/>
                                      </p:to>
                                    </p:set>
                                    <p:anim calcmode="lin" valueType="num">
                                      <p:cBhvr>
                                        <p:cTn id="12" dur="500" fill="hold"/>
                                        <p:tgtEl>
                                          <p:spTgt spid="6"/>
                                        </p:tgtEl>
                                        <p:attrNameLst>
                                          <p:attrName>ppt_w</p:attrName>
                                        </p:attrNameLst>
                                      </p:cBhvr>
                                      <p:tavLst>
                                        <p:tav tm="0">
                                          <p:val>
                                            <p:fltVal val="0"/>
                                          </p:val>
                                        </p:tav>
                                        <p:tav tm="100000">
                                          <p:val>
                                            <p:strVal val="#ppt_w"/>
                                          </p:val>
                                        </p:tav>
                                      </p:tavLst>
                                    </p:anim>
                                    <p:anim calcmode="lin" valueType="num">
                                      <p:cBhvr>
                                        <p:cTn id="13" dur="500" fill="hold"/>
                                        <p:tgtEl>
                                          <p:spTgt spid="6"/>
                                        </p:tgtEl>
                                        <p:attrNameLst>
                                          <p:attrName>ppt_h</p:attrName>
                                        </p:attrNameLst>
                                      </p:cBhvr>
                                      <p:tavLst>
                                        <p:tav tm="0">
                                          <p:val>
                                            <p:fltVal val="0"/>
                                          </p:val>
                                        </p:tav>
                                        <p:tav tm="100000">
                                          <p:val>
                                            <p:strVal val="#ppt_h"/>
                                          </p:val>
                                        </p:tav>
                                      </p:tavLst>
                                    </p:anim>
                                    <p:animEffect transition="in" filter="fade">
                                      <p:cBhvr>
                                        <p:cTn id="14" dur="500"/>
                                        <p:tgtEl>
                                          <p:spTgt spid="6"/>
                                        </p:tgtEl>
                                      </p:cBhvr>
                                    </p:animEffect>
                                  </p:childTnLst>
                                </p:cTn>
                              </p:par>
                              <p:par>
                                <p:cTn id="15" presetID="53" presetClass="entr" presetSubtype="16" fill="hold" grpId="0" nodeType="withEffect">
                                  <p:stCondLst>
                                    <p:cond delay="500"/>
                                  </p:stCondLst>
                                  <p:childTnLst>
                                    <p:set>
                                      <p:cBhvr>
                                        <p:cTn id="16" dur="1" fill="hold">
                                          <p:stCondLst>
                                            <p:cond delay="0"/>
                                          </p:stCondLst>
                                        </p:cTn>
                                        <p:tgtEl>
                                          <p:spTgt spid="7"/>
                                        </p:tgtEl>
                                        <p:attrNameLst>
                                          <p:attrName>style.visibility</p:attrName>
                                        </p:attrNameLst>
                                      </p:cBhvr>
                                      <p:to>
                                        <p:strVal val="visible"/>
                                      </p:to>
                                    </p:set>
                                    <p:anim calcmode="lin" valueType="num">
                                      <p:cBhvr>
                                        <p:cTn id="17" dur="500" fill="hold"/>
                                        <p:tgtEl>
                                          <p:spTgt spid="7"/>
                                        </p:tgtEl>
                                        <p:attrNameLst>
                                          <p:attrName>ppt_w</p:attrName>
                                        </p:attrNameLst>
                                      </p:cBhvr>
                                      <p:tavLst>
                                        <p:tav tm="0">
                                          <p:val>
                                            <p:fltVal val="0"/>
                                          </p:val>
                                        </p:tav>
                                        <p:tav tm="100000">
                                          <p:val>
                                            <p:strVal val="#ppt_w"/>
                                          </p:val>
                                        </p:tav>
                                      </p:tavLst>
                                    </p:anim>
                                    <p:anim calcmode="lin" valueType="num">
                                      <p:cBhvr>
                                        <p:cTn id="18" dur="500" fill="hold"/>
                                        <p:tgtEl>
                                          <p:spTgt spid="7"/>
                                        </p:tgtEl>
                                        <p:attrNameLst>
                                          <p:attrName>ppt_h</p:attrName>
                                        </p:attrNameLst>
                                      </p:cBhvr>
                                      <p:tavLst>
                                        <p:tav tm="0">
                                          <p:val>
                                            <p:fltVal val="0"/>
                                          </p:val>
                                        </p:tav>
                                        <p:tav tm="100000">
                                          <p:val>
                                            <p:strVal val="#ppt_h"/>
                                          </p:val>
                                        </p:tav>
                                      </p:tavLst>
                                    </p:anim>
                                    <p:animEffect transition="in" filter="fade">
                                      <p:cBhvr>
                                        <p:cTn id="19" dur="500"/>
                                        <p:tgtEl>
                                          <p:spTgt spid="7"/>
                                        </p:tgtEl>
                                      </p:cBhvr>
                                    </p:animEffect>
                                  </p:childTnLst>
                                </p:cTn>
                              </p:par>
                              <p:par>
                                <p:cTn id="20" presetID="53" presetClass="entr" presetSubtype="16" fill="hold" grpId="0" nodeType="withEffect">
                                  <p:stCondLst>
                                    <p:cond delay="75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10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125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childTnLst>
                          </p:cTn>
                        </p:par>
                        <p:par>
                          <p:cTn id="35" fill="hold">
                            <p:stCondLst>
                              <p:cond delay="500"/>
                            </p:stCondLst>
                            <p:childTnLst>
                              <p:par>
                                <p:cTn id="36" presetID="2" presetClass="entr" presetSubtype="8" fill="hold" grpId="0" nodeType="afterEffect">
                                  <p:stCondLst>
                                    <p:cond delay="0"/>
                                  </p:stCondLst>
                                  <p:childTnLst>
                                    <p:set>
                                      <p:cBhvr>
                                        <p:cTn id="37" dur="1" fill="hold">
                                          <p:stCondLst>
                                            <p:cond delay="0"/>
                                          </p:stCondLst>
                                        </p:cTn>
                                        <p:tgtEl>
                                          <p:spTgt spid="4"/>
                                        </p:tgtEl>
                                        <p:attrNameLst>
                                          <p:attrName>style.visibility</p:attrName>
                                        </p:attrNameLst>
                                      </p:cBhvr>
                                      <p:to>
                                        <p:strVal val="visible"/>
                                      </p:to>
                                    </p:set>
                                    <p:anim calcmode="lin" valueType="num">
                                      <p:cBhvr additive="base">
                                        <p:cTn id="38" dur="500" fill="hold"/>
                                        <p:tgtEl>
                                          <p:spTgt spid="4"/>
                                        </p:tgtEl>
                                        <p:attrNameLst>
                                          <p:attrName>ppt_x</p:attrName>
                                        </p:attrNameLst>
                                      </p:cBhvr>
                                      <p:tavLst>
                                        <p:tav tm="0">
                                          <p:val>
                                            <p:strVal val="0-#ppt_w/2"/>
                                          </p:val>
                                        </p:tav>
                                        <p:tav tm="100000">
                                          <p:val>
                                            <p:strVal val="#ppt_x"/>
                                          </p:val>
                                        </p:tav>
                                      </p:tavLst>
                                    </p:anim>
                                    <p:anim calcmode="lin" valueType="num">
                                      <p:cBhvr additive="base">
                                        <p:cTn id="39" dur="500" fill="hold"/>
                                        <p:tgtEl>
                                          <p:spTgt spid="4"/>
                                        </p:tgtEl>
                                        <p:attrNameLst>
                                          <p:attrName>ppt_y</p:attrName>
                                        </p:attrNameLst>
                                      </p:cBhvr>
                                      <p:tavLst>
                                        <p:tav tm="0">
                                          <p:val>
                                            <p:strVal val="#ppt_y"/>
                                          </p:val>
                                        </p:tav>
                                        <p:tav tm="100000">
                                          <p:val>
                                            <p:strVal val="#ppt_y"/>
                                          </p:val>
                                        </p:tav>
                                      </p:tavLst>
                                    </p:anim>
                                  </p:childTnLst>
                                </p:cTn>
                              </p:par>
                            </p:childTnLst>
                          </p:cTn>
                        </p:par>
                        <p:par>
                          <p:cTn id="40" fill="hold">
                            <p:stCondLst>
                              <p:cond delay="1000"/>
                            </p:stCondLst>
                            <p:childTnLst>
                              <p:par>
                                <p:cTn id="41" presetID="53" presetClass="entr" presetSubtype="16" fill="hold" grpId="0" nodeType="afterEffect">
                                  <p:stCondLst>
                                    <p:cond delay="0"/>
                                  </p:stCondLst>
                                  <p:iterate type="lt">
                                    <p:tmPct val="10000"/>
                                  </p:iterate>
                                  <p:childTnLst>
                                    <p:set>
                                      <p:cBhvr>
                                        <p:cTn id="42" dur="1" fill="hold">
                                          <p:stCondLst>
                                            <p:cond delay="0"/>
                                          </p:stCondLst>
                                        </p:cTn>
                                        <p:tgtEl>
                                          <p:spTgt spid="11"/>
                                        </p:tgtEl>
                                        <p:attrNameLst>
                                          <p:attrName>style.visibility</p:attrName>
                                        </p:attrNameLst>
                                      </p:cBhvr>
                                      <p:to>
                                        <p:strVal val="visible"/>
                                      </p:to>
                                    </p:set>
                                    <p:anim calcmode="lin" valueType="num">
                                      <p:cBhvr>
                                        <p:cTn id="43" dur="100" fill="hold"/>
                                        <p:tgtEl>
                                          <p:spTgt spid="11"/>
                                        </p:tgtEl>
                                        <p:attrNameLst>
                                          <p:attrName>ppt_w</p:attrName>
                                        </p:attrNameLst>
                                      </p:cBhvr>
                                      <p:tavLst>
                                        <p:tav tm="0">
                                          <p:val>
                                            <p:fltVal val="0"/>
                                          </p:val>
                                        </p:tav>
                                        <p:tav tm="100000">
                                          <p:val>
                                            <p:strVal val="#ppt_w"/>
                                          </p:val>
                                        </p:tav>
                                      </p:tavLst>
                                    </p:anim>
                                    <p:anim calcmode="lin" valueType="num">
                                      <p:cBhvr>
                                        <p:cTn id="44" dur="100" fill="hold"/>
                                        <p:tgtEl>
                                          <p:spTgt spid="11"/>
                                        </p:tgtEl>
                                        <p:attrNameLst>
                                          <p:attrName>ppt_h</p:attrName>
                                        </p:attrNameLst>
                                      </p:cBhvr>
                                      <p:tavLst>
                                        <p:tav tm="0">
                                          <p:val>
                                            <p:fltVal val="0"/>
                                          </p:val>
                                        </p:tav>
                                        <p:tav tm="100000">
                                          <p:val>
                                            <p:strVal val="#ppt_h"/>
                                          </p:val>
                                        </p:tav>
                                      </p:tavLst>
                                    </p:anim>
                                    <p:animEffect transition="in" filter="fade">
                                      <p:cBhvr>
                                        <p:cTn id="45" dur="100"/>
                                        <p:tgtEl>
                                          <p:spTgt spid="11"/>
                                        </p:tgtEl>
                                      </p:cBhvr>
                                    </p:animEffect>
                                  </p:childTnLst>
                                </p:cTn>
                              </p:par>
                            </p:childTnLst>
                          </p:cTn>
                        </p:par>
                        <p:par>
                          <p:cTn id="46" fill="hold">
                            <p:stCondLst>
                              <p:cond delay="3099"/>
                            </p:stCondLst>
                            <p:childTnLst>
                              <p:par>
                                <p:cTn id="47" presetID="2" presetClass="entr" presetSubtype="2" fill="hold" grpId="0" nodeType="after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additive="base">
                                        <p:cTn id="49" dur="500" fill="hold"/>
                                        <p:tgtEl>
                                          <p:spTgt spid="14"/>
                                        </p:tgtEl>
                                        <p:attrNameLst>
                                          <p:attrName>ppt_x</p:attrName>
                                        </p:attrNameLst>
                                      </p:cBhvr>
                                      <p:tavLst>
                                        <p:tav tm="0">
                                          <p:val>
                                            <p:strVal val="1+#ppt_w/2"/>
                                          </p:val>
                                        </p:tav>
                                        <p:tav tm="100000">
                                          <p:val>
                                            <p:strVal val="#ppt_x"/>
                                          </p:val>
                                        </p:tav>
                                      </p:tavLst>
                                    </p:anim>
                                    <p:anim calcmode="lin" valueType="num">
                                      <p:cBhvr additive="base">
                                        <p:cTn id="50" dur="500" fill="hold"/>
                                        <p:tgtEl>
                                          <p:spTgt spid="14"/>
                                        </p:tgtEl>
                                        <p:attrNameLst>
                                          <p:attrName>ppt_y</p:attrName>
                                        </p:attrNameLst>
                                      </p:cBhvr>
                                      <p:tavLst>
                                        <p:tav tm="0">
                                          <p:val>
                                            <p:strVal val="#ppt_y"/>
                                          </p:val>
                                        </p:tav>
                                        <p:tav tm="100000">
                                          <p:val>
                                            <p:strVal val="#ppt_y"/>
                                          </p:val>
                                        </p:tav>
                                      </p:tavLst>
                                    </p:anim>
                                  </p:childTnLst>
                                </p:cTn>
                              </p:par>
                            </p:childTnLst>
                          </p:cTn>
                        </p:par>
                        <p:par>
                          <p:cTn id="51" fill="hold">
                            <p:stCondLst>
                              <p:cond delay="3599"/>
                            </p:stCondLst>
                            <p:childTnLst>
                              <p:par>
                                <p:cTn id="52" presetID="53" presetClass="entr" presetSubtype="16" fill="hold" grpId="0" nodeType="afterEffect">
                                  <p:stCondLst>
                                    <p:cond delay="0"/>
                                  </p:stCondLst>
                                  <p:iterate type="lt">
                                    <p:tmPct val="10000"/>
                                  </p:iterate>
                                  <p:childTnLst>
                                    <p:set>
                                      <p:cBhvr>
                                        <p:cTn id="53" dur="1" fill="hold">
                                          <p:stCondLst>
                                            <p:cond delay="0"/>
                                          </p:stCondLst>
                                        </p:cTn>
                                        <p:tgtEl>
                                          <p:spTgt spid="15"/>
                                        </p:tgtEl>
                                        <p:attrNameLst>
                                          <p:attrName>style.visibility</p:attrName>
                                        </p:attrNameLst>
                                      </p:cBhvr>
                                      <p:to>
                                        <p:strVal val="visible"/>
                                      </p:to>
                                    </p:set>
                                    <p:anim calcmode="lin" valueType="num">
                                      <p:cBhvr>
                                        <p:cTn id="54" dur="100" fill="hold"/>
                                        <p:tgtEl>
                                          <p:spTgt spid="15"/>
                                        </p:tgtEl>
                                        <p:attrNameLst>
                                          <p:attrName>ppt_w</p:attrName>
                                        </p:attrNameLst>
                                      </p:cBhvr>
                                      <p:tavLst>
                                        <p:tav tm="0">
                                          <p:val>
                                            <p:fltVal val="0"/>
                                          </p:val>
                                        </p:tav>
                                        <p:tav tm="100000">
                                          <p:val>
                                            <p:strVal val="#ppt_w"/>
                                          </p:val>
                                        </p:tav>
                                      </p:tavLst>
                                    </p:anim>
                                    <p:anim calcmode="lin" valueType="num">
                                      <p:cBhvr>
                                        <p:cTn id="55" dur="100" fill="hold"/>
                                        <p:tgtEl>
                                          <p:spTgt spid="15"/>
                                        </p:tgtEl>
                                        <p:attrNameLst>
                                          <p:attrName>ppt_h</p:attrName>
                                        </p:attrNameLst>
                                      </p:cBhvr>
                                      <p:tavLst>
                                        <p:tav tm="0">
                                          <p:val>
                                            <p:fltVal val="0"/>
                                          </p:val>
                                        </p:tav>
                                        <p:tav tm="100000">
                                          <p:val>
                                            <p:strVal val="#ppt_h"/>
                                          </p:val>
                                        </p:tav>
                                      </p:tavLst>
                                    </p:anim>
                                    <p:animEffect transition="in" filter="fade">
                                      <p:cBhvr>
                                        <p:cTn id="56" dur="100"/>
                                        <p:tgtEl>
                                          <p:spTgt spid="15"/>
                                        </p:tgtEl>
                                      </p:cBhvr>
                                    </p:animEffect>
                                  </p:childTnLst>
                                </p:cTn>
                              </p:par>
                            </p:childTnLst>
                          </p:cTn>
                        </p:par>
                        <p:par>
                          <p:cTn id="57" fill="hold">
                            <p:stCondLst>
                              <p:cond delay="4449"/>
                            </p:stCondLst>
                            <p:childTnLst>
                              <p:par>
                                <p:cTn id="58" presetID="2" presetClass="entr" presetSubtype="8" fill="hold" grpId="0" nodeType="afterEffect">
                                  <p:stCondLst>
                                    <p:cond delay="0"/>
                                  </p:stCondLst>
                                  <p:childTnLst>
                                    <p:set>
                                      <p:cBhvr>
                                        <p:cTn id="59" dur="1" fill="hold">
                                          <p:stCondLst>
                                            <p:cond delay="0"/>
                                          </p:stCondLst>
                                        </p:cTn>
                                        <p:tgtEl>
                                          <p:spTgt spid="12"/>
                                        </p:tgtEl>
                                        <p:attrNameLst>
                                          <p:attrName>style.visibility</p:attrName>
                                        </p:attrNameLst>
                                      </p:cBhvr>
                                      <p:to>
                                        <p:strVal val="visible"/>
                                      </p:to>
                                    </p:set>
                                    <p:anim calcmode="lin" valueType="num">
                                      <p:cBhvr additive="base">
                                        <p:cTn id="60" dur="500" fill="hold"/>
                                        <p:tgtEl>
                                          <p:spTgt spid="12"/>
                                        </p:tgtEl>
                                        <p:attrNameLst>
                                          <p:attrName>ppt_x</p:attrName>
                                        </p:attrNameLst>
                                      </p:cBhvr>
                                      <p:tavLst>
                                        <p:tav tm="0">
                                          <p:val>
                                            <p:strVal val="0-#ppt_w/2"/>
                                          </p:val>
                                        </p:tav>
                                        <p:tav tm="100000">
                                          <p:val>
                                            <p:strVal val="#ppt_x"/>
                                          </p:val>
                                        </p:tav>
                                      </p:tavLst>
                                    </p:anim>
                                    <p:anim calcmode="lin" valueType="num">
                                      <p:cBhvr additive="base">
                                        <p:cTn id="61" dur="500" fill="hold"/>
                                        <p:tgtEl>
                                          <p:spTgt spid="12"/>
                                        </p:tgtEl>
                                        <p:attrNameLst>
                                          <p:attrName>ppt_y</p:attrName>
                                        </p:attrNameLst>
                                      </p:cBhvr>
                                      <p:tavLst>
                                        <p:tav tm="0">
                                          <p:val>
                                            <p:strVal val="#ppt_y"/>
                                          </p:val>
                                        </p:tav>
                                        <p:tav tm="100000">
                                          <p:val>
                                            <p:strVal val="#ppt_y"/>
                                          </p:val>
                                        </p:tav>
                                      </p:tavLst>
                                    </p:anim>
                                  </p:childTnLst>
                                </p:cTn>
                              </p:par>
                            </p:childTnLst>
                          </p:cTn>
                        </p:par>
                        <p:par>
                          <p:cTn id="62" fill="hold">
                            <p:stCondLst>
                              <p:cond delay="4949"/>
                            </p:stCondLst>
                            <p:childTnLst>
                              <p:par>
                                <p:cTn id="63" presetID="53" presetClass="entr" presetSubtype="16" fill="hold" grpId="0" nodeType="afterEffect">
                                  <p:stCondLst>
                                    <p:cond delay="0"/>
                                  </p:stCondLst>
                                  <p:iterate type="lt">
                                    <p:tmPct val="10000"/>
                                  </p:iterate>
                                  <p:childTnLst>
                                    <p:set>
                                      <p:cBhvr>
                                        <p:cTn id="64" dur="1" fill="hold">
                                          <p:stCondLst>
                                            <p:cond delay="0"/>
                                          </p:stCondLst>
                                        </p:cTn>
                                        <p:tgtEl>
                                          <p:spTgt spid="13"/>
                                        </p:tgtEl>
                                        <p:attrNameLst>
                                          <p:attrName>style.visibility</p:attrName>
                                        </p:attrNameLst>
                                      </p:cBhvr>
                                      <p:to>
                                        <p:strVal val="visible"/>
                                      </p:to>
                                    </p:set>
                                    <p:anim calcmode="lin" valueType="num">
                                      <p:cBhvr>
                                        <p:cTn id="65" dur="100" fill="hold"/>
                                        <p:tgtEl>
                                          <p:spTgt spid="13"/>
                                        </p:tgtEl>
                                        <p:attrNameLst>
                                          <p:attrName>ppt_w</p:attrName>
                                        </p:attrNameLst>
                                      </p:cBhvr>
                                      <p:tavLst>
                                        <p:tav tm="0">
                                          <p:val>
                                            <p:fltVal val="0"/>
                                          </p:val>
                                        </p:tav>
                                        <p:tav tm="100000">
                                          <p:val>
                                            <p:strVal val="#ppt_w"/>
                                          </p:val>
                                        </p:tav>
                                      </p:tavLst>
                                    </p:anim>
                                    <p:anim calcmode="lin" valueType="num">
                                      <p:cBhvr>
                                        <p:cTn id="66" dur="100" fill="hold"/>
                                        <p:tgtEl>
                                          <p:spTgt spid="13"/>
                                        </p:tgtEl>
                                        <p:attrNameLst>
                                          <p:attrName>ppt_h</p:attrName>
                                        </p:attrNameLst>
                                      </p:cBhvr>
                                      <p:tavLst>
                                        <p:tav tm="0">
                                          <p:val>
                                            <p:fltVal val="0"/>
                                          </p:val>
                                        </p:tav>
                                        <p:tav tm="100000">
                                          <p:val>
                                            <p:strVal val="#ppt_h"/>
                                          </p:val>
                                        </p:tav>
                                      </p:tavLst>
                                    </p:anim>
                                    <p:animEffect transition="in" filter="fade">
                                      <p:cBhvr>
                                        <p:cTn id="67" dur="100"/>
                                        <p:tgtEl>
                                          <p:spTgt spid="13"/>
                                        </p:tgtEl>
                                      </p:cBhvr>
                                    </p:animEffect>
                                  </p:childTnLst>
                                </p:cTn>
                              </p:par>
                            </p:childTnLst>
                          </p:cTn>
                        </p:par>
                        <p:par>
                          <p:cTn id="68" fill="hold">
                            <p:stCondLst>
                              <p:cond delay="5059"/>
                            </p:stCondLst>
                            <p:childTnLst>
                              <p:par>
                                <p:cTn id="69" presetID="2" presetClass="entr" presetSubtype="2"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 calcmode="lin" valueType="num">
                                      <p:cBhvr additive="base">
                                        <p:cTn id="71" dur="500" fill="hold"/>
                                        <p:tgtEl>
                                          <p:spTgt spid="16"/>
                                        </p:tgtEl>
                                        <p:attrNameLst>
                                          <p:attrName>ppt_x</p:attrName>
                                        </p:attrNameLst>
                                      </p:cBhvr>
                                      <p:tavLst>
                                        <p:tav tm="0">
                                          <p:val>
                                            <p:strVal val="1+#ppt_w/2"/>
                                          </p:val>
                                        </p:tav>
                                        <p:tav tm="100000">
                                          <p:val>
                                            <p:strVal val="#ppt_x"/>
                                          </p:val>
                                        </p:tav>
                                      </p:tavLst>
                                    </p:anim>
                                    <p:anim calcmode="lin" valueType="num">
                                      <p:cBhvr additive="base">
                                        <p:cTn id="72" dur="500" fill="hold"/>
                                        <p:tgtEl>
                                          <p:spTgt spid="16"/>
                                        </p:tgtEl>
                                        <p:attrNameLst>
                                          <p:attrName>ppt_y</p:attrName>
                                        </p:attrNameLst>
                                      </p:cBhvr>
                                      <p:tavLst>
                                        <p:tav tm="0">
                                          <p:val>
                                            <p:strVal val="#ppt_y"/>
                                          </p:val>
                                        </p:tav>
                                        <p:tav tm="100000">
                                          <p:val>
                                            <p:strVal val="#ppt_y"/>
                                          </p:val>
                                        </p:tav>
                                      </p:tavLst>
                                    </p:anim>
                                  </p:childTnLst>
                                </p:cTn>
                              </p:par>
                            </p:childTnLst>
                          </p:cTn>
                        </p:par>
                        <p:par>
                          <p:cTn id="73" fill="hold">
                            <p:stCondLst>
                              <p:cond delay="5559"/>
                            </p:stCondLst>
                            <p:childTnLst>
                              <p:par>
                                <p:cTn id="74" presetID="53" presetClass="entr" presetSubtype="16" fill="hold" grpId="0" nodeType="afterEffect">
                                  <p:stCondLst>
                                    <p:cond delay="0"/>
                                  </p:stCondLst>
                                  <p:iterate type="lt">
                                    <p:tmPct val="10000"/>
                                  </p:iterate>
                                  <p:childTnLst>
                                    <p:set>
                                      <p:cBhvr>
                                        <p:cTn id="75" dur="1" fill="hold">
                                          <p:stCondLst>
                                            <p:cond delay="0"/>
                                          </p:stCondLst>
                                        </p:cTn>
                                        <p:tgtEl>
                                          <p:spTgt spid="17"/>
                                        </p:tgtEl>
                                        <p:attrNameLst>
                                          <p:attrName>style.visibility</p:attrName>
                                        </p:attrNameLst>
                                      </p:cBhvr>
                                      <p:to>
                                        <p:strVal val="visible"/>
                                      </p:to>
                                    </p:set>
                                    <p:anim calcmode="lin" valueType="num">
                                      <p:cBhvr>
                                        <p:cTn id="76" dur="100" fill="hold"/>
                                        <p:tgtEl>
                                          <p:spTgt spid="17"/>
                                        </p:tgtEl>
                                        <p:attrNameLst>
                                          <p:attrName>ppt_w</p:attrName>
                                        </p:attrNameLst>
                                      </p:cBhvr>
                                      <p:tavLst>
                                        <p:tav tm="0">
                                          <p:val>
                                            <p:fltVal val="0"/>
                                          </p:val>
                                        </p:tav>
                                        <p:tav tm="100000">
                                          <p:val>
                                            <p:strVal val="#ppt_w"/>
                                          </p:val>
                                        </p:tav>
                                      </p:tavLst>
                                    </p:anim>
                                    <p:anim calcmode="lin" valueType="num">
                                      <p:cBhvr>
                                        <p:cTn id="77" dur="100" fill="hold"/>
                                        <p:tgtEl>
                                          <p:spTgt spid="17"/>
                                        </p:tgtEl>
                                        <p:attrNameLst>
                                          <p:attrName>ppt_h</p:attrName>
                                        </p:attrNameLst>
                                      </p:cBhvr>
                                      <p:tavLst>
                                        <p:tav tm="0">
                                          <p:val>
                                            <p:fltVal val="0"/>
                                          </p:val>
                                        </p:tav>
                                        <p:tav tm="100000">
                                          <p:val>
                                            <p:strVal val="#ppt_h"/>
                                          </p:val>
                                        </p:tav>
                                      </p:tavLst>
                                    </p:anim>
                                    <p:animEffect transition="in" filter="fade">
                                      <p:cBhvr>
                                        <p:cTn id="78" dur="1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animBg="1"/>
      <p:bldP spid="6" grpId="0" animBg="1"/>
      <p:bldP spid="7" grpId="0" animBg="1"/>
      <p:bldP spid="8" grpId="0" animBg="1"/>
      <p:bldP spid="9" grpId="0" animBg="1"/>
      <p:bldP spid="10" grpId="0" animBg="1"/>
      <p:bldP spid="11" grpId="0"/>
      <p:bldP spid="12" grpId="0"/>
      <p:bldP spid="13" grpId="0"/>
      <p:bldP spid="14" grpId="0"/>
      <p:bldP spid="15" grpId="0"/>
      <p:bldP spid="16" grpId="0"/>
      <p:bldP spid="17"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70606" y="2724576"/>
            <a:ext cx="1408667" cy="1408851"/>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2"/>
              </a:solidFill>
            </a:endParaRPr>
          </a:p>
        </p:txBody>
      </p:sp>
      <p:sp>
        <p:nvSpPr>
          <p:cNvPr id="3" name="文本框 9"/>
          <p:cNvSpPr txBox="1"/>
          <p:nvPr/>
        </p:nvSpPr>
        <p:spPr>
          <a:xfrm>
            <a:off x="5303914" y="3518440"/>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文本框 9"/>
          <p:cNvSpPr txBox="1"/>
          <p:nvPr/>
        </p:nvSpPr>
        <p:spPr>
          <a:xfrm>
            <a:off x="7093428" y="3524549"/>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文本框 9"/>
          <p:cNvSpPr txBox="1"/>
          <p:nvPr/>
        </p:nvSpPr>
        <p:spPr>
          <a:xfrm>
            <a:off x="5303913" y="3889030"/>
            <a:ext cx="19199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文本框 9"/>
          <p:cNvSpPr txBox="1"/>
          <p:nvPr/>
        </p:nvSpPr>
        <p:spPr>
          <a:xfrm>
            <a:off x="7093428" y="3889029"/>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5098573" y="2617908"/>
            <a:ext cx="3887926" cy="738664"/>
          </a:xfrm>
          <a:prstGeom prst="rect">
            <a:avLst/>
          </a:prstGeom>
          <a:noFill/>
        </p:spPr>
        <p:txBody>
          <a:bodyPr wrap="square" lIns="0" tIns="0" rIns="0" bIns="0" rtlCol="0">
            <a:spAutoFit/>
          </a:bodyPr>
          <a:lstStyle/>
          <a:p>
            <a:pPr marL="0" lvl="1"/>
            <a:r>
              <a:rPr lang="zh-CN" altLang="en-US" sz="4800" b="1" dirty="0">
                <a:solidFill>
                  <a:schemeClr val="bg2"/>
                </a:solidFill>
                <a:latin typeface="微软雅黑" panose="020B0503020204020204" pitchFamily="34" charset="-122"/>
                <a:ea typeface="微软雅黑" panose="020B0503020204020204" pitchFamily="34" charset="-122"/>
              </a:rPr>
              <a:t>单击添加标题</a:t>
            </a:r>
            <a:endParaRPr lang="zh-CN" altLang="en-US" sz="4800" b="1" dirty="0">
              <a:solidFill>
                <a:schemeClr val="bg2"/>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3561977" y="2751894"/>
            <a:ext cx="1025923" cy="1354217"/>
          </a:xfrm>
          <a:prstGeom prst="rect">
            <a:avLst/>
          </a:prstGeom>
          <a:noFill/>
        </p:spPr>
        <p:txBody>
          <a:bodyPr wrap="none" lIns="0" tIns="0" rIns="0" bIns="0" rtlCol="0">
            <a:spAutoFit/>
          </a:bodyPr>
          <a:lstStyle/>
          <a:p>
            <a:pPr algn="ctr"/>
            <a:r>
              <a:rPr lang="en-US" altLang="zh-CN" sz="8800" spc="400" dirty="0" smtClean="0">
                <a:solidFill>
                  <a:schemeClr val="bg2"/>
                </a:solidFill>
                <a:latin typeface="Agency FB" panose="020B0503020202020204" pitchFamily="34" charset="0"/>
                <a:ea typeface="微软雅黑" panose="020B0503020204020204" pitchFamily="34" charset="-122"/>
              </a:rPr>
              <a:t>04</a:t>
            </a:r>
            <a:endParaRPr lang="zh-CN" altLang="en-US" sz="8800" spc="400" dirty="0">
              <a:solidFill>
                <a:schemeClr val="bg2"/>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300"/>
                                        <p:tgtEl>
                                          <p:spTgt spid="7"/>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80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5"/>
          <p:cNvSpPr>
            <a:spLocks noEditPoints="1"/>
          </p:cNvSpPr>
          <p:nvPr/>
        </p:nvSpPr>
        <p:spPr bwMode="auto">
          <a:xfrm>
            <a:off x="6820328" y="1656429"/>
            <a:ext cx="4050454" cy="4064691"/>
          </a:xfrm>
          <a:custGeom>
            <a:avLst/>
            <a:gdLst>
              <a:gd name="T0" fmla="*/ 1404 w 1558"/>
              <a:gd name="T1" fmla="*/ 1563 h 1563"/>
              <a:gd name="T2" fmla="*/ 1293 w 1558"/>
              <a:gd name="T3" fmla="*/ 1519 h 1563"/>
              <a:gd name="T4" fmla="*/ 857 w 1558"/>
              <a:gd name="T5" fmla="*/ 1081 h 1563"/>
              <a:gd name="T6" fmla="*/ 843 w 1558"/>
              <a:gd name="T7" fmla="*/ 1090 h 1563"/>
              <a:gd name="T8" fmla="*/ 579 w 1558"/>
              <a:gd name="T9" fmla="*/ 1162 h 1563"/>
              <a:gd name="T10" fmla="*/ 167 w 1558"/>
              <a:gd name="T11" fmla="*/ 994 h 1563"/>
              <a:gd name="T12" fmla="*/ 0 w 1558"/>
              <a:gd name="T13" fmla="*/ 581 h 1563"/>
              <a:gd name="T14" fmla="*/ 167 w 1558"/>
              <a:gd name="T15" fmla="*/ 168 h 1563"/>
              <a:gd name="T16" fmla="*/ 579 w 1558"/>
              <a:gd name="T17" fmla="*/ 0 h 1563"/>
              <a:gd name="T18" fmla="*/ 991 w 1558"/>
              <a:gd name="T19" fmla="*/ 168 h 1563"/>
              <a:gd name="T20" fmla="*/ 1159 w 1558"/>
              <a:gd name="T21" fmla="*/ 581 h 1563"/>
              <a:gd name="T22" fmla="*/ 1087 w 1558"/>
              <a:gd name="T23" fmla="*/ 845 h 1563"/>
              <a:gd name="T24" fmla="*/ 1078 w 1558"/>
              <a:gd name="T25" fmla="*/ 859 h 1563"/>
              <a:gd name="T26" fmla="*/ 1514 w 1558"/>
              <a:gd name="T27" fmla="*/ 1296 h 1563"/>
              <a:gd name="T28" fmla="*/ 1558 w 1558"/>
              <a:gd name="T29" fmla="*/ 1407 h 1563"/>
              <a:gd name="T30" fmla="*/ 1404 w 1558"/>
              <a:gd name="T31" fmla="*/ 1563 h 1563"/>
              <a:gd name="T32" fmla="*/ 913 w 1558"/>
              <a:gd name="T33" fmla="*/ 1069 h 1563"/>
              <a:gd name="T34" fmla="*/ 1327 w 1558"/>
              <a:gd name="T35" fmla="*/ 1484 h 1563"/>
              <a:gd name="T36" fmla="*/ 1404 w 1558"/>
              <a:gd name="T37" fmla="*/ 1515 h 1563"/>
              <a:gd name="T38" fmla="*/ 1511 w 1558"/>
              <a:gd name="T39" fmla="*/ 1407 h 1563"/>
              <a:gd name="T40" fmla="*/ 1480 w 1558"/>
              <a:gd name="T41" fmla="*/ 1331 h 1563"/>
              <a:gd name="T42" fmla="*/ 1066 w 1558"/>
              <a:gd name="T43" fmla="*/ 916 h 1563"/>
              <a:gd name="T44" fmla="*/ 913 w 1558"/>
              <a:gd name="T45" fmla="*/ 1069 h 1563"/>
              <a:gd name="T46" fmla="*/ 579 w 1558"/>
              <a:gd name="T47" fmla="*/ 60 h 1563"/>
              <a:gd name="T48" fmla="*/ 60 w 1558"/>
              <a:gd name="T49" fmla="*/ 581 h 1563"/>
              <a:gd name="T50" fmla="*/ 579 w 1558"/>
              <a:gd name="T51" fmla="*/ 1102 h 1563"/>
              <a:gd name="T52" fmla="*/ 1099 w 1558"/>
              <a:gd name="T53" fmla="*/ 581 h 1563"/>
              <a:gd name="T54" fmla="*/ 579 w 1558"/>
              <a:gd name="T55" fmla="*/ 60 h 15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58" h="1563">
                <a:moveTo>
                  <a:pt x="1404" y="1563"/>
                </a:moveTo>
                <a:cubicBezTo>
                  <a:pt x="1360" y="1563"/>
                  <a:pt x="1315" y="1541"/>
                  <a:pt x="1293" y="1519"/>
                </a:cubicBezTo>
                <a:cubicBezTo>
                  <a:pt x="857" y="1081"/>
                  <a:pt x="857" y="1081"/>
                  <a:pt x="857" y="1081"/>
                </a:cubicBezTo>
                <a:cubicBezTo>
                  <a:pt x="843" y="1090"/>
                  <a:pt x="843" y="1090"/>
                  <a:pt x="843" y="1090"/>
                </a:cubicBezTo>
                <a:cubicBezTo>
                  <a:pt x="774" y="1137"/>
                  <a:pt x="680" y="1162"/>
                  <a:pt x="579" y="1162"/>
                </a:cubicBezTo>
                <a:cubicBezTo>
                  <a:pt x="422" y="1162"/>
                  <a:pt x="275" y="1102"/>
                  <a:pt x="167" y="994"/>
                </a:cubicBezTo>
                <a:cubicBezTo>
                  <a:pt x="60" y="886"/>
                  <a:pt x="0" y="739"/>
                  <a:pt x="0" y="581"/>
                </a:cubicBezTo>
                <a:cubicBezTo>
                  <a:pt x="0" y="423"/>
                  <a:pt x="60" y="276"/>
                  <a:pt x="167" y="168"/>
                </a:cubicBezTo>
                <a:cubicBezTo>
                  <a:pt x="275" y="59"/>
                  <a:pt x="422" y="0"/>
                  <a:pt x="579" y="0"/>
                </a:cubicBezTo>
                <a:cubicBezTo>
                  <a:pt x="737" y="0"/>
                  <a:pt x="883" y="59"/>
                  <a:pt x="991" y="168"/>
                </a:cubicBezTo>
                <a:cubicBezTo>
                  <a:pt x="1099" y="276"/>
                  <a:pt x="1159" y="423"/>
                  <a:pt x="1159" y="581"/>
                </a:cubicBezTo>
                <a:cubicBezTo>
                  <a:pt x="1159" y="682"/>
                  <a:pt x="1133" y="776"/>
                  <a:pt x="1087" y="845"/>
                </a:cubicBezTo>
                <a:cubicBezTo>
                  <a:pt x="1078" y="859"/>
                  <a:pt x="1078" y="859"/>
                  <a:pt x="1078" y="859"/>
                </a:cubicBezTo>
                <a:cubicBezTo>
                  <a:pt x="1514" y="1296"/>
                  <a:pt x="1514" y="1296"/>
                  <a:pt x="1514" y="1296"/>
                </a:cubicBezTo>
                <a:cubicBezTo>
                  <a:pt x="1536" y="1318"/>
                  <a:pt x="1558" y="1364"/>
                  <a:pt x="1558" y="1407"/>
                </a:cubicBezTo>
                <a:cubicBezTo>
                  <a:pt x="1558" y="1496"/>
                  <a:pt x="1492" y="1563"/>
                  <a:pt x="1404" y="1563"/>
                </a:cubicBezTo>
                <a:close/>
                <a:moveTo>
                  <a:pt x="913" y="1069"/>
                </a:moveTo>
                <a:cubicBezTo>
                  <a:pt x="1327" y="1484"/>
                  <a:pt x="1327" y="1484"/>
                  <a:pt x="1327" y="1484"/>
                </a:cubicBezTo>
                <a:cubicBezTo>
                  <a:pt x="1342" y="1500"/>
                  <a:pt x="1372" y="1515"/>
                  <a:pt x="1404" y="1515"/>
                </a:cubicBezTo>
                <a:cubicBezTo>
                  <a:pt x="1465" y="1515"/>
                  <a:pt x="1511" y="1469"/>
                  <a:pt x="1511" y="1407"/>
                </a:cubicBezTo>
                <a:cubicBezTo>
                  <a:pt x="1511" y="1376"/>
                  <a:pt x="1496" y="1346"/>
                  <a:pt x="1480" y="1331"/>
                </a:cubicBezTo>
                <a:cubicBezTo>
                  <a:pt x="1066" y="916"/>
                  <a:pt x="1066" y="916"/>
                  <a:pt x="1066" y="916"/>
                </a:cubicBezTo>
                <a:lnTo>
                  <a:pt x="913" y="1069"/>
                </a:lnTo>
                <a:close/>
                <a:moveTo>
                  <a:pt x="579" y="60"/>
                </a:moveTo>
                <a:cubicBezTo>
                  <a:pt x="293" y="60"/>
                  <a:pt x="60" y="294"/>
                  <a:pt x="60" y="581"/>
                </a:cubicBezTo>
                <a:cubicBezTo>
                  <a:pt x="60" y="868"/>
                  <a:pt x="293" y="1102"/>
                  <a:pt x="579" y="1102"/>
                </a:cubicBezTo>
                <a:cubicBezTo>
                  <a:pt x="866" y="1102"/>
                  <a:pt x="1099" y="868"/>
                  <a:pt x="1099" y="581"/>
                </a:cubicBezTo>
                <a:cubicBezTo>
                  <a:pt x="1099" y="294"/>
                  <a:pt x="866" y="60"/>
                  <a:pt x="579" y="60"/>
                </a:cubicBezTo>
                <a:close/>
              </a:path>
            </a:pathLst>
          </a:cu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109710" tIns="54855" rIns="109710" bIns="54855" numCol="1" anchor="t" anchorCtr="0" compatLnSpc="1"/>
          <a:lstStyle/>
          <a:p>
            <a:endParaRPr lang="id-ID" sz="900" dirty="0">
              <a:solidFill>
                <a:schemeClr val="lt1"/>
              </a:solidFill>
              <a:latin typeface="微软雅黑" panose="020B0503020204020204" pitchFamily="34" charset="-122"/>
            </a:endParaRPr>
          </a:p>
        </p:txBody>
      </p:sp>
      <p:sp>
        <p:nvSpPr>
          <p:cNvPr id="5" name="Oval 89"/>
          <p:cNvSpPr/>
          <p:nvPr/>
        </p:nvSpPr>
        <p:spPr bwMode="auto">
          <a:xfrm>
            <a:off x="1493361" y="4559667"/>
            <a:ext cx="764860" cy="765060"/>
          </a:xfrm>
          <a:prstGeom prst="ellipse">
            <a:avLst/>
          </a:prstGeom>
          <a:solidFill>
            <a:schemeClr val="accent3"/>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6" name="矩形 5"/>
          <p:cNvSpPr/>
          <p:nvPr/>
        </p:nvSpPr>
        <p:spPr>
          <a:xfrm>
            <a:off x="2356263" y="4743463"/>
            <a:ext cx="3610119"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 name="矩形 6"/>
          <p:cNvSpPr/>
          <p:nvPr/>
        </p:nvSpPr>
        <p:spPr>
          <a:xfrm>
            <a:off x="2356263" y="4402267"/>
            <a:ext cx="2232154" cy="369332"/>
          </a:xfrm>
          <a:prstGeom prst="rect">
            <a:avLst/>
          </a:prstGeom>
        </p:spPr>
        <p:txBody>
          <a:bodyPr wrap="square">
            <a:spAutoFit/>
          </a:bodyPr>
          <a:lstStyle/>
          <a:p>
            <a:pPr algn="just"/>
            <a:r>
              <a:rPr lang="zh-CN" altLang="en-US" b="1" dirty="0">
                <a:solidFill>
                  <a:schemeClr val="accent1"/>
                </a:solidFill>
                <a:latin typeface="微软雅黑" panose="020B0503020204020204" pitchFamily="34" charset="-122"/>
                <a:ea typeface="微软雅黑" panose="020B0503020204020204" pitchFamily="34" charset="-122"/>
              </a:rPr>
              <a:t>添加</a:t>
            </a:r>
            <a:r>
              <a:rPr lang="zh-CN" altLang="en-US" b="1" dirty="0" smtClean="0">
                <a:solidFill>
                  <a:schemeClr val="accent1"/>
                </a:solidFill>
                <a:latin typeface="微软雅黑" panose="020B0503020204020204" pitchFamily="34" charset="-122"/>
                <a:ea typeface="微软雅黑" panose="020B0503020204020204" pitchFamily="34" charset="-122"/>
              </a:rPr>
              <a:t>您的</a:t>
            </a:r>
            <a:r>
              <a:rPr lang="zh-CN" altLang="en-US" b="1" dirty="0">
                <a:solidFill>
                  <a:schemeClr val="accent1"/>
                </a:solidFill>
                <a:latin typeface="微软雅黑" panose="020B0503020204020204" pitchFamily="34" charset="-122"/>
                <a:ea typeface="微软雅黑" panose="020B0503020204020204" pitchFamily="34" charset="-122"/>
              </a:rPr>
              <a:t>标题</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8" name="Freeform 133"/>
          <p:cNvSpPr>
            <a:spLocks noChangeAspect="1" noEditPoints="1"/>
          </p:cNvSpPr>
          <p:nvPr/>
        </p:nvSpPr>
        <p:spPr bwMode="auto">
          <a:xfrm>
            <a:off x="1695791" y="4807563"/>
            <a:ext cx="360000" cy="269268"/>
          </a:xfrm>
          <a:custGeom>
            <a:avLst/>
            <a:gdLst>
              <a:gd name="T0" fmla="*/ 1125 w 1200"/>
              <a:gd name="T1" fmla="*/ 450 h 900"/>
              <a:gd name="T2" fmla="*/ 975 w 1200"/>
              <a:gd name="T3" fmla="*/ 450 h 900"/>
              <a:gd name="T4" fmla="*/ 975 w 1200"/>
              <a:gd name="T5" fmla="*/ 562 h 900"/>
              <a:gd name="T6" fmla="*/ 938 w 1200"/>
              <a:gd name="T7" fmla="*/ 600 h 900"/>
              <a:gd name="T8" fmla="*/ 863 w 1200"/>
              <a:gd name="T9" fmla="*/ 600 h 900"/>
              <a:gd name="T10" fmla="*/ 825 w 1200"/>
              <a:gd name="T11" fmla="*/ 562 h 900"/>
              <a:gd name="T12" fmla="*/ 825 w 1200"/>
              <a:gd name="T13" fmla="*/ 450 h 900"/>
              <a:gd name="T14" fmla="*/ 375 w 1200"/>
              <a:gd name="T15" fmla="*/ 450 h 900"/>
              <a:gd name="T16" fmla="*/ 375 w 1200"/>
              <a:gd name="T17" fmla="*/ 562 h 900"/>
              <a:gd name="T18" fmla="*/ 338 w 1200"/>
              <a:gd name="T19" fmla="*/ 600 h 900"/>
              <a:gd name="T20" fmla="*/ 263 w 1200"/>
              <a:gd name="T21" fmla="*/ 600 h 900"/>
              <a:gd name="T22" fmla="*/ 225 w 1200"/>
              <a:gd name="T23" fmla="*/ 562 h 900"/>
              <a:gd name="T24" fmla="*/ 225 w 1200"/>
              <a:gd name="T25" fmla="*/ 450 h 900"/>
              <a:gd name="T26" fmla="*/ 75 w 1200"/>
              <a:gd name="T27" fmla="*/ 450 h 900"/>
              <a:gd name="T28" fmla="*/ 75 w 1200"/>
              <a:gd name="T29" fmla="*/ 375 h 900"/>
              <a:gd name="T30" fmla="*/ 1125 w 1200"/>
              <a:gd name="T31" fmla="*/ 375 h 900"/>
              <a:gd name="T32" fmla="*/ 1125 w 1200"/>
              <a:gd name="T33" fmla="*/ 450 h 900"/>
              <a:gd name="T34" fmla="*/ 450 w 1200"/>
              <a:gd name="T35" fmla="*/ 75 h 900"/>
              <a:gd name="T36" fmla="*/ 450 w 1200"/>
              <a:gd name="T37" fmla="*/ 75 h 900"/>
              <a:gd name="T38" fmla="*/ 750 w 1200"/>
              <a:gd name="T39" fmla="*/ 75 h 900"/>
              <a:gd name="T40" fmla="*/ 750 w 1200"/>
              <a:gd name="T41" fmla="*/ 75 h 900"/>
              <a:gd name="T42" fmla="*/ 750 w 1200"/>
              <a:gd name="T43" fmla="*/ 150 h 900"/>
              <a:gd name="T44" fmla="*/ 450 w 1200"/>
              <a:gd name="T45" fmla="*/ 150 h 900"/>
              <a:gd name="T46" fmla="*/ 450 w 1200"/>
              <a:gd name="T47" fmla="*/ 75 h 900"/>
              <a:gd name="T48" fmla="*/ 1125 w 1200"/>
              <a:gd name="T49" fmla="*/ 150 h 900"/>
              <a:gd name="T50" fmla="*/ 825 w 1200"/>
              <a:gd name="T51" fmla="*/ 150 h 900"/>
              <a:gd name="T52" fmla="*/ 825 w 1200"/>
              <a:gd name="T53" fmla="*/ 75 h 900"/>
              <a:gd name="T54" fmla="*/ 750 w 1200"/>
              <a:gd name="T55" fmla="*/ 0 h 900"/>
              <a:gd name="T56" fmla="*/ 450 w 1200"/>
              <a:gd name="T57" fmla="*/ 0 h 900"/>
              <a:gd name="T58" fmla="*/ 375 w 1200"/>
              <a:gd name="T59" fmla="*/ 75 h 900"/>
              <a:gd name="T60" fmla="*/ 375 w 1200"/>
              <a:gd name="T61" fmla="*/ 150 h 900"/>
              <a:gd name="T62" fmla="*/ 75 w 1200"/>
              <a:gd name="T63" fmla="*/ 150 h 900"/>
              <a:gd name="T64" fmla="*/ 0 w 1200"/>
              <a:gd name="T65" fmla="*/ 225 h 900"/>
              <a:gd name="T66" fmla="*/ 0 w 1200"/>
              <a:gd name="T67" fmla="*/ 825 h 900"/>
              <a:gd name="T68" fmla="*/ 75 w 1200"/>
              <a:gd name="T69" fmla="*/ 900 h 900"/>
              <a:gd name="T70" fmla="*/ 1125 w 1200"/>
              <a:gd name="T71" fmla="*/ 900 h 900"/>
              <a:gd name="T72" fmla="*/ 1200 w 1200"/>
              <a:gd name="T73" fmla="*/ 825 h 900"/>
              <a:gd name="T74" fmla="*/ 1200 w 1200"/>
              <a:gd name="T75" fmla="*/ 225 h 900"/>
              <a:gd name="T76" fmla="*/ 1125 w 1200"/>
              <a:gd name="T77" fmla="*/ 150 h 9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00" h="900">
                <a:moveTo>
                  <a:pt x="1125" y="450"/>
                </a:moveTo>
                <a:lnTo>
                  <a:pt x="975" y="450"/>
                </a:lnTo>
                <a:lnTo>
                  <a:pt x="975" y="562"/>
                </a:lnTo>
                <a:cubicBezTo>
                  <a:pt x="975" y="583"/>
                  <a:pt x="958" y="600"/>
                  <a:pt x="938" y="600"/>
                </a:cubicBezTo>
                <a:lnTo>
                  <a:pt x="863" y="600"/>
                </a:lnTo>
                <a:cubicBezTo>
                  <a:pt x="842" y="600"/>
                  <a:pt x="825" y="583"/>
                  <a:pt x="825" y="562"/>
                </a:cubicBezTo>
                <a:lnTo>
                  <a:pt x="825" y="450"/>
                </a:lnTo>
                <a:lnTo>
                  <a:pt x="375" y="450"/>
                </a:lnTo>
                <a:lnTo>
                  <a:pt x="375" y="562"/>
                </a:lnTo>
                <a:cubicBezTo>
                  <a:pt x="375" y="583"/>
                  <a:pt x="358" y="600"/>
                  <a:pt x="338" y="600"/>
                </a:cubicBezTo>
                <a:lnTo>
                  <a:pt x="263" y="600"/>
                </a:lnTo>
                <a:cubicBezTo>
                  <a:pt x="242" y="600"/>
                  <a:pt x="225" y="583"/>
                  <a:pt x="225" y="562"/>
                </a:cubicBezTo>
                <a:lnTo>
                  <a:pt x="225" y="450"/>
                </a:lnTo>
                <a:lnTo>
                  <a:pt x="75" y="450"/>
                </a:lnTo>
                <a:lnTo>
                  <a:pt x="75" y="375"/>
                </a:lnTo>
                <a:lnTo>
                  <a:pt x="1125" y="375"/>
                </a:lnTo>
                <a:lnTo>
                  <a:pt x="1125" y="450"/>
                </a:lnTo>
                <a:close/>
                <a:moveTo>
                  <a:pt x="450" y="75"/>
                </a:moveTo>
                <a:cubicBezTo>
                  <a:pt x="450" y="75"/>
                  <a:pt x="450" y="75"/>
                  <a:pt x="450" y="75"/>
                </a:cubicBezTo>
                <a:lnTo>
                  <a:pt x="750" y="75"/>
                </a:lnTo>
                <a:cubicBezTo>
                  <a:pt x="750" y="75"/>
                  <a:pt x="750" y="75"/>
                  <a:pt x="750" y="75"/>
                </a:cubicBezTo>
                <a:lnTo>
                  <a:pt x="750" y="150"/>
                </a:lnTo>
                <a:lnTo>
                  <a:pt x="450" y="150"/>
                </a:lnTo>
                <a:lnTo>
                  <a:pt x="450" y="75"/>
                </a:lnTo>
                <a:close/>
                <a:moveTo>
                  <a:pt x="1125" y="150"/>
                </a:moveTo>
                <a:lnTo>
                  <a:pt x="825" y="150"/>
                </a:lnTo>
                <a:lnTo>
                  <a:pt x="825" y="75"/>
                </a:lnTo>
                <a:cubicBezTo>
                  <a:pt x="825" y="34"/>
                  <a:pt x="791" y="0"/>
                  <a:pt x="750" y="0"/>
                </a:cubicBezTo>
                <a:lnTo>
                  <a:pt x="450" y="0"/>
                </a:lnTo>
                <a:cubicBezTo>
                  <a:pt x="409" y="0"/>
                  <a:pt x="375" y="34"/>
                  <a:pt x="375" y="75"/>
                </a:cubicBezTo>
                <a:lnTo>
                  <a:pt x="375" y="150"/>
                </a:lnTo>
                <a:lnTo>
                  <a:pt x="75" y="150"/>
                </a:lnTo>
                <a:cubicBezTo>
                  <a:pt x="34" y="150"/>
                  <a:pt x="0" y="184"/>
                  <a:pt x="0" y="225"/>
                </a:cubicBezTo>
                <a:lnTo>
                  <a:pt x="0" y="825"/>
                </a:lnTo>
                <a:cubicBezTo>
                  <a:pt x="0" y="866"/>
                  <a:pt x="34" y="900"/>
                  <a:pt x="75" y="900"/>
                </a:cubicBezTo>
                <a:lnTo>
                  <a:pt x="1125" y="900"/>
                </a:lnTo>
                <a:cubicBezTo>
                  <a:pt x="1166" y="900"/>
                  <a:pt x="1200" y="866"/>
                  <a:pt x="1200" y="825"/>
                </a:cubicBezTo>
                <a:lnTo>
                  <a:pt x="1200" y="225"/>
                </a:lnTo>
                <a:cubicBezTo>
                  <a:pt x="1200" y="184"/>
                  <a:pt x="1166" y="150"/>
                  <a:pt x="1125" y="150"/>
                </a:cubicBez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9" name="Oval 84"/>
          <p:cNvSpPr/>
          <p:nvPr/>
        </p:nvSpPr>
        <p:spPr bwMode="auto">
          <a:xfrm>
            <a:off x="1493361" y="1885914"/>
            <a:ext cx="764860" cy="765060"/>
          </a:xfrm>
          <a:prstGeom prst="ellipse">
            <a:avLst/>
          </a:prstGeom>
          <a:solidFill>
            <a:schemeClr val="accent1"/>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2">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10" name="矩形 9"/>
          <p:cNvSpPr/>
          <p:nvPr/>
        </p:nvSpPr>
        <p:spPr>
          <a:xfrm>
            <a:off x="2335324" y="2059213"/>
            <a:ext cx="3610119"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a:off x="2335324" y="1718017"/>
            <a:ext cx="2232154" cy="369332"/>
          </a:xfrm>
          <a:prstGeom prst="rect">
            <a:avLst/>
          </a:prstGeom>
        </p:spPr>
        <p:txBody>
          <a:bodyPr wrap="square">
            <a:spAutoFit/>
          </a:bodyPr>
          <a:lstStyle/>
          <a:p>
            <a:pPr algn="just"/>
            <a:r>
              <a:rPr lang="zh-CN" altLang="en-US" b="1" dirty="0">
                <a:solidFill>
                  <a:schemeClr val="accent1"/>
                </a:solidFill>
                <a:latin typeface="微软雅黑" panose="020B0503020204020204" pitchFamily="34" charset="-122"/>
                <a:ea typeface="微软雅黑" panose="020B0503020204020204" pitchFamily="34" charset="-122"/>
              </a:rPr>
              <a:t>添加</a:t>
            </a:r>
            <a:r>
              <a:rPr lang="zh-CN" altLang="en-US" b="1" dirty="0" smtClean="0">
                <a:solidFill>
                  <a:schemeClr val="accent1"/>
                </a:solidFill>
                <a:latin typeface="微软雅黑" panose="020B0503020204020204" pitchFamily="34" charset="-122"/>
                <a:ea typeface="微软雅黑" panose="020B0503020204020204" pitchFamily="34" charset="-122"/>
              </a:rPr>
              <a:t>您的</a:t>
            </a:r>
            <a:r>
              <a:rPr lang="zh-CN" altLang="en-US" b="1" dirty="0">
                <a:solidFill>
                  <a:schemeClr val="accent1"/>
                </a:solidFill>
                <a:latin typeface="微软雅黑" panose="020B0503020204020204" pitchFamily="34" charset="-122"/>
                <a:ea typeface="微软雅黑" panose="020B0503020204020204" pitchFamily="34" charset="-122"/>
              </a:rPr>
              <a:t>标题</a:t>
            </a:r>
            <a:endParaRPr lang="zh-CN" altLang="en-US" b="1" dirty="0">
              <a:solidFill>
                <a:schemeClr val="accent1"/>
              </a:solidFill>
              <a:latin typeface="微软雅黑" panose="020B0503020204020204" pitchFamily="34" charset="-122"/>
              <a:ea typeface="微软雅黑" panose="020B0503020204020204" pitchFamily="34" charset="-122"/>
            </a:endParaRPr>
          </a:p>
        </p:txBody>
      </p:sp>
      <p:sp>
        <p:nvSpPr>
          <p:cNvPr id="12" name="Freeform 130"/>
          <p:cNvSpPr>
            <a:spLocks noChangeAspect="1" noEditPoints="1"/>
          </p:cNvSpPr>
          <p:nvPr/>
        </p:nvSpPr>
        <p:spPr bwMode="auto">
          <a:xfrm>
            <a:off x="1731791" y="2104542"/>
            <a:ext cx="288000" cy="327805"/>
          </a:xfrm>
          <a:custGeom>
            <a:avLst/>
            <a:gdLst>
              <a:gd name="T0" fmla="*/ 943 w 1200"/>
              <a:gd name="T1" fmla="*/ 0 h 1372"/>
              <a:gd name="T2" fmla="*/ 1029 w 1200"/>
              <a:gd name="T3" fmla="*/ 86 h 1372"/>
              <a:gd name="T4" fmla="*/ 686 w 1200"/>
              <a:gd name="T5" fmla="*/ 429 h 1372"/>
              <a:gd name="T6" fmla="*/ 515 w 1200"/>
              <a:gd name="T7" fmla="*/ 257 h 1372"/>
              <a:gd name="T8" fmla="*/ 0 w 1200"/>
              <a:gd name="T9" fmla="*/ 772 h 1372"/>
              <a:gd name="T10" fmla="*/ 86 w 1200"/>
              <a:gd name="T11" fmla="*/ 857 h 1372"/>
              <a:gd name="T12" fmla="*/ 515 w 1200"/>
              <a:gd name="T13" fmla="*/ 429 h 1372"/>
              <a:gd name="T14" fmla="*/ 686 w 1200"/>
              <a:gd name="T15" fmla="*/ 600 h 1372"/>
              <a:gd name="T16" fmla="*/ 1115 w 1200"/>
              <a:gd name="T17" fmla="*/ 172 h 1372"/>
              <a:gd name="T18" fmla="*/ 1200 w 1200"/>
              <a:gd name="T19" fmla="*/ 257 h 1372"/>
              <a:gd name="T20" fmla="*/ 1200 w 1200"/>
              <a:gd name="T21" fmla="*/ 0 h 1372"/>
              <a:gd name="T22" fmla="*/ 943 w 1200"/>
              <a:gd name="T23" fmla="*/ 0 h 1372"/>
              <a:gd name="T24" fmla="*/ 1029 w 1200"/>
              <a:gd name="T25" fmla="*/ 429 h 1372"/>
              <a:gd name="T26" fmla="*/ 1200 w 1200"/>
              <a:gd name="T27" fmla="*/ 429 h 1372"/>
              <a:gd name="T28" fmla="*/ 1200 w 1200"/>
              <a:gd name="T29" fmla="*/ 1372 h 1372"/>
              <a:gd name="T30" fmla="*/ 1029 w 1200"/>
              <a:gd name="T31" fmla="*/ 1372 h 1372"/>
              <a:gd name="T32" fmla="*/ 1029 w 1200"/>
              <a:gd name="T33" fmla="*/ 429 h 1372"/>
              <a:gd name="T34" fmla="*/ 686 w 1200"/>
              <a:gd name="T35" fmla="*/ 686 h 1372"/>
              <a:gd name="T36" fmla="*/ 857 w 1200"/>
              <a:gd name="T37" fmla="*/ 686 h 1372"/>
              <a:gd name="T38" fmla="*/ 857 w 1200"/>
              <a:gd name="T39" fmla="*/ 1372 h 1372"/>
              <a:gd name="T40" fmla="*/ 686 w 1200"/>
              <a:gd name="T41" fmla="*/ 1372 h 1372"/>
              <a:gd name="T42" fmla="*/ 686 w 1200"/>
              <a:gd name="T43" fmla="*/ 686 h 1372"/>
              <a:gd name="T44" fmla="*/ 343 w 1200"/>
              <a:gd name="T45" fmla="*/ 772 h 1372"/>
              <a:gd name="T46" fmla="*/ 515 w 1200"/>
              <a:gd name="T47" fmla="*/ 772 h 1372"/>
              <a:gd name="T48" fmla="*/ 515 w 1200"/>
              <a:gd name="T49" fmla="*/ 1372 h 1372"/>
              <a:gd name="T50" fmla="*/ 343 w 1200"/>
              <a:gd name="T51" fmla="*/ 1372 h 1372"/>
              <a:gd name="T52" fmla="*/ 343 w 1200"/>
              <a:gd name="T53" fmla="*/ 772 h 1372"/>
              <a:gd name="T54" fmla="*/ 0 w 1200"/>
              <a:gd name="T55" fmla="*/ 943 h 1372"/>
              <a:gd name="T56" fmla="*/ 172 w 1200"/>
              <a:gd name="T57" fmla="*/ 943 h 1372"/>
              <a:gd name="T58" fmla="*/ 172 w 1200"/>
              <a:gd name="T59" fmla="*/ 1372 h 1372"/>
              <a:gd name="T60" fmla="*/ 0 w 1200"/>
              <a:gd name="T61" fmla="*/ 1372 h 1372"/>
              <a:gd name="T62" fmla="*/ 0 w 1200"/>
              <a:gd name="T63" fmla="*/ 943 h 13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200" h="1372">
                <a:moveTo>
                  <a:pt x="943" y="0"/>
                </a:moveTo>
                <a:lnTo>
                  <a:pt x="1029" y="86"/>
                </a:lnTo>
                <a:lnTo>
                  <a:pt x="686" y="429"/>
                </a:lnTo>
                <a:lnTo>
                  <a:pt x="515" y="257"/>
                </a:lnTo>
                <a:lnTo>
                  <a:pt x="0" y="772"/>
                </a:lnTo>
                <a:lnTo>
                  <a:pt x="86" y="857"/>
                </a:lnTo>
                <a:lnTo>
                  <a:pt x="515" y="429"/>
                </a:lnTo>
                <a:lnTo>
                  <a:pt x="686" y="600"/>
                </a:lnTo>
                <a:lnTo>
                  <a:pt x="1115" y="172"/>
                </a:lnTo>
                <a:lnTo>
                  <a:pt x="1200" y="257"/>
                </a:lnTo>
                <a:lnTo>
                  <a:pt x="1200" y="0"/>
                </a:lnTo>
                <a:lnTo>
                  <a:pt x="943" y="0"/>
                </a:lnTo>
                <a:close/>
                <a:moveTo>
                  <a:pt x="1029" y="429"/>
                </a:moveTo>
                <a:lnTo>
                  <a:pt x="1200" y="429"/>
                </a:lnTo>
                <a:lnTo>
                  <a:pt x="1200" y="1372"/>
                </a:lnTo>
                <a:lnTo>
                  <a:pt x="1029" y="1372"/>
                </a:lnTo>
                <a:lnTo>
                  <a:pt x="1029" y="429"/>
                </a:lnTo>
                <a:close/>
                <a:moveTo>
                  <a:pt x="686" y="686"/>
                </a:moveTo>
                <a:lnTo>
                  <a:pt x="857" y="686"/>
                </a:lnTo>
                <a:lnTo>
                  <a:pt x="857" y="1372"/>
                </a:lnTo>
                <a:lnTo>
                  <a:pt x="686" y="1372"/>
                </a:lnTo>
                <a:lnTo>
                  <a:pt x="686" y="686"/>
                </a:lnTo>
                <a:close/>
                <a:moveTo>
                  <a:pt x="343" y="772"/>
                </a:moveTo>
                <a:lnTo>
                  <a:pt x="515" y="772"/>
                </a:lnTo>
                <a:lnTo>
                  <a:pt x="515" y="1372"/>
                </a:lnTo>
                <a:lnTo>
                  <a:pt x="343" y="1372"/>
                </a:lnTo>
                <a:lnTo>
                  <a:pt x="343" y="772"/>
                </a:lnTo>
                <a:close/>
                <a:moveTo>
                  <a:pt x="0" y="943"/>
                </a:moveTo>
                <a:lnTo>
                  <a:pt x="172" y="943"/>
                </a:lnTo>
                <a:lnTo>
                  <a:pt x="172" y="1372"/>
                </a:lnTo>
                <a:lnTo>
                  <a:pt x="0" y="1372"/>
                </a:lnTo>
                <a:lnTo>
                  <a:pt x="0" y="943"/>
                </a:lnTo>
                <a:close/>
              </a:path>
            </a:pathLst>
          </a:custGeom>
          <a:solidFill>
            <a:schemeClr val="bg1"/>
          </a:solidFill>
          <a:ln>
            <a:noFill/>
          </a:ln>
        </p:spPr>
        <p:txBody>
          <a:bodyPr vert="horz" wrap="square" lIns="91440" tIns="45720" rIns="91440" bIns="45720" numCol="1" anchor="t" anchorCtr="0" compatLnSpc="1"/>
          <a:lstStyle/>
          <a:p>
            <a:endParaRPr lang="zh-CN" altLang="en-US"/>
          </a:p>
        </p:txBody>
      </p:sp>
      <p:sp>
        <p:nvSpPr>
          <p:cNvPr id="13" name="Oval 87"/>
          <p:cNvSpPr/>
          <p:nvPr/>
        </p:nvSpPr>
        <p:spPr bwMode="auto">
          <a:xfrm>
            <a:off x="1493361" y="3220647"/>
            <a:ext cx="764860" cy="765060"/>
          </a:xfrm>
          <a:prstGeom prst="ellipse">
            <a:avLst/>
          </a:prstGeom>
          <a:solidFill>
            <a:schemeClr val="accent2"/>
          </a:solidFill>
          <a:ln>
            <a:noFill/>
          </a:ln>
          <a:effectLst>
            <a:outerShdw blurRad="203200" dist="152400" dir="2700000" algn="tl" rotWithShape="0">
              <a:prstClr val="black">
                <a:alpha val="60000"/>
              </a:prstClr>
            </a:outerShdw>
          </a:effectLst>
        </p:spPr>
        <p:style>
          <a:lnRef idx="2">
            <a:scrgbClr r="0" g="0" b="0"/>
          </a:lnRef>
          <a:fillRef idx="1">
            <a:scrgbClr r="0" g="0" b="0"/>
          </a:fillRef>
          <a:effectRef idx="0">
            <a:schemeClr val="accent3">
              <a:hueOff val="0"/>
              <a:satOff val="0"/>
              <a:lumOff val="0"/>
              <a:alphaOff val="0"/>
            </a:schemeClr>
          </a:effectRef>
          <a:fontRef idx="minor">
            <a:schemeClr val="lt1"/>
          </a:fontRef>
        </p:style>
        <p:txBody>
          <a:bodyPr vert="horz" wrap="square" lIns="109710" tIns="54855" rIns="109710" bIns="54855" numCol="1" anchor="t" anchorCtr="0" compatLnSpc="1"/>
          <a:lstStyle/>
          <a:p>
            <a:endParaRPr lang="en-US" sz="900" dirty="0">
              <a:latin typeface="微软雅黑" panose="020B0503020204020204" pitchFamily="34" charset="-122"/>
            </a:endParaRPr>
          </a:p>
        </p:txBody>
      </p:sp>
      <p:sp>
        <p:nvSpPr>
          <p:cNvPr id="14" name="矩形 13"/>
          <p:cNvSpPr/>
          <p:nvPr/>
        </p:nvSpPr>
        <p:spPr>
          <a:xfrm>
            <a:off x="2328561" y="3401338"/>
            <a:ext cx="3610119" cy="738664"/>
          </a:xfrm>
          <a:prstGeom prst="rect">
            <a:avLst/>
          </a:prstGeom>
        </p:spPr>
        <p:txBody>
          <a:bodyPr wrap="square">
            <a:spAutoFit/>
          </a:bodyPr>
          <a:lstStyle/>
          <a:p>
            <a:pPr algn="just"/>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在这里输入您的文字内容，或者将您的文字内容复制在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这里。在这里输入您的文字内容，或者将您的文字内容复制在这里</a:t>
            </a:r>
            <a:endPar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5" name="矩形 14"/>
          <p:cNvSpPr/>
          <p:nvPr/>
        </p:nvSpPr>
        <p:spPr>
          <a:xfrm>
            <a:off x="2328561" y="3060142"/>
            <a:ext cx="2232154" cy="369332"/>
          </a:xfrm>
          <a:prstGeom prst="rect">
            <a:avLst/>
          </a:prstGeom>
        </p:spPr>
        <p:txBody>
          <a:bodyPr wrap="square">
            <a:spAutoFit/>
          </a:bodyPr>
          <a:lstStyle/>
          <a:p>
            <a:pPr algn="just"/>
            <a:r>
              <a:rPr lang="zh-CN" altLang="en-US" b="1" dirty="0">
                <a:solidFill>
                  <a:schemeClr val="accent1"/>
                </a:solidFill>
                <a:latin typeface="微软雅黑" panose="020B0503020204020204" pitchFamily="34" charset="-122"/>
                <a:ea typeface="微软雅黑" panose="020B0503020204020204" pitchFamily="34" charset="-122"/>
              </a:rPr>
              <a:t>添加</a:t>
            </a:r>
            <a:r>
              <a:rPr lang="zh-CN" altLang="en-US" b="1" dirty="0" smtClean="0">
                <a:solidFill>
                  <a:schemeClr val="accent1"/>
                </a:solidFill>
                <a:latin typeface="微软雅黑" panose="020B0503020204020204" pitchFamily="34" charset="-122"/>
                <a:ea typeface="微软雅黑" panose="020B0503020204020204" pitchFamily="34" charset="-122"/>
              </a:rPr>
              <a:t>您的</a:t>
            </a:r>
            <a:r>
              <a:rPr lang="zh-CN" altLang="en-US" b="1" dirty="0">
                <a:solidFill>
                  <a:schemeClr val="accent1"/>
                </a:solidFill>
                <a:latin typeface="微软雅黑" panose="020B0503020204020204" pitchFamily="34" charset="-122"/>
                <a:ea typeface="微软雅黑" panose="020B0503020204020204" pitchFamily="34" charset="-122"/>
              </a:rPr>
              <a:t>标题</a:t>
            </a:r>
            <a:endParaRPr lang="zh-CN" altLang="en-US" b="1" dirty="0">
              <a:solidFill>
                <a:schemeClr val="accent1"/>
              </a:solidFill>
              <a:latin typeface="微软雅黑" panose="020B0503020204020204" pitchFamily="34" charset="-122"/>
              <a:ea typeface="微软雅黑" panose="020B0503020204020204" pitchFamily="34" charset="-122"/>
            </a:endParaRPr>
          </a:p>
        </p:txBody>
      </p:sp>
      <p:grpSp>
        <p:nvGrpSpPr>
          <p:cNvPr id="16" name="组合 15"/>
          <p:cNvGrpSpPr>
            <a:grpSpLocks noChangeAspect="1"/>
          </p:cNvGrpSpPr>
          <p:nvPr/>
        </p:nvGrpSpPr>
        <p:grpSpPr>
          <a:xfrm>
            <a:off x="1695791" y="3444262"/>
            <a:ext cx="360000" cy="317831"/>
            <a:chOff x="10044251" y="4522834"/>
            <a:chExt cx="745082" cy="657806"/>
          </a:xfrm>
          <a:solidFill>
            <a:schemeClr val="bg1"/>
          </a:solidFill>
          <a:effectLst/>
        </p:grpSpPr>
        <p:sp>
          <p:nvSpPr>
            <p:cNvPr id="17" name="Oval 423"/>
            <p:cNvSpPr>
              <a:spLocks noChangeArrowheads="1"/>
            </p:cNvSpPr>
            <p:nvPr/>
          </p:nvSpPr>
          <p:spPr bwMode="auto">
            <a:xfrm>
              <a:off x="10603243" y="4610108"/>
              <a:ext cx="173829" cy="2012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8" name="Freeform 424"/>
            <p:cNvSpPr/>
            <p:nvPr/>
          </p:nvSpPr>
          <p:spPr bwMode="auto">
            <a:xfrm>
              <a:off x="10567179" y="4817837"/>
              <a:ext cx="222154" cy="298610"/>
            </a:xfrm>
            <a:custGeom>
              <a:avLst/>
              <a:gdLst>
                <a:gd name="T0" fmla="*/ 65 w 130"/>
                <a:gd name="T1" fmla="*/ 3 h 175"/>
                <a:gd name="T2" fmla="*/ 52 w 130"/>
                <a:gd name="T3" fmla="*/ 89 h 175"/>
                <a:gd name="T4" fmla="*/ 14 w 130"/>
                <a:gd name="T5" fmla="*/ 112 h 175"/>
                <a:gd name="T6" fmla="*/ 14 w 130"/>
                <a:gd name="T7" fmla="*/ 78 h 175"/>
                <a:gd name="T8" fmla="*/ 65 w 130"/>
                <a:gd name="T9" fmla="*/ 3 h 175"/>
                <a:gd name="T10" fmla="*/ 9 w 130"/>
                <a:gd name="T11" fmla="*/ 58 h 175"/>
                <a:gd name="T12" fmla="*/ 0 w 130"/>
                <a:gd name="T13" fmla="*/ 89 h 175"/>
                <a:gd name="T14" fmla="*/ 0 w 130"/>
                <a:gd name="T15" fmla="*/ 137 h 175"/>
                <a:gd name="T16" fmla="*/ 7 w 130"/>
                <a:gd name="T17" fmla="*/ 160 h 175"/>
                <a:gd name="T18" fmla="*/ 65 w 130"/>
                <a:gd name="T19" fmla="*/ 175 h 175"/>
                <a:gd name="T20" fmla="*/ 130 w 130"/>
                <a:gd name="T21" fmla="*/ 149 h 175"/>
                <a:gd name="T22" fmla="*/ 130 w 130"/>
                <a:gd name="T23" fmla="*/ 45 h 175"/>
                <a:gd name="T24" fmla="*/ 65 w 130"/>
                <a:gd name="T25" fmla="*/ 3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 h="175">
                  <a:moveTo>
                    <a:pt x="65" y="3"/>
                  </a:moveTo>
                  <a:cubicBezTo>
                    <a:pt x="52" y="89"/>
                    <a:pt x="52" y="89"/>
                    <a:pt x="52" y="89"/>
                  </a:cubicBezTo>
                  <a:cubicBezTo>
                    <a:pt x="14" y="112"/>
                    <a:pt x="14" y="112"/>
                    <a:pt x="14" y="112"/>
                  </a:cubicBezTo>
                  <a:cubicBezTo>
                    <a:pt x="14" y="78"/>
                    <a:pt x="14" y="78"/>
                    <a:pt x="14" y="78"/>
                  </a:cubicBezTo>
                  <a:cubicBezTo>
                    <a:pt x="65" y="3"/>
                    <a:pt x="65" y="3"/>
                    <a:pt x="65" y="3"/>
                  </a:cubicBezTo>
                  <a:cubicBezTo>
                    <a:pt x="35" y="3"/>
                    <a:pt x="18" y="33"/>
                    <a:pt x="9" y="58"/>
                  </a:cubicBezTo>
                  <a:cubicBezTo>
                    <a:pt x="3" y="75"/>
                    <a:pt x="0" y="89"/>
                    <a:pt x="0" y="89"/>
                  </a:cubicBezTo>
                  <a:cubicBezTo>
                    <a:pt x="0" y="89"/>
                    <a:pt x="0" y="116"/>
                    <a:pt x="0" y="137"/>
                  </a:cubicBezTo>
                  <a:cubicBezTo>
                    <a:pt x="0" y="146"/>
                    <a:pt x="2" y="153"/>
                    <a:pt x="7" y="160"/>
                  </a:cubicBezTo>
                  <a:cubicBezTo>
                    <a:pt x="14" y="169"/>
                    <a:pt x="31" y="175"/>
                    <a:pt x="65" y="175"/>
                  </a:cubicBezTo>
                  <a:cubicBezTo>
                    <a:pt x="122" y="175"/>
                    <a:pt x="130" y="149"/>
                    <a:pt x="130" y="149"/>
                  </a:cubicBezTo>
                  <a:cubicBezTo>
                    <a:pt x="130" y="149"/>
                    <a:pt x="130" y="89"/>
                    <a:pt x="130" y="45"/>
                  </a:cubicBezTo>
                  <a:cubicBezTo>
                    <a:pt x="130" y="0"/>
                    <a:pt x="65" y="3"/>
                    <a:pt x="65"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19" name="Freeform 425"/>
            <p:cNvSpPr/>
            <p:nvPr/>
          </p:nvSpPr>
          <p:spPr bwMode="auto">
            <a:xfrm>
              <a:off x="10229620" y="5001763"/>
              <a:ext cx="362082" cy="178877"/>
            </a:xfrm>
            <a:custGeom>
              <a:avLst/>
              <a:gdLst>
                <a:gd name="T0" fmla="*/ 187 w 212"/>
                <a:gd name="T1" fmla="*/ 55 h 105"/>
                <a:gd name="T2" fmla="*/ 178 w 212"/>
                <a:gd name="T3" fmla="*/ 0 h 105"/>
                <a:gd name="T4" fmla="*/ 110 w 212"/>
                <a:gd name="T5" fmla="*/ 20 h 105"/>
                <a:gd name="T6" fmla="*/ 44 w 212"/>
                <a:gd name="T7" fmla="*/ 0 h 105"/>
                <a:gd name="T8" fmla="*/ 30 w 212"/>
                <a:gd name="T9" fmla="*/ 56 h 105"/>
                <a:gd name="T10" fmla="*/ 0 w 212"/>
                <a:gd name="T11" fmla="*/ 72 h 105"/>
                <a:gd name="T12" fmla="*/ 110 w 212"/>
                <a:gd name="T13" fmla="*/ 105 h 105"/>
                <a:gd name="T14" fmla="*/ 212 w 212"/>
                <a:gd name="T15" fmla="*/ 72 h 105"/>
                <a:gd name="T16" fmla="*/ 187 w 212"/>
                <a:gd name="T17" fmla="*/ 55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2" h="105">
                  <a:moveTo>
                    <a:pt x="187" y="55"/>
                  </a:moveTo>
                  <a:cubicBezTo>
                    <a:pt x="173" y="33"/>
                    <a:pt x="178" y="0"/>
                    <a:pt x="178" y="0"/>
                  </a:cubicBezTo>
                  <a:cubicBezTo>
                    <a:pt x="178" y="0"/>
                    <a:pt x="156" y="20"/>
                    <a:pt x="110" y="20"/>
                  </a:cubicBezTo>
                  <a:cubicBezTo>
                    <a:pt x="64" y="20"/>
                    <a:pt x="44" y="0"/>
                    <a:pt x="44" y="0"/>
                  </a:cubicBezTo>
                  <a:cubicBezTo>
                    <a:pt x="44" y="0"/>
                    <a:pt x="49" y="34"/>
                    <a:pt x="30" y="56"/>
                  </a:cubicBezTo>
                  <a:cubicBezTo>
                    <a:pt x="23" y="64"/>
                    <a:pt x="14" y="70"/>
                    <a:pt x="0" y="72"/>
                  </a:cubicBezTo>
                  <a:cubicBezTo>
                    <a:pt x="0" y="72"/>
                    <a:pt x="32" y="105"/>
                    <a:pt x="110" y="105"/>
                  </a:cubicBezTo>
                  <a:cubicBezTo>
                    <a:pt x="187" y="105"/>
                    <a:pt x="212" y="72"/>
                    <a:pt x="212" y="72"/>
                  </a:cubicBezTo>
                  <a:cubicBezTo>
                    <a:pt x="200" y="70"/>
                    <a:pt x="193" y="63"/>
                    <a:pt x="187" y="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0" name="Freeform 426"/>
            <p:cNvSpPr/>
            <p:nvPr/>
          </p:nvSpPr>
          <p:spPr bwMode="auto">
            <a:xfrm>
              <a:off x="10275782" y="4701711"/>
              <a:ext cx="283463" cy="256054"/>
            </a:xfrm>
            <a:custGeom>
              <a:avLst/>
              <a:gdLst>
                <a:gd name="T0" fmla="*/ 75 w 166"/>
                <a:gd name="T1" fmla="*/ 150 h 150"/>
                <a:gd name="T2" fmla="*/ 91 w 166"/>
                <a:gd name="T3" fmla="*/ 150 h 150"/>
                <a:gd name="T4" fmla="*/ 166 w 166"/>
                <a:gd name="T5" fmla="*/ 125 h 150"/>
                <a:gd name="T6" fmla="*/ 166 w 166"/>
                <a:gd name="T7" fmla="*/ 122 h 150"/>
                <a:gd name="T8" fmla="*/ 166 w 166"/>
                <a:gd name="T9" fmla="*/ 59 h 150"/>
                <a:gd name="T10" fmla="*/ 108 w 166"/>
                <a:gd name="T11" fmla="*/ 0 h 150"/>
                <a:gd name="T12" fmla="*/ 108 w 166"/>
                <a:gd name="T13" fmla="*/ 0 h 150"/>
                <a:gd name="T14" fmla="*/ 83 w 166"/>
                <a:gd name="T15" fmla="*/ 10 h 150"/>
                <a:gd name="T16" fmla="*/ 102 w 166"/>
                <a:gd name="T17" fmla="*/ 82 h 150"/>
                <a:gd name="T18" fmla="*/ 83 w 166"/>
                <a:gd name="T19" fmla="*/ 111 h 150"/>
                <a:gd name="T20" fmla="*/ 63 w 166"/>
                <a:gd name="T21" fmla="*/ 82 h 150"/>
                <a:gd name="T22" fmla="*/ 83 w 166"/>
                <a:gd name="T23" fmla="*/ 10 h 150"/>
                <a:gd name="T24" fmla="*/ 58 w 166"/>
                <a:gd name="T25" fmla="*/ 0 h 150"/>
                <a:gd name="T26" fmla="*/ 0 w 166"/>
                <a:gd name="T27" fmla="*/ 59 h 150"/>
                <a:gd name="T28" fmla="*/ 0 w 166"/>
                <a:gd name="T29" fmla="*/ 122 h 150"/>
                <a:gd name="T30" fmla="*/ 0 w 166"/>
                <a:gd name="T31" fmla="*/ 123 h 150"/>
                <a:gd name="T32" fmla="*/ 75 w 166"/>
                <a:gd name="T33" fmla="*/ 150 h 1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50">
                  <a:moveTo>
                    <a:pt x="75" y="150"/>
                  </a:moveTo>
                  <a:cubicBezTo>
                    <a:pt x="91" y="150"/>
                    <a:pt x="91" y="150"/>
                    <a:pt x="91" y="150"/>
                  </a:cubicBezTo>
                  <a:cubicBezTo>
                    <a:pt x="150" y="150"/>
                    <a:pt x="163" y="132"/>
                    <a:pt x="166" y="125"/>
                  </a:cubicBezTo>
                  <a:cubicBezTo>
                    <a:pt x="166" y="123"/>
                    <a:pt x="166" y="122"/>
                    <a:pt x="166" y="122"/>
                  </a:cubicBezTo>
                  <a:cubicBezTo>
                    <a:pt x="166" y="122"/>
                    <a:pt x="166" y="113"/>
                    <a:pt x="166" y="59"/>
                  </a:cubicBezTo>
                  <a:cubicBezTo>
                    <a:pt x="166" y="22"/>
                    <a:pt x="130" y="6"/>
                    <a:pt x="108" y="0"/>
                  </a:cubicBezTo>
                  <a:cubicBezTo>
                    <a:pt x="108" y="0"/>
                    <a:pt x="108" y="0"/>
                    <a:pt x="108" y="0"/>
                  </a:cubicBezTo>
                  <a:cubicBezTo>
                    <a:pt x="83" y="10"/>
                    <a:pt x="83" y="10"/>
                    <a:pt x="83" y="10"/>
                  </a:cubicBezTo>
                  <a:cubicBezTo>
                    <a:pt x="102" y="82"/>
                    <a:pt x="102" y="82"/>
                    <a:pt x="102" y="82"/>
                  </a:cubicBezTo>
                  <a:cubicBezTo>
                    <a:pt x="83" y="111"/>
                    <a:pt x="83" y="111"/>
                    <a:pt x="83" y="111"/>
                  </a:cubicBezTo>
                  <a:cubicBezTo>
                    <a:pt x="63" y="82"/>
                    <a:pt x="63" y="82"/>
                    <a:pt x="63" y="82"/>
                  </a:cubicBezTo>
                  <a:cubicBezTo>
                    <a:pt x="83" y="10"/>
                    <a:pt x="83" y="10"/>
                    <a:pt x="83" y="10"/>
                  </a:cubicBezTo>
                  <a:cubicBezTo>
                    <a:pt x="58" y="0"/>
                    <a:pt x="58" y="0"/>
                    <a:pt x="58" y="0"/>
                  </a:cubicBezTo>
                  <a:cubicBezTo>
                    <a:pt x="36" y="6"/>
                    <a:pt x="0" y="22"/>
                    <a:pt x="0" y="59"/>
                  </a:cubicBezTo>
                  <a:cubicBezTo>
                    <a:pt x="0" y="113"/>
                    <a:pt x="0" y="122"/>
                    <a:pt x="0" y="122"/>
                  </a:cubicBezTo>
                  <a:cubicBezTo>
                    <a:pt x="0" y="122"/>
                    <a:pt x="0" y="123"/>
                    <a:pt x="0" y="123"/>
                  </a:cubicBezTo>
                  <a:cubicBezTo>
                    <a:pt x="1" y="127"/>
                    <a:pt x="9" y="150"/>
                    <a:pt x="75" y="15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1" name="Oval 427"/>
            <p:cNvSpPr>
              <a:spLocks noChangeArrowheads="1"/>
            </p:cNvSpPr>
            <p:nvPr/>
          </p:nvSpPr>
          <p:spPr bwMode="auto">
            <a:xfrm>
              <a:off x="10345746" y="4522834"/>
              <a:ext cx="143535" cy="16733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2" name="Freeform 428"/>
            <p:cNvSpPr/>
            <p:nvPr/>
          </p:nvSpPr>
          <p:spPr bwMode="auto">
            <a:xfrm>
              <a:off x="10044251" y="4816394"/>
              <a:ext cx="219990" cy="297889"/>
            </a:xfrm>
            <a:custGeom>
              <a:avLst/>
              <a:gdLst>
                <a:gd name="T0" fmla="*/ 129 w 129"/>
                <a:gd name="T1" fmla="*/ 138 h 175"/>
                <a:gd name="T2" fmla="*/ 129 w 129"/>
                <a:gd name="T3" fmla="*/ 89 h 175"/>
                <a:gd name="T4" fmla="*/ 121 w 129"/>
                <a:gd name="T5" fmla="*/ 58 h 175"/>
                <a:gd name="T6" fmla="*/ 65 w 129"/>
                <a:gd name="T7" fmla="*/ 3 h 175"/>
                <a:gd name="T8" fmla="*/ 116 w 129"/>
                <a:gd name="T9" fmla="*/ 78 h 175"/>
                <a:gd name="T10" fmla="*/ 116 w 129"/>
                <a:gd name="T11" fmla="*/ 113 h 175"/>
                <a:gd name="T12" fmla="*/ 78 w 129"/>
                <a:gd name="T13" fmla="*/ 89 h 175"/>
                <a:gd name="T14" fmla="*/ 65 w 129"/>
                <a:gd name="T15" fmla="*/ 3 h 175"/>
                <a:gd name="T16" fmla="*/ 0 w 129"/>
                <a:gd name="T17" fmla="*/ 45 h 175"/>
                <a:gd name="T18" fmla="*/ 0 w 129"/>
                <a:gd name="T19" fmla="*/ 149 h 175"/>
                <a:gd name="T20" fmla="*/ 65 w 129"/>
                <a:gd name="T21" fmla="*/ 175 h 175"/>
                <a:gd name="T22" fmla="*/ 122 w 129"/>
                <a:gd name="T23" fmla="*/ 161 h 175"/>
                <a:gd name="T24" fmla="*/ 129 w 129"/>
                <a:gd name="T25" fmla="*/ 138 h 1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9" h="175">
                  <a:moveTo>
                    <a:pt x="129" y="138"/>
                  </a:moveTo>
                  <a:cubicBezTo>
                    <a:pt x="129" y="117"/>
                    <a:pt x="129" y="89"/>
                    <a:pt x="129" y="89"/>
                  </a:cubicBezTo>
                  <a:cubicBezTo>
                    <a:pt x="129" y="89"/>
                    <a:pt x="127" y="75"/>
                    <a:pt x="121" y="58"/>
                  </a:cubicBezTo>
                  <a:cubicBezTo>
                    <a:pt x="112" y="33"/>
                    <a:pt x="95" y="3"/>
                    <a:pt x="65" y="3"/>
                  </a:cubicBezTo>
                  <a:cubicBezTo>
                    <a:pt x="116" y="78"/>
                    <a:pt x="116" y="78"/>
                    <a:pt x="116" y="78"/>
                  </a:cubicBezTo>
                  <a:cubicBezTo>
                    <a:pt x="116" y="113"/>
                    <a:pt x="116" y="113"/>
                    <a:pt x="116" y="113"/>
                  </a:cubicBezTo>
                  <a:cubicBezTo>
                    <a:pt x="78" y="89"/>
                    <a:pt x="78" y="89"/>
                    <a:pt x="78" y="89"/>
                  </a:cubicBezTo>
                  <a:cubicBezTo>
                    <a:pt x="65" y="3"/>
                    <a:pt x="65" y="3"/>
                    <a:pt x="65" y="3"/>
                  </a:cubicBezTo>
                  <a:cubicBezTo>
                    <a:pt x="65" y="3"/>
                    <a:pt x="0" y="0"/>
                    <a:pt x="0" y="45"/>
                  </a:cubicBezTo>
                  <a:cubicBezTo>
                    <a:pt x="0" y="90"/>
                    <a:pt x="0" y="149"/>
                    <a:pt x="0" y="149"/>
                  </a:cubicBezTo>
                  <a:cubicBezTo>
                    <a:pt x="0" y="149"/>
                    <a:pt x="8" y="175"/>
                    <a:pt x="65" y="175"/>
                  </a:cubicBezTo>
                  <a:cubicBezTo>
                    <a:pt x="97" y="175"/>
                    <a:pt x="114" y="170"/>
                    <a:pt x="122" y="161"/>
                  </a:cubicBezTo>
                  <a:cubicBezTo>
                    <a:pt x="128" y="155"/>
                    <a:pt x="129" y="147"/>
                    <a:pt x="129" y="13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23" name="Oval 429"/>
            <p:cNvSpPr>
              <a:spLocks noChangeArrowheads="1"/>
            </p:cNvSpPr>
            <p:nvPr/>
          </p:nvSpPr>
          <p:spPr bwMode="auto">
            <a:xfrm>
              <a:off x="10055791" y="4607944"/>
              <a:ext cx="173829" cy="203401"/>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sp>
        <p:nvSpPr>
          <p:cNvPr id="24" name="矩形 23"/>
          <p:cNvSpPr/>
          <p:nvPr/>
        </p:nvSpPr>
        <p:spPr>
          <a:xfrm>
            <a:off x="7172656" y="3026090"/>
            <a:ext cx="1752482" cy="646331"/>
          </a:xfrm>
          <a:prstGeom prst="rect">
            <a:avLst/>
          </a:prstGeom>
        </p:spPr>
        <p:txBody>
          <a:bodyPr wrap="square">
            <a:spAutoFit/>
          </a:bodyPr>
          <a:lstStyle/>
          <a:p>
            <a:pPr algn="ctr"/>
            <a:r>
              <a:rPr lang="zh-CN" altLang="en-US" sz="3600" b="1" dirty="0" smtClean="0">
                <a:solidFill>
                  <a:schemeClr val="accent1"/>
                </a:solidFill>
                <a:latin typeface="微软雅黑" panose="020B0503020204020204" pitchFamily="34" charset="-122"/>
                <a:ea typeface="微软雅黑" panose="020B0503020204020204" pitchFamily="34" charset="-122"/>
              </a:rPr>
              <a:t>关键词</a:t>
            </a:r>
            <a:endParaRPr lang="zh-CN" altLang="en-US" sz="3600" b="1" dirty="0">
              <a:solidFill>
                <a:schemeClr val="accent1"/>
              </a:solidFill>
              <a:latin typeface="微软雅黑" panose="020B0503020204020204" pitchFamily="34" charset="-122"/>
              <a:ea typeface="微软雅黑" panose="020B0503020204020204" pitchFamily="34" charset="-122"/>
            </a:endParaRPr>
          </a:p>
        </p:txBody>
      </p:sp>
      <p:sp>
        <p:nvSpPr>
          <p:cNvPr id="25" name="矩形 24"/>
          <p:cNvSpPr/>
          <p:nvPr/>
        </p:nvSpPr>
        <p:spPr>
          <a:xfrm>
            <a:off x="7672027" y="2007786"/>
            <a:ext cx="1434165" cy="523220"/>
          </a:xfrm>
          <a:prstGeom prst="rect">
            <a:avLst/>
          </a:prstGeom>
        </p:spPr>
        <p:txBody>
          <a:bodyPr wrap="square">
            <a:spAutoFit/>
          </a:bodyPr>
          <a:lstStyle/>
          <a:p>
            <a:pPr algn="ctr"/>
            <a:r>
              <a:rPr lang="zh-CN" altLang="en-US" sz="2800" b="1" dirty="0" smtClean="0">
                <a:solidFill>
                  <a:schemeClr val="accent1"/>
                </a:solidFill>
                <a:latin typeface="微软雅黑" panose="020B0503020204020204" pitchFamily="34" charset="-122"/>
                <a:ea typeface="微软雅黑" panose="020B0503020204020204" pitchFamily="34" charset="-122"/>
              </a:rPr>
              <a:t>关键词</a:t>
            </a:r>
            <a:endParaRPr lang="zh-CN" altLang="en-US" sz="2800" b="1" dirty="0">
              <a:solidFill>
                <a:schemeClr val="accent1"/>
              </a:solidFill>
              <a:latin typeface="微软雅黑" panose="020B0503020204020204" pitchFamily="34" charset="-122"/>
              <a:ea typeface="微软雅黑" panose="020B0503020204020204" pitchFamily="34" charset="-122"/>
            </a:endParaRPr>
          </a:p>
        </p:txBody>
      </p:sp>
      <p:sp>
        <p:nvSpPr>
          <p:cNvPr id="26" name="矩形 25"/>
          <p:cNvSpPr/>
          <p:nvPr/>
        </p:nvSpPr>
        <p:spPr>
          <a:xfrm>
            <a:off x="7756107" y="3837206"/>
            <a:ext cx="1187821" cy="461665"/>
          </a:xfrm>
          <a:prstGeom prst="rect">
            <a:avLst/>
          </a:prstGeom>
        </p:spPr>
        <p:txBody>
          <a:bodyPr wrap="square">
            <a:spAutoFit/>
          </a:bodyPr>
          <a:lstStyle/>
          <a:p>
            <a:pPr algn="ctr"/>
            <a:r>
              <a:rPr lang="zh-CN" altLang="en-US" sz="2400" b="1" dirty="0" smtClean="0">
                <a:solidFill>
                  <a:schemeClr val="accent1"/>
                </a:solidFill>
                <a:latin typeface="微软雅黑" panose="020B0503020204020204" pitchFamily="34" charset="-122"/>
                <a:ea typeface="微软雅黑" panose="020B0503020204020204" pitchFamily="34" charset="-122"/>
              </a:rPr>
              <a:t>关键词</a:t>
            </a:r>
            <a:endParaRPr lang="zh-CN" altLang="en-US" sz="2400" b="1" dirty="0">
              <a:solidFill>
                <a:schemeClr val="accent1"/>
              </a:solidFill>
              <a:latin typeface="微软雅黑" panose="020B0503020204020204" pitchFamily="34" charset="-122"/>
              <a:ea typeface="微软雅黑" panose="020B0503020204020204" pitchFamily="34" charset="-122"/>
            </a:endParaRPr>
          </a:p>
        </p:txBody>
      </p:sp>
      <p:sp>
        <p:nvSpPr>
          <p:cNvPr id="27" name="矩形 26"/>
          <p:cNvSpPr/>
          <p:nvPr/>
        </p:nvSpPr>
        <p:spPr>
          <a:xfrm>
            <a:off x="7059323" y="2502870"/>
            <a:ext cx="101064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关键词</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28" name="矩形 27"/>
          <p:cNvSpPr/>
          <p:nvPr/>
        </p:nvSpPr>
        <p:spPr>
          <a:xfrm>
            <a:off x="8239864" y="2547409"/>
            <a:ext cx="863296" cy="338554"/>
          </a:xfrm>
          <a:prstGeom prst="rect">
            <a:avLst/>
          </a:prstGeom>
        </p:spPr>
        <p:txBody>
          <a:bodyPr wrap="square">
            <a:spAutoFit/>
          </a:bodyPr>
          <a:lstStyle/>
          <a:p>
            <a:pPr algn="ctr"/>
            <a:r>
              <a:rPr lang="zh-CN" altLang="en-US" sz="1600" b="1" dirty="0" smtClean="0">
                <a:solidFill>
                  <a:schemeClr val="accent1"/>
                </a:solidFill>
                <a:latin typeface="微软雅黑" panose="020B0503020204020204" pitchFamily="34" charset="-122"/>
                <a:ea typeface="微软雅黑" panose="020B0503020204020204" pitchFamily="34" charset="-122"/>
              </a:rPr>
              <a:t>关键词</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sp>
        <p:nvSpPr>
          <p:cNvPr id="29" name="矩形 28"/>
          <p:cNvSpPr/>
          <p:nvPr/>
        </p:nvSpPr>
        <p:spPr>
          <a:xfrm>
            <a:off x="8701854" y="3621010"/>
            <a:ext cx="802613" cy="276999"/>
          </a:xfrm>
          <a:prstGeom prst="rect">
            <a:avLst/>
          </a:prstGeom>
        </p:spPr>
        <p:txBody>
          <a:bodyPr wrap="square">
            <a:spAutoFit/>
          </a:bodyPr>
          <a:lstStyle/>
          <a:p>
            <a:pPr algn="ctr"/>
            <a:r>
              <a:rPr lang="zh-CN" altLang="en-US" sz="1200" b="1" dirty="0" smtClean="0">
                <a:solidFill>
                  <a:schemeClr val="accent1"/>
                </a:solidFill>
                <a:latin typeface="微软雅黑" panose="020B0503020204020204" pitchFamily="34" charset="-122"/>
                <a:ea typeface="微软雅黑" panose="020B0503020204020204" pitchFamily="34" charset="-122"/>
              </a:rPr>
              <a:t>关键词</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30" name="矩形 29"/>
          <p:cNvSpPr/>
          <p:nvPr/>
        </p:nvSpPr>
        <p:spPr>
          <a:xfrm>
            <a:off x="8671512" y="2902366"/>
            <a:ext cx="1010647" cy="400110"/>
          </a:xfrm>
          <a:prstGeom prst="rect">
            <a:avLst/>
          </a:prstGeom>
        </p:spPr>
        <p:txBody>
          <a:bodyPr wrap="square">
            <a:spAutoFit/>
          </a:bodyPr>
          <a:lstStyle/>
          <a:p>
            <a:pPr algn="ctr"/>
            <a:r>
              <a:rPr lang="zh-CN" altLang="en-US" sz="2000" b="1" dirty="0" smtClean="0">
                <a:solidFill>
                  <a:schemeClr val="accent1"/>
                </a:solidFill>
                <a:latin typeface="微软雅黑" panose="020B0503020204020204" pitchFamily="34" charset="-122"/>
                <a:ea typeface="微软雅黑" panose="020B0503020204020204" pitchFamily="34" charset="-122"/>
              </a:rPr>
              <a:t>关键词</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31" name="矩形 30"/>
          <p:cNvSpPr/>
          <p:nvPr/>
        </p:nvSpPr>
        <p:spPr>
          <a:xfrm>
            <a:off x="7185601" y="3588775"/>
            <a:ext cx="863296" cy="338554"/>
          </a:xfrm>
          <a:prstGeom prst="rect">
            <a:avLst/>
          </a:prstGeom>
        </p:spPr>
        <p:txBody>
          <a:bodyPr wrap="square">
            <a:spAutoFit/>
          </a:bodyPr>
          <a:lstStyle/>
          <a:p>
            <a:pPr algn="ctr"/>
            <a:r>
              <a:rPr lang="zh-CN" altLang="en-US" sz="1600" b="1" dirty="0" smtClean="0">
                <a:solidFill>
                  <a:schemeClr val="accent1"/>
                </a:solidFill>
                <a:latin typeface="微软雅黑" panose="020B0503020204020204" pitchFamily="34" charset="-122"/>
                <a:ea typeface="微软雅黑" panose="020B0503020204020204" pitchFamily="34" charset="-122"/>
              </a:rPr>
              <a:t>关键词</a:t>
            </a:r>
            <a:endParaRPr lang="zh-CN" altLang="en-US" sz="1600" b="1" dirty="0">
              <a:solidFill>
                <a:schemeClr val="accent1"/>
              </a:solidFill>
              <a:latin typeface="微软雅黑" panose="020B0503020204020204" pitchFamily="34" charset="-122"/>
              <a:ea typeface="微软雅黑" panose="020B0503020204020204" pitchFamily="34" charset="-122"/>
            </a:endParaRPr>
          </a:p>
        </p:txBody>
      </p:sp>
      <p:sp>
        <p:nvSpPr>
          <p:cNvPr id="32" name="矩形 31"/>
          <p:cNvSpPr/>
          <p:nvPr/>
        </p:nvSpPr>
        <p:spPr>
          <a:xfrm>
            <a:off x="7796986" y="2845040"/>
            <a:ext cx="802613" cy="276999"/>
          </a:xfrm>
          <a:prstGeom prst="rect">
            <a:avLst/>
          </a:prstGeom>
        </p:spPr>
        <p:txBody>
          <a:bodyPr wrap="square">
            <a:spAutoFit/>
          </a:bodyPr>
          <a:lstStyle/>
          <a:p>
            <a:pPr algn="ctr"/>
            <a:r>
              <a:rPr lang="zh-CN" altLang="en-US" sz="1200" b="1" dirty="0" smtClean="0">
                <a:solidFill>
                  <a:schemeClr val="accent1"/>
                </a:solidFill>
                <a:latin typeface="微软雅黑" panose="020B0503020204020204" pitchFamily="34" charset="-122"/>
                <a:ea typeface="微软雅黑" panose="020B0503020204020204" pitchFamily="34" charset="-122"/>
              </a:rPr>
              <a:t>关键词</a:t>
            </a:r>
            <a:endParaRPr lang="zh-CN" altLang="en-US" sz="1200" b="1" dirty="0">
              <a:solidFill>
                <a:schemeClr val="accent1"/>
              </a:solidFill>
              <a:latin typeface="微软雅黑" panose="020B0503020204020204" pitchFamily="34" charset="-122"/>
              <a:ea typeface="微软雅黑" panose="020B0503020204020204" pitchFamily="34" charset="-122"/>
            </a:endParaRPr>
          </a:p>
        </p:txBody>
      </p:sp>
      <p:sp>
        <p:nvSpPr>
          <p:cNvPr id="33" name="标题 3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250" fill="hold"/>
                                        <p:tgtEl>
                                          <p:spTgt spid="4"/>
                                        </p:tgtEl>
                                        <p:attrNameLst>
                                          <p:attrName>ppt_w</p:attrName>
                                        </p:attrNameLst>
                                      </p:cBhvr>
                                      <p:tavLst>
                                        <p:tav tm="0">
                                          <p:val>
                                            <p:fltVal val="0"/>
                                          </p:val>
                                        </p:tav>
                                        <p:tav tm="100000">
                                          <p:val>
                                            <p:strVal val="#ppt_w"/>
                                          </p:val>
                                        </p:tav>
                                      </p:tavLst>
                                    </p:anim>
                                    <p:anim calcmode="lin" valueType="num">
                                      <p:cBhvr>
                                        <p:cTn id="8" dur="250" fill="hold"/>
                                        <p:tgtEl>
                                          <p:spTgt spid="4"/>
                                        </p:tgtEl>
                                        <p:attrNameLst>
                                          <p:attrName>ppt_h</p:attrName>
                                        </p:attrNameLst>
                                      </p:cBhvr>
                                      <p:tavLst>
                                        <p:tav tm="0">
                                          <p:val>
                                            <p:fltVal val="0"/>
                                          </p:val>
                                        </p:tav>
                                        <p:tav tm="100000">
                                          <p:val>
                                            <p:strVal val="#ppt_h"/>
                                          </p:val>
                                        </p:tav>
                                      </p:tavLst>
                                    </p:anim>
                                    <p:animEffect transition="in" filter="fade">
                                      <p:cBhvr>
                                        <p:cTn id="9" dur="250"/>
                                        <p:tgtEl>
                                          <p:spTgt spid="4"/>
                                        </p:tgtEl>
                                      </p:cBhvr>
                                    </p:animEffect>
                                  </p:childTnLst>
                                </p:cTn>
                              </p:par>
                              <p:par>
                                <p:cTn id="10" presetID="6" presetClass="emph" presetSubtype="0" decel="100000" fill="hold" grpId="1" nodeType="withEffect">
                                  <p:stCondLst>
                                    <p:cond delay="200"/>
                                  </p:stCondLst>
                                  <p:childTnLst>
                                    <p:animScale>
                                      <p:cBhvr>
                                        <p:cTn id="11" dur="250" fill="hold"/>
                                        <p:tgtEl>
                                          <p:spTgt spid="4"/>
                                        </p:tgtEl>
                                      </p:cBhvr>
                                      <p:by x="120000" y="120000"/>
                                    </p:animScale>
                                  </p:childTnLst>
                                </p:cTn>
                              </p:par>
                              <p:par>
                                <p:cTn id="12" presetID="6" presetClass="emph" presetSubtype="0" decel="100000" fill="hold" grpId="2" nodeType="withEffect">
                                  <p:stCondLst>
                                    <p:cond delay="400"/>
                                  </p:stCondLst>
                                  <p:childTnLst>
                                    <p:animScale>
                                      <p:cBhvr>
                                        <p:cTn id="13" dur="250" fill="hold"/>
                                        <p:tgtEl>
                                          <p:spTgt spid="4"/>
                                        </p:tgtEl>
                                      </p:cBhvr>
                                      <p:by x="83000" y="83000"/>
                                    </p:animScale>
                                  </p:childTnLst>
                                </p:cTn>
                              </p:par>
                            </p:childTnLst>
                          </p:cTn>
                        </p:par>
                        <p:par>
                          <p:cTn id="14" fill="hold">
                            <p:stCondLst>
                              <p:cond delay="500"/>
                            </p:stCondLst>
                            <p:childTnLst>
                              <p:par>
                                <p:cTn id="15" presetID="23" presetClass="entr" presetSubtype="528" fill="hold" grpId="0" nodeType="afterEffect">
                                  <p:stCondLst>
                                    <p:cond delay="0"/>
                                  </p:stCondLst>
                                  <p:childTnLst>
                                    <p:set>
                                      <p:cBhvr>
                                        <p:cTn id="16" dur="1" fill="hold">
                                          <p:stCondLst>
                                            <p:cond delay="0"/>
                                          </p:stCondLst>
                                        </p:cTn>
                                        <p:tgtEl>
                                          <p:spTgt spid="24"/>
                                        </p:tgtEl>
                                        <p:attrNameLst>
                                          <p:attrName>style.visibility</p:attrName>
                                        </p:attrNameLst>
                                      </p:cBhvr>
                                      <p:to>
                                        <p:strVal val="visible"/>
                                      </p:to>
                                    </p:set>
                                    <p:anim calcmode="lin" valueType="num">
                                      <p:cBhvr>
                                        <p:cTn id="17" dur="500" fill="hold"/>
                                        <p:tgtEl>
                                          <p:spTgt spid="24"/>
                                        </p:tgtEl>
                                        <p:attrNameLst>
                                          <p:attrName>ppt_w</p:attrName>
                                        </p:attrNameLst>
                                      </p:cBhvr>
                                      <p:tavLst>
                                        <p:tav tm="0">
                                          <p:val>
                                            <p:fltVal val="0"/>
                                          </p:val>
                                        </p:tav>
                                        <p:tav tm="100000">
                                          <p:val>
                                            <p:strVal val="#ppt_w"/>
                                          </p:val>
                                        </p:tav>
                                      </p:tavLst>
                                    </p:anim>
                                    <p:anim calcmode="lin" valueType="num">
                                      <p:cBhvr>
                                        <p:cTn id="18" dur="500" fill="hold"/>
                                        <p:tgtEl>
                                          <p:spTgt spid="24"/>
                                        </p:tgtEl>
                                        <p:attrNameLst>
                                          <p:attrName>ppt_h</p:attrName>
                                        </p:attrNameLst>
                                      </p:cBhvr>
                                      <p:tavLst>
                                        <p:tav tm="0">
                                          <p:val>
                                            <p:fltVal val="0"/>
                                          </p:val>
                                        </p:tav>
                                        <p:tav tm="100000">
                                          <p:val>
                                            <p:strVal val="#ppt_h"/>
                                          </p:val>
                                        </p:tav>
                                      </p:tavLst>
                                    </p:anim>
                                    <p:anim calcmode="lin" valueType="num">
                                      <p:cBhvr>
                                        <p:cTn id="19" dur="500" fill="hold"/>
                                        <p:tgtEl>
                                          <p:spTgt spid="24"/>
                                        </p:tgtEl>
                                        <p:attrNameLst>
                                          <p:attrName>ppt_x</p:attrName>
                                        </p:attrNameLst>
                                      </p:cBhvr>
                                      <p:tavLst>
                                        <p:tav tm="0">
                                          <p:val>
                                            <p:fltVal val="0.5"/>
                                          </p:val>
                                        </p:tav>
                                        <p:tav tm="100000">
                                          <p:val>
                                            <p:strVal val="#ppt_x"/>
                                          </p:val>
                                        </p:tav>
                                      </p:tavLst>
                                    </p:anim>
                                    <p:anim calcmode="lin" valueType="num">
                                      <p:cBhvr>
                                        <p:cTn id="20" dur="500" fill="hold"/>
                                        <p:tgtEl>
                                          <p:spTgt spid="24"/>
                                        </p:tgtEl>
                                        <p:attrNameLst>
                                          <p:attrName>ppt_y</p:attrName>
                                        </p:attrNameLst>
                                      </p:cBhvr>
                                      <p:tavLst>
                                        <p:tav tm="0">
                                          <p:val>
                                            <p:fltVal val="0.5"/>
                                          </p:val>
                                        </p:tav>
                                        <p:tav tm="100000">
                                          <p:val>
                                            <p:strVal val="#ppt_y"/>
                                          </p:val>
                                        </p:tav>
                                      </p:tavLst>
                                    </p:anim>
                                  </p:childTnLst>
                                </p:cTn>
                              </p:par>
                              <p:par>
                                <p:cTn id="21" presetID="23" presetClass="entr" presetSubtype="528" fill="hold" grpId="0" nodeType="withEffect">
                                  <p:stCondLst>
                                    <p:cond delay="200"/>
                                  </p:stCondLst>
                                  <p:childTnLst>
                                    <p:set>
                                      <p:cBhvr>
                                        <p:cTn id="22" dur="1" fill="hold">
                                          <p:stCondLst>
                                            <p:cond delay="0"/>
                                          </p:stCondLst>
                                        </p:cTn>
                                        <p:tgtEl>
                                          <p:spTgt spid="25"/>
                                        </p:tgtEl>
                                        <p:attrNameLst>
                                          <p:attrName>style.visibility</p:attrName>
                                        </p:attrNameLst>
                                      </p:cBhvr>
                                      <p:to>
                                        <p:strVal val="visible"/>
                                      </p:to>
                                    </p:set>
                                    <p:anim calcmode="lin" valueType="num">
                                      <p:cBhvr>
                                        <p:cTn id="23" dur="500" fill="hold"/>
                                        <p:tgtEl>
                                          <p:spTgt spid="25"/>
                                        </p:tgtEl>
                                        <p:attrNameLst>
                                          <p:attrName>ppt_w</p:attrName>
                                        </p:attrNameLst>
                                      </p:cBhvr>
                                      <p:tavLst>
                                        <p:tav tm="0">
                                          <p:val>
                                            <p:fltVal val="0"/>
                                          </p:val>
                                        </p:tav>
                                        <p:tav tm="100000">
                                          <p:val>
                                            <p:strVal val="#ppt_w"/>
                                          </p:val>
                                        </p:tav>
                                      </p:tavLst>
                                    </p:anim>
                                    <p:anim calcmode="lin" valueType="num">
                                      <p:cBhvr>
                                        <p:cTn id="24" dur="500" fill="hold"/>
                                        <p:tgtEl>
                                          <p:spTgt spid="25"/>
                                        </p:tgtEl>
                                        <p:attrNameLst>
                                          <p:attrName>ppt_h</p:attrName>
                                        </p:attrNameLst>
                                      </p:cBhvr>
                                      <p:tavLst>
                                        <p:tav tm="0">
                                          <p:val>
                                            <p:fltVal val="0"/>
                                          </p:val>
                                        </p:tav>
                                        <p:tav tm="100000">
                                          <p:val>
                                            <p:strVal val="#ppt_h"/>
                                          </p:val>
                                        </p:tav>
                                      </p:tavLst>
                                    </p:anim>
                                    <p:anim calcmode="lin" valueType="num">
                                      <p:cBhvr>
                                        <p:cTn id="25" dur="500" fill="hold"/>
                                        <p:tgtEl>
                                          <p:spTgt spid="25"/>
                                        </p:tgtEl>
                                        <p:attrNameLst>
                                          <p:attrName>ppt_x</p:attrName>
                                        </p:attrNameLst>
                                      </p:cBhvr>
                                      <p:tavLst>
                                        <p:tav tm="0">
                                          <p:val>
                                            <p:fltVal val="0.5"/>
                                          </p:val>
                                        </p:tav>
                                        <p:tav tm="100000">
                                          <p:val>
                                            <p:strVal val="#ppt_x"/>
                                          </p:val>
                                        </p:tav>
                                      </p:tavLst>
                                    </p:anim>
                                    <p:anim calcmode="lin" valueType="num">
                                      <p:cBhvr>
                                        <p:cTn id="26" dur="500" fill="hold"/>
                                        <p:tgtEl>
                                          <p:spTgt spid="25"/>
                                        </p:tgtEl>
                                        <p:attrNameLst>
                                          <p:attrName>ppt_y</p:attrName>
                                        </p:attrNameLst>
                                      </p:cBhvr>
                                      <p:tavLst>
                                        <p:tav tm="0">
                                          <p:val>
                                            <p:fltVal val="0.5"/>
                                          </p:val>
                                        </p:tav>
                                        <p:tav tm="100000">
                                          <p:val>
                                            <p:strVal val="#ppt_y"/>
                                          </p:val>
                                        </p:tav>
                                      </p:tavLst>
                                    </p:anim>
                                  </p:childTnLst>
                                </p:cTn>
                              </p:par>
                              <p:par>
                                <p:cTn id="27" presetID="23" presetClass="entr" presetSubtype="528" fill="hold" grpId="0" nodeType="withEffect">
                                  <p:stCondLst>
                                    <p:cond delay="400"/>
                                  </p:stCondLst>
                                  <p:childTnLst>
                                    <p:set>
                                      <p:cBhvr>
                                        <p:cTn id="28" dur="1" fill="hold">
                                          <p:stCondLst>
                                            <p:cond delay="0"/>
                                          </p:stCondLst>
                                        </p:cTn>
                                        <p:tgtEl>
                                          <p:spTgt spid="26"/>
                                        </p:tgtEl>
                                        <p:attrNameLst>
                                          <p:attrName>style.visibility</p:attrName>
                                        </p:attrNameLst>
                                      </p:cBhvr>
                                      <p:to>
                                        <p:strVal val="visible"/>
                                      </p:to>
                                    </p:set>
                                    <p:anim calcmode="lin" valueType="num">
                                      <p:cBhvr>
                                        <p:cTn id="29" dur="500" fill="hold"/>
                                        <p:tgtEl>
                                          <p:spTgt spid="26"/>
                                        </p:tgtEl>
                                        <p:attrNameLst>
                                          <p:attrName>ppt_w</p:attrName>
                                        </p:attrNameLst>
                                      </p:cBhvr>
                                      <p:tavLst>
                                        <p:tav tm="0">
                                          <p:val>
                                            <p:fltVal val="0"/>
                                          </p:val>
                                        </p:tav>
                                        <p:tav tm="100000">
                                          <p:val>
                                            <p:strVal val="#ppt_w"/>
                                          </p:val>
                                        </p:tav>
                                      </p:tavLst>
                                    </p:anim>
                                    <p:anim calcmode="lin" valueType="num">
                                      <p:cBhvr>
                                        <p:cTn id="30" dur="500" fill="hold"/>
                                        <p:tgtEl>
                                          <p:spTgt spid="26"/>
                                        </p:tgtEl>
                                        <p:attrNameLst>
                                          <p:attrName>ppt_h</p:attrName>
                                        </p:attrNameLst>
                                      </p:cBhvr>
                                      <p:tavLst>
                                        <p:tav tm="0">
                                          <p:val>
                                            <p:fltVal val="0"/>
                                          </p:val>
                                        </p:tav>
                                        <p:tav tm="100000">
                                          <p:val>
                                            <p:strVal val="#ppt_h"/>
                                          </p:val>
                                        </p:tav>
                                      </p:tavLst>
                                    </p:anim>
                                    <p:anim calcmode="lin" valueType="num">
                                      <p:cBhvr>
                                        <p:cTn id="31" dur="500" fill="hold"/>
                                        <p:tgtEl>
                                          <p:spTgt spid="26"/>
                                        </p:tgtEl>
                                        <p:attrNameLst>
                                          <p:attrName>ppt_x</p:attrName>
                                        </p:attrNameLst>
                                      </p:cBhvr>
                                      <p:tavLst>
                                        <p:tav tm="0">
                                          <p:val>
                                            <p:fltVal val="0.5"/>
                                          </p:val>
                                        </p:tav>
                                        <p:tav tm="100000">
                                          <p:val>
                                            <p:strVal val="#ppt_x"/>
                                          </p:val>
                                        </p:tav>
                                      </p:tavLst>
                                    </p:anim>
                                    <p:anim calcmode="lin" valueType="num">
                                      <p:cBhvr>
                                        <p:cTn id="32" dur="500" fill="hold"/>
                                        <p:tgtEl>
                                          <p:spTgt spid="26"/>
                                        </p:tgtEl>
                                        <p:attrNameLst>
                                          <p:attrName>ppt_y</p:attrName>
                                        </p:attrNameLst>
                                      </p:cBhvr>
                                      <p:tavLst>
                                        <p:tav tm="0">
                                          <p:val>
                                            <p:fltVal val="0.5"/>
                                          </p:val>
                                        </p:tav>
                                        <p:tav tm="100000">
                                          <p:val>
                                            <p:strVal val="#ppt_y"/>
                                          </p:val>
                                        </p:tav>
                                      </p:tavLst>
                                    </p:anim>
                                  </p:childTnLst>
                                </p:cTn>
                              </p:par>
                              <p:par>
                                <p:cTn id="33" presetID="23" presetClass="entr" presetSubtype="528" fill="hold" grpId="0" nodeType="withEffect">
                                  <p:stCondLst>
                                    <p:cond delay="600"/>
                                  </p:stCondLst>
                                  <p:childTnLst>
                                    <p:set>
                                      <p:cBhvr>
                                        <p:cTn id="34" dur="1" fill="hold">
                                          <p:stCondLst>
                                            <p:cond delay="0"/>
                                          </p:stCondLst>
                                        </p:cTn>
                                        <p:tgtEl>
                                          <p:spTgt spid="27"/>
                                        </p:tgtEl>
                                        <p:attrNameLst>
                                          <p:attrName>style.visibility</p:attrName>
                                        </p:attrNameLst>
                                      </p:cBhvr>
                                      <p:to>
                                        <p:strVal val="visible"/>
                                      </p:to>
                                    </p:set>
                                    <p:anim calcmode="lin" valueType="num">
                                      <p:cBhvr>
                                        <p:cTn id="35" dur="500" fill="hold"/>
                                        <p:tgtEl>
                                          <p:spTgt spid="27"/>
                                        </p:tgtEl>
                                        <p:attrNameLst>
                                          <p:attrName>ppt_w</p:attrName>
                                        </p:attrNameLst>
                                      </p:cBhvr>
                                      <p:tavLst>
                                        <p:tav tm="0">
                                          <p:val>
                                            <p:fltVal val="0"/>
                                          </p:val>
                                        </p:tav>
                                        <p:tav tm="100000">
                                          <p:val>
                                            <p:strVal val="#ppt_w"/>
                                          </p:val>
                                        </p:tav>
                                      </p:tavLst>
                                    </p:anim>
                                    <p:anim calcmode="lin" valueType="num">
                                      <p:cBhvr>
                                        <p:cTn id="36" dur="500" fill="hold"/>
                                        <p:tgtEl>
                                          <p:spTgt spid="27"/>
                                        </p:tgtEl>
                                        <p:attrNameLst>
                                          <p:attrName>ppt_h</p:attrName>
                                        </p:attrNameLst>
                                      </p:cBhvr>
                                      <p:tavLst>
                                        <p:tav tm="0">
                                          <p:val>
                                            <p:fltVal val="0"/>
                                          </p:val>
                                        </p:tav>
                                        <p:tav tm="100000">
                                          <p:val>
                                            <p:strVal val="#ppt_h"/>
                                          </p:val>
                                        </p:tav>
                                      </p:tavLst>
                                    </p:anim>
                                    <p:anim calcmode="lin" valueType="num">
                                      <p:cBhvr>
                                        <p:cTn id="37" dur="500" fill="hold"/>
                                        <p:tgtEl>
                                          <p:spTgt spid="27"/>
                                        </p:tgtEl>
                                        <p:attrNameLst>
                                          <p:attrName>ppt_x</p:attrName>
                                        </p:attrNameLst>
                                      </p:cBhvr>
                                      <p:tavLst>
                                        <p:tav tm="0">
                                          <p:val>
                                            <p:fltVal val="0.5"/>
                                          </p:val>
                                        </p:tav>
                                        <p:tav tm="100000">
                                          <p:val>
                                            <p:strVal val="#ppt_x"/>
                                          </p:val>
                                        </p:tav>
                                      </p:tavLst>
                                    </p:anim>
                                    <p:anim calcmode="lin" valueType="num">
                                      <p:cBhvr>
                                        <p:cTn id="38" dur="500" fill="hold"/>
                                        <p:tgtEl>
                                          <p:spTgt spid="27"/>
                                        </p:tgtEl>
                                        <p:attrNameLst>
                                          <p:attrName>ppt_y</p:attrName>
                                        </p:attrNameLst>
                                      </p:cBhvr>
                                      <p:tavLst>
                                        <p:tav tm="0">
                                          <p:val>
                                            <p:fltVal val="0.5"/>
                                          </p:val>
                                        </p:tav>
                                        <p:tav tm="100000">
                                          <p:val>
                                            <p:strVal val="#ppt_y"/>
                                          </p:val>
                                        </p:tav>
                                      </p:tavLst>
                                    </p:anim>
                                  </p:childTnLst>
                                </p:cTn>
                              </p:par>
                              <p:par>
                                <p:cTn id="39" presetID="23" presetClass="entr" presetSubtype="528" fill="hold" grpId="0" nodeType="withEffect">
                                  <p:stCondLst>
                                    <p:cond delay="800"/>
                                  </p:stCondLst>
                                  <p:childTnLst>
                                    <p:set>
                                      <p:cBhvr>
                                        <p:cTn id="40" dur="1" fill="hold">
                                          <p:stCondLst>
                                            <p:cond delay="0"/>
                                          </p:stCondLst>
                                        </p:cTn>
                                        <p:tgtEl>
                                          <p:spTgt spid="28"/>
                                        </p:tgtEl>
                                        <p:attrNameLst>
                                          <p:attrName>style.visibility</p:attrName>
                                        </p:attrNameLst>
                                      </p:cBhvr>
                                      <p:to>
                                        <p:strVal val="visible"/>
                                      </p:to>
                                    </p:set>
                                    <p:anim calcmode="lin" valueType="num">
                                      <p:cBhvr>
                                        <p:cTn id="41" dur="500" fill="hold"/>
                                        <p:tgtEl>
                                          <p:spTgt spid="28"/>
                                        </p:tgtEl>
                                        <p:attrNameLst>
                                          <p:attrName>ppt_w</p:attrName>
                                        </p:attrNameLst>
                                      </p:cBhvr>
                                      <p:tavLst>
                                        <p:tav tm="0">
                                          <p:val>
                                            <p:fltVal val="0"/>
                                          </p:val>
                                        </p:tav>
                                        <p:tav tm="100000">
                                          <p:val>
                                            <p:strVal val="#ppt_w"/>
                                          </p:val>
                                        </p:tav>
                                      </p:tavLst>
                                    </p:anim>
                                    <p:anim calcmode="lin" valueType="num">
                                      <p:cBhvr>
                                        <p:cTn id="42" dur="500" fill="hold"/>
                                        <p:tgtEl>
                                          <p:spTgt spid="28"/>
                                        </p:tgtEl>
                                        <p:attrNameLst>
                                          <p:attrName>ppt_h</p:attrName>
                                        </p:attrNameLst>
                                      </p:cBhvr>
                                      <p:tavLst>
                                        <p:tav tm="0">
                                          <p:val>
                                            <p:fltVal val="0"/>
                                          </p:val>
                                        </p:tav>
                                        <p:tav tm="100000">
                                          <p:val>
                                            <p:strVal val="#ppt_h"/>
                                          </p:val>
                                        </p:tav>
                                      </p:tavLst>
                                    </p:anim>
                                    <p:anim calcmode="lin" valueType="num">
                                      <p:cBhvr>
                                        <p:cTn id="43" dur="500" fill="hold"/>
                                        <p:tgtEl>
                                          <p:spTgt spid="28"/>
                                        </p:tgtEl>
                                        <p:attrNameLst>
                                          <p:attrName>ppt_x</p:attrName>
                                        </p:attrNameLst>
                                      </p:cBhvr>
                                      <p:tavLst>
                                        <p:tav tm="0">
                                          <p:val>
                                            <p:fltVal val="0.5"/>
                                          </p:val>
                                        </p:tav>
                                        <p:tav tm="100000">
                                          <p:val>
                                            <p:strVal val="#ppt_x"/>
                                          </p:val>
                                        </p:tav>
                                      </p:tavLst>
                                    </p:anim>
                                    <p:anim calcmode="lin" valueType="num">
                                      <p:cBhvr>
                                        <p:cTn id="44" dur="500" fill="hold"/>
                                        <p:tgtEl>
                                          <p:spTgt spid="28"/>
                                        </p:tgtEl>
                                        <p:attrNameLst>
                                          <p:attrName>ppt_y</p:attrName>
                                        </p:attrNameLst>
                                      </p:cBhvr>
                                      <p:tavLst>
                                        <p:tav tm="0">
                                          <p:val>
                                            <p:fltVal val="0.5"/>
                                          </p:val>
                                        </p:tav>
                                        <p:tav tm="100000">
                                          <p:val>
                                            <p:strVal val="#ppt_y"/>
                                          </p:val>
                                        </p:tav>
                                      </p:tavLst>
                                    </p:anim>
                                  </p:childTnLst>
                                </p:cTn>
                              </p:par>
                              <p:par>
                                <p:cTn id="45" presetID="23" presetClass="entr" presetSubtype="528" fill="hold" grpId="0" nodeType="withEffect">
                                  <p:stCondLst>
                                    <p:cond delay="1000"/>
                                  </p:stCondLst>
                                  <p:childTnLst>
                                    <p:set>
                                      <p:cBhvr>
                                        <p:cTn id="46" dur="1" fill="hold">
                                          <p:stCondLst>
                                            <p:cond delay="0"/>
                                          </p:stCondLst>
                                        </p:cTn>
                                        <p:tgtEl>
                                          <p:spTgt spid="29"/>
                                        </p:tgtEl>
                                        <p:attrNameLst>
                                          <p:attrName>style.visibility</p:attrName>
                                        </p:attrNameLst>
                                      </p:cBhvr>
                                      <p:to>
                                        <p:strVal val="visible"/>
                                      </p:to>
                                    </p:set>
                                    <p:anim calcmode="lin" valueType="num">
                                      <p:cBhvr>
                                        <p:cTn id="47" dur="500" fill="hold"/>
                                        <p:tgtEl>
                                          <p:spTgt spid="29"/>
                                        </p:tgtEl>
                                        <p:attrNameLst>
                                          <p:attrName>ppt_w</p:attrName>
                                        </p:attrNameLst>
                                      </p:cBhvr>
                                      <p:tavLst>
                                        <p:tav tm="0">
                                          <p:val>
                                            <p:fltVal val="0"/>
                                          </p:val>
                                        </p:tav>
                                        <p:tav tm="100000">
                                          <p:val>
                                            <p:strVal val="#ppt_w"/>
                                          </p:val>
                                        </p:tav>
                                      </p:tavLst>
                                    </p:anim>
                                    <p:anim calcmode="lin" valueType="num">
                                      <p:cBhvr>
                                        <p:cTn id="48" dur="500" fill="hold"/>
                                        <p:tgtEl>
                                          <p:spTgt spid="29"/>
                                        </p:tgtEl>
                                        <p:attrNameLst>
                                          <p:attrName>ppt_h</p:attrName>
                                        </p:attrNameLst>
                                      </p:cBhvr>
                                      <p:tavLst>
                                        <p:tav tm="0">
                                          <p:val>
                                            <p:fltVal val="0"/>
                                          </p:val>
                                        </p:tav>
                                        <p:tav tm="100000">
                                          <p:val>
                                            <p:strVal val="#ppt_h"/>
                                          </p:val>
                                        </p:tav>
                                      </p:tavLst>
                                    </p:anim>
                                    <p:anim calcmode="lin" valueType="num">
                                      <p:cBhvr>
                                        <p:cTn id="49" dur="500" fill="hold"/>
                                        <p:tgtEl>
                                          <p:spTgt spid="29"/>
                                        </p:tgtEl>
                                        <p:attrNameLst>
                                          <p:attrName>ppt_x</p:attrName>
                                        </p:attrNameLst>
                                      </p:cBhvr>
                                      <p:tavLst>
                                        <p:tav tm="0">
                                          <p:val>
                                            <p:fltVal val="0.5"/>
                                          </p:val>
                                        </p:tav>
                                        <p:tav tm="100000">
                                          <p:val>
                                            <p:strVal val="#ppt_x"/>
                                          </p:val>
                                        </p:tav>
                                      </p:tavLst>
                                    </p:anim>
                                    <p:anim calcmode="lin" valueType="num">
                                      <p:cBhvr>
                                        <p:cTn id="50" dur="500" fill="hold"/>
                                        <p:tgtEl>
                                          <p:spTgt spid="29"/>
                                        </p:tgtEl>
                                        <p:attrNameLst>
                                          <p:attrName>ppt_y</p:attrName>
                                        </p:attrNameLst>
                                      </p:cBhvr>
                                      <p:tavLst>
                                        <p:tav tm="0">
                                          <p:val>
                                            <p:fltVal val="0.5"/>
                                          </p:val>
                                        </p:tav>
                                        <p:tav tm="100000">
                                          <p:val>
                                            <p:strVal val="#ppt_y"/>
                                          </p:val>
                                        </p:tav>
                                      </p:tavLst>
                                    </p:anim>
                                  </p:childTnLst>
                                </p:cTn>
                              </p:par>
                              <p:par>
                                <p:cTn id="51" presetID="23" presetClass="entr" presetSubtype="528" fill="hold" grpId="0" nodeType="withEffect">
                                  <p:stCondLst>
                                    <p:cond delay="1200"/>
                                  </p:stCondLst>
                                  <p:childTnLst>
                                    <p:set>
                                      <p:cBhvr>
                                        <p:cTn id="52" dur="1" fill="hold">
                                          <p:stCondLst>
                                            <p:cond delay="0"/>
                                          </p:stCondLst>
                                        </p:cTn>
                                        <p:tgtEl>
                                          <p:spTgt spid="30"/>
                                        </p:tgtEl>
                                        <p:attrNameLst>
                                          <p:attrName>style.visibility</p:attrName>
                                        </p:attrNameLst>
                                      </p:cBhvr>
                                      <p:to>
                                        <p:strVal val="visible"/>
                                      </p:to>
                                    </p:set>
                                    <p:anim calcmode="lin" valueType="num">
                                      <p:cBhvr>
                                        <p:cTn id="53" dur="500" fill="hold"/>
                                        <p:tgtEl>
                                          <p:spTgt spid="30"/>
                                        </p:tgtEl>
                                        <p:attrNameLst>
                                          <p:attrName>ppt_w</p:attrName>
                                        </p:attrNameLst>
                                      </p:cBhvr>
                                      <p:tavLst>
                                        <p:tav tm="0">
                                          <p:val>
                                            <p:fltVal val="0"/>
                                          </p:val>
                                        </p:tav>
                                        <p:tav tm="100000">
                                          <p:val>
                                            <p:strVal val="#ppt_w"/>
                                          </p:val>
                                        </p:tav>
                                      </p:tavLst>
                                    </p:anim>
                                    <p:anim calcmode="lin" valueType="num">
                                      <p:cBhvr>
                                        <p:cTn id="54" dur="500" fill="hold"/>
                                        <p:tgtEl>
                                          <p:spTgt spid="30"/>
                                        </p:tgtEl>
                                        <p:attrNameLst>
                                          <p:attrName>ppt_h</p:attrName>
                                        </p:attrNameLst>
                                      </p:cBhvr>
                                      <p:tavLst>
                                        <p:tav tm="0">
                                          <p:val>
                                            <p:fltVal val="0"/>
                                          </p:val>
                                        </p:tav>
                                        <p:tav tm="100000">
                                          <p:val>
                                            <p:strVal val="#ppt_h"/>
                                          </p:val>
                                        </p:tav>
                                      </p:tavLst>
                                    </p:anim>
                                    <p:anim calcmode="lin" valueType="num">
                                      <p:cBhvr>
                                        <p:cTn id="55" dur="500" fill="hold"/>
                                        <p:tgtEl>
                                          <p:spTgt spid="30"/>
                                        </p:tgtEl>
                                        <p:attrNameLst>
                                          <p:attrName>ppt_x</p:attrName>
                                        </p:attrNameLst>
                                      </p:cBhvr>
                                      <p:tavLst>
                                        <p:tav tm="0">
                                          <p:val>
                                            <p:fltVal val="0.5"/>
                                          </p:val>
                                        </p:tav>
                                        <p:tav tm="100000">
                                          <p:val>
                                            <p:strVal val="#ppt_x"/>
                                          </p:val>
                                        </p:tav>
                                      </p:tavLst>
                                    </p:anim>
                                    <p:anim calcmode="lin" valueType="num">
                                      <p:cBhvr>
                                        <p:cTn id="56" dur="500" fill="hold"/>
                                        <p:tgtEl>
                                          <p:spTgt spid="30"/>
                                        </p:tgtEl>
                                        <p:attrNameLst>
                                          <p:attrName>ppt_y</p:attrName>
                                        </p:attrNameLst>
                                      </p:cBhvr>
                                      <p:tavLst>
                                        <p:tav tm="0">
                                          <p:val>
                                            <p:fltVal val="0.5"/>
                                          </p:val>
                                        </p:tav>
                                        <p:tav tm="100000">
                                          <p:val>
                                            <p:strVal val="#ppt_y"/>
                                          </p:val>
                                        </p:tav>
                                      </p:tavLst>
                                    </p:anim>
                                  </p:childTnLst>
                                </p:cTn>
                              </p:par>
                              <p:par>
                                <p:cTn id="57" presetID="23" presetClass="entr" presetSubtype="528" fill="hold" grpId="0" nodeType="withEffect">
                                  <p:stCondLst>
                                    <p:cond delay="1400"/>
                                  </p:stCondLst>
                                  <p:childTnLst>
                                    <p:set>
                                      <p:cBhvr>
                                        <p:cTn id="58" dur="1" fill="hold">
                                          <p:stCondLst>
                                            <p:cond delay="0"/>
                                          </p:stCondLst>
                                        </p:cTn>
                                        <p:tgtEl>
                                          <p:spTgt spid="31"/>
                                        </p:tgtEl>
                                        <p:attrNameLst>
                                          <p:attrName>style.visibility</p:attrName>
                                        </p:attrNameLst>
                                      </p:cBhvr>
                                      <p:to>
                                        <p:strVal val="visible"/>
                                      </p:to>
                                    </p:set>
                                    <p:anim calcmode="lin" valueType="num">
                                      <p:cBhvr>
                                        <p:cTn id="59" dur="500" fill="hold"/>
                                        <p:tgtEl>
                                          <p:spTgt spid="31"/>
                                        </p:tgtEl>
                                        <p:attrNameLst>
                                          <p:attrName>ppt_w</p:attrName>
                                        </p:attrNameLst>
                                      </p:cBhvr>
                                      <p:tavLst>
                                        <p:tav tm="0">
                                          <p:val>
                                            <p:fltVal val="0"/>
                                          </p:val>
                                        </p:tav>
                                        <p:tav tm="100000">
                                          <p:val>
                                            <p:strVal val="#ppt_w"/>
                                          </p:val>
                                        </p:tav>
                                      </p:tavLst>
                                    </p:anim>
                                    <p:anim calcmode="lin" valueType="num">
                                      <p:cBhvr>
                                        <p:cTn id="60" dur="500" fill="hold"/>
                                        <p:tgtEl>
                                          <p:spTgt spid="31"/>
                                        </p:tgtEl>
                                        <p:attrNameLst>
                                          <p:attrName>ppt_h</p:attrName>
                                        </p:attrNameLst>
                                      </p:cBhvr>
                                      <p:tavLst>
                                        <p:tav tm="0">
                                          <p:val>
                                            <p:fltVal val="0"/>
                                          </p:val>
                                        </p:tav>
                                        <p:tav tm="100000">
                                          <p:val>
                                            <p:strVal val="#ppt_h"/>
                                          </p:val>
                                        </p:tav>
                                      </p:tavLst>
                                    </p:anim>
                                    <p:anim calcmode="lin" valueType="num">
                                      <p:cBhvr>
                                        <p:cTn id="61" dur="500" fill="hold"/>
                                        <p:tgtEl>
                                          <p:spTgt spid="31"/>
                                        </p:tgtEl>
                                        <p:attrNameLst>
                                          <p:attrName>ppt_x</p:attrName>
                                        </p:attrNameLst>
                                      </p:cBhvr>
                                      <p:tavLst>
                                        <p:tav tm="0">
                                          <p:val>
                                            <p:fltVal val="0.5"/>
                                          </p:val>
                                        </p:tav>
                                        <p:tav tm="100000">
                                          <p:val>
                                            <p:strVal val="#ppt_x"/>
                                          </p:val>
                                        </p:tav>
                                      </p:tavLst>
                                    </p:anim>
                                    <p:anim calcmode="lin" valueType="num">
                                      <p:cBhvr>
                                        <p:cTn id="62" dur="500" fill="hold"/>
                                        <p:tgtEl>
                                          <p:spTgt spid="31"/>
                                        </p:tgtEl>
                                        <p:attrNameLst>
                                          <p:attrName>ppt_y</p:attrName>
                                        </p:attrNameLst>
                                      </p:cBhvr>
                                      <p:tavLst>
                                        <p:tav tm="0">
                                          <p:val>
                                            <p:fltVal val="0.5"/>
                                          </p:val>
                                        </p:tav>
                                        <p:tav tm="100000">
                                          <p:val>
                                            <p:strVal val="#ppt_y"/>
                                          </p:val>
                                        </p:tav>
                                      </p:tavLst>
                                    </p:anim>
                                  </p:childTnLst>
                                </p:cTn>
                              </p:par>
                              <p:par>
                                <p:cTn id="63" presetID="23" presetClass="entr" presetSubtype="528" fill="hold" grpId="0" nodeType="withEffect">
                                  <p:stCondLst>
                                    <p:cond delay="1600"/>
                                  </p:stCondLst>
                                  <p:childTnLst>
                                    <p:set>
                                      <p:cBhvr>
                                        <p:cTn id="64" dur="1" fill="hold">
                                          <p:stCondLst>
                                            <p:cond delay="0"/>
                                          </p:stCondLst>
                                        </p:cTn>
                                        <p:tgtEl>
                                          <p:spTgt spid="32"/>
                                        </p:tgtEl>
                                        <p:attrNameLst>
                                          <p:attrName>style.visibility</p:attrName>
                                        </p:attrNameLst>
                                      </p:cBhvr>
                                      <p:to>
                                        <p:strVal val="visible"/>
                                      </p:to>
                                    </p:set>
                                    <p:anim calcmode="lin" valueType="num">
                                      <p:cBhvr>
                                        <p:cTn id="65" dur="500" fill="hold"/>
                                        <p:tgtEl>
                                          <p:spTgt spid="32"/>
                                        </p:tgtEl>
                                        <p:attrNameLst>
                                          <p:attrName>ppt_w</p:attrName>
                                        </p:attrNameLst>
                                      </p:cBhvr>
                                      <p:tavLst>
                                        <p:tav tm="0">
                                          <p:val>
                                            <p:fltVal val="0"/>
                                          </p:val>
                                        </p:tav>
                                        <p:tav tm="100000">
                                          <p:val>
                                            <p:strVal val="#ppt_w"/>
                                          </p:val>
                                        </p:tav>
                                      </p:tavLst>
                                    </p:anim>
                                    <p:anim calcmode="lin" valueType="num">
                                      <p:cBhvr>
                                        <p:cTn id="66" dur="500" fill="hold"/>
                                        <p:tgtEl>
                                          <p:spTgt spid="32"/>
                                        </p:tgtEl>
                                        <p:attrNameLst>
                                          <p:attrName>ppt_h</p:attrName>
                                        </p:attrNameLst>
                                      </p:cBhvr>
                                      <p:tavLst>
                                        <p:tav tm="0">
                                          <p:val>
                                            <p:fltVal val="0"/>
                                          </p:val>
                                        </p:tav>
                                        <p:tav tm="100000">
                                          <p:val>
                                            <p:strVal val="#ppt_h"/>
                                          </p:val>
                                        </p:tav>
                                      </p:tavLst>
                                    </p:anim>
                                    <p:anim calcmode="lin" valueType="num">
                                      <p:cBhvr>
                                        <p:cTn id="67" dur="500" fill="hold"/>
                                        <p:tgtEl>
                                          <p:spTgt spid="32"/>
                                        </p:tgtEl>
                                        <p:attrNameLst>
                                          <p:attrName>ppt_x</p:attrName>
                                        </p:attrNameLst>
                                      </p:cBhvr>
                                      <p:tavLst>
                                        <p:tav tm="0">
                                          <p:val>
                                            <p:fltVal val="0.5"/>
                                          </p:val>
                                        </p:tav>
                                        <p:tav tm="100000">
                                          <p:val>
                                            <p:strVal val="#ppt_x"/>
                                          </p:val>
                                        </p:tav>
                                      </p:tavLst>
                                    </p:anim>
                                    <p:anim calcmode="lin" valueType="num">
                                      <p:cBhvr>
                                        <p:cTn id="68" dur="500" fill="hold"/>
                                        <p:tgtEl>
                                          <p:spTgt spid="32"/>
                                        </p:tgtEl>
                                        <p:attrNameLst>
                                          <p:attrName>ppt_y</p:attrName>
                                        </p:attrNameLst>
                                      </p:cBhvr>
                                      <p:tavLst>
                                        <p:tav tm="0">
                                          <p:val>
                                            <p:fltVal val="0.5"/>
                                          </p:val>
                                        </p:tav>
                                        <p:tav tm="100000">
                                          <p:val>
                                            <p:strVal val="#ppt_y"/>
                                          </p:val>
                                        </p:tav>
                                      </p:tavLst>
                                    </p:anim>
                                  </p:childTnLst>
                                </p:cTn>
                              </p:par>
                            </p:childTnLst>
                          </p:cTn>
                        </p:par>
                        <p:par>
                          <p:cTn id="69" fill="hold">
                            <p:stCondLst>
                              <p:cond delay="1000"/>
                            </p:stCondLst>
                            <p:childTnLst>
                              <p:par>
                                <p:cTn id="70" presetID="53" presetClass="entr" presetSubtype="16"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p:cTn id="72" dur="250" fill="hold"/>
                                        <p:tgtEl>
                                          <p:spTgt spid="9"/>
                                        </p:tgtEl>
                                        <p:attrNameLst>
                                          <p:attrName>ppt_w</p:attrName>
                                        </p:attrNameLst>
                                      </p:cBhvr>
                                      <p:tavLst>
                                        <p:tav tm="0">
                                          <p:val>
                                            <p:fltVal val="0"/>
                                          </p:val>
                                        </p:tav>
                                        <p:tav tm="100000">
                                          <p:val>
                                            <p:strVal val="#ppt_w"/>
                                          </p:val>
                                        </p:tav>
                                      </p:tavLst>
                                    </p:anim>
                                    <p:anim calcmode="lin" valueType="num">
                                      <p:cBhvr>
                                        <p:cTn id="73" dur="250" fill="hold"/>
                                        <p:tgtEl>
                                          <p:spTgt spid="9"/>
                                        </p:tgtEl>
                                        <p:attrNameLst>
                                          <p:attrName>ppt_h</p:attrName>
                                        </p:attrNameLst>
                                      </p:cBhvr>
                                      <p:tavLst>
                                        <p:tav tm="0">
                                          <p:val>
                                            <p:fltVal val="0"/>
                                          </p:val>
                                        </p:tav>
                                        <p:tav tm="100000">
                                          <p:val>
                                            <p:strVal val="#ppt_h"/>
                                          </p:val>
                                        </p:tav>
                                      </p:tavLst>
                                    </p:anim>
                                    <p:animEffect transition="in" filter="fade">
                                      <p:cBhvr>
                                        <p:cTn id="74" dur="250"/>
                                        <p:tgtEl>
                                          <p:spTgt spid="9"/>
                                        </p:tgtEl>
                                      </p:cBhvr>
                                    </p:animEffect>
                                  </p:childTnLst>
                                </p:cTn>
                              </p:par>
                            </p:childTnLst>
                          </p:cTn>
                        </p:par>
                        <p:par>
                          <p:cTn id="75" fill="hold">
                            <p:stCondLst>
                              <p:cond delay="1500"/>
                            </p:stCondLst>
                            <p:childTnLst>
                              <p:par>
                                <p:cTn id="76" presetID="53" presetClass="entr" presetSubtype="16" fill="hold" grpId="0" nodeType="afterEffect">
                                  <p:stCondLst>
                                    <p:cond delay="0"/>
                                  </p:stCondLst>
                                  <p:childTnLst>
                                    <p:set>
                                      <p:cBhvr>
                                        <p:cTn id="77" dur="1" fill="hold">
                                          <p:stCondLst>
                                            <p:cond delay="0"/>
                                          </p:stCondLst>
                                        </p:cTn>
                                        <p:tgtEl>
                                          <p:spTgt spid="12"/>
                                        </p:tgtEl>
                                        <p:attrNameLst>
                                          <p:attrName>style.visibility</p:attrName>
                                        </p:attrNameLst>
                                      </p:cBhvr>
                                      <p:to>
                                        <p:strVal val="visible"/>
                                      </p:to>
                                    </p:set>
                                    <p:anim calcmode="lin" valueType="num">
                                      <p:cBhvr>
                                        <p:cTn id="78" dur="250" fill="hold"/>
                                        <p:tgtEl>
                                          <p:spTgt spid="12"/>
                                        </p:tgtEl>
                                        <p:attrNameLst>
                                          <p:attrName>ppt_w</p:attrName>
                                        </p:attrNameLst>
                                      </p:cBhvr>
                                      <p:tavLst>
                                        <p:tav tm="0">
                                          <p:val>
                                            <p:fltVal val="0"/>
                                          </p:val>
                                        </p:tav>
                                        <p:tav tm="100000">
                                          <p:val>
                                            <p:strVal val="#ppt_w"/>
                                          </p:val>
                                        </p:tav>
                                      </p:tavLst>
                                    </p:anim>
                                    <p:anim calcmode="lin" valueType="num">
                                      <p:cBhvr>
                                        <p:cTn id="79" dur="250" fill="hold"/>
                                        <p:tgtEl>
                                          <p:spTgt spid="12"/>
                                        </p:tgtEl>
                                        <p:attrNameLst>
                                          <p:attrName>ppt_h</p:attrName>
                                        </p:attrNameLst>
                                      </p:cBhvr>
                                      <p:tavLst>
                                        <p:tav tm="0">
                                          <p:val>
                                            <p:fltVal val="0"/>
                                          </p:val>
                                        </p:tav>
                                        <p:tav tm="100000">
                                          <p:val>
                                            <p:strVal val="#ppt_h"/>
                                          </p:val>
                                        </p:tav>
                                      </p:tavLst>
                                    </p:anim>
                                    <p:animEffect transition="in" filter="fade">
                                      <p:cBhvr>
                                        <p:cTn id="80" dur="250"/>
                                        <p:tgtEl>
                                          <p:spTgt spid="12"/>
                                        </p:tgtEl>
                                      </p:cBhvr>
                                    </p:animEffect>
                                  </p:childTnLst>
                                </p:cTn>
                              </p:par>
                            </p:childTnLst>
                          </p:cTn>
                        </p:par>
                        <p:par>
                          <p:cTn id="81" fill="hold">
                            <p:stCondLst>
                              <p:cond delay="2000"/>
                            </p:stCondLst>
                            <p:childTnLst>
                              <p:par>
                                <p:cTn id="82" presetID="53" presetClass="entr" presetSubtype="16" fill="hold" grpId="0" nodeType="afterEffect">
                                  <p:stCondLst>
                                    <p:cond delay="0"/>
                                  </p:stCondLst>
                                  <p:childTnLst>
                                    <p:set>
                                      <p:cBhvr>
                                        <p:cTn id="83" dur="1" fill="hold">
                                          <p:stCondLst>
                                            <p:cond delay="0"/>
                                          </p:stCondLst>
                                        </p:cTn>
                                        <p:tgtEl>
                                          <p:spTgt spid="11"/>
                                        </p:tgtEl>
                                        <p:attrNameLst>
                                          <p:attrName>style.visibility</p:attrName>
                                        </p:attrNameLst>
                                      </p:cBhvr>
                                      <p:to>
                                        <p:strVal val="visible"/>
                                      </p:to>
                                    </p:set>
                                    <p:anim calcmode="lin" valueType="num">
                                      <p:cBhvr>
                                        <p:cTn id="84" dur="250" fill="hold"/>
                                        <p:tgtEl>
                                          <p:spTgt spid="11"/>
                                        </p:tgtEl>
                                        <p:attrNameLst>
                                          <p:attrName>ppt_w</p:attrName>
                                        </p:attrNameLst>
                                      </p:cBhvr>
                                      <p:tavLst>
                                        <p:tav tm="0">
                                          <p:val>
                                            <p:fltVal val="0"/>
                                          </p:val>
                                        </p:tav>
                                        <p:tav tm="100000">
                                          <p:val>
                                            <p:strVal val="#ppt_w"/>
                                          </p:val>
                                        </p:tav>
                                      </p:tavLst>
                                    </p:anim>
                                    <p:anim calcmode="lin" valueType="num">
                                      <p:cBhvr>
                                        <p:cTn id="85" dur="250" fill="hold"/>
                                        <p:tgtEl>
                                          <p:spTgt spid="11"/>
                                        </p:tgtEl>
                                        <p:attrNameLst>
                                          <p:attrName>ppt_h</p:attrName>
                                        </p:attrNameLst>
                                      </p:cBhvr>
                                      <p:tavLst>
                                        <p:tav tm="0">
                                          <p:val>
                                            <p:fltVal val="0"/>
                                          </p:val>
                                        </p:tav>
                                        <p:tav tm="100000">
                                          <p:val>
                                            <p:strVal val="#ppt_h"/>
                                          </p:val>
                                        </p:tav>
                                      </p:tavLst>
                                    </p:anim>
                                    <p:animEffect transition="in" filter="fade">
                                      <p:cBhvr>
                                        <p:cTn id="86" dur="250"/>
                                        <p:tgtEl>
                                          <p:spTgt spid="11"/>
                                        </p:tgtEl>
                                      </p:cBhvr>
                                    </p:animEffect>
                                  </p:childTnLst>
                                </p:cTn>
                              </p:par>
                            </p:childTnLst>
                          </p:cTn>
                        </p:par>
                        <p:par>
                          <p:cTn id="87" fill="hold">
                            <p:stCondLst>
                              <p:cond delay="2500"/>
                            </p:stCondLst>
                            <p:childTnLst>
                              <p:par>
                                <p:cTn id="88" presetID="53" presetClass="entr" presetSubtype="16" fill="hold" grpId="0" nodeType="afterEffect">
                                  <p:stCondLst>
                                    <p:cond delay="0"/>
                                  </p:stCondLst>
                                  <p:iterate type="lt">
                                    <p:tmPct val="10000"/>
                                  </p:iterate>
                                  <p:childTnLst>
                                    <p:set>
                                      <p:cBhvr>
                                        <p:cTn id="89" dur="1" fill="hold">
                                          <p:stCondLst>
                                            <p:cond delay="0"/>
                                          </p:stCondLst>
                                        </p:cTn>
                                        <p:tgtEl>
                                          <p:spTgt spid="10"/>
                                        </p:tgtEl>
                                        <p:attrNameLst>
                                          <p:attrName>style.visibility</p:attrName>
                                        </p:attrNameLst>
                                      </p:cBhvr>
                                      <p:to>
                                        <p:strVal val="visible"/>
                                      </p:to>
                                    </p:set>
                                    <p:anim calcmode="lin" valueType="num">
                                      <p:cBhvr>
                                        <p:cTn id="90" dur="250" fill="hold"/>
                                        <p:tgtEl>
                                          <p:spTgt spid="10"/>
                                        </p:tgtEl>
                                        <p:attrNameLst>
                                          <p:attrName>ppt_w</p:attrName>
                                        </p:attrNameLst>
                                      </p:cBhvr>
                                      <p:tavLst>
                                        <p:tav tm="0">
                                          <p:val>
                                            <p:fltVal val="0"/>
                                          </p:val>
                                        </p:tav>
                                        <p:tav tm="100000">
                                          <p:val>
                                            <p:strVal val="#ppt_w"/>
                                          </p:val>
                                        </p:tav>
                                      </p:tavLst>
                                    </p:anim>
                                    <p:anim calcmode="lin" valueType="num">
                                      <p:cBhvr>
                                        <p:cTn id="91" dur="250" fill="hold"/>
                                        <p:tgtEl>
                                          <p:spTgt spid="10"/>
                                        </p:tgtEl>
                                        <p:attrNameLst>
                                          <p:attrName>ppt_h</p:attrName>
                                        </p:attrNameLst>
                                      </p:cBhvr>
                                      <p:tavLst>
                                        <p:tav tm="0">
                                          <p:val>
                                            <p:fltVal val="0"/>
                                          </p:val>
                                        </p:tav>
                                        <p:tav tm="100000">
                                          <p:val>
                                            <p:strVal val="#ppt_h"/>
                                          </p:val>
                                        </p:tav>
                                      </p:tavLst>
                                    </p:anim>
                                    <p:animEffect transition="in" filter="fade">
                                      <p:cBhvr>
                                        <p:cTn id="92" dur="250"/>
                                        <p:tgtEl>
                                          <p:spTgt spid="10"/>
                                        </p:tgtEl>
                                      </p:cBhvr>
                                    </p:animEffect>
                                  </p:childTnLst>
                                </p:cTn>
                              </p:par>
                            </p:childTnLst>
                          </p:cTn>
                        </p:par>
                        <p:par>
                          <p:cTn id="93" fill="hold">
                            <p:stCondLst>
                              <p:cond delay="5049"/>
                            </p:stCondLst>
                            <p:childTnLst>
                              <p:par>
                                <p:cTn id="94" presetID="53" presetClass="entr" presetSubtype="16" fill="hold" grpId="0" nodeType="afterEffect">
                                  <p:stCondLst>
                                    <p:cond delay="0"/>
                                  </p:stCondLst>
                                  <p:childTnLst>
                                    <p:set>
                                      <p:cBhvr>
                                        <p:cTn id="95" dur="1" fill="hold">
                                          <p:stCondLst>
                                            <p:cond delay="0"/>
                                          </p:stCondLst>
                                        </p:cTn>
                                        <p:tgtEl>
                                          <p:spTgt spid="13"/>
                                        </p:tgtEl>
                                        <p:attrNameLst>
                                          <p:attrName>style.visibility</p:attrName>
                                        </p:attrNameLst>
                                      </p:cBhvr>
                                      <p:to>
                                        <p:strVal val="visible"/>
                                      </p:to>
                                    </p:set>
                                    <p:anim calcmode="lin" valueType="num">
                                      <p:cBhvr>
                                        <p:cTn id="96" dur="250" fill="hold"/>
                                        <p:tgtEl>
                                          <p:spTgt spid="13"/>
                                        </p:tgtEl>
                                        <p:attrNameLst>
                                          <p:attrName>ppt_w</p:attrName>
                                        </p:attrNameLst>
                                      </p:cBhvr>
                                      <p:tavLst>
                                        <p:tav tm="0">
                                          <p:val>
                                            <p:fltVal val="0"/>
                                          </p:val>
                                        </p:tav>
                                        <p:tav tm="100000">
                                          <p:val>
                                            <p:strVal val="#ppt_w"/>
                                          </p:val>
                                        </p:tav>
                                      </p:tavLst>
                                    </p:anim>
                                    <p:anim calcmode="lin" valueType="num">
                                      <p:cBhvr>
                                        <p:cTn id="97" dur="250" fill="hold"/>
                                        <p:tgtEl>
                                          <p:spTgt spid="13"/>
                                        </p:tgtEl>
                                        <p:attrNameLst>
                                          <p:attrName>ppt_h</p:attrName>
                                        </p:attrNameLst>
                                      </p:cBhvr>
                                      <p:tavLst>
                                        <p:tav tm="0">
                                          <p:val>
                                            <p:fltVal val="0"/>
                                          </p:val>
                                        </p:tav>
                                        <p:tav tm="100000">
                                          <p:val>
                                            <p:strVal val="#ppt_h"/>
                                          </p:val>
                                        </p:tav>
                                      </p:tavLst>
                                    </p:anim>
                                    <p:animEffect transition="in" filter="fade">
                                      <p:cBhvr>
                                        <p:cTn id="98" dur="250"/>
                                        <p:tgtEl>
                                          <p:spTgt spid="13"/>
                                        </p:tgtEl>
                                      </p:cBhvr>
                                    </p:animEffect>
                                  </p:childTnLst>
                                </p:cTn>
                              </p:par>
                            </p:childTnLst>
                          </p:cTn>
                        </p:par>
                        <p:par>
                          <p:cTn id="99" fill="hold">
                            <p:stCondLst>
                              <p:cond delay="5549"/>
                            </p:stCondLst>
                            <p:childTnLst>
                              <p:par>
                                <p:cTn id="100" presetID="53" presetClass="entr" presetSubtype="16" fill="hold" nodeType="afterEffect">
                                  <p:stCondLst>
                                    <p:cond delay="0"/>
                                  </p:stCondLst>
                                  <p:childTnLst>
                                    <p:set>
                                      <p:cBhvr>
                                        <p:cTn id="101" dur="1" fill="hold">
                                          <p:stCondLst>
                                            <p:cond delay="0"/>
                                          </p:stCondLst>
                                        </p:cTn>
                                        <p:tgtEl>
                                          <p:spTgt spid="16"/>
                                        </p:tgtEl>
                                        <p:attrNameLst>
                                          <p:attrName>style.visibility</p:attrName>
                                        </p:attrNameLst>
                                      </p:cBhvr>
                                      <p:to>
                                        <p:strVal val="visible"/>
                                      </p:to>
                                    </p:set>
                                    <p:anim calcmode="lin" valueType="num">
                                      <p:cBhvr>
                                        <p:cTn id="102" dur="250" fill="hold"/>
                                        <p:tgtEl>
                                          <p:spTgt spid="16"/>
                                        </p:tgtEl>
                                        <p:attrNameLst>
                                          <p:attrName>ppt_w</p:attrName>
                                        </p:attrNameLst>
                                      </p:cBhvr>
                                      <p:tavLst>
                                        <p:tav tm="0">
                                          <p:val>
                                            <p:fltVal val="0"/>
                                          </p:val>
                                        </p:tav>
                                        <p:tav tm="100000">
                                          <p:val>
                                            <p:strVal val="#ppt_w"/>
                                          </p:val>
                                        </p:tav>
                                      </p:tavLst>
                                    </p:anim>
                                    <p:anim calcmode="lin" valueType="num">
                                      <p:cBhvr>
                                        <p:cTn id="103" dur="250" fill="hold"/>
                                        <p:tgtEl>
                                          <p:spTgt spid="16"/>
                                        </p:tgtEl>
                                        <p:attrNameLst>
                                          <p:attrName>ppt_h</p:attrName>
                                        </p:attrNameLst>
                                      </p:cBhvr>
                                      <p:tavLst>
                                        <p:tav tm="0">
                                          <p:val>
                                            <p:fltVal val="0"/>
                                          </p:val>
                                        </p:tav>
                                        <p:tav tm="100000">
                                          <p:val>
                                            <p:strVal val="#ppt_h"/>
                                          </p:val>
                                        </p:tav>
                                      </p:tavLst>
                                    </p:anim>
                                    <p:animEffect transition="in" filter="fade">
                                      <p:cBhvr>
                                        <p:cTn id="104" dur="250"/>
                                        <p:tgtEl>
                                          <p:spTgt spid="16"/>
                                        </p:tgtEl>
                                      </p:cBhvr>
                                    </p:animEffect>
                                  </p:childTnLst>
                                </p:cTn>
                              </p:par>
                            </p:childTnLst>
                          </p:cTn>
                        </p:par>
                        <p:par>
                          <p:cTn id="105" fill="hold">
                            <p:stCondLst>
                              <p:cond delay="6049"/>
                            </p:stCondLst>
                            <p:childTnLst>
                              <p:par>
                                <p:cTn id="106" presetID="53" presetClass="entr" presetSubtype="16" fill="hold" grpId="0" nodeType="afterEffect">
                                  <p:stCondLst>
                                    <p:cond delay="0"/>
                                  </p:stCondLst>
                                  <p:childTnLst>
                                    <p:set>
                                      <p:cBhvr>
                                        <p:cTn id="107" dur="1" fill="hold">
                                          <p:stCondLst>
                                            <p:cond delay="0"/>
                                          </p:stCondLst>
                                        </p:cTn>
                                        <p:tgtEl>
                                          <p:spTgt spid="15"/>
                                        </p:tgtEl>
                                        <p:attrNameLst>
                                          <p:attrName>style.visibility</p:attrName>
                                        </p:attrNameLst>
                                      </p:cBhvr>
                                      <p:to>
                                        <p:strVal val="visible"/>
                                      </p:to>
                                    </p:set>
                                    <p:anim calcmode="lin" valueType="num">
                                      <p:cBhvr>
                                        <p:cTn id="108" dur="250" fill="hold"/>
                                        <p:tgtEl>
                                          <p:spTgt spid="15"/>
                                        </p:tgtEl>
                                        <p:attrNameLst>
                                          <p:attrName>ppt_w</p:attrName>
                                        </p:attrNameLst>
                                      </p:cBhvr>
                                      <p:tavLst>
                                        <p:tav tm="0">
                                          <p:val>
                                            <p:fltVal val="0"/>
                                          </p:val>
                                        </p:tav>
                                        <p:tav tm="100000">
                                          <p:val>
                                            <p:strVal val="#ppt_w"/>
                                          </p:val>
                                        </p:tav>
                                      </p:tavLst>
                                    </p:anim>
                                    <p:anim calcmode="lin" valueType="num">
                                      <p:cBhvr>
                                        <p:cTn id="109" dur="250" fill="hold"/>
                                        <p:tgtEl>
                                          <p:spTgt spid="15"/>
                                        </p:tgtEl>
                                        <p:attrNameLst>
                                          <p:attrName>ppt_h</p:attrName>
                                        </p:attrNameLst>
                                      </p:cBhvr>
                                      <p:tavLst>
                                        <p:tav tm="0">
                                          <p:val>
                                            <p:fltVal val="0"/>
                                          </p:val>
                                        </p:tav>
                                        <p:tav tm="100000">
                                          <p:val>
                                            <p:strVal val="#ppt_h"/>
                                          </p:val>
                                        </p:tav>
                                      </p:tavLst>
                                    </p:anim>
                                    <p:animEffect transition="in" filter="fade">
                                      <p:cBhvr>
                                        <p:cTn id="110" dur="250"/>
                                        <p:tgtEl>
                                          <p:spTgt spid="15"/>
                                        </p:tgtEl>
                                      </p:cBhvr>
                                    </p:animEffect>
                                  </p:childTnLst>
                                </p:cTn>
                              </p:par>
                            </p:childTnLst>
                          </p:cTn>
                        </p:par>
                        <p:par>
                          <p:cTn id="111" fill="hold">
                            <p:stCondLst>
                              <p:cond delay="6549"/>
                            </p:stCondLst>
                            <p:childTnLst>
                              <p:par>
                                <p:cTn id="112" presetID="53" presetClass="entr" presetSubtype="16" fill="hold" grpId="0" nodeType="afterEffect">
                                  <p:stCondLst>
                                    <p:cond delay="0"/>
                                  </p:stCondLst>
                                  <p:iterate type="lt">
                                    <p:tmPct val="10000"/>
                                  </p:iterate>
                                  <p:childTnLst>
                                    <p:set>
                                      <p:cBhvr>
                                        <p:cTn id="113" dur="1" fill="hold">
                                          <p:stCondLst>
                                            <p:cond delay="0"/>
                                          </p:stCondLst>
                                        </p:cTn>
                                        <p:tgtEl>
                                          <p:spTgt spid="14"/>
                                        </p:tgtEl>
                                        <p:attrNameLst>
                                          <p:attrName>style.visibility</p:attrName>
                                        </p:attrNameLst>
                                      </p:cBhvr>
                                      <p:to>
                                        <p:strVal val="visible"/>
                                      </p:to>
                                    </p:set>
                                    <p:anim calcmode="lin" valueType="num">
                                      <p:cBhvr>
                                        <p:cTn id="114" dur="250" fill="hold"/>
                                        <p:tgtEl>
                                          <p:spTgt spid="14"/>
                                        </p:tgtEl>
                                        <p:attrNameLst>
                                          <p:attrName>ppt_w</p:attrName>
                                        </p:attrNameLst>
                                      </p:cBhvr>
                                      <p:tavLst>
                                        <p:tav tm="0">
                                          <p:val>
                                            <p:fltVal val="0"/>
                                          </p:val>
                                        </p:tav>
                                        <p:tav tm="100000">
                                          <p:val>
                                            <p:strVal val="#ppt_w"/>
                                          </p:val>
                                        </p:tav>
                                      </p:tavLst>
                                    </p:anim>
                                    <p:anim calcmode="lin" valueType="num">
                                      <p:cBhvr>
                                        <p:cTn id="115" dur="250" fill="hold"/>
                                        <p:tgtEl>
                                          <p:spTgt spid="14"/>
                                        </p:tgtEl>
                                        <p:attrNameLst>
                                          <p:attrName>ppt_h</p:attrName>
                                        </p:attrNameLst>
                                      </p:cBhvr>
                                      <p:tavLst>
                                        <p:tav tm="0">
                                          <p:val>
                                            <p:fltVal val="0"/>
                                          </p:val>
                                        </p:tav>
                                        <p:tav tm="100000">
                                          <p:val>
                                            <p:strVal val="#ppt_h"/>
                                          </p:val>
                                        </p:tav>
                                      </p:tavLst>
                                    </p:anim>
                                    <p:animEffect transition="in" filter="fade">
                                      <p:cBhvr>
                                        <p:cTn id="116" dur="250"/>
                                        <p:tgtEl>
                                          <p:spTgt spid="14"/>
                                        </p:tgtEl>
                                      </p:cBhvr>
                                    </p:animEffect>
                                  </p:childTnLst>
                                </p:cTn>
                              </p:par>
                            </p:childTnLst>
                          </p:cTn>
                        </p:par>
                        <p:par>
                          <p:cTn id="117" fill="hold">
                            <p:stCondLst>
                              <p:cond delay="7349"/>
                            </p:stCondLst>
                            <p:childTnLst>
                              <p:par>
                                <p:cTn id="118" presetID="53" presetClass="entr" presetSubtype="16" fill="hold" grpId="0" nodeType="afterEffect">
                                  <p:stCondLst>
                                    <p:cond delay="0"/>
                                  </p:stCondLst>
                                  <p:childTnLst>
                                    <p:set>
                                      <p:cBhvr>
                                        <p:cTn id="119" dur="1" fill="hold">
                                          <p:stCondLst>
                                            <p:cond delay="0"/>
                                          </p:stCondLst>
                                        </p:cTn>
                                        <p:tgtEl>
                                          <p:spTgt spid="5"/>
                                        </p:tgtEl>
                                        <p:attrNameLst>
                                          <p:attrName>style.visibility</p:attrName>
                                        </p:attrNameLst>
                                      </p:cBhvr>
                                      <p:to>
                                        <p:strVal val="visible"/>
                                      </p:to>
                                    </p:set>
                                    <p:anim calcmode="lin" valueType="num">
                                      <p:cBhvr>
                                        <p:cTn id="120" dur="250" fill="hold"/>
                                        <p:tgtEl>
                                          <p:spTgt spid="5"/>
                                        </p:tgtEl>
                                        <p:attrNameLst>
                                          <p:attrName>ppt_w</p:attrName>
                                        </p:attrNameLst>
                                      </p:cBhvr>
                                      <p:tavLst>
                                        <p:tav tm="0">
                                          <p:val>
                                            <p:fltVal val="0"/>
                                          </p:val>
                                        </p:tav>
                                        <p:tav tm="100000">
                                          <p:val>
                                            <p:strVal val="#ppt_w"/>
                                          </p:val>
                                        </p:tav>
                                      </p:tavLst>
                                    </p:anim>
                                    <p:anim calcmode="lin" valueType="num">
                                      <p:cBhvr>
                                        <p:cTn id="121" dur="250" fill="hold"/>
                                        <p:tgtEl>
                                          <p:spTgt spid="5"/>
                                        </p:tgtEl>
                                        <p:attrNameLst>
                                          <p:attrName>ppt_h</p:attrName>
                                        </p:attrNameLst>
                                      </p:cBhvr>
                                      <p:tavLst>
                                        <p:tav tm="0">
                                          <p:val>
                                            <p:fltVal val="0"/>
                                          </p:val>
                                        </p:tav>
                                        <p:tav tm="100000">
                                          <p:val>
                                            <p:strVal val="#ppt_h"/>
                                          </p:val>
                                        </p:tav>
                                      </p:tavLst>
                                    </p:anim>
                                    <p:animEffect transition="in" filter="fade">
                                      <p:cBhvr>
                                        <p:cTn id="122" dur="250"/>
                                        <p:tgtEl>
                                          <p:spTgt spid="5"/>
                                        </p:tgtEl>
                                      </p:cBhvr>
                                    </p:animEffect>
                                  </p:childTnLst>
                                </p:cTn>
                              </p:par>
                            </p:childTnLst>
                          </p:cTn>
                        </p:par>
                        <p:par>
                          <p:cTn id="123" fill="hold">
                            <p:stCondLst>
                              <p:cond delay="7849"/>
                            </p:stCondLst>
                            <p:childTnLst>
                              <p:par>
                                <p:cTn id="124" presetID="53" presetClass="entr" presetSubtype="16" fill="hold" grpId="0" nodeType="afterEffect">
                                  <p:stCondLst>
                                    <p:cond delay="0"/>
                                  </p:stCondLst>
                                  <p:childTnLst>
                                    <p:set>
                                      <p:cBhvr>
                                        <p:cTn id="125" dur="1" fill="hold">
                                          <p:stCondLst>
                                            <p:cond delay="0"/>
                                          </p:stCondLst>
                                        </p:cTn>
                                        <p:tgtEl>
                                          <p:spTgt spid="8"/>
                                        </p:tgtEl>
                                        <p:attrNameLst>
                                          <p:attrName>style.visibility</p:attrName>
                                        </p:attrNameLst>
                                      </p:cBhvr>
                                      <p:to>
                                        <p:strVal val="visible"/>
                                      </p:to>
                                    </p:set>
                                    <p:anim calcmode="lin" valueType="num">
                                      <p:cBhvr>
                                        <p:cTn id="126" dur="250" fill="hold"/>
                                        <p:tgtEl>
                                          <p:spTgt spid="8"/>
                                        </p:tgtEl>
                                        <p:attrNameLst>
                                          <p:attrName>ppt_w</p:attrName>
                                        </p:attrNameLst>
                                      </p:cBhvr>
                                      <p:tavLst>
                                        <p:tav tm="0">
                                          <p:val>
                                            <p:fltVal val="0"/>
                                          </p:val>
                                        </p:tav>
                                        <p:tav tm="100000">
                                          <p:val>
                                            <p:strVal val="#ppt_w"/>
                                          </p:val>
                                        </p:tav>
                                      </p:tavLst>
                                    </p:anim>
                                    <p:anim calcmode="lin" valueType="num">
                                      <p:cBhvr>
                                        <p:cTn id="127" dur="250" fill="hold"/>
                                        <p:tgtEl>
                                          <p:spTgt spid="8"/>
                                        </p:tgtEl>
                                        <p:attrNameLst>
                                          <p:attrName>ppt_h</p:attrName>
                                        </p:attrNameLst>
                                      </p:cBhvr>
                                      <p:tavLst>
                                        <p:tav tm="0">
                                          <p:val>
                                            <p:fltVal val="0"/>
                                          </p:val>
                                        </p:tav>
                                        <p:tav tm="100000">
                                          <p:val>
                                            <p:strVal val="#ppt_h"/>
                                          </p:val>
                                        </p:tav>
                                      </p:tavLst>
                                    </p:anim>
                                    <p:animEffect transition="in" filter="fade">
                                      <p:cBhvr>
                                        <p:cTn id="128" dur="250"/>
                                        <p:tgtEl>
                                          <p:spTgt spid="8"/>
                                        </p:tgtEl>
                                      </p:cBhvr>
                                    </p:animEffect>
                                  </p:childTnLst>
                                </p:cTn>
                              </p:par>
                            </p:childTnLst>
                          </p:cTn>
                        </p:par>
                        <p:par>
                          <p:cTn id="129" fill="hold">
                            <p:stCondLst>
                              <p:cond delay="8349"/>
                            </p:stCondLst>
                            <p:childTnLst>
                              <p:par>
                                <p:cTn id="130" presetID="53" presetClass="entr" presetSubtype="16" fill="hold" grpId="0" nodeType="afterEffect">
                                  <p:stCondLst>
                                    <p:cond delay="0"/>
                                  </p:stCondLst>
                                  <p:childTnLst>
                                    <p:set>
                                      <p:cBhvr>
                                        <p:cTn id="131" dur="1" fill="hold">
                                          <p:stCondLst>
                                            <p:cond delay="0"/>
                                          </p:stCondLst>
                                        </p:cTn>
                                        <p:tgtEl>
                                          <p:spTgt spid="7"/>
                                        </p:tgtEl>
                                        <p:attrNameLst>
                                          <p:attrName>style.visibility</p:attrName>
                                        </p:attrNameLst>
                                      </p:cBhvr>
                                      <p:to>
                                        <p:strVal val="visible"/>
                                      </p:to>
                                    </p:set>
                                    <p:anim calcmode="lin" valueType="num">
                                      <p:cBhvr>
                                        <p:cTn id="132" dur="250" fill="hold"/>
                                        <p:tgtEl>
                                          <p:spTgt spid="7"/>
                                        </p:tgtEl>
                                        <p:attrNameLst>
                                          <p:attrName>ppt_w</p:attrName>
                                        </p:attrNameLst>
                                      </p:cBhvr>
                                      <p:tavLst>
                                        <p:tav tm="0">
                                          <p:val>
                                            <p:fltVal val="0"/>
                                          </p:val>
                                        </p:tav>
                                        <p:tav tm="100000">
                                          <p:val>
                                            <p:strVal val="#ppt_w"/>
                                          </p:val>
                                        </p:tav>
                                      </p:tavLst>
                                    </p:anim>
                                    <p:anim calcmode="lin" valueType="num">
                                      <p:cBhvr>
                                        <p:cTn id="133" dur="250" fill="hold"/>
                                        <p:tgtEl>
                                          <p:spTgt spid="7"/>
                                        </p:tgtEl>
                                        <p:attrNameLst>
                                          <p:attrName>ppt_h</p:attrName>
                                        </p:attrNameLst>
                                      </p:cBhvr>
                                      <p:tavLst>
                                        <p:tav tm="0">
                                          <p:val>
                                            <p:fltVal val="0"/>
                                          </p:val>
                                        </p:tav>
                                        <p:tav tm="100000">
                                          <p:val>
                                            <p:strVal val="#ppt_h"/>
                                          </p:val>
                                        </p:tav>
                                      </p:tavLst>
                                    </p:anim>
                                    <p:animEffect transition="in" filter="fade">
                                      <p:cBhvr>
                                        <p:cTn id="134" dur="250"/>
                                        <p:tgtEl>
                                          <p:spTgt spid="7"/>
                                        </p:tgtEl>
                                      </p:cBhvr>
                                    </p:animEffect>
                                  </p:childTnLst>
                                </p:cTn>
                              </p:par>
                            </p:childTnLst>
                          </p:cTn>
                        </p:par>
                        <p:par>
                          <p:cTn id="135" fill="hold">
                            <p:stCondLst>
                              <p:cond delay="8849"/>
                            </p:stCondLst>
                            <p:childTnLst>
                              <p:par>
                                <p:cTn id="136" presetID="53" presetClass="entr" presetSubtype="16" fill="hold" grpId="0" nodeType="afterEffect">
                                  <p:stCondLst>
                                    <p:cond delay="0"/>
                                  </p:stCondLst>
                                  <p:iterate type="lt">
                                    <p:tmPct val="10000"/>
                                  </p:iterate>
                                  <p:childTnLst>
                                    <p:set>
                                      <p:cBhvr>
                                        <p:cTn id="137" dur="1" fill="hold">
                                          <p:stCondLst>
                                            <p:cond delay="0"/>
                                          </p:stCondLst>
                                        </p:cTn>
                                        <p:tgtEl>
                                          <p:spTgt spid="6"/>
                                        </p:tgtEl>
                                        <p:attrNameLst>
                                          <p:attrName>style.visibility</p:attrName>
                                        </p:attrNameLst>
                                      </p:cBhvr>
                                      <p:to>
                                        <p:strVal val="visible"/>
                                      </p:to>
                                    </p:set>
                                    <p:anim calcmode="lin" valueType="num">
                                      <p:cBhvr>
                                        <p:cTn id="138" dur="250" fill="hold"/>
                                        <p:tgtEl>
                                          <p:spTgt spid="6"/>
                                        </p:tgtEl>
                                        <p:attrNameLst>
                                          <p:attrName>ppt_w</p:attrName>
                                        </p:attrNameLst>
                                      </p:cBhvr>
                                      <p:tavLst>
                                        <p:tav tm="0">
                                          <p:val>
                                            <p:fltVal val="0"/>
                                          </p:val>
                                        </p:tav>
                                        <p:tav tm="100000">
                                          <p:val>
                                            <p:strVal val="#ppt_w"/>
                                          </p:val>
                                        </p:tav>
                                      </p:tavLst>
                                    </p:anim>
                                    <p:anim calcmode="lin" valueType="num">
                                      <p:cBhvr>
                                        <p:cTn id="139" dur="250" fill="hold"/>
                                        <p:tgtEl>
                                          <p:spTgt spid="6"/>
                                        </p:tgtEl>
                                        <p:attrNameLst>
                                          <p:attrName>ppt_h</p:attrName>
                                        </p:attrNameLst>
                                      </p:cBhvr>
                                      <p:tavLst>
                                        <p:tav tm="0">
                                          <p:val>
                                            <p:fltVal val="0"/>
                                          </p:val>
                                        </p:tav>
                                        <p:tav tm="100000">
                                          <p:val>
                                            <p:strVal val="#ppt_h"/>
                                          </p:val>
                                        </p:tav>
                                      </p:tavLst>
                                    </p:anim>
                                    <p:animEffect transition="in" filter="fade">
                                      <p:cBhvr>
                                        <p:cTn id="140" dur="2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animBg="1"/>
      <p:bldP spid="4" grpId="2" animBg="1"/>
      <p:bldP spid="5" grpId="0" animBg="1"/>
      <p:bldP spid="6" grpId="0"/>
      <p:bldP spid="7" grpId="0"/>
      <p:bldP spid="8" grpId="0" animBg="1"/>
      <p:bldP spid="9" grpId="0" animBg="1"/>
      <p:bldP spid="10" grpId="0"/>
      <p:bldP spid="11" grpId="0"/>
      <p:bldP spid="12" grpId="0" animBg="1"/>
      <p:bldP spid="13" grpId="0" animBg="1"/>
      <p:bldP spid="14" grpId="0"/>
      <p:bldP spid="15" grpId="0"/>
      <p:bldP spid="24" grpId="0"/>
      <p:bldP spid="25" grpId="0"/>
      <p:bldP spid="26" grpId="0"/>
      <p:bldP spid="27" grpId="0"/>
      <p:bldP spid="28" grpId="0"/>
      <p:bldP spid="29" grpId="0"/>
      <p:bldP spid="30" grpId="0"/>
      <p:bldP spid="31" grpId="0"/>
      <p:bldP spid="32"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ound Same Side Corner Rectangle 56"/>
          <p:cNvSpPr/>
          <p:nvPr/>
        </p:nvSpPr>
        <p:spPr>
          <a:xfrm rot="10800000" flipH="1">
            <a:off x="5971935" y="2743569"/>
            <a:ext cx="54849" cy="720000"/>
          </a:xfrm>
          <a:prstGeom prst="round2SameRect">
            <a:avLst>
              <a:gd name="adj1" fmla="val 50000"/>
              <a:gd name="adj2"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a:endParaRPr>
          </a:p>
        </p:txBody>
      </p:sp>
      <p:sp>
        <p:nvSpPr>
          <p:cNvPr id="5" name="Round Same Side Corner Rectangle 57"/>
          <p:cNvSpPr/>
          <p:nvPr/>
        </p:nvSpPr>
        <p:spPr>
          <a:xfrm rot="10800000" flipH="1">
            <a:off x="5971935" y="3754266"/>
            <a:ext cx="54849" cy="720000"/>
          </a:xfrm>
          <a:prstGeom prst="round2SameRect">
            <a:avLst>
              <a:gd name="adj1" fmla="val 50000"/>
              <a:gd name="adj2"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a:endParaRPr>
          </a:p>
        </p:txBody>
      </p:sp>
      <p:sp>
        <p:nvSpPr>
          <p:cNvPr id="6" name="Round Same Side Corner Rectangle 58"/>
          <p:cNvSpPr/>
          <p:nvPr/>
        </p:nvSpPr>
        <p:spPr>
          <a:xfrm rot="10800000" flipH="1">
            <a:off x="5971935" y="4764964"/>
            <a:ext cx="54849" cy="720000"/>
          </a:xfrm>
          <a:prstGeom prst="round2SameRect">
            <a:avLst>
              <a:gd name="adj1" fmla="val 50000"/>
              <a:gd name="adj2" fmla="val 50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a:endParaRPr>
          </a:p>
        </p:txBody>
      </p:sp>
      <p:sp>
        <p:nvSpPr>
          <p:cNvPr id="7" name="Round Same Side Corner Rectangle 77"/>
          <p:cNvSpPr/>
          <p:nvPr/>
        </p:nvSpPr>
        <p:spPr>
          <a:xfrm rot="10800000" flipH="1">
            <a:off x="5971935" y="1732872"/>
            <a:ext cx="54849" cy="720000"/>
          </a:xfrm>
          <a:prstGeom prst="round2SameRect">
            <a:avLst>
              <a:gd name="adj1" fmla="val 50000"/>
              <a:gd name="adj2" fmla="val 50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09710" tIns="54855" rIns="109710" bIns="54855" rtlCol="0" anchor="ctr"/>
          <a:lstStyle/>
          <a:p>
            <a:pPr algn="ctr"/>
            <a:endParaRPr lang="bg-BG" sz="900" dirty="0">
              <a:latin typeface="Lato Light"/>
            </a:endParaRPr>
          </a:p>
        </p:txBody>
      </p:sp>
      <p:graphicFrame>
        <p:nvGraphicFramePr>
          <p:cNvPr id="8" name="Chart 39"/>
          <p:cNvGraphicFramePr/>
          <p:nvPr/>
        </p:nvGraphicFramePr>
        <p:xfrm>
          <a:off x="1204793" y="1732419"/>
          <a:ext cx="3921726" cy="3826873"/>
        </p:xfrm>
        <a:graphic>
          <a:graphicData uri="http://schemas.openxmlformats.org/drawingml/2006/chart">
            <c:chart xmlns:c="http://schemas.openxmlformats.org/drawingml/2006/chart" xmlns:r="http://schemas.openxmlformats.org/officeDocument/2006/relationships" r:id="rId1"/>
          </a:graphicData>
        </a:graphic>
      </p:graphicFrame>
      <p:sp>
        <p:nvSpPr>
          <p:cNvPr id="9" name="文本框 8"/>
          <p:cNvSpPr txBox="1"/>
          <p:nvPr/>
        </p:nvSpPr>
        <p:spPr>
          <a:xfrm>
            <a:off x="6082484" y="2006745"/>
            <a:ext cx="4939095"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10" name="文本框 9"/>
          <p:cNvSpPr txBox="1"/>
          <p:nvPr/>
        </p:nvSpPr>
        <p:spPr>
          <a:xfrm>
            <a:off x="6082484" y="1652398"/>
            <a:ext cx="1980000" cy="400110"/>
          </a:xfrm>
          <a:prstGeom prst="rect">
            <a:avLst/>
          </a:prstGeom>
          <a:noFill/>
        </p:spPr>
        <p:txBody>
          <a:bodyPr wrap="square" rtlCol="0">
            <a:spAutoFit/>
          </a:bodyPr>
          <a:lstStyle/>
          <a:p>
            <a:r>
              <a:rPr lang="zh-CN" altLang="en-US" sz="2000" b="1" dirty="0" smtClean="0">
                <a:solidFill>
                  <a:schemeClr val="accent1"/>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11" name="文本框 10"/>
          <p:cNvSpPr txBox="1"/>
          <p:nvPr/>
        </p:nvSpPr>
        <p:spPr>
          <a:xfrm>
            <a:off x="2472135" y="3093051"/>
            <a:ext cx="1389413" cy="707886"/>
          </a:xfrm>
          <a:prstGeom prst="rect">
            <a:avLst/>
          </a:prstGeom>
          <a:noFill/>
        </p:spPr>
        <p:txBody>
          <a:bodyPr wrap="square" rtlCol="0">
            <a:spAutoFit/>
          </a:bodyPr>
          <a:lstStyle/>
          <a:p>
            <a:pPr algn="ctr"/>
            <a:r>
              <a:rPr lang="zh-CN" altLang="en-US" sz="2000" b="1" dirty="0" smtClean="0">
                <a:solidFill>
                  <a:schemeClr val="tx2"/>
                </a:solidFill>
                <a:latin typeface="微软雅黑" panose="020B0503020204020204" pitchFamily="34" charset="-122"/>
                <a:ea typeface="微软雅黑" panose="020B0503020204020204" pitchFamily="34" charset="-122"/>
                <a:cs typeface="Aharoni" panose="02010803020104030203" pitchFamily="2" charset="-79"/>
              </a:rPr>
              <a:t>单击右键</a:t>
            </a:r>
            <a:endParaRPr lang="en-US" altLang="zh-CN" sz="2000" b="1" dirty="0" smtClean="0">
              <a:solidFill>
                <a:schemeClr val="tx2"/>
              </a:solidFill>
              <a:latin typeface="微软雅黑" panose="020B0503020204020204" pitchFamily="34" charset="-122"/>
              <a:ea typeface="微软雅黑" panose="020B0503020204020204" pitchFamily="34" charset="-122"/>
              <a:cs typeface="Aharoni" panose="02010803020104030203" pitchFamily="2" charset="-79"/>
            </a:endParaRPr>
          </a:p>
          <a:p>
            <a:pPr algn="ctr"/>
            <a:r>
              <a:rPr lang="zh-CN" altLang="en-US" sz="2000" b="1" dirty="0" smtClean="0">
                <a:solidFill>
                  <a:schemeClr val="tx2"/>
                </a:solidFill>
                <a:latin typeface="微软雅黑" panose="020B0503020204020204" pitchFamily="34" charset="-122"/>
                <a:ea typeface="微软雅黑" panose="020B0503020204020204" pitchFamily="34" charset="-122"/>
                <a:cs typeface="Aharoni" panose="02010803020104030203" pitchFamily="2" charset="-79"/>
              </a:rPr>
              <a:t>编辑数据</a:t>
            </a:r>
            <a:endParaRPr lang="zh-CN" altLang="en-US" sz="2000" b="1" dirty="0">
              <a:solidFill>
                <a:schemeClr val="tx2"/>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12" name="文本框 11"/>
          <p:cNvSpPr txBox="1"/>
          <p:nvPr/>
        </p:nvSpPr>
        <p:spPr>
          <a:xfrm>
            <a:off x="3793545" y="2719572"/>
            <a:ext cx="990000" cy="523220"/>
          </a:xfrm>
          <a:prstGeom prst="rect">
            <a:avLst/>
          </a:prstGeom>
          <a:noFill/>
        </p:spPr>
        <p:txBody>
          <a:bodyPr wrap="square" rtlCol="0">
            <a:spAutoFit/>
          </a:bodyP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36</a:t>
            </a:r>
            <a:r>
              <a:rPr lang="en-US" altLang="zh-CN" sz="1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a:t>
            </a:r>
            <a:endParaRPr lang="zh-CN" altLang="en-US" sz="1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13" name="文本框 12"/>
          <p:cNvSpPr txBox="1"/>
          <p:nvPr/>
        </p:nvSpPr>
        <p:spPr>
          <a:xfrm>
            <a:off x="2648091" y="4380420"/>
            <a:ext cx="990000" cy="523220"/>
          </a:xfrm>
          <a:prstGeom prst="rect">
            <a:avLst/>
          </a:prstGeom>
          <a:noFill/>
        </p:spPr>
        <p:txBody>
          <a:bodyPr wrap="square" rtlCol="0">
            <a:spAutoFit/>
          </a:bodyP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28</a:t>
            </a:r>
            <a:r>
              <a:rPr lang="en-US" altLang="zh-CN" sz="1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a:t>
            </a:r>
            <a:endParaRPr lang="zh-CN" altLang="en-US" sz="1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14" name="文本框 13"/>
          <p:cNvSpPr txBox="1"/>
          <p:nvPr/>
        </p:nvSpPr>
        <p:spPr>
          <a:xfrm>
            <a:off x="1470260" y="3242792"/>
            <a:ext cx="990000" cy="523220"/>
          </a:xfrm>
          <a:prstGeom prst="rect">
            <a:avLst/>
          </a:prstGeom>
          <a:noFill/>
        </p:spPr>
        <p:txBody>
          <a:bodyPr wrap="square" rtlCol="0">
            <a:spAutoFit/>
          </a:bodyP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20</a:t>
            </a:r>
            <a:r>
              <a:rPr lang="en-US" altLang="zh-CN" sz="1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a:t>
            </a:r>
            <a:endParaRPr lang="zh-CN" altLang="en-US" sz="1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15" name="文本框 14"/>
          <p:cNvSpPr txBox="1"/>
          <p:nvPr/>
        </p:nvSpPr>
        <p:spPr>
          <a:xfrm>
            <a:off x="2117466" y="2119153"/>
            <a:ext cx="990000" cy="523220"/>
          </a:xfrm>
          <a:prstGeom prst="rect">
            <a:avLst/>
          </a:prstGeom>
          <a:noFill/>
        </p:spPr>
        <p:txBody>
          <a:bodyPr wrap="square" rtlCol="0">
            <a:spAutoFit/>
          </a:bodyPr>
          <a:lstStyle/>
          <a:p>
            <a:pPr algn="ctr"/>
            <a:r>
              <a:rPr lang="en-US" altLang="zh-CN" sz="28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16</a:t>
            </a:r>
            <a:r>
              <a:rPr lang="en-US" altLang="zh-CN" sz="1600" b="1" dirty="0" smtClean="0">
                <a:solidFill>
                  <a:schemeClr val="bg1"/>
                </a:solidFill>
                <a:latin typeface="微软雅黑" panose="020B0503020204020204" pitchFamily="34" charset="-122"/>
                <a:ea typeface="微软雅黑" panose="020B0503020204020204" pitchFamily="34" charset="-122"/>
                <a:cs typeface="Aharoni" panose="02010803020104030203" pitchFamily="2" charset="-79"/>
              </a:rPr>
              <a:t>%</a:t>
            </a:r>
            <a:endParaRPr lang="zh-CN" altLang="en-US" sz="1600" b="1" dirty="0">
              <a:solidFill>
                <a:schemeClr val="bg1"/>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16" name="文本框 15"/>
          <p:cNvSpPr txBox="1"/>
          <p:nvPr/>
        </p:nvSpPr>
        <p:spPr>
          <a:xfrm>
            <a:off x="6082484" y="3038604"/>
            <a:ext cx="4939095"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17" name="文本框 16"/>
          <p:cNvSpPr txBox="1"/>
          <p:nvPr/>
        </p:nvSpPr>
        <p:spPr>
          <a:xfrm>
            <a:off x="6082484" y="2684257"/>
            <a:ext cx="1980000" cy="400110"/>
          </a:xfrm>
          <a:prstGeom prst="rect">
            <a:avLst/>
          </a:prstGeom>
          <a:noFill/>
        </p:spPr>
        <p:txBody>
          <a:bodyPr wrap="square" rtlCol="0">
            <a:spAutoFit/>
          </a:bodyPr>
          <a:lstStyle/>
          <a:p>
            <a:r>
              <a:rPr lang="zh-CN" altLang="en-US" sz="2000" b="1" dirty="0" smtClean="0">
                <a:solidFill>
                  <a:schemeClr val="accent2"/>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2"/>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18" name="文本框 17"/>
          <p:cNvSpPr txBox="1"/>
          <p:nvPr/>
        </p:nvSpPr>
        <p:spPr>
          <a:xfrm>
            <a:off x="6082484" y="4036575"/>
            <a:ext cx="4939095"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19" name="文本框 18"/>
          <p:cNvSpPr txBox="1"/>
          <p:nvPr/>
        </p:nvSpPr>
        <p:spPr>
          <a:xfrm>
            <a:off x="6082484" y="3682228"/>
            <a:ext cx="1980000" cy="400110"/>
          </a:xfrm>
          <a:prstGeom prst="rect">
            <a:avLst/>
          </a:prstGeom>
          <a:noFill/>
        </p:spPr>
        <p:txBody>
          <a:bodyPr wrap="square" rtlCol="0">
            <a:spAutoFit/>
          </a:bodyPr>
          <a:lstStyle/>
          <a:p>
            <a:r>
              <a:rPr lang="zh-CN" altLang="en-US" sz="2000" b="1" dirty="0" smtClean="0">
                <a:solidFill>
                  <a:schemeClr val="accent3"/>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3"/>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0" name="文本框 19"/>
          <p:cNvSpPr txBox="1"/>
          <p:nvPr/>
        </p:nvSpPr>
        <p:spPr>
          <a:xfrm>
            <a:off x="6082484" y="5040393"/>
            <a:ext cx="4939095" cy="523220"/>
          </a:xfrm>
          <a:prstGeom prst="rect">
            <a:avLst/>
          </a:prstGeom>
          <a:noFill/>
        </p:spPr>
        <p:txBody>
          <a:bodyPr wrap="square" rtlCol="0">
            <a:spAutoFit/>
          </a:bodyPr>
          <a:lstStyle/>
          <a:p>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这里，在</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这里输入您的文字内容，或者将您的</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文字复制</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rPr>
              <a:t>在</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rPr>
              <a:t>这里</a:t>
            </a:r>
            <a:endParaRPr lang="zh-CN" altLang="en-US" sz="1400" dirty="0">
              <a:solidFill>
                <a:schemeClr val="tx1">
                  <a:lumMod val="75000"/>
                  <a:lumOff val="25000"/>
                </a:schemeClr>
              </a:solidFill>
            </a:endParaRPr>
          </a:p>
        </p:txBody>
      </p:sp>
      <p:sp>
        <p:nvSpPr>
          <p:cNvPr id="21" name="文本框 20"/>
          <p:cNvSpPr txBox="1"/>
          <p:nvPr/>
        </p:nvSpPr>
        <p:spPr>
          <a:xfrm>
            <a:off x="6082484" y="4686046"/>
            <a:ext cx="1980000" cy="400110"/>
          </a:xfrm>
          <a:prstGeom prst="rect">
            <a:avLst/>
          </a:prstGeom>
          <a:noFill/>
        </p:spPr>
        <p:txBody>
          <a:bodyPr wrap="square" rtlCol="0">
            <a:spAutoFit/>
          </a:bodyPr>
          <a:lstStyle/>
          <a:p>
            <a:r>
              <a:rPr lang="zh-CN" altLang="en-US" sz="2000" b="1" dirty="0" smtClean="0">
                <a:solidFill>
                  <a:schemeClr val="accent4"/>
                </a:solidFill>
                <a:latin typeface="微软雅黑" panose="020B0503020204020204" pitchFamily="34" charset="-122"/>
                <a:ea typeface="微软雅黑" panose="020B0503020204020204" pitchFamily="34" charset="-122"/>
                <a:cs typeface="Aharoni" panose="02010803020104030203" pitchFamily="2" charset="-79"/>
              </a:rPr>
              <a:t>添加您的标题</a:t>
            </a:r>
            <a:endParaRPr lang="zh-CN" altLang="en-US" sz="2000" b="1" dirty="0">
              <a:solidFill>
                <a:schemeClr val="accent4"/>
              </a:solidFill>
              <a:latin typeface="微软雅黑" panose="020B0503020204020204" pitchFamily="34" charset="-122"/>
              <a:ea typeface="微软雅黑" panose="020B0503020204020204" pitchFamily="34" charset="-122"/>
              <a:cs typeface="Aharoni" panose="02010803020104030203" pitchFamily="2" charset="-79"/>
            </a:endParaRPr>
          </a:p>
        </p:txBody>
      </p:sp>
      <p:sp>
        <p:nvSpPr>
          <p:cNvPr id="22" name="标题 2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250" fill="hold"/>
                                        <p:tgtEl>
                                          <p:spTgt spid="8"/>
                                        </p:tgtEl>
                                        <p:attrNameLst>
                                          <p:attrName>ppt_w</p:attrName>
                                        </p:attrNameLst>
                                      </p:cBhvr>
                                      <p:tavLst>
                                        <p:tav tm="0">
                                          <p:val>
                                            <p:fltVal val="0"/>
                                          </p:val>
                                        </p:tav>
                                        <p:tav tm="100000">
                                          <p:val>
                                            <p:strVal val="#ppt_w"/>
                                          </p:val>
                                        </p:tav>
                                      </p:tavLst>
                                    </p:anim>
                                    <p:anim calcmode="lin" valueType="num">
                                      <p:cBhvr>
                                        <p:cTn id="8" dur="250" fill="hold"/>
                                        <p:tgtEl>
                                          <p:spTgt spid="8"/>
                                        </p:tgtEl>
                                        <p:attrNameLst>
                                          <p:attrName>ppt_h</p:attrName>
                                        </p:attrNameLst>
                                      </p:cBhvr>
                                      <p:tavLst>
                                        <p:tav tm="0">
                                          <p:val>
                                            <p:fltVal val="0"/>
                                          </p:val>
                                        </p:tav>
                                        <p:tav tm="100000">
                                          <p:val>
                                            <p:strVal val="#ppt_h"/>
                                          </p:val>
                                        </p:tav>
                                      </p:tavLst>
                                    </p:anim>
                                    <p:animEffect transition="in" filter="fade">
                                      <p:cBhvr>
                                        <p:cTn id="9" dur="250"/>
                                        <p:tgtEl>
                                          <p:spTgt spid="8"/>
                                        </p:tgtEl>
                                      </p:cBhvr>
                                    </p:animEffect>
                                  </p:childTnLst>
                                </p:cTn>
                              </p:par>
                              <p:par>
                                <p:cTn id="10" presetID="6" presetClass="emph" presetSubtype="0" decel="100000" fill="hold" grpId="1" nodeType="withEffect">
                                  <p:stCondLst>
                                    <p:cond delay="200"/>
                                  </p:stCondLst>
                                  <p:childTnLst>
                                    <p:animScale>
                                      <p:cBhvr>
                                        <p:cTn id="11" dur="250" fill="hold"/>
                                        <p:tgtEl>
                                          <p:spTgt spid="8"/>
                                        </p:tgtEl>
                                      </p:cBhvr>
                                      <p:by x="120000" y="120000"/>
                                    </p:animScale>
                                  </p:childTnLst>
                                </p:cTn>
                              </p:par>
                              <p:par>
                                <p:cTn id="12" presetID="6" presetClass="emph" presetSubtype="0" decel="100000" fill="hold" grpId="2" nodeType="withEffect">
                                  <p:stCondLst>
                                    <p:cond delay="400"/>
                                  </p:stCondLst>
                                  <p:childTnLst>
                                    <p:animScale>
                                      <p:cBhvr>
                                        <p:cTn id="13" dur="250" fill="hold"/>
                                        <p:tgtEl>
                                          <p:spTgt spid="8"/>
                                        </p:tgtEl>
                                      </p:cBhvr>
                                      <p:by x="83000" y="83000"/>
                                    </p:animScale>
                                  </p:childTnLst>
                                </p:cTn>
                              </p:par>
                              <p:par>
                                <p:cTn id="14" presetID="53" presetClass="entr" presetSubtype="16" fill="hold" grpId="0" nodeType="withEffect">
                                  <p:stCondLst>
                                    <p:cond delay="400"/>
                                  </p:stCondLst>
                                  <p:childTnLst>
                                    <p:set>
                                      <p:cBhvr>
                                        <p:cTn id="15" dur="1" fill="hold">
                                          <p:stCondLst>
                                            <p:cond delay="0"/>
                                          </p:stCondLst>
                                        </p:cTn>
                                        <p:tgtEl>
                                          <p:spTgt spid="11"/>
                                        </p:tgtEl>
                                        <p:attrNameLst>
                                          <p:attrName>style.visibility</p:attrName>
                                        </p:attrNameLst>
                                      </p:cBhvr>
                                      <p:to>
                                        <p:strVal val="visible"/>
                                      </p:to>
                                    </p:set>
                                    <p:anim calcmode="lin" valueType="num">
                                      <p:cBhvr>
                                        <p:cTn id="16" dur="250" fill="hold"/>
                                        <p:tgtEl>
                                          <p:spTgt spid="11"/>
                                        </p:tgtEl>
                                        <p:attrNameLst>
                                          <p:attrName>ppt_w</p:attrName>
                                        </p:attrNameLst>
                                      </p:cBhvr>
                                      <p:tavLst>
                                        <p:tav tm="0">
                                          <p:val>
                                            <p:fltVal val="0"/>
                                          </p:val>
                                        </p:tav>
                                        <p:tav tm="100000">
                                          <p:val>
                                            <p:strVal val="#ppt_w"/>
                                          </p:val>
                                        </p:tav>
                                      </p:tavLst>
                                    </p:anim>
                                    <p:anim calcmode="lin" valueType="num">
                                      <p:cBhvr>
                                        <p:cTn id="17" dur="250" fill="hold"/>
                                        <p:tgtEl>
                                          <p:spTgt spid="11"/>
                                        </p:tgtEl>
                                        <p:attrNameLst>
                                          <p:attrName>ppt_h</p:attrName>
                                        </p:attrNameLst>
                                      </p:cBhvr>
                                      <p:tavLst>
                                        <p:tav tm="0">
                                          <p:val>
                                            <p:fltVal val="0"/>
                                          </p:val>
                                        </p:tav>
                                        <p:tav tm="100000">
                                          <p:val>
                                            <p:strVal val="#ppt_h"/>
                                          </p:val>
                                        </p:tav>
                                      </p:tavLst>
                                    </p:anim>
                                    <p:animEffect transition="in" filter="fade">
                                      <p:cBhvr>
                                        <p:cTn id="18" dur="250"/>
                                        <p:tgtEl>
                                          <p:spTgt spid="11"/>
                                        </p:tgtEl>
                                      </p:cBhvr>
                                    </p:animEffect>
                                  </p:childTnLst>
                                </p:cTn>
                              </p:par>
                              <p:par>
                                <p:cTn id="19" presetID="6" presetClass="emph" presetSubtype="0" decel="100000" fill="hold" grpId="1" nodeType="withEffect">
                                  <p:stCondLst>
                                    <p:cond delay="600"/>
                                  </p:stCondLst>
                                  <p:childTnLst>
                                    <p:animScale>
                                      <p:cBhvr>
                                        <p:cTn id="20" dur="250" fill="hold"/>
                                        <p:tgtEl>
                                          <p:spTgt spid="11"/>
                                        </p:tgtEl>
                                      </p:cBhvr>
                                      <p:by x="120000" y="120000"/>
                                    </p:animScale>
                                  </p:childTnLst>
                                </p:cTn>
                              </p:par>
                              <p:par>
                                <p:cTn id="21" presetID="6" presetClass="emph" presetSubtype="0" decel="100000" fill="hold" grpId="2" nodeType="withEffect">
                                  <p:stCondLst>
                                    <p:cond delay="800"/>
                                  </p:stCondLst>
                                  <p:childTnLst>
                                    <p:animScale>
                                      <p:cBhvr>
                                        <p:cTn id="22" dur="250" fill="hold"/>
                                        <p:tgtEl>
                                          <p:spTgt spid="11"/>
                                        </p:tgtEl>
                                      </p:cBhvr>
                                      <p:by x="83000" y="83000"/>
                                    </p:animScale>
                                  </p:childTnLst>
                                </p:cTn>
                              </p:par>
                            </p:childTnLst>
                          </p:cTn>
                        </p:par>
                        <p:par>
                          <p:cTn id="23" fill="hold">
                            <p:stCondLst>
                              <p:cond delay="500"/>
                            </p:stCondLst>
                            <p:childTnLst>
                              <p:par>
                                <p:cTn id="24" presetID="53" presetClass="entr" presetSubtype="16" fill="hold" grpId="0" nodeType="afterEffect">
                                  <p:stCondLst>
                                    <p:cond delay="0"/>
                                  </p:stCondLst>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3"/>
                                        </p:tgtEl>
                                        <p:attrNameLst>
                                          <p:attrName>style.visibility</p:attrName>
                                        </p:attrNameLst>
                                      </p:cBhvr>
                                      <p:to>
                                        <p:strVal val="visible"/>
                                      </p:to>
                                    </p:set>
                                    <p:anim calcmode="lin" valueType="num">
                                      <p:cBhvr>
                                        <p:cTn id="31" dur="500" fill="hold"/>
                                        <p:tgtEl>
                                          <p:spTgt spid="13"/>
                                        </p:tgtEl>
                                        <p:attrNameLst>
                                          <p:attrName>ppt_w</p:attrName>
                                        </p:attrNameLst>
                                      </p:cBhvr>
                                      <p:tavLst>
                                        <p:tav tm="0">
                                          <p:val>
                                            <p:fltVal val="0"/>
                                          </p:val>
                                        </p:tav>
                                        <p:tav tm="100000">
                                          <p:val>
                                            <p:strVal val="#ppt_w"/>
                                          </p:val>
                                        </p:tav>
                                      </p:tavLst>
                                    </p:anim>
                                    <p:anim calcmode="lin" valueType="num">
                                      <p:cBhvr>
                                        <p:cTn id="32" dur="500" fill="hold"/>
                                        <p:tgtEl>
                                          <p:spTgt spid="13"/>
                                        </p:tgtEl>
                                        <p:attrNameLst>
                                          <p:attrName>ppt_h</p:attrName>
                                        </p:attrNameLst>
                                      </p:cBhvr>
                                      <p:tavLst>
                                        <p:tav tm="0">
                                          <p:val>
                                            <p:fltVal val="0"/>
                                          </p:val>
                                        </p:tav>
                                        <p:tav tm="100000">
                                          <p:val>
                                            <p:strVal val="#ppt_h"/>
                                          </p:val>
                                        </p:tav>
                                      </p:tavLst>
                                    </p:anim>
                                    <p:animEffect transition="in" filter="fade">
                                      <p:cBhvr>
                                        <p:cTn id="33" dur="500"/>
                                        <p:tgtEl>
                                          <p:spTgt spid="13"/>
                                        </p:tgtEl>
                                      </p:cBhvr>
                                    </p:animEffect>
                                  </p:childTnLst>
                                </p:cTn>
                              </p:par>
                              <p:par>
                                <p:cTn id="34" presetID="53" presetClass="entr" presetSubtype="16" fill="hold" grpId="0" nodeType="withEffect">
                                  <p:stCondLst>
                                    <p:cond delay="400"/>
                                  </p:stCondLst>
                                  <p:childTnLst>
                                    <p:set>
                                      <p:cBhvr>
                                        <p:cTn id="35" dur="1" fill="hold">
                                          <p:stCondLst>
                                            <p:cond delay="0"/>
                                          </p:stCondLst>
                                        </p:cTn>
                                        <p:tgtEl>
                                          <p:spTgt spid="14"/>
                                        </p:tgtEl>
                                        <p:attrNameLst>
                                          <p:attrName>style.visibility</p:attrName>
                                        </p:attrNameLst>
                                      </p:cBhvr>
                                      <p:to>
                                        <p:strVal val="visible"/>
                                      </p:to>
                                    </p:set>
                                    <p:anim calcmode="lin" valueType="num">
                                      <p:cBhvr>
                                        <p:cTn id="36" dur="500" fill="hold"/>
                                        <p:tgtEl>
                                          <p:spTgt spid="14"/>
                                        </p:tgtEl>
                                        <p:attrNameLst>
                                          <p:attrName>ppt_w</p:attrName>
                                        </p:attrNameLst>
                                      </p:cBhvr>
                                      <p:tavLst>
                                        <p:tav tm="0">
                                          <p:val>
                                            <p:fltVal val="0"/>
                                          </p:val>
                                        </p:tav>
                                        <p:tav tm="100000">
                                          <p:val>
                                            <p:strVal val="#ppt_w"/>
                                          </p:val>
                                        </p:tav>
                                      </p:tavLst>
                                    </p:anim>
                                    <p:anim calcmode="lin" valueType="num">
                                      <p:cBhvr>
                                        <p:cTn id="37" dur="500" fill="hold"/>
                                        <p:tgtEl>
                                          <p:spTgt spid="14"/>
                                        </p:tgtEl>
                                        <p:attrNameLst>
                                          <p:attrName>ppt_h</p:attrName>
                                        </p:attrNameLst>
                                      </p:cBhvr>
                                      <p:tavLst>
                                        <p:tav tm="0">
                                          <p:val>
                                            <p:fltVal val="0"/>
                                          </p:val>
                                        </p:tav>
                                        <p:tav tm="100000">
                                          <p:val>
                                            <p:strVal val="#ppt_h"/>
                                          </p:val>
                                        </p:tav>
                                      </p:tavLst>
                                    </p:anim>
                                    <p:animEffect transition="in" filter="fade">
                                      <p:cBhvr>
                                        <p:cTn id="38" dur="500"/>
                                        <p:tgtEl>
                                          <p:spTgt spid="14"/>
                                        </p:tgtEl>
                                      </p:cBhvr>
                                    </p:animEffect>
                                  </p:childTnLst>
                                </p:cTn>
                              </p:par>
                              <p:par>
                                <p:cTn id="39" presetID="53" presetClass="entr" presetSubtype="16" fill="hold" grpId="0" nodeType="withEffect">
                                  <p:stCondLst>
                                    <p:cond delay="600"/>
                                  </p:stCondLst>
                                  <p:childTnLst>
                                    <p:set>
                                      <p:cBhvr>
                                        <p:cTn id="40" dur="1" fill="hold">
                                          <p:stCondLst>
                                            <p:cond delay="0"/>
                                          </p:stCondLst>
                                        </p:cTn>
                                        <p:tgtEl>
                                          <p:spTgt spid="15"/>
                                        </p:tgtEl>
                                        <p:attrNameLst>
                                          <p:attrName>style.visibility</p:attrName>
                                        </p:attrNameLst>
                                      </p:cBhvr>
                                      <p:to>
                                        <p:strVal val="visible"/>
                                      </p:to>
                                    </p:set>
                                    <p:anim calcmode="lin" valueType="num">
                                      <p:cBhvr>
                                        <p:cTn id="41" dur="500" fill="hold"/>
                                        <p:tgtEl>
                                          <p:spTgt spid="15"/>
                                        </p:tgtEl>
                                        <p:attrNameLst>
                                          <p:attrName>ppt_w</p:attrName>
                                        </p:attrNameLst>
                                      </p:cBhvr>
                                      <p:tavLst>
                                        <p:tav tm="0">
                                          <p:val>
                                            <p:fltVal val="0"/>
                                          </p:val>
                                        </p:tav>
                                        <p:tav tm="100000">
                                          <p:val>
                                            <p:strVal val="#ppt_w"/>
                                          </p:val>
                                        </p:tav>
                                      </p:tavLst>
                                    </p:anim>
                                    <p:anim calcmode="lin" valueType="num">
                                      <p:cBhvr>
                                        <p:cTn id="42" dur="500" fill="hold"/>
                                        <p:tgtEl>
                                          <p:spTgt spid="15"/>
                                        </p:tgtEl>
                                        <p:attrNameLst>
                                          <p:attrName>ppt_h</p:attrName>
                                        </p:attrNameLst>
                                      </p:cBhvr>
                                      <p:tavLst>
                                        <p:tav tm="0">
                                          <p:val>
                                            <p:fltVal val="0"/>
                                          </p:val>
                                        </p:tav>
                                        <p:tav tm="100000">
                                          <p:val>
                                            <p:strVal val="#ppt_h"/>
                                          </p:val>
                                        </p:tav>
                                      </p:tavLst>
                                    </p:anim>
                                    <p:animEffect transition="in" filter="fade">
                                      <p:cBhvr>
                                        <p:cTn id="43" dur="500"/>
                                        <p:tgtEl>
                                          <p:spTgt spid="15"/>
                                        </p:tgtEl>
                                      </p:cBhvr>
                                    </p:animEffect>
                                  </p:childTnLst>
                                </p:cTn>
                              </p:par>
                            </p:childTnLst>
                          </p:cTn>
                        </p:par>
                        <p:par>
                          <p:cTn id="44" fill="hold">
                            <p:stCondLst>
                              <p:cond delay="1000"/>
                            </p:stCondLst>
                            <p:childTnLst>
                              <p:par>
                                <p:cTn id="45" presetID="49" presetClass="entr" presetSubtype="0" decel="100000"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 calcmode="lin" valueType="num">
                                      <p:cBhvr>
                                        <p:cTn id="47" dur="500" fill="hold"/>
                                        <p:tgtEl>
                                          <p:spTgt spid="7"/>
                                        </p:tgtEl>
                                        <p:attrNameLst>
                                          <p:attrName>ppt_w</p:attrName>
                                        </p:attrNameLst>
                                      </p:cBhvr>
                                      <p:tavLst>
                                        <p:tav tm="0">
                                          <p:val>
                                            <p:fltVal val="0"/>
                                          </p:val>
                                        </p:tav>
                                        <p:tav tm="100000">
                                          <p:val>
                                            <p:strVal val="#ppt_w"/>
                                          </p:val>
                                        </p:tav>
                                      </p:tavLst>
                                    </p:anim>
                                    <p:anim calcmode="lin" valueType="num">
                                      <p:cBhvr>
                                        <p:cTn id="48" dur="500" fill="hold"/>
                                        <p:tgtEl>
                                          <p:spTgt spid="7"/>
                                        </p:tgtEl>
                                        <p:attrNameLst>
                                          <p:attrName>ppt_h</p:attrName>
                                        </p:attrNameLst>
                                      </p:cBhvr>
                                      <p:tavLst>
                                        <p:tav tm="0">
                                          <p:val>
                                            <p:fltVal val="0"/>
                                          </p:val>
                                        </p:tav>
                                        <p:tav tm="100000">
                                          <p:val>
                                            <p:strVal val="#ppt_h"/>
                                          </p:val>
                                        </p:tav>
                                      </p:tavLst>
                                    </p:anim>
                                    <p:anim calcmode="lin" valueType="num">
                                      <p:cBhvr>
                                        <p:cTn id="49" dur="500" fill="hold"/>
                                        <p:tgtEl>
                                          <p:spTgt spid="7"/>
                                        </p:tgtEl>
                                        <p:attrNameLst>
                                          <p:attrName>style.rotation</p:attrName>
                                        </p:attrNameLst>
                                      </p:cBhvr>
                                      <p:tavLst>
                                        <p:tav tm="0">
                                          <p:val>
                                            <p:fltVal val="360"/>
                                          </p:val>
                                        </p:tav>
                                        <p:tav tm="100000">
                                          <p:val>
                                            <p:fltVal val="0"/>
                                          </p:val>
                                        </p:tav>
                                      </p:tavLst>
                                    </p:anim>
                                    <p:animEffect transition="in" filter="fade">
                                      <p:cBhvr>
                                        <p:cTn id="50" dur="500"/>
                                        <p:tgtEl>
                                          <p:spTgt spid="7"/>
                                        </p:tgtEl>
                                      </p:cBhvr>
                                    </p:animEffect>
                                  </p:childTnLst>
                                </p:cTn>
                              </p:par>
                            </p:childTnLst>
                          </p:cTn>
                        </p:par>
                        <p:par>
                          <p:cTn id="51" fill="hold">
                            <p:stCondLst>
                              <p:cond delay="1500"/>
                            </p:stCondLst>
                            <p:childTnLst>
                              <p:par>
                                <p:cTn id="52" presetID="2" presetClass="entr" presetSubtype="2" fill="hold" grpId="0"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500" fill="hold"/>
                                        <p:tgtEl>
                                          <p:spTgt spid="10"/>
                                        </p:tgtEl>
                                        <p:attrNameLst>
                                          <p:attrName>ppt_x</p:attrName>
                                        </p:attrNameLst>
                                      </p:cBhvr>
                                      <p:tavLst>
                                        <p:tav tm="0">
                                          <p:val>
                                            <p:strVal val="1+#ppt_w/2"/>
                                          </p:val>
                                        </p:tav>
                                        <p:tav tm="100000">
                                          <p:val>
                                            <p:strVal val="#ppt_x"/>
                                          </p:val>
                                        </p:tav>
                                      </p:tavLst>
                                    </p:anim>
                                    <p:anim calcmode="lin" valueType="num">
                                      <p:cBhvr additive="base">
                                        <p:cTn id="55" dur="500" fill="hold"/>
                                        <p:tgtEl>
                                          <p:spTgt spid="10"/>
                                        </p:tgtEl>
                                        <p:attrNameLst>
                                          <p:attrName>ppt_y</p:attrName>
                                        </p:attrNameLst>
                                      </p:cBhvr>
                                      <p:tavLst>
                                        <p:tav tm="0">
                                          <p:val>
                                            <p:strVal val="#ppt_y"/>
                                          </p:val>
                                        </p:tav>
                                        <p:tav tm="100000">
                                          <p:val>
                                            <p:strVal val="#ppt_y"/>
                                          </p:val>
                                        </p:tav>
                                      </p:tavLst>
                                    </p:anim>
                                  </p:childTnLst>
                                </p:cTn>
                              </p:par>
                            </p:childTnLst>
                          </p:cTn>
                        </p:par>
                        <p:par>
                          <p:cTn id="56" fill="hold">
                            <p:stCondLst>
                              <p:cond delay="2000"/>
                            </p:stCondLst>
                            <p:childTnLst>
                              <p:par>
                                <p:cTn id="57" presetID="53" presetClass="entr" presetSubtype="16" fill="hold" grpId="0" nodeType="afterEffect">
                                  <p:stCondLst>
                                    <p:cond delay="0"/>
                                  </p:stCondLst>
                                  <p:iterate type="lt">
                                    <p:tmPct val="10000"/>
                                  </p:iterate>
                                  <p:childTnLst>
                                    <p:set>
                                      <p:cBhvr>
                                        <p:cTn id="58" dur="1" fill="hold">
                                          <p:stCondLst>
                                            <p:cond delay="0"/>
                                          </p:stCondLst>
                                        </p:cTn>
                                        <p:tgtEl>
                                          <p:spTgt spid="9"/>
                                        </p:tgtEl>
                                        <p:attrNameLst>
                                          <p:attrName>style.visibility</p:attrName>
                                        </p:attrNameLst>
                                      </p:cBhvr>
                                      <p:to>
                                        <p:strVal val="visible"/>
                                      </p:to>
                                    </p:set>
                                    <p:anim calcmode="lin" valueType="num">
                                      <p:cBhvr>
                                        <p:cTn id="59" dur="250" fill="hold"/>
                                        <p:tgtEl>
                                          <p:spTgt spid="9"/>
                                        </p:tgtEl>
                                        <p:attrNameLst>
                                          <p:attrName>ppt_w</p:attrName>
                                        </p:attrNameLst>
                                      </p:cBhvr>
                                      <p:tavLst>
                                        <p:tav tm="0">
                                          <p:val>
                                            <p:fltVal val="0"/>
                                          </p:val>
                                        </p:tav>
                                        <p:tav tm="100000">
                                          <p:val>
                                            <p:strVal val="#ppt_w"/>
                                          </p:val>
                                        </p:tav>
                                      </p:tavLst>
                                    </p:anim>
                                    <p:anim calcmode="lin" valueType="num">
                                      <p:cBhvr>
                                        <p:cTn id="60" dur="250" fill="hold"/>
                                        <p:tgtEl>
                                          <p:spTgt spid="9"/>
                                        </p:tgtEl>
                                        <p:attrNameLst>
                                          <p:attrName>ppt_h</p:attrName>
                                        </p:attrNameLst>
                                      </p:cBhvr>
                                      <p:tavLst>
                                        <p:tav tm="0">
                                          <p:val>
                                            <p:fltVal val="0"/>
                                          </p:val>
                                        </p:tav>
                                        <p:tav tm="100000">
                                          <p:val>
                                            <p:strVal val="#ppt_h"/>
                                          </p:val>
                                        </p:tav>
                                      </p:tavLst>
                                    </p:anim>
                                    <p:animEffect transition="in" filter="fade">
                                      <p:cBhvr>
                                        <p:cTn id="61" dur="250"/>
                                        <p:tgtEl>
                                          <p:spTgt spid="9"/>
                                        </p:tgtEl>
                                      </p:cBhvr>
                                    </p:animEffect>
                                  </p:childTnLst>
                                </p:cTn>
                              </p:par>
                            </p:childTnLst>
                          </p:cTn>
                        </p:par>
                        <p:par>
                          <p:cTn id="62" fill="hold">
                            <p:stCondLst>
                              <p:cond delay="4600"/>
                            </p:stCondLst>
                            <p:childTnLst>
                              <p:par>
                                <p:cTn id="63" presetID="49" presetClass="entr" presetSubtype="0" decel="100000" fill="hold" grpId="0" nodeType="afterEffect">
                                  <p:stCondLst>
                                    <p:cond delay="0"/>
                                  </p:stCondLst>
                                  <p:childTnLst>
                                    <p:set>
                                      <p:cBhvr>
                                        <p:cTn id="64" dur="1" fill="hold">
                                          <p:stCondLst>
                                            <p:cond delay="0"/>
                                          </p:stCondLst>
                                        </p:cTn>
                                        <p:tgtEl>
                                          <p:spTgt spid="4"/>
                                        </p:tgtEl>
                                        <p:attrNameLst>
                                          <p:attrName>style.visibility</p:attrName>
                                        </p:attrNameLst>
                                      </p:cBhvr>
                                      <p:to>
                                        <p:strVal val="visible"/>
                                      </p:to>
                                    </p:set>
                                    <p:anim calcmode="lin" valueType="num">
                                      <p:cBhvr>
                                        <p:cTn id="65" dur="500" fill="hold"/>
                                        <p:tgtEl>
                                          <p:spTgt spid="4"/>
                                        </p:tgtEl>
                                        <p:attrNameLst>
                                          <p:attrName>ppt_w</p:attrName>
                                        </p:attrNameLst>
                                      </p:cBhvr>
                                      <p:tavLst>
                                        <p:tav tm="0">
                                          <p:val>
                                            <p:fltVal val="0"/>
                                          </p:val>
                                        </p:tav>
                                        <p:tav tm="100000">
                                          <p:val>
                                            <p:strVal val="#ppt_w"/>
                                          </p:val>
                                        </p:tav>
                                      </p:tavLst>
                                    </p:anim>
                                    <p:anim calcmode="lin" valueType="num">
                                      <p:cBhvr>
                                        <p:cTn id="66" dur="500" fill="hold"/>
                                        <p:tgtEl>
                                          <p:spTgt spid="4"/>
                                        </p:tgtEl>
                                        <p:attrNameLst>
                                          <p:attrName>ppt_h</p:attrName>
                                        </p:attrNameLst>
                                      </p:cBhvr>
                                      <p:tavLst>
                                        <p:tav tm="0">
                                          <p:val>
                                            <p:fltVal val="0"/>
                                          </p:val>
                                        </p:tav>
                                        <p:tav tm="100000">
                                          <p:val>
                                            <p:strVal val="#ppt_h"/>
                                          </p:val>
                                        </p:tav>
                                      </p:tavLst>
                                    </p:anim>
                                    <p:anim calcmode="lin" valueType="num">
                                      <p:cBhvr>
                                        <p:cTn id="67" dur="500" fill="hold"/>
                                        <p:tgtEl>
                                          <p:spTgt spid="4"/>
                                        </p:tgtEl>
                                        <p:attrNameLst>
                                          <p:attrName>style.rotation</p:attrName>
                                        </p:attrNameLst>
                                      </p:cBhvr>
                                      <p:tavLst>
                                        <p:tav tm="0">
                                          <p:val>
                                            <p:fltVal val="360"/>
                                          </p:val>
                                        </p:tav>
                                        <p:tav tm="100000">
                                          <p:val>
                                            <p:fltVal val="0"/>
                                          </p:val>
                                        </p:tav>
                                      </p:tavLst>
                                    </p:anim>
                                    <p:animEffect transition="in" filter="fade">
                                      <p:cBhvr>
                                        <p:cTn id="68" dur="500"/>
                                        <p:tgtEl>
                                          <p:spTgt spid="4"/>
                                        </p:tgtEl>
                                      </p:cBhvr>
                                    </p:animEffect>
                                  </p:childTnLst>
                                </p:cTn>
                              </p:par>
                            </p:childTnLst>
                          </p:cTn>
                        </p:par>
                        <p:par>
                          <p:cTn id="69" fill="hold">
                            <p:stCondLst>
                              <p:cond delay="5100"/>
                            </p:stCondLst>
                            <p:childTnLst>
                              <p:par>
                                <p:cTn id="70" presetID="2" presetClass="entr" presetSubtype="2" fill="hold" grpId="0" nodeType="afterEffect">
                                  <p:stCondLst>
                                    <p:cond delay="0"/>
                                  </p:stCondLst>
                                  <p:childTnLst>
                                    <p:set>
                                      <p:cBhvr>
                                        <p:cTn id="71" dur="1" fill="hold">
                                          <p:stCondLst>
                                            <p:cond delay="0"/>
                                          </p:stCondLst>
                                        </p:cTn>
                                        <p:tgtEl>
                                          <p:spTgt spid="17"/>
                                        </p:tgtEl>
                                        <p:attrNameLst>
                                          <p:attrName>style.visibility</p:attrName>
                                        </p:attrNameLst>
                                      </p:cBhvr>
                                      <p:to>
                                        <p:strVal val="visible"/>
                                      </p:to>
                                    </p:set>
                                    <p:anim calcmode="lin" valueType="num">
                                      <p:cBhvr additive="base">
                                        <p:cTn id="72" dur="500" fill="hold"/>
                                        <p:tgtEl>
                                          <p:spTgt spid="17"/>
                                        </p:tgtEl>
                                        <p:attrNameLst>
                                          <p:attrName>ppt_x</p:attrName>
                                        </p:attrNameLst>
                                      </p:cBhvr>
                                      <p:tavLst>
                                        <p:tav tm="0">
                                          <p:val>
                                            <p:strVal val="1+#ppt_w/2"/>
                                          </p:val>
                                        </p:tav>
                                        <p:tav tm="100000">
                                          <p:val>
                                            <p:strVal val="#ppt_x"/>
                                          </p:val>
                                        </p:tav>
                                      </p:tavLst>
                                    </p:anim>
                                    <p:anim calcmode="lin" valueType="num">
                                      <p:cBhvr additive="base">
                                        <p:cTn id="73" dur="500" fill="hold"/>
                                        <p:tgtEl>
                                          <p:spTgt spid="17"/>
                                        </p:tgtEl>
                                        <p:attrNameLst>
                                          <p:attrName>ppt_y</p:attrName>
                                        </p:attrNameLst>
                                      </p:cBhvr>
                                      <p:tavLst>
                                        <p:tav tm="0">
                                          <p:val>
                                            <p:strVal val="#ppt_y"/>
                                          </p:val>
                                        </p:tav>
                                        <p:tav tm="100000">
                                          <p:val>
                                            <p:strVal val="#ppt_y"/>
                                          </p:val>
                                        </p:tav>
                                      </p:tavLst>
                                    </p:anim>
                                  </p:childTnLst>
                                </p:cTn>
                              </p:par>
                            </p:childTnLst>
                          </p:cTn>
                        </p:par>
                        <p:par>
                          <p:cTn id="74" fill="hold">
                            <p:stCondLst>
                              <p:cond delay="5600"/>
                            </p:stCondLst>
                            <p:childTnLst>
                              <p:par>
                                <p:cTn id="75" presetID="53" presetClass="entr" presetSubtype="16" fill="hold" grpId="0" nodeType="afterEffect">
                                  <p:stCondLst>
                                    <p:cond delay="0"/>
                                  </p:stCondLst>
                                  <p:iterate type="lt">
                                    <p:tmPct val="10000"/>
                                  </p:iterate>
                                  <p:childTnLst>
                                    <p:set>
                                      <p:cBhvr>
                                        <p:cTn id="76" dur="1" fill="hold">
                                          <p:stCondLst>
                                            <p:cond delay="0"/>
                                          </p:stCondLst>
                                        </p:cTn>
                                        <p:tgtEl>
                                          <p:spTgt spid="16"/>
                                        </p:tgtEl>
                                        <p:attrNameLst>
                                          <p:attrName>style.visibility</p:attrName>
                                        </p:attrNameLst>
                                      </p:cBhvr>
                                      <p:to>
                                        <p:strVal val="visible"/>
                                      </p:to>
                                    </p:set>
                                    <p:anim calcmode="lin" valueType="num">
                                      <p:cBhvr>
                                        <p:cTn id="77" dur="250" fill="hold"/>
                                        <p:tgtEl>
                                          <p:spTgt spid="16"/>
                                        </p:tgtEl>
                                        <p:attrNameLst>
                                          <p:attrName>ppt_w</p:attrName>
                                        </p:attrNameLst>
                                      </p:cBhvr>
                                      <p:tavLst>
                                        <p:tav tm="0">
                                          <p:val>
                                            <p:fltVal val="0"/>
                                          </p:val>
                                        </p:tav>
                                        <p:tav tm="100000">
                                          <p:val>
                                            <p:strVal val="#ppt_w"/>
                                          </p:val>
                                        </p:tav>
                                      </p:tavLst>
                                    </p:anim>
                                    <p:anim calcmode="lin" valueType="num">
                                      <p:cBhvr>
                                        <p:cTn id="78" dur="250" fill="hold"/>
                                        <p:tgtEl>
                                          <p:spTgt spid="16"/>
                                        </p:tgtEl>
                                        <p:attrNameLst>
                                          <p:attrName>ppt_h</p:attrName>
                                        </p:attrNameLst>
                                      </p:cBhvr>
                                      <p:tavLst>
                                        <p:tav tm="0">
                                          <p:val>
                                            <p:fltVal val="0"/>
                                          </p:val>
                                        </p:tav>
                                        <p:tav tm="100000">
                                          <p:val>
                                            <p:strVal val="#ppt_h"/>
                                          </p:val>
                                        </p:tav>
                                      </p:tavLst>
                                    </p:anim>
                                    <p:animEffect transition="in" filter="fade">
                                      <p:cBhvr>
                                        <p:cTn id="79" dur="250"/>
                                        <p:tgtEl>
                                          <p:spTgt spid="16"/>
                                        </p:tgtEl>
                                      </p:cBhvr>
                                    </p:animEffect>
                                  </p:childTnLst>
                                </p:cTn>
                              </p:par>
                            </p:childTnLst>
                          </p:cTn>
                        </p:par>
                        <p:par>
                          <p:cTn id="80" fill="hold">
                            <p:stCondLst>
                              <p:cond delay="7050"/>
                            </p:stCondLst>
                            <p:childTnLst>
                              <p:par>
                                <p:cTn id="81" presetID="49" presetClass="entr" presetSubtype="0" decel="100000" fill="hold" grpId="0" nodeType="afterEffect">
                                  <p:stCondLst>
                                    <p:cond delay="0"/>
                                  </p:stCondLst>
                                  <p:childTnLst>
                                    <p:set>
                                      <p:cBhvr>
                                        <p:cTn id="82" dur="1" fill="hold">
                                          <p:stCondLst>
                                            <p:cond delay="0"/>
                                          </p:stCondLst>
                                        </p:cTn>
                                        <p:tgtEl>
                                          <p:spTgt spid="5"/>
                                        </p:tgtEl>
                                        <p:attrNameLst>
                                          <p:attrName>style.visibility</p:attrName>
                                        </p:attrNameLst>
                                      </p:cBhvr>
                                      <p:to>
                                        <p:strVal val="visible"/>
                                      </p:to>
                                    </p:set>
                                    <p:anim calcmode="lin" valueType="num">
                                      <p:cBhvr>
                                        <p:cTn id="83" dur="500" fill="hold"/>
                                        <p:tgtEl>
                                          <p:spTgt spid="5"/>
                                        </p:tgtEl>
                                        <p:attrNameLst>
                                          <p:attrName>ppt_w</p:attrName>
                                        </p:attrNameLst>
                                      </p:cBhvr>
                                      <p:tavLst>
                                        <p:tav tm="0">
                                          <p:val>
                                            <p:fltVal val="0"/>
                                          </p:val>
                                        </p:tav>
                                        <p:tav tm="100000">
                                          <p:val>
                                            <p:strVal val="#ppt_w"/>
                                          </p:val>
                                        </p:tav>
                                      </p:tavLst>
                                    </p:anim>
                                    <p:anim calcmode="lin" valueType="num">
                                      <p:cBhvr>
                                        <p:cTn id="84" dur="500" fill="hold"/>
                                        <p:tgtEl>
                                          <p:spTgt spid="5"/>
                                        </p:tgtEl>
                                        <p:attrNameLst>
                                          <p:attrName>ppt_h</p:attrName>
                                        </p:attrNameLst>
                                      </p:cBhvr>
                                      <p:tavLst>
                                        <p:tav tm="0">
                                          <p:val>
                                            <p:fltVal val="0"/>
                                          </p:val>
                                        </p:tav>
                                        <p:tav tm="100000">
                                          <p:val>
                                            <p:strVal val="#ppt_h"/>
                                          </p:val>
                                        </p:tav>
                                      </p:tavLst>
                                    </p:anim>
                                    <p:anim calcmode="lin" valueType="num">
                                      <p:cBhvr>
                                        <p:cTn id="85" dur="500" fill="hold"/>
                                        <p:tgtEl>
                                          <p:spTgt spid="5"/>
                                        </p:tgtEl>
                                        <p:attrNameLst>
                                          <p:attrName>style.rotation</p:attrName>
                                        </p:attrNameLst>
                                      </p:cBhvr>
                                      <p:tavLst>
                                        <p:tav tm="0">
                                          <p:val>
                                            <p:fltVal val="360"/>
                                          </p:val>
                                        </p:tav>
                                        <p:tav tm="100000">
                                          <p:val>
                                            <p:fltVal val="0"/>
                                          </p:val>
                                        </p:tav>
                                      </p:tavLst>
                                    </p:anim>
                                    <p:animEffect transition="in" filter="fade">
                                      <p:cBhvr>
                                        <p:cTn id="86" dur="500"/>
                                        <p:tgtEl>
                                          <p:spTgt spid="5"/>
                                        </p:tgtEl>
                                      </p:cBhvr>
                                    </p:animEffect>
                                  </p:childTnLst>
                                </p:cTn>
                              </p:par>
                            </p:childTnLst>
                          </p:cTn>
                        </p:par>
                        <p:par>
                          <p:cTn id="87" fill="hold">
                            <p:stCondLst>
                              <p:cond delay="7550"/>
                            </p:stCondLst>
                            <p:childTnLst>
                              <p:par>
                                <p:cTn id="88" presetID="2" presetClass="entr" presetSubtype="2" fill="hold" grpId="0" nodeType="afterEffect">
                                  <p:stCondLst>
                                    <p:cond delay="0"/>
                                  </p:stCondLst>
                                  <p:childTnLst>
                                    <p:set>
                                      <p:cBhvr>
                                        <p:cTn id="89" dur="1" fill="hold">
                                          <p:stCondLst>
                                            <p:cond delay="0"/>
                                          </p:stCondLst>
                                        </p:cTn>
                                        <p:tgtEl>
                                          <p:spTgt spid="19"/>
                                        </p:tgtEl>
                                        <p:attrNameLst>
                                          <p:attrName>style.visibility</p:attrName>
                                        </p:attrNameLst>
                                      </p:cBhvr>
                                      <p:to>
                                        <p:strVal val="visible"/>
                                      </p:to>
                                    </p:set>
                                    <p:anim calcmode="lin" valueType="num">
                                      <p:cBhvr additive="base">
                                        <p:cTn id="90" dur="500" fill="hold"/>
                                        <p:tgtEl>
                                          <p:spTgt spid="19"/>
                                        </p:tgtEl>
                                        <p:attrNameLst>
                                          <p:attrName>ppt_x</p:attrName>
                                        </p:attrNameLst>
                                      </p:cBhvr>
                                      <p:tavLst>
                                        <p:tav tm="0">
                                          <p:val>
                                            <p:strVal val="1+#ppt_w/2"/>
                                          </p:val>
                                        </p:tav>
                                        <p:tav tm="100000">
                                          <p:val>
                                            <p:strVal val="#ppt_x"/>
                                          </p:val>
                                        </p:tav>
                                      </p:tavLst>
                                    </p:anim>
                                    <p:anim calcmode="lin" valueType="num">
                                      <p:cBhvr additive="base">
                                        <p:cTn id="91" dur="500" fill="hold"/>
                                        <p:tgtEl>
                                          <p:spTgt spid="19"/>
                                        </p:tgtEl>
                                        <p:attrNameLst>
                                          <p:attrName>ppt_y</p:attrName>
                                        </p:attrNameLst>
                                      </p:cBhvr>
                                      <p:tavLst>
                                        <p:tav tm="0">
                                          <p:val>
                                            <p:strVal val="#ppt_y"/>
                                          </p:val>
                                        </p:tav>
                                        <p:tav tm="100000">
                                          <p:val>
                                            <p:strVal val="#ppt_y"/>
                                          </p:val>
                                        </p:tav>
                                      </p:tavLst>
                                    </p:anim>
                                  </p:childTnLst>
                                </p:cTn>
                              </p:par>
                            </p:childTnLst>
                          </p:cTn>
                        </p:par>
                        <p:par>
                          <p:cTn id="92" fill="hold">
                            <p:stCondLst>
                              <p:cond delay="8050"/>
                            </p:stCondLst>
                            <p:childTnLst>
                              <p:par>
                                <p:cTn id="93" presetID="53" presetClass="entr" presetSubtype="16" fill="hold" grpId="0" nodeType="afterEffect">
                                  <p:stCondLst>
                                    <p:cond delay="0"/>
                                  </p:stCondLst>
                                  <p:iterate type="lt">
                                    <p:tmPct val="10000"/>
                                  </p:iterate>
                                  <p:childTnLst>
                                    <p:set>
                                      <p:cBhvr>
                                        <p:cTn id="94" dur="1" fill="hold">
                                          <p:stCondLst>
                                            <p:cond delay="0"/>
                                          </p:stCondLst>
                                        </p:cTn>
                                        <p:tgtEl>
                                          <p:spTgt spid="18"/>
                                        </p:tgtEl>
                                        <p:attrNameLst>
                                          <p:attrName>style.visibility</p:attrName>
                                        </p:attrNameLst>
                                      </p:cBhvr>
                                      <p:to>
                                        <p:strVal val="visible"/>
                                      </p:to>
                                    </p:set>
                                    <p:anim calcmode="lin" valueType="num">
                                      <p:cBhvr>
                                        <p:cTn id="95" dur="250" fill="hold"/>
                                        <p:tgtEl>
                                          <p:spTgt spid="18"/>
                                        </p:tgtEl>
                                        <p:attrNameLst>
                                          <p:attrName>ppt_w</p:attrName>
                                        </p:attrNameLst>
                                      </p:cBhvr>
                                      <p:tavLst>
                                        <p:tav tm="0">
                                          <p:val>
                                            <p:fltVal val="0"/>
                                          </p:val>
                                        </p:tav>
                                        <p:tav tm="100000">
                                          <p:val>
                                            <p:strVal val="#ppt_w"/>
                                          </p:val>
                                        </p:tav>
                                      </p:tavLst>
                                    </p:anim>
                                    <p:anim calcmode="lin" valueType="num">
                                      <p:cBhvr>
                                        <p:cTn id="96" dur="250" fill="hold"/>
                                        <p:tgtEl>
                                          <p:spTgt spid="18"/>
                                        </p:tgtEl>
                                        <p:attrNameLst>
                                          <p:attrName>ppt_h</p:attrName>
                                        </p:attrNameLst>
                                      </p:cBhvr>
                                      <p:tavLst>
                                        <p:tav tm="0">
                                          <p:val>
                                            <p:fltVal val="0"/>
                                          </p:val>
                                        </p:tav>
                                        <p:tav tm="100000">
                                          <p:val>
                                            <p:strVal val="#ppt_h"/>
                                          </p:val>
                                        </p:tav>
                                      </p:tavLst>
                                    </p:anim>
                                    <p:animEffect transition="in" filter="fade">
                                      <p:cBhvr>
                                        <p:cTn id="97" dur="250"/>
                                        <p:tgtEl>
                                          <p:spTgt spid="18"/>
                                        </p:tgtEl>
                                      </p:cBhvr>
                                    </p:animEffect>
                                  </p:childTnLst>
                                </p:cTn>
                              </p:par>
                            </p:childTnLst>
                          </p:cTn>
                        </p:par>
                        <p:par>
                          <p:cTn id="98" fill="hold">
                            <p:stCondLst>
                              <p:cond delay="9500"/>
                            </p:stCondLst>
                            <p:childTnLst>
                              <p:par>
                                <p:cTn id="99" presetID="49" presetClass="entr" presetSubtype="0" decel="100000" fill="hold" grpId="0" nodeType="afterEffect">
                                  <p:stCondLst>
                                    <p:cond delay="0"/>
                                  </p:stCondLst>
                                  <p:childTnLst>
                                    <p:set>
                                      <p:cBhvr>
                                        <p:cTn id="100" dur="1" fill="hold">
                                          <p:stCondLst>
                                            <p:cond delay="0"/>
                                          </p:stCondLst>
                                        </p:cTn>
                                        <p:tgtEl>
                                          <p:spTgt spid="6"/>
                                        </p:tgtEl>
                                        <p:attrNameLst>
                                          <p:attrName>style.visibility</p:attrName>
                                        </p:attrNameLst>
                                      </p:cBhvr>
                                      <p:to>
                                        <p:strVal val="visible"/>
                                      </p:to>
                                    </p:set>
                                    <p:anim calcmode="lin" valueType="num">
                                      <p:cBhvr>
                                        <p:cTn id="101" dur="500" fill="hold"/>
                                        <p:tgtEl>
                                          <p:spTgt spid="6"/>
                                        </p:tgtEl>
                                        <p:attrNameLst>
                                          <p:attrName>ppt_w</p:attrName>
                                        </p:attrNameLst>
                                      </p:cBhvr>
                                      <p:tavLst>
                                        <p:tav tm="0">
                                          <p:val>
                                            <p:fltVal val="0"/>
                                          </p:val>
                                        </p:tav>
                                        <p:tav tm="100000">
                                          <p:val>
                                            <p:strVal val="#ppt_w"/>
                                          </p:val>
                                        </p:tav>
                                      </p:tavLst>
                                    </p:anim>
                                    <p:anim calcmode="lin" valueType="num">
                                      <p:cBhvr>
                                        <p:cTn id="102" dur="500" fill="hold"/>
                                        <p:tgtEl>
                                          <p:spTgt spid="6"/>
                                        </p:tgtEl>
                                        <p:attrNameLst>
                                          <p:attrName>ppt_h</p:attrName>
                                        </p:attrNameLst>
                                      </p:cBhvr>
                                      <p:tavLst>
                                        <p:tav tm="0">
                                          <p:val>
                                            <p:fltVal val="0"/>
                                          </p:val>
                                        </p:tav>
                                        <p:tav tm="100000">
                                          <p:val>
                                            <p:strVal val="#ppt_h"/>
                                          </p:val>
                                        </p:tav>
                                      </p:tavLst>
                                    </p:anim>
                                    <p:anim calcmode="lin" valueType="num">
                                      <p:cBhvr>
                                        <p:cTn id="103" dur="500" fill="hold"/>
                                        <p:tgtEl>
                                          <p:spTgt spid="6"/>
                                        </p:tgtEl>
                                        <p:attrNameLst>
                                          <p:attrName>style.rotation</p:attrName>
                                        </p:attrNameLst>
                                      </p:cBhvr>
                                      <p:tavLst>
                                        <p:tav tm="0">
                                          <p:val>
                                            <p:fltVal val="360"/>
                                          </p:val>
                                        </p:tav>
                                        <p:tav tm="100000">
                                          <p:val>
                                            <p:fltVal val="0"/>
                                          </p:val>
                                        </p:tav>
                                      </p:tavLst>
                                    </p:anim>
                                    <p:animEffect transition="in" filter="fade">
                                      <p:cBhvr>
                                        <p:cTn id="104" dur="500"/>
                                        <p:tgtEl>
                                          <p:spTgt spid="6"/>
                                        </p:tgtEl>
                                      </p:cBhvr>
                                    </p:animEffect>
                                  </p:childTnLst>
                                </p:cTn>
                              </p:par>
                            </p:childTnLst>
                          </p:cTn>
                        </p:par>
                        <p:par>
                          <p:cTn id="105" fill="hold">
                            <p:stCondLst>
                              <p:cond delay="10000"/>
                            </p:stCondLst>
                            <p:childTnLst>
                              <p:par>
                                <p:cTn id="106" presetID="2" presetClass="entr" presetSubtype="2" fill="hold" grpId="0" nodeType="afterEffect">
                                  <p:stCondLst>
                                    <p:cond delay="0"/>
                                  </p:stCondLst>
                                  <p:childTnLst>
                                    <p:set>
                                      <p:cBhvr>
                                        <p:cTn id="107" dur="1" fill="hold">
                                          <p:stCondLst>
                                            <p:cond delay="0"/>
                                          </p:stCondLst>
                                        </p:cTn>
                                        <p:tgtEl>
                                          <p:spTgt spid="21"/>
                                        </p:tgtEl>
                                        <p:attrNameLst>
                                          <p:attrName>style.visibility</p:attrName>
                                        </p:attrNameLst>
                                      </p:cBhvr>
                                      <p:to>
                                        <p:strVal val="visible"/>
                                      </p:to>
                                    </p:set>
                                    <p:anim calcmode="lin" valueType="num">
                                      <p:cBhvr additive="base">
                                        <p:cTn id="108" dur="500" fill="hold"/>
                                        <p:tgtEl>
                                          <p:spTgt spid="21"/>
                                        </p:tgtEl>
                                        <p:attrNameLst>
                                          <p:attrName>ppt_x</p:attrName>
                                        </p:attrNameLst>
                                      </p:cBhvr>
                                      <p:tavLst>
                                        <p:tav tm="0">
                                          <p:val>
                                            <p:strVal val="1+#ppt_w/2"/>
                                          </p:val>
                                        </p:tav>
                                        <p:tav tm="100000">
                                          <p:val>
                                            <p:strVal val="#ppt_x"/>
                                          </p:val>
                                        </p:tav>
                                      </p:tavLst>
                                    </p:anim>
                                    <p:anim calcmode="lin" valueType="num">
                                      <p:cBhvr additive="base">
                                        <p:cTn id="109" dur="500" fill="hold"/>
                                        <p:tgtEl>
                                          <p:spTgt spid="21"/>
                                        </p:tgtEl>
                                        <p:attrNameLst>
                                          <p:attrName>ppt_y</p:attrName>
                                        </p:attrNameLst>
                                      </p:cBhvr>
                                      <p:tavLst>
                                        <p:tav tm="0">
                                          <p:val>
                                            <p:strVal val="#ppt_y"/>
                                          </p:val>
                                        </p:tav>
                                        <p:tav tm="100000">
                                          <p:val>
                                            <p:strVal val="#ppt_y"/>
                                          </p:val>
                                        </p:tav>
                                      </p:tavLst>
                                    </p:anim>
                                  </p:childTnLst>
                                </p:cTn>
                              </p:par>
                            </p:childTnLst>
                          </p:cTn>
                        </p:par>
                        <p:par>
                          <p:cTn id="110" fill="hold">
                            <p:stCondLst>
                              <p:cond delay="10500"/>
                            </p:stCondLst>
                            <p:childTnLst>
                              <p:par>
                                <p:cTn id="111" presetID="53" presetClass="entr" presetSubtype="16" fill="hold" grpId="0" nodeType="afterEffect">
                                  <p:stCondLst>
                                    <p:cond delay="0"/>
                                  </p:stCondLst>
                                  <p:iterate type="lt">
                                    <p:tmPct val="10000"/>
                                  </p:iterate>
                                  <p:childTnLst>
                                    <p:set>
                                      <p:cBhvr>
                                        <p:cTn id="112" dur="1" fill="hold">
                                          <p:stCondLst>
                                            <p:cond delay="0"/>
                                          </p:stCondLst>
                                        </p:cTn>
                                        <p:tgtEl>
                                          <p:spTgt spid="20"/>
                                        </p:tgtEl>
                                        <p:attrNameLst>
                                          <p:attrName>style.visibility</p:attrName>
                                        </p:attrNameLst>
                                      </p:cBhvr>
                                      <p:to>
                                        <p:strVal val="visible"/>
                                      </p:to>
                                    </p:set>
                                    <p:anim calcmode="lin" valueType="num">
                                      <p:cBhvr>
                                        <p:cTn id="113" dur="250" fill="hold"/>
                                        <p:tgtEl>
                                          <p:spTgt spid="20"/>
                                        </p:tgtEl>
                                        <p:attrNameLst>
                                          <p:attrName>ppt_w</p:attrName>
                                        </p:attrNameLst>
                                      </p:cBhvr>
                                      <p:tavLst>
                                        <p:tav tm="0">
                                          <p:val>
                                            <p:fltVal val="0"/>
                                          </p:val>
                                        </p:tav>
                                        <p:tav tm="100000">
                                          <p:val>
                                            <p:strVal val="#ppt_w"/>
                                          </p:val>
                                        </p:tav>
                                      </p:tavLst>
                                    </p:anim>
                                    <p:anim calcmode="lin" valueType="num">
                                      <p:cBhvr>
                                        <p:cTn id="114" dur="250" fill="hold"/>
                                        <p:tgtEl>
                                          <p:spTgt spid="20"/>
                                        </p:tgtEl>
                                        <p:attrNameLst>
                                          <p:attrName>ppt_h</p:attrName>
                                        </p:attrNameLst>
                                      </p:cBhvr>
                                      <p:tavLst>
                                        <p:tav tm="0">
                                          <p:val>
                                            <p:fltVal val="0"/>
                                          </p:val>
                                        </p:tav>
                                        <p:tav tm="100000">
                                          <p:val>
                                            <p:strVal val="#ppt_h"/>
                                          </p:val>
                                        </p:tav>
                                      </p:tavLst>
                                    </p:anim>
                                    <p:animEffect transition="in" filter="fade">
                                      <p:cBhvr>
                                        <p:cTn id="115" dur="2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animBg="1"/>
      <p:bldP spid="7" grpId="0" animBg="1"/>
      <p:bldGraphic spid="8" grpId="0">
        <p:bldAsOne/>
      </p:bldGraphic>
      <p:bldGraphic spid="8" grpId="1">
        <p:bldAsOne/>
      </p:bldGraphic>
      <p:bldGraphic spid="8" grpId="2">
        <p:bldAsOne/>
      </p:bldGraphic>
      <p:bldP spid="9" grpId="0"/>
      <p:bldP spid="10" grpId="0"/>
      <p:bldP spid="11" grpId="0"/>
      <p:bldP spid="11" grpId="1"/>
      <p:bldP spid="11" grpId="2"/>
      <p:bldP spid="12" grpId="0"/>
      <p:bldP spid="13" grpId="0"/>
      <p:bldP spid="14" grpId="0"/>
      <p:bldP spid="15" grpId="0"/>
      <p:bldP spid="16" grpId="0"/>
      <p:bldP spid="17" grpId="0"/>
      <p:bldP spid="18" grpId="0"/>
      <p:bldP spid="19" grpId="0"/>
      <p:bldP spid="20" grpId="0"/>
      <p:bldP spid="21"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空心弧 39"/>
          <p:cNvSpPr/>
          <p:nvPr/>
        </p:nvSpPr>
        <p:spPr>
          <a:xfrm rot="5400000">
            <a:off x="515157" y="1876060"/>
            <a:ext cx="4190637" cy="3899111"/>
          </a:xfrm>
          <a:prstGeom prst="blockArc">
            <a:avLst>
              <a:gd name="adj1" fmla="val 10897210"/>
              <a:gd name="adj2" fmla="val 6953"/>
              <a:gd name="adj3" fmla="val 1246"/>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6" tIns="60949" rIns="121896" bIns="60949" anchor="ctr"/>
          <a:lstStyle/>
          <a:p>
            <a:pPr algn="ctr" defTabSz="1218565">
              <a:defRPr/>
            </a:pPr>
            <a:endParaRPr lang="zh-CN" altLang="en-US" sz="33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cxnSp>
        <p:nvCxnSpPr>
          <p:cNvPr id="46" name="直接连接符 45"/>
          <p:cNvCxnSpPr/>
          <p:nvPr/>
        </p:nvCxnSpPr>
        <p:spPr bwMode="auto">
          <a:xfrm>
            <a:off x="3422919" y="1989445"/>
            <a:ext cx="192168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2" name="直接连接符 51"/>
          <p:cNvCxnSpPr/>
          <p:nvPr/>
        </p:nvCxnSpPr>
        <p:spPr bwMode="auto">
          <a:xfrm>
            <a:off x="3489107" y="5710299"/>
            <a:ext cx="1919567"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56" name="直接连接符 55"/>
          <p:cNvCxnSpPr/>
          <p:nvPr/>
        </p:nvCxnSpPr>
        <p:spPr bwMode="auto">
          <a:xfrm>
            <a:off x="4584926" y="3251248"/>
            <a:ext cx="1778612"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cxnSp>
        <p:nvCxnSpPr>
          <p:cNvPr id="60" name="直接连接符 59"/>
          <p:cNvCxnSpPr>
            <a:endCxn id="87" idx="2"/>
          </p:cNvCxnSpPr>
          <p:nvPr/>
        </p:nvCxnSpPr>
        <p:spPr bwMode="auto">
          <a:xfrm>
            <a:off x="4392307" y="4564575"/>
            <a:ext cx="1920683" cy="0"/>
          </a:xfrm>
          <a:prstGeom prst="line">
            <a:avLst/>
          </a:prstGeom>
          <a:ln w="12700">
            <a:solidFill>
              <a:srgbClr val="9DA8B1"/>
            </a:solidFill>
          </a:ln>
        </p:spPr>
        <p:style>
          <a:lnRef idx="1">
            <a:schemeClr val="accent1"/>
          </a:lnRef>
          <a:fillRef idx="0">
            <a:schemeClr val="accent1"/>
          </a:fillRef>
          <a:effectRef idx="0">
            <a:schemeClr val="accent1"/>
          </a:effectRef>
          <a:fontRef idx="minor">
            <a:schemeClr val="tx1"/>
          </a:fontRef>
        </p:style>
      </p:cxnSp>
      <p:sp>
        <p:nvSpPr>
          <p:cNvPr id="63" name="矩形 62"/>
          <p:cNvSpPr/>
          <p:nvPr/>
        </p:nvSpPr>
        <p:spPr>
          <a:xfrm>
            <a:off x="6615005" y="1515642"/>
            <a:ext cx="1785057" cy="430865"/>
          </a:xfrm>
          <a:prstGeom prst="rect">
            <a:avLst/>
          </a:prstGeom>
        </p:spPr>
        <p:txBody>
          <a:bodyPr wrap="none" lIns="121896" tIns="60949" rIns="121896" bIns="60949">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添加文字内容</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矩形 47"/>
          <p:cNvSpPr>
            <a:spLocks noChangeArrowheads="1"/>
          </p:cNvSpPr>
          <p:nvPr/>
        </p:nvSpPr>
        <p:spPr bwMode="auto">
          <a:xfrm>
            <a:off x="6575992" y="1825946"/>
            <a:ext cx="4057122" cy="723253"/>
          </a:xfrm>
          <a:prstGeom prst="rect">
            <a:avLst/>
          </a:prstGeom>
          <a:noFill/>
          <a:ln>
            <a:noFill/>
          </a:ln>
        </p:spPr>
        <p:txBody>
          <a:bodyPr lIns="121896" tIns="60949" rIns="121896" bIns="6094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300" dirty="0">
                <a:solidFill>
                  <a:schemeClr val="tx1">
                    <a:lumMod val="50000"/>
                    <a:lumOff val="50000"/>
                  </a:schemeClr>
                </a:solidFill>
              </a:rPr>
              <a:t>点击输入简要文字内容，文字内容需概括精炼，不用多余的文字修饰，言简意赅的说明该项内容。</a:t>
            </a:r>
            <a:endParaRPr lang="en-US" altLang="zh-CN" sz="1300" dirty="0">
              <a:solidFill>
                <a:schemeClr val="tx1">
                  <a:lumMod val="50000"/>
                  <a:lumOff val="50000"/>
                </a:schemeClr>
              </a:solidFill>
            </a:endParaRPr>
          </a:p>
        </p:txBody>
      </p:sp>
      <p:grpSp>
        <p:nvGrpSpPr>
          <p:cNvPr id="71" name="组合 70"/>
          <p:cNvGrpSpPr/>
          <p:nvPr/>
        </p:nvGrpSpPr>
        <p:grpSpPr bwMode="auto">
          <a:xfrm>
            <a:off x="801122" y="2316636"/>
            <a:ext cx="3012465" cy="3012857"/>
            <a:chOff x="1103084" y="2155824"/>
            <a:chExt cx="3176815" cy="3176815"/>
          </a:xfrm>
        </p:grpSpPr>
        <p:sp>
          <p:nvSpPr>
            <p:cNvPr id="72" name="椭圆 71"/>
            <p:cNvSpPr/>
            <p:nvPr/>
          </p:nvSpPr>
          <p:spPr>
            <a:xfrm>
              <a:off x="1103084" y="2155824"/>
              <a:ext cx="3176815" cy="3176815"/>
            </a:xfrm>
            <a:prstGeom prst="ellips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3" name="椭圆 72"/>
            <p:cNvSpPr/>
            <p:nvPr/>
          </p:nvSpPr>
          <p:spPr>
            <a:xfrm>
              <a:off x="1281790" y="2334530"/>
              <a:ext cx="2819403" cy="2819403"/>
            </a:xfrm>
            <a:prstGeom prst="ellipse">
              <a:avLst/>
            </a:prstGeom>
            <a:blipFill dpi="0" rotWithShape="1">
              <a:blip r:embed="rId1" cstate="print"/>
              <a:srcRect/>
              <a:stretch>
                <a:fillRect l="-20000" r="-2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74" name="椭圆 73"/>
          <p:cNvSpPr/>
          <p:nvPr/>
        </p:nvSpPr>
        <p:spPr>
          <a:xfrm>
            <a:off x="3120057" y="1700809"/>
            <a:ext cx="497682" cy="497747"/>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schemeClr val="bg1"/>
                </a:solidFill>
              </a:rPr>
              <a:t>1</a:t>
            </a:r>
            <a:endParaRPr lang="zh-CN" altLang="en-US" dirty="0">
              <a:solidFill>
                <a:schemeClr val="bg1"/>
              </a:solidFill>
            </a:endParaRPr>
          </a:p>
        </p:txBody>
      </p:sp>
      <p:sp>
        <p:nvSpPr>
          <p:cNvPr id="75" name="椭圆 74"/>
          <p:cNvSpPr/>
          <p:nvPr/>
        </p:nvSpPr>
        <p:spPr>
          <a:xfrm>
            <a:off x="4176037" y="2982038"/>
            <a:ext cx="497682" cy="49774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schemeClr val="bg1"/>
                </a:solidFill>
              </a:rPr>
              <a:t>2</a:t>
            </a:r>
            <a:endParaRPr lang="zh-CN" altLang="en-US" dirty="0">
              <a:solidFill>
                <a:schemeClr val="bg1"/>
              </a:solidFill>
            </a:endParaRPr>
          </a:p>
        </p:txBody>
      </p:sp>
      <p:sp>
        <p:nvSpPr>
          <p:cNvPr id="76" name="椭圆 75"/>
          <p:cNvSpPr/>
          <p:nvPr/>
        </p:nvSpPr>
        <p:spPr>
          <a:xfrm>
            <a:off x="4148121" y="4291896"/>
            <a:ext cx="497682" cy="49774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schemeClr val="bg1"/>
                </a:solidFill>
              </a:rPr>
              <a:t>3</a:t>
            </a:r>
            <a:endParaRPr lang="zh-CN" altLang="en-US" dirty="0">
              <a:solidFill>
                <a:schemeClr val="bg1"/>
              </a:solidFill>
            </a:endParaRPr>
          </a:p>
        </p:txBody>
      </p:sp>
      <p:sp>
        <p:nvSpPr>
          <p:cNvPr id="77" name="椭圆 76"/>
          <p:cNvSpPr/>
          <p:nvPr/>
        </p:nvSpPr>
        <p:spPr>
          <a:xfrm>
            <a:off x="3120057" y="5425504"/>
            <a:ext cx="497682" cy="497747"/>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solidFill>
                  <a:schemeClr val="bg1"/>
                </a:solidFill>
              </a:rPr>
              <a:t>4</a:t>
            </a:r>
            <a:endParaRPr lang="zh-CN" altLang="en-US" dirty="0">
              <a:solidFill>
                <a:schemeClr val="bg1"/>
              </a:solidFill>
            </a:endParaRPr>
          </a:p>
        </p:txBody>
      </p:sp>
      <p:grpSp>
        <p:nvGrpSpPr>
          <p:cNvPr id="2" name="组合 1"/>
          <p:cNvGrpSpPr/>
          <p:nvPr/>
        </p:nvGrpSpPr>
        <p:grpSpPr>
          <a:xfrm>
            <a:off x="5319608" y="1419630"/>
            <a:ext cx="1145126" cy="1145275"/>
            <a:chOff x="3989630" y="984316"/>
            <a:chExt cx="858956" cy="858956"/>
          </a:xfrm>
        </p:grpSpPr>
        <p:grpSp>
          <p:nvGrpSpPr>
            <p:cNvPr id="78" name="组合 77"/>
            <p:cNvGrpSpPr/>
            <p:nvPr/>
          </p:nvGrpSpPr>
          <p:grpSpPr>
            <a:xfrm>
              <a:off x="3989630" y="984316"/>
              <a:ext cx="858956" cy="858956"/>
              <a:chOff x="304800" y="673100"/>
              <a:chExt cx="4000500" cy="4000500"/>
            </a:xfrm>
            <a:effectLst>
              <a:outerShdw blurRad="444500" dist="254000" dir="8100000" algn="tr" rotWithShape="0">
                <a:prstClr val="black">
                  <a:alpha val="50000"/>
                </a:prstClr>
              </a:outerShdw>
            </a:effectLst>
          </p:grpSpPr>
          <p:sp>
            <p:nvSpPr>
              <p:cNvPr id="79" name="同心圆 7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0" name="椭圆 7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grpSp>
          <p:nvGrpSpPr>
            <p:cNvPr id="48" name="组合 54"/>
            <p:cNvGrpSpPr>
              <a:grpSpLocks noChangeAspect="1"/>
            </p:cNvGrpSpPr>
            <p:nvPr/>
          </p:nvGrpSpPr>
          <p:grpSpPr bwMode="auto">
            <a:xfrm>
              <a:off x="4230408" y="1145668"/>
              <a:ext cx="389996" cy="469766"/>
              <a:chOff x="3452849" y="2667439"/>
              <a:chExt cx="239345" cy="288607"/>
            </a:xfrm>
          </p:grpSpPr>
          <p:sp>
            <p:nvSpPr>
              <p:cNvPr id="49" name="Freeform 846"/>
              <p:cNvSpPr/>
              <p:nvPr/>
            </p:nvSpPr>
            <p:spPr bwMode="auto">
              <a:xfrm>
                <a:off x="3452849" y="2721892"/>
                <a:ext cx="239345" cy="234154"/>
              </a:xfrm>
              <a:custGeom>
                <a:avLst/>
                <a:gdLst>
                  <a:gd name="T0" fmla="*/ 29 w 48"/>
                  <a:gd name="T1" fmla="*/ 0 h 47"/>
                  <a:gd name="T2" fmla="*/ 29 w 48"/>
                  <a:gd name="T3" fmla="*/ 7 h 47"/>
                  <a:gd name="T4" fmla="*/ 41 w 48"/>
                  <a:gd name="T5" fmla="*/ 23 h 47"/>
                  <a:gd name="T6" fmla="*/ 24 w 48"/>
                  <a:gd name="T7" fmla="*/ 41 h 47"/>
                  <a:gd name="T8" fmla="*/ 6 w 48"/>
                  <a:gd name="T9" fmla="*/ 23 h 47"/>
                  <a:gd name="T10" fmla="*/ 18 w 48"/>
                  <a:gd name="T11" fmla="*/ 7 h 47"/>
                  <a:gd name="T12" fmla="*/ 18 w 48"/>
                  <a:gd name="T13" fmla="*/ 0 h 47"/>
                  <a:gd name="T14" fmla="*/ 0 w 48"/>
                  <a:gd name="T15" fmla="*/ 23 h 47"/>
                  <a:gd name="T16" fmla="*/ 24 w 48"/>
                  <a:gd name="T17" fmla="*/ 47 h 47"/>
                  <a:gd name="T18" fmla="*/ 48 w 48"/>
                  <a:gd name="T19" fmla="*/ 23 h 47"/>
                  <a:gd name="T20" fmla="*/ 29 w 48"/>
                  <a:gd name="T21"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48" h="47">
                    <a:moveTo>
                      <a:pt x="29" y="0"/>
                    </a:moveTo>
                    <a:cubicBezTo>
                      <a:pt x="29" y="7"/>
                      <a:pt x="29" y="7"/>
                      <a:pt x="29" y="7"/>
                    </a:cubicBezTo>
                    <a:cubicBezTo>
                      <a:pt x="36" y="9"/>
                      <a:pt x="41" y="16"/>
                      <a:pt x="41" y="23"/>
                    </a:cubicBezTo>
                    <a:cubicBezTo>
                      <a:pt x="41" y="33"/>
                      <a:pt x="33" y="41"/>
                      <a:pt x="24" y="41"/>
                    </a:cubicBezTo>
                    <a:cubicBezTo>
                      <a:pt x="14" y="41"/>
                      <a:pt x="6" y="33"/>
                      <a:pt x="6" y="23"/>
                    </a:cubicBezTo>
                    <a:cubicBezTo>
                      <a:pt x="6" y="16"/>
                      <a:pt x="11" y="9"/>
                      <a:pt x="18" y="7"/>
                    </a:cubicBezTo>
                    <a:cubicBezTo>
                      <a:pt x="18" y="0"/>
                      <a:pt x="18" y="0"/>
                      <a:pt x="18" y="0"/>
                    </a:cubicBezTo>
                    <a:cubicBezTo>
                      <a:pt x="7" y="2"/>
                      <a:pt x="0" y="12"/>
                      <a:pt x="0" y="23"/>
                    </a:cubicBezTo>
                    <a:cubicBezTo>
                      <a:pt x="0" y="37"/>
                      <a:pt x="10" y="47"/>
                      <a:pt x="24" y="47"/>
                    </a:cubicBezTo>
                    <a:cubicBezTo>
                      <a:pt x="37" y="47"/>
                      <a:pt x="48" y="37"/>
                      <a:pt x="48" y="23"/>
                    </a:cubicBezTo>
                    <a:cubicBezTo>
                      <a:pt x="48" y="12"/>
                      <a:pt x="40" y="2"/>
                      <a:pt x="29" y="0"/>
                    </a:cubicBezTo>
                    <a:close/>
                  </a:path>
                </a:pathLst>
              </a:custGeom>
              <a:solidFill>
                <a:schemeClr val="tx2"/>
              </a:solidFill>
              <a:ln>
                <a:noFill/>
              </a:ln>
            </p:spPr>
            <p:txBody>
              <a:bodyPr lIns="121920" tIns="60960" rIns="121920" bIns="60960"/>
              <a:lstStyle/>
              <a:p>
                <a:pPr defTabSz="1218565">
                  <a:defRPr/>
                </a:pPr>
                <a:endParaRPr lang="zh-CN" altLang="en-US" sz="33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0" name="Freeform 847"/>
              <p:cNvSpPr/>
              <p:nvPr/>
            </p:nvSpPr>
            <p:spPr bwMode="auto">
              <a:xfrm>
                <a:off x="3547138" y="2667439"/>
                <a:ext cx="44424" cy="138859"/>
              </a:xfrm>
              <a:custGeom>
                <a:avLst/>
                <a:gdLst>
                  <a:gd name="T0" fmla="*/ 7 w 9"/>
                  <a:gd name="T1" fmla="*/ 0 h 28"/>
                  <a:gd name="T2" fmla="*/ 2 w 9"/>
                  <a:gd name="T3" fmla="*/ 0 h 28"/>
                  <a:gd name="T4" fmla="*/ 0 w 9"/>
                  <a:gd name="T5" fmla="*/ 2 h 28"/>
                  <a:gd name="T6" fmla="*/ 0 w 9"/>
                  <a:gd name="T7" fmla="*/ 10 h 28"/>
                  <a:gd name="T8" fmla="*/ 0 w 9"/>
                  <a:gd name="T9" fmla="*/ 16 h 28"/>
                  <a:gd name="T10" fmla="*/ 0 w 9"/>
                  <a:gd name="T11" fmla="*/ 26 h 28"/>
                  <a:gd name="T12" fmla="*/ 2 w 9"/>
                  <a:gd name="T13" fmla="*/ 28 h 28"/>
                  <a:gd name="T14" fmla="*/ 7 w 9"/>
                  <a:gd name="T15" fmla="*/ 28 h 28"/>
                  <a:gd name="T16" fmla="*/ 9 w 9"/>
                  <a:gd name="T17" fmla="*/ 26 h 28"/>
                  <a:gd name="T18" fmla="*/ 9 w 9"/>
                  <a:gd name="T19" fmla="*/ 16 h 28"/>
                  <a:gd name="T20" fmla="*/ 9 w 9"/>
                  <a:gd name="T21" fmla="*/ 10 h 28"/>
                  <a:gd name="T22" fmla="*/ 9 w 9"/>
                  <a:gd name="T23" fmla="*/ 2 h 28"/>
                  <a:gd name="T24" fmla="*/ 7 w 9"/>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9" h="28">
                    <a:moveTo>
                      <a:pt x="7" y="0"/>
                    </a:moveTo>
                    <a:cubicBezTo>
                      <a:pt x="2" y="0"/>
                      <a:pt x="2" y="0"/>
                      <a:pt x="2" y="0"/>
                    </a:cubicBezTo>
                    <a:cubicBezTo>
                      <a:pt x="1" y="0"/>
                      <a:pt x="0" y="1"/>
                      <a:pt x="0" y="2"/>
                    </a:cubicBezTo>
                    <a:cubicBezTo>
                      <a:pt x="0" y="10"/>
                      <a:pt x="0" y="10"/>
                      <a:pt x="0" y="10"/>
                    </a:cubicBezTo>
                    <a:cubicBezTo>
                      <a:pt x="0" y="16"/>
                      <a:pt x="0" y="16"/>
                      <a:pt x="0" y="16"/>
                    </a:cubicBezTo>
                    <a:cubicBezTo>
                      <a:pt x="0" y="26"/>
                      <a:pt x="0" y="26"/>
                      <a:pt x="0" y="26"/>
                    </a:cubicBezTo>
                    <a:cubicBezTo>
                      <a:pt x="0" y="27"/>
                      <a:pt x="1" y="28"/>
                      <a:pt x="2" y="28"/>
                    </a:cubicBezTo>
                    <a:cubicBezTo>
                      <a:pt x="7" y="28"/>
                      <a:pt x="7" y="28"/>
                      <a:pt x="7" y="28"/>
                    </a:cubicBezTo>
                    <a:cubicBezTo>
                      <a:pt x="8" y="28"/>
                      <a:pt x="9" y="27"/>
                      <a:pt x="9" y="26"/>
                    </a:cubicBezTo>
                    <a:cubicBezTo>
                      <a:pt x="9" y="16"/>
                      <a:pt x="9" y="16"/>
                      <a:pt x="9" y="16"/>
                    </a:cubicBezTo>
                    <a:cubicBezTo>
                      <a:pt x="9" y="10"/>
                      <a:pt x="9" y="10"/>
                      <a:pt x="9" y="10"/>
                    </a:cubicBezTo>
                    <a:cubicBezTo>
                      <a:pt x="9" y="2"/>
                      <a:pt x="9" y="2"/>
                      <a:pt x="9" y="2"/>
                    </a:cubicBezTo>
                    <a:cubicBezTo>
                      <a:pt x="9" y="1"/>
                      <a:pt x="8" y="0"/>
                      <a:pt x="7" y="0"/>
                    </a:cubicBezTo>
                    <a:close/>
                  </a:path>
                </a:pathLst>
              </a:custGeom>
              <a:solidFill>
                <a:schemeClr val="tx2"/>
              </a:solidFill>
              <a:ln>
                <a:noFill/>
              </a:ln>
            </p:spPr>
            <p:txBody>
              <a:bodyPr lIns="121920" tIns="60960" rIns="121920" bIns="60960"/>
              <a:lstStyle/>
              <a:p>
                <a:pPr defTabSz="1218565">
                  <a:defRPr/>
                </a:pPr>
                <a:endParaRPr lang="zh-CN" altLang="en-US" sz="33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grpSp>
        <p:nvGrpSpPr>
          <p:cNvPr id="3" name="组合 2"/>
          <p:cNvGrpSpPr/>
          <p:nvPr/>
        </p:nvGrpSpPr>
        <p:grpSpPr>
          <a:xfrm>
            <a:off x="6246263" y="2597788"/>
            <a:ext cx="1145126" cy="1145275"/>
            <a:chOff x="4684712" y="1948340"/>
            <a:chExt cx="858956" cy="858956"/>
          </a:xfrm>
        </p:grpSpPr>
        <p:grpSp>
          <p:nvGrpSpPr>
            <p:cNvPr id="81" name="组合 80"/>
            <p:cNvGrpSpPr/>
            <p:nvPr/>
          </p:nvGrpSpPr>
          <p:grpSpPr>
            <a:xfrm>
              <a:off x="4684712" y="1948340"/>
              <a:ext cx="858956" cy="858956"/>
              <a:chOff x="304800" y="673100"/>
              <a:chExt cx="4000500" cy="4000500"/>
            </a:xfrm>
            <a:effectLst>
              <a:outerShdw blurRad="444500" dist="254000" dir="8100000" algn="tr" rotWithShape="0">
                <a:prstClr val="black">
                  <a:alpha val="50000"/>
                </a:prstClr>
              </a:outerShdw>
            </a:effectLst>
          </p:grpSpPr>
          <p:sp>
            <p:nvSpPr>
              <p:cNvPr id="82" name="同心圆 81"/>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3" name="椭圆 82"/>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84" name="Freeform 168"/>
            <p:cNvSpPr>
              <a:spLocks noChangeAspect="1" noEditPoints="1"/>
            </p:cNvSpPr>
            <p:nvPr/>
          </p:nvSpPr>
          <p:spPr bwMode="auto">
            <a:xfrm>
              <a:off x="4918327" y="2222412"/>
              <a:ext cx="425533" cy="364326"/>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1"/>
            </a:solidFill>
            <a:ln>
              <a:noFill/>
            </a:ln>
          </p:spPr>
          <p:txBody>
            <a:bodyPr lIns="121920" tIns="60960" rIns="121920" bIns="60960"/>
            <a:lstStyle/>
            <a:p>
              <a:pPr defTabSz="1218565">
                <a:defRPr/>
              </a:pPr>
              <a:endParaRPr lang="zh-CN" altLang="en-US" sz="33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 name="组合 3"/>
          <p:cNvGrpSpPr/>
          <p:nvPr/>
        </p:nvGrpSpPr>
        <p:grpSpPr>
          <a:xfrm>
            <a:off x="6287997" y="3991938"/>
            <a:ext cx="1145126" cy="1145275"/>
            <a:chOff x="4716016" y="2993953"/>
            <a:chExt cx="858956" cy="858956"/>
          </a:xfrm>
        </p:grpSpPr>
        <p:grpSp>
          <p:nvGrpSpPr>
            <p:cNvPr id="85" name="组合 84"/>
            <p:cNvGrpSpPr/>
            <p:nvPr/>
          </p:nvGrpSpPr>
          <p:grpSpPr>
            <a:xfrm>
              <a:off x="4716016" y="2993953"/>
              <a:ext cx="858956" cy="858956"/>
              <a:chOff x="304800" y="673100"/>
              <a:chExt cx="4000500" cy="4000500"/>
            </a:xfrm>
            <a:effectLst>
              <a:outerShdw blurRad="444500" dist="254000" dir="8100000" algn="tr" rotWithShape="0">
                <a:prstClr val="black">
                  <a:alpha val="50000"/>
                </a:prstClr>
              </a:outerShdw>
            </a:effectLst>
          </p:grpSpPr>
          <p:sp>
            <p:nvSpPr>
              <p:cNvPr id="86" name="同心圆 8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87" name="椭圆 8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88" name="Freeform 203"/>
            <p:cNvSpPr>
              <a:spLocks noChangeAspect="1" noEditPoints="1"/>
            </p:cNvSpPr>
            <p:nvPr/>
          </p:nvSpPr>
          <p:spPr bwMode="auto">
            <a:xfrm>
              <a:off x="4972990" y="3242045"/>
              <a:ext cx="370870" cy="356606"/>
            </a:xfrm>
            <a:custGeom>
              <a:avLst/>
              <a:gdLst>
                <a:gd name="T0" fmla="*/ 88 w 218"/>
                <a:gd name="T1" fmla="*/ 43 h 209"/>
                <a:gd name="T2" fmla="*/ 36 w 218"/>
                <a:gd name="T3" fmla="*/ 43 h 209"/>
                <a:gd name="T4" fmla="*/ 26 w 218"/>
                <a:gd name="T5" fmla="*/ 57 h 209"/>
                <a:gd name="T6" fmla="*/ 36 w 218"/>
                <a:gd name="T7" fmla="*/ 71 h 209"/>
                <a:gd name="T8" fmla="*/ 88 w 218"/>
                <a:gd name="T9" fmla="*/ 71 h 209"/>
                <a:gd name="T10" fmla="*/ 88 w 218"/>
                <a:gd name="T11" fmla="*/ 43 h 209"/>
                <a:gd name="T12" fmla="*/ 88 w 218"/>
                <a:gd name="T13" fmla="*/ 43 h 209"/>
                <a:gd name="T14" fmla="*/ 126 w 218"/>
                <a:gd name="T15" fmla="*/ 71 h 209"/>
                <a:gd name="T16" fmla="*/ 187 w 218"/>
                <a:gd name="T17" fmla="*/ 71 h 209"/>
                <a:gd name="T18" fmla="*/ 194 w 218"/>
                <a:gd name="T19" fmla="*/ 71 h 209"/>
                <a:gd name="T20" fmla="*/ 197 w 218"/>
                <a:gd name="T21" fmla="*/ 76 h 209"/>
                <a:gd name="T22" fmla="*/ 213 w 218"/>
                <a:gd name="T23" fmla="*/ 102 h 209"/>
                <a:gd name="T24" fmla="*/ 218 w 218"/>
                <a:gd name="T25" fmla="*/ 109 h 209"/>
                <a:gd name="T26" fmla="*/ 213 w 218"/>
                <a:gd name="T27" fmla="*/ 114 h 209"/>
                <a:gd name="T28" fmla="*/ 197 w 218"/>
                <a:gd name="T29" fmla="*/ 140 h 209"/>
                <a:gd name="T30" fmla="*/ 194 w 218"/>
                <a:gd name="T31" fmla="*/ 147 h 209"/>
                <a:gd name="T32" fmla="*/ 187 w 218"/>
                <a:gd name="T33" fmla="*/ 147 h 209"/>
                <a:gd name="T34" fmla="*/ 126 w 218"/>
                <a:gd name="T35" fmla="*/ 147 h 209"/>
                <a:gd name="T36" fmla="*/ 126 w 218"/>
                <a:gd name="T37" fmla="*/ 180 h 209"/>
                <a:gd name="T38" fmla="*/ 180 w 218"/>
                <a:gd name="T39" fmla="*/ 180 h 209"/>
                <a:gd name="T40" fmla="*/ 180 w 218"/>
                <a:gd name="T41" fmla="*/ 209 h 209"/>
                <a:gd name="T42" fmla="*/ 40 w 218"/>
                <a:gd name="T43" fmla="*/ 209 h 209"/>
                <a:gd name="T44" fmla="*/ 40 w 218"/>
                <a:gd name="T45" fmla="*/ 180 h 209"/>
                <a:gd name="T46" fmla="*/ 90 w 218"/>
                <a:gd name="T47" fmla="*/ 180 h 209"/>
                <a:gd name="T48" fmla="*/ 90 w 218"/>
                <a:gd name="T49" fmla="*/ 95 h 209"/>
                <a:gd name="T50" fmla="*/ 29 w 218"/>
                <a:gd name="T51" fmla="*/ 95 h 209"/>
                <a:gd name="T52" fmla="*/ 22 w 218"/>
                <a:gd name="T53" fmla="*/ 95 h 209"/>
                <a:gd name="T54" fmla="*/ 19 w 218"/>
                <a:gd name="T55" fmla="*/ 88 h 209"/>
                <a:gd name="T56" fmla="*/ 3 w 218"/>
                <a:gd name="T57" fmla="*/ 62 h 209"/>
                <a:gd name="T58" fmla="*/ 0 w 218"/>
                <a:gd name="T59" fmla="*/ 57 h 209"/>
                <a:gd name="T60" fmla="*/ 3 w 218"/>
                <a:gd name="T61" fmla="*/ 50 h 209"/>
                <a:gd name="T62" fmla="*/ 19 w 218"/>
                <a:gd name="T63" fmla="*/ 24 h 209"/>
                <a:gd name="T64" fmla="*/ 22 w 218"/>
                <a:gd name="T65" fmla="*/ 19 h 209"/>
                <a:gd name="T66" fmla="*/ 29 w 218"/>
                <a:gd name="T67" fmla="*/ 19 h 209"/>
                <a:gd name="T68" fmla="*/ 90 w 218"/>
                <a:gd name="T69" fmla="*/ 19 h 209"/>
                <a:gd name="T70" fmla="*/ 90 w 218"/>
                <a:gd name="T71" fmla="*/ 15 h 209"/>
                <a:gd name="T72" fmla="*/ 109 w 218"/>
                <a:gd name="T73" fmla="*/ 0 h 209"/>
                <a:gd name="T74" fmla="*/ 126 w 218"/>
                <a:gd name="T75" fmla="*/ 15 h 209"/>
                <a:gd name="T76" fmla="*/ 126 w 218"/>
                <a:gd name="T77" fmla="*/ 71 h 209"/>
                <a:gd name="T78" fmla="*/ 126 w 218"/>
                <a:gd name="T79" fmla="*/ 71 h 209"/>
                <a:gd name="T80" fmla="*/ 182 w 218"/>
                <a:gd name="T81" fmla="*/ 93 h 209"/>
                <a:gd name="T82" fmla="*/ 128 w 218"/>
                <a:gd name="T83" fmla="*/ 93 h 209"/>
                <a:gd name="T84" fmla="*/ 128 w 218"/>
                <a:gd name="T85" fmla="*/ 123 h 209"/>
                <a:gd name="T86" fmla="*/ 182 w 218"/>
                <a:gd name="T87" fmla="*/ 123 h 209"/>
                <a:gd name="T88" fmla="*/ 192 w 218"/>
                <a:gd name="T89" fmla="*/ 109 h 209"/>
                <a:gd name="T90" fmla="*/ 182 w 218"/>
                <a:gd name="T91" fmla="*/ 93 h 2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18" h="209">
                  <a:moveTo>
                    <a:pt x="88" y="43"/>
                  </a:moveTo>
                  <a:lnTo>
                    <a:pt x="36" y="43"/>
                  </a:lnTo>
                  <a:lnTo>
                    <a:pt x="26" y="57"/>
                  </a:lnTo>
                  <a:lnTo>
                    <a:pt x="36" y="71"/>
                  </a:lnTo>
                  <a:lnTo>
                    <a:pt x="88" y="71"/>
                  </a:lnTo>
                  <a:lnTo>
                    <a:pt x="88" y="43"/>
                  </a:lnTo>
                  <a:lnTo>
                    <a:pt x="88" y="43"/>
                  </a:lnTo>
                  <a:close/>
                  <a:moveTo>
                    <a:pt x="126" y="71"/>
                  </a:moveTo>
                  <a:lnTo>
                    <a:pt x="187" y="71"/>
                  </a:lnTo>
                  <a:lnTo>
                    <a:pt x="194" y="71"/>
                  </a:lnTo>
                  <a:lnTo>
                    <a:pt x="197" y="76"/>
                  </a:lnTo>
                  <a:lnTo>
                    <a:pt x="213" y="102"/>
                  </a:lnTo>
                  <a:lnTo>
                    <a:pt x="218" y="109"/>
                  </a:lnTo>
                  <a:lnTo>
                    <a:pt x="213" y="114"/>
                  </a:lnTo>
                  <a:lnTo>
                    <a:pt x="197" y="140"/>
                  </a:lnTo>
                  <a:lnTo>
                    <a:pt x="194" y="147"/>
                  </a:lnTo>
                  <a:lnTo>
                    <a:pt x="187" y="147"/>
                  </a:lnTo>
                  <a:lnTo>
                    <a:pt x="126" y="147"/>
                  </a:lnTo>
                  <a:lnTo>
                    <a:pt x="126" y="180"/>
                  </a:lnTo>
                  <a:lnTo>
                    <a:pt x="180" y="180"/>
                  </a:lnTo>
                  <a:lnTo>
                    <a:pt x="180" y="209"/>
                  </a:lnTo>
                  <a:lnTo>
                    <a:pt x="40" y="209"/>
                  </a:lnTo>
                  <a:lnTo>
                    <a:pt x="40" y="180"/>
                  </a:lnTo>
                  <a:lnTo>
                    <a:pt x="90" y="180"/>
                  </a:lnTo>
                  <a:lnTo>
                    <a:pt x="90" y="95"/>
                  </a:lnTo>
                  <a:lnTo>
                    <a:pt x="29" y="95"/>
                  </a:lnTo>
                  <a:lnTo>
                    <a:pt x="22" y="95"/>
                  </a:lnTo>
                  <a:lnTo>
                    <a:pt x="19" y="88"/>
                  </a:lnTo>
                  <a:lnTo>
                    <a:pt x="3" y="62"/>
                  </a:lnTo>
                  <a:lnTo>
                    <a:pt x="0" y="57"/>
                  </a:lnTo>
                  <a:lnTo>
                    <a:pt x="3" y="50"/>
                  </a:lnTo>
                  <a:lnTo>
                    <a:pt x="19" y="24"/>
                  </a:lnTo>
                  <a:lnTo>
                    <a:pt x="22" y="19"/>
                  </a:lnTo>
                  <a:lnTo>
                    <a:pt x="29" y="19"/>
                  </a:lnTo>
                  <a:lnTo>
                    <a:pt x="90" y="19"/>
                  </a:lnTo>
                  <a:lnTo>
                    <a:pt x="90" y="15"/>
                  </a:lnTo>
                  <a:lnTo>
                    <a:pt x="109" y="0"/>
                  </a:lnTo>
                  <a:lnTo>
                    <a:pt x="126" y="15"/>
                  </a:lnTo>
                  <a:lnTo>
                    <a:pt x="126" y="71"/>
                  </a:lnTo>
                  <a:lnTo>
                    <a:pt x="126" y="71"/>
                  </a:lnTo>
                  <a:close/>
                  <a:moveTo>
                    <a:pt x="182" y="93"/>
                  </a:moveTo>
                  <a:lnTo>
                    <a:pt x="128" y="93"/>
                  </a:lnTo>
                  <a:lnTo>
                    <a:pt x="128" y="123"/>
                  </a:lnTo>
                  <a:lnTo>
                    <a:pt x="182" y="123"/>
                  </a:lnTo>
                  <a:lnTo>
                    <a:pt x="192" y="109"/>
                  </a:lnTo>
                  <a:lnTo>
                    <a:pt x="182" y="93"/>
                  </a:lnTo>
                  <a:close/>
                </a:path>
              </a:pathLst>
            </a:custGeom>
            <a:solidFill>
              <a:schemeClr val="accent2"/>
            </a:solidFill>
            <a:ln>
              <a:noFill/>
            </a:ln>
          </p:spPr>
          <p:txBody>
            <a:bodyPr lIns="121920" tIns="60960" rIns="121920" bIns="60960"/>
            <a:lstStyle/>
            <a:p>
              <a:pPr defTabSz="1218565">
                <a:defRPr/>
              </a:pPr>
              <a:endParaRPr lang="zh-CN" altLang="en-US" sz="33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6" name="组合 5"/>
          <p:cNvGrpSpPr/>
          <p:nvPr/>
        </p:nvGrpSpPr>
        <p:grpSpPr>
          <a:xfrm>
            <a:off x="5329228" y="5152849"/>
            <a:ext cx="1145126" cy="1145275"/>
            <a:chOff x="3996846" y="3864636"/>
            <a:chExt cx="858956" cy="858956"/>
          </a:xfrm>
        </p:grpSpPr>
        <p:grpSp>
          <p:nvGrpSpPr>
            <p:cNvPr id="89" name="组合 88"/>
            <p:cNvGrpSpPr/>
            <p:nvPr/>
          </p:nvGrpSpPr>
          <p:grpSpPr>
            <a:xfrm>
              <a:off x="3996846" y="3864636"/>
              <a:ext cx="858956" cy="858956"/>
              <a:chOff x="304800" y="673100"/>
              <a:chExt cx="4000500" cy="4000500"/>
            </a:xfrm>
            <a:effectLst>
              <a:outerShdw blurRad="444500" dist="254000" dir="8100000" algn="tr" rotWithShape="0">
                <a:prstClr val="black">
                  <a:alpha val="50000"/>
                </a:prstClr>
              </a:outerShdw>
            </a:effectLst>
          </p:grpSpPr>
          <p:sp>
            <p:nvSpPr>
              <p:cNvPr id="90" name="同心圆 89"/>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91" name="椭圆 90"/>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95" name="Freeform 110"/>
            <p:cNvSpPr>
              <a:spLocks noChangeAspect="1" noEditPoints="1"/>
            </p:cNvSpPr>
            <p:nvPr/>
          </p:nvSpPr>
          <p:spPr bwMode="auto">
            <a:xfrm>
              <a:off x="4211960" y="4064356"/>
              <a:ext cx="424516" cy="376344"/>
            </a:xfrm>
            <a:custGeom>
              <a:avLst/>
              <a:gdLst>
                <a:gd name="T0" fmla="*/ 55 w 100"/>
                <a:gd name="T1" fmla="*/ 4 h 88"/>
                <a:gd name="T2" fmla="*/ 76 w 100"/>
                <a:gd name="T3" fmla="*/ 41 h 88"/>
                <a:gd name="T4" fmla="*/ 76 w 100"/>
                <a:gd name="T5" fmla="*/ 41 h 88"/>
                <a:gd name="T6" fmla="*/ 98 w 100"/>
                <a:gd name="T7" fmla="*/ 79 h 88"/>
                <a:gd name="T8" fmla="*/ 96 w 100"/>
                <a:gd name="T9" fmla="*/ 87 h 88"/>
                <a:gd name="T10" fmla="*/ 92 w 100"/>
                <a:gd name="T11" fmla="*/ 88 h 88"/>
                <a:gd name="T12" fmla="*/ 92 w 100"/>
                <a:gd name="T13" fmla="*/ 88 h 88"/>
                <a:gd name="T14" fmla="*/ 49 w 100"/>
                <a:gd name="T15" fmla="*/ 88 h 88"/>
                <a:gd name="T16" fmla="*/ 7 w 100"/>
                <a:gd name="T17" fmla="*/ 88 h 88"/>
                <a:gd name="T18" fmla="*/ 0 w 100"/>
                <a:gd name="T19" fmla="*/ 82 h 88"/>
                <a:gd name="T20" fmla="*/ 1 w 100"/>
                <a:gd name="T21" fmla="*/ 78 h 88"/>
                <a:gd name="T22" fmla="*/ 23 w 100"/>
                <a:gd name="T23" fmla="*/ 41 h 88"/>
                <a:gd name="T24" fmla="*/ 23 w 100"/>
                <a:gd name="T25" fmla="*/ 41 h 88"/>
                <a:gd name="T26" fmla="*/ 44 w 100"/>
                <a:gd name="T27" fmla="*/ 4 h 88"/>
                <a:gd name="T28" fmla="*/ 53 w 100"/>
                <a:gd name="T29" fmla="*/ 2 h 88"/>
                <a:gd name="T30" fmla="*/ 55 w 100"/>
                <a:gd name="T31" fmla="*/ 4 h 88"/>
                <a:gd name="T32" fmla="*/ 44 w 100"/>
                <a:gd name="T33" fmla="*/ 34 h 88"/>
                <a:gd name="T34" fmla="*/ 44 w 100"/>
                <a:gd name="T35" fmla="*/ 37 h 88"/>
                <a:gd name="T36" fmla="*/ 46 w 100"/>
                <a:gd name="T37" fmla="*/ 62 h 88"/>
                <a:gd name="T38" fmla="*/ 52 w 100"/>
                <a:gd name="T39" fmla="*/ 62 h 88"/>
                <a:gd name="T40" fmla="*/ 54 w 100"/>
                <a:gd name="T41" fmla="*/ 37 h 88"/>
                <a:gd name="T42" fmla="*/ 54 w 100"/>
                <a:gd name="T43" fmla="*/ 34 h 88"/>
                <a:gd name="T44" fmla="*/ 44 w 100"/>
                <a:gd name="T45" fmla="*/ 34 h 88"/>
                <a:gd name="T46" fmla="*/ 49 w 100"/>
                <a:gd name="T47" fmla="*/ 72 h 88"/>
                <a:gd name="T48" fmla="*/ 53 w 100"/>
                <a:gd name="T49" fmla="*/ 69 h 88"/>
                <a:gd name="T50" fmla="*/ 49 w 100"/>
                <a:gd name="T51" fmla="*/ 65 h 88"/>
                <a:gd name="T52" fmla="*/ 45 w 100"/>
                <a:gd name="T53" fmla="*/ 69 h 88"/>
                <a:gd name="T54" fmla="*/ 49 w 100"/>
                <a:gd name="T55" fmla="*/ 72 h 88"/>
                <a:gd name="T56" fmla="*/ 65 w 100"/>
                <a:gd name="T57" fmla="*/ 48 h 88"/>
                <a:gd name="T58" fmla="*/ 49 w 100"/>
                <a:gd name="T59" fmla="*/ 20 h 88"/>
                <a:gd name="T60" fmla="*/ 34 w 100"/>
                <a:gd name="T61" fmla="*/ 47 h 88"/>
                <a:gd name="T62" fmla="*/ 33 w 100"/>
                <a:gd name="T63" fmla="*/ 48 h 88"/>
                <a:gd name="T64" fmla="*/ 17 w 100"/>
                <a:gd name="T65" fmla="*/ 75 h 88"/>
                <a:gd name="T66" fmla="*/ 49 w 100"/>
                <a:gd name="T67" fmla="*/ 75 h 88"/>
                <a:gd name="T68" fmla="*/ 81 w 100"/>
                <a:gd name="T69" fmla="*/ 75 h 88"/>
                <a:gd name="T70" fmla="*/ 65 w 100"/>
                <a:gd name="T71" fmla="*/ 48 h 88"/>
                <a:gd name="T72" fmla="*/ 65 w 100"/>
                <a:gd name="T73" fmla="*/ 48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00" h="88">
                  <a:moveTo>
                    <a:pt x="55" y="4"/>
                  </a:moveTo>
                  <a:cubicBezTo>
                    <a:pt x="76" y="41"/>
                    <a:pt x="76" y="41"/>
                    <a:pt x="76" y="41"/>
                  </a:cubicBezTo>
                  <a:cubicBezTo>
                    <a:pt x="76" y="41"/>
                    <a:pt x="76" y="41"/>
                    <a:pt x="76" y="41"/>
                  </a:cubicBezTo>
                  <a:cubicBezTo>
                    <a:pt x="98" y="79"/>
                    <a:pt x="98" y="79"/>
                    <a:pt x="98" y="79"/>
                  </a:cubicBezTo>
                  <a:cubicBezTo>
                    <a:pt x="100" y="82"/>
                    <a:pt x="99" y="85"/>
                    <a:pt x="96" y="87"/>
                  </a:cubicBezTo>
                  <a:cubicBezTo>
                    <a:pt x="95" y="88"/>
                    <a:pt x="93" y="88"/>
                    <a:pt x="92" y="88"/>
                  </a:cubicBezTo>
                  <a:cubicBezTo>
                    <a:pt x="92" y="88"/>
                    <a:pt x="92" y="88"/>
                    <a:pt x="92" y="88"/>
                  </a:cubicBezTo>
                  <a:cubicBezTo>
                    <a:pt x="49" y="88"/>
                    <a:pt x="49" y="88"/>
                    <a:pt x="49" y="88"/>
                  </a:cubicBezTo>
                  <a:cubicBezTo>
                    <a:pt x="7" y="88"/>
                    <a:pt x="7" y="88"/>
                    <a:pt x="7" y="88"/>
                  </a:cubicBezTo>
                  <a:cubicBezTo>
                    <a:pt x="3" y="88"/>
                    <a:pt x="0" y="85"/>
                    <a:pt x="0" y="82"/>
                  </a:cubicBezTo>
                  <a:cubicBezTo>
                    <a:pt x="0" y="80"/>
                    <a:pt x="1" y="79"/>
                    <a:pt x="1" y="78"/>
                  </a:cubicBezTo>
                  <a:cubicBezTo>
                    <a:pt x="23" y="41"/>
                    <a:pt x="23" y="41"/>
                    <a:pt x="23" y="41"/>
                  </a:cubicBezTo>
                  <a:cubicBezTo>
                    <a:pt x="23" y="41"/>
                    <a:pt x="23" y="41"/>
                    <a:pt x="23" y="41"/>
                  </a:cubicBezTo>
                  <a:cubicBezTo>
                    <a:pt x="44" y="4"/>
                    <a:pt x="44" y="4"/>
                    <a:pt x="44" y="4"/>
                  </a:cubicBezTo>
                  <a:cubicBezTo>
                    <a:pt x="46" y="1"/>
                    <a:pt x="50" y="0"/>
                    <a:pt x="53" y="2"/>
                  </a:cubicBezTo>
                  <a:cubicBezTo>
                    <a:pt x="54" y="3"/>
                    <a:pt x="54" y="3"/>
                    <a:pt x="55" y="4"/>
                  </a:cubicBezTo>
                  <a:close/>
                  <a:moveTo>
                    <a:pt x="44" y="34"/>
                  </a:moveTo>
                  <a:cubicBezTo>
                    <a:pt x="44" y="37"/>
                    <a:pt x="44" y="37"/>
                    <a:pt x="44" y="37"/>
                  </a:cubicBezTo>
                  <a:cubicBezTo>
                    <a:pt x="46" y="62"/>
                    <a:pt x="46" y="62"/>
                    <a:pt x="46" y="62"/>
                  </a:cubicBezTo>
                  <a:cubicBezTo>
                    <a:pt x="52" y="62"/>
                    <a:pt x="52" y="62"/>
                    <a:pt x="52" y="62"/>
                  </a:cubicBezTo>
                  <a:cubicBezTo>
                    <a:pt x="54" y="37"/>
                    <a:pt x="54" y="37"/>
                    <a:pt x="54" y="37"/>
                  </a:cubicBezTo>
                  <a:cubicBezTo>
                    <a:pt x="54" y="34"/>
                    <a:pt x="54" y="34"/>
                    <a:pt x="54" y="34"/>
                  </a:cubicBezTo>
                  <a:cubicBezTo>
                    <a:pt x="44" y="34"/>
                    <a:pt x="44" y="34"/>
                    <a:pt x="44" y="34"/>
                  </a:cubicBezTo>
                  <a:close/>
                  <a:moveTo>
                    <a:pt x="49" y="72"/>
                  </a:moveTo>
                  <a:cubicBezTo>
                    <a:pt x="52" y="72"/>
                    <a:pt x="53" y="71"/>
                    <a:pt x="53" y="69"/>
                  </a:cubicBezTo>
                  <a:cubicBezTo>
                    <a:pt x="53" y="66"/>
                    <a:pt x="51" y="65"/>
                    <a:pt x="49" y="65"/>
                  </a:cubicBezTo>
                  <a:cubicBezTo>
                    <a:pt x="47" y="65"/>
                    <a:pt x="45" y="66"/>
                    <a:pt x="45" y="69"/>
                  </a:cubicBezTo>
                  <a:cubicBezTo>
                    <a:pt x="45" y="71"/>
                    <a:pt x="47" y="72"/>
                    <a:pt x="49" y="72"/>
                  </a:cubicBezTo>
                  <a:close/>
                  <a:moveTo>
                    <a:pt x="65" y="48"/>
                  </a:moveTo>
                  <a:cubicBezTo>
                    <a:pt x="49" y="20"/>
                    <a:pt x="49" y="20"/>
                    <a:pt x="49" y="20"/>
                  </a:cubicBezTo>
                  <a:cubicBezTo>
                    <a:pt x="34" y="47"/>
                    <a:pt x="34" y="47"/>
                    <a:pt x="34" y="47"/>
                  </a:cubicBezTo>
                  <a:cubicBezTo>
                    <a:pt x="34" y="48"/>
                    <a:pt x="34" y="48"/>
                    <a:pt x="33" y="48"/>
                  </a:cubicBezTo>
                  <a:cubicBezTo>
                    <a:pt x="17" y="75"/>
                    <a:pt x="17" y="75"/>
                    <a:pt x="17" y="75"/>
                  </a:cubicBezTo>
                  <a:cubicBezTo>
                    <a:pt x="49" y="75"/>
                    <a:pt x="49" y="75"/>
                    <a:pt x="49" y="75"/>
                  </a:cubicBezTo>
                  <a:cubicBezTo>
                    <a:pt x="81" y="75"/>
                    <a:pt x="81" y="75"/>
                    <a:pt x="81" y="75"/>
                  </a:cubicBezTo>
                  <a:cubicBezTo>
                    <a:pt x="65" y="48"/>
                    <a:pt x="65" y="48"/>
                    <a:pt x="65" y="48"/>
                  </a:cubicBezTo>
                  <a:cubicBezTo>
                    <a:pt x="65" y="48"/>
                    <a:pt x="65" y="48"/>
                    <a:pt x="65" y="48"/>
                  </a:cubicBezTo>
                  <a:close/>
                </a:path>
              </a:pathLst>
            </a:custGeom>
            <a:solidFill>
              <a:schemeClr val="accent3"/>
            </a:solidFill>
            <a:ln>
              <a:noFill/>
            </a:ln>
          </p:spPr>
          <p:txBody>
            <a:bodyPr lIns="121920" tIns="60960" rIns="121920" bIns="60960"/>
            <a:lstStyle/>
            <a:p>
              <a:pPr defTabSz="1218565">
                <a:defRPr/>
              </a:pPr>
              <a:endParaRPr lang="zh-CN" altLang="en-US" sz="3300">
                <a:solidFill>
                  <a:schemeClr val="tx1">
                    <a:lumMod val="50000"/>
                    <a:lumOff val="50000"/>
                  </a:schemeClr>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103" name="矩形 102"/>
          <p:cNvSpPr/>
          <p:nvPr/>
        </p:nvSpPr>
        <p:spPr>
          <a:xfrm>
            <a:off x="7478988" y="2662755"/>
            <a:ext cx="1785057" cy="430865"/>
          </a:xfrm>
          <a:prstGeom prst="rect">
            <a:avLst/>
          </a:prstGeom>
        </p:spPr>
        <p:txBody>
          <a:bodyPr wrap="none" lIns="121896" tIns="60949" rIns="121896" bIns="60949">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添加文字内容</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4" name="矩形 47"/>
          <p:cNvSpPr>
            <a:spLocks noChangeArrowheads="1"/>
          </p:cNvSpPr>
          <p:nvPr/>
        </p:nvSpPr>
        <p:spPr bwMode="auto">
          <a:xfrm>
            <a:off x="7439975" y="2973059"/>
            <a:ext cx="4057122" cy="723253"/>
          </a:xfrm>
          <a:prstGeom prst="rect">
            <a:avLst/>
          </a:prstGeom>
          <a:noFill/>
          <a:ln>
            <a:noFill/>
          </a:ln>
        </p:spPr>
        <p:txBody>
          <a:bodyPr lIns="121896" tIns="60949" rIns="121896" bIns="6094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300" dirty="0">
                <a:solidFill>
                  <a:schemeClr val="tx1">
                    <a:lumMod val="50000"/>
                    <a:lumOff val="50000"/>
                  </a:schemeClr>
                </a:solidFill>
              </a:rPr>
              <a:t>点击输入简要文字内容，文字内容需概括精炼，不用多余的文字修饰，言简意赅的说明该项内容。</a:t>
            </a:r>
            <a:endParaRPr lang="en-US" altLang="zh-CN" sz="1300" dirty="0">
              <a:solidFill>
                <a:schemeClr val="tx1">
                  <a:lumMod val="50000"/>
                  <a:lumOff val="50000"/>
                </a:schemeClr>
              </a:solidFill>
            </a:endParaRPr>
          </a:p>
        </p:txBody>
      </p:sp>
      <p:sp>
        <p:nvSpPr>
          <p:cNvPr id="105" name="矩形 104"/>
          <p:cNvSpPr/>
          <p:nvPr/>
        </p:nvSpPr>
        <p:spPr>
          <a:xfrm>
            <a:off x="7578386" y="4037388"/>
            <a:ext cx="1785057" cy="430865"/>
          </a:xfrm>
          <a:prstGeom prst="rect">
            <a:avLst/>
          </a:prstGeom>
        </p:spPr>
        <p:txBody>
          <a:bodyPr wrap="none" lIns="121896" tIns="60949" rIns="121896" bIns="60949">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添加文字内容</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6" name="矩形 47"/>
          <p:cNvSpPr>
            <a:spLocks noChangeArrowheads="1"/>
          </p:cNvSpPr>
          <p:nvPr/>
        </p:nvSpPr>
        <p:spPr bwMode="auto">
          <a:xfrm>
            <a:off x="7539373" y="4347692"/>
            <a:ext cx="4057122" cy="723253"/>
          </a:xfrm>
          <a:prstGeom prst="rect">
            <a:avLst/>
          </a:prstGeom>
          <a:noFill/>
          <a:ln>
            <a:noFill/>
          </a:ln>
        </p:spPr>
        <p:txBody>
          <a:bodyPr lIns="121896" tIns="60949" rIns="121896" bIns="6094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300" dirty="0">
                <a:solidFill>
                  <a:schemeClr val="tx1">
                    <a:lumMod val="50000"/>
                    <a:lumOff val="50000"/>
                  </a:schemeClr>
                </a:solidFill>
              </a:rPr>
              <a:t>点击输入简要文字内容，文字内容需概括精炼，不用多余的文字修饰，言简意赅的说明该项内容。</a:t>
            </a:r>
            <a:endParaRPr lang="en-US" altLang="zh-CN" sz="1300" dirty="0">
              <a:solidFill>
                <a:schemeClr val="tx1">
                  <a:lumMod val="50000"/>
                  <a:lumOff val="50000"/>
                </a:schemeClr>
              </a:solidFill>
            </a:endParaRPr>
          </a:p>
        </p:txBody>
      </p:sp>
      <p:sp>
        <p:nvSpPr>
          <p:cNvPr id="107" name="矩形 106"/>
          <p:cNvSpPr/>
          <p:nvPr/>
        </p:nvSpPr>
        <p:spPr>
          <a:xfrm>
            <a:off x="6678510" y="5296614"/>
            <a:ext cx="1785057" cy="430865"/>
          </a:xfrm>
          <a:prstGeom prst="rect">
            <a:avLst/>
          </a:prstGeom>
        </p:spPr>
        <p:txBody>
          <a:bodyPr wrap="none" lIns="121896" tIns="60949" rIns="121896" bIns="60949">
            <a:spAutoFit/>
          </a:bodyPr>
          <a:lstStyle/>
          <a:p>
            <a:pPr algn="ctr"/>
            <a:r>
              <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rPr>
              <a:t>添加文字内容</a:t>
            </a:r>
            <a:endParaRPr lang="zh-CN" altLang="en-US" sz="20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8" name="矩形 47"/>
          <p:cNvSpPr>
            <a:spLocks noChangeArrowheads="1"/>
          </p:cNvSpPr>
          <p:nvPr/>
        </p:nvSpPr>
        <p:spPr bwMode="auto">
          <a:xfrm>
            <a:off x="6639497" y="5606918"/>
            <a:ext cx="4057122" cy="723253"/>
          </a:xfrm>
          <a:prstGeom prst="rect">
            <a:avLst/>
          </a:prstGeom>
          <a:noFill/>
          <a:ln>
            <a:noFill/>
          </a:ln>
        </p:spPr>
        <p:txBody>
          <a:bodyPr lIns="121896" tIns="60949" rIns="121896" bIns="60949">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50000"/>
              </a:lnSpc>
              <a:buNone/>
            </a:pPr>
            <a:r>
              <a:rPr lang="zh-CN" altLang="en-US" sz="1300" dirty="0">
                <a:solidFill>
                  <a:schemeClr val="tx1">
                    <a:lumMod val="50000"/>
                    <a:lumOff val="50000"/>
                  </a:schemeClr>
                </a:solidFill>
              </a:rPr>
              <a:t>点击输入简要文字内容，文字内容需概括精炼，不用多余的文字修饰，言简意赅的说明该项内容。</a:t>
            </a:r>
            <a:endParaRPr lang="en-US" altLang="zh-CN" sz="1300" dirty="0">
              <a:solidFill>
                <a:schemeClr val="tx1">
                  <a:lumMod val="50000"/>
                  <a:lumOff val="50000"/>
                </a:schemeClr>
              </a:solidFill>
            </a:endParaRPr>
          </a:p>
        </p:txBody>
      </p:sp>
      <p:sp>
        <p:nvSpPr>
          <p:cNvPr id="5" name="标题 4"/>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71"/>
                                            </p:tgtEl>
                                            <p:attrNameLst>
                                              <p:attrName>style.visibility</p:attrName>
                                            </p:attrNameLst>
                                          </p:cBhvr>
                                          <p:to>
                                            <p:strVal val="visible"/>
                                          </p:to>
                                        </p:set>
                                        <p:anim calcmode="lin" valueType="num">
                                          <p:cBhvr>
                                            <p:cTn id="7" dur="400" fill="hold"/>
                                            <p:tgtEl>
                                              <p:spTgt spid="71"/>
                                            </p:tgtEl>
                                            <p:attrNameLst>
                                              <p:attrName>ppt_w</p:attrName>
                                            </p:attrNameLst>
                                          </p:cBhvr>
                                          <p:tavLst>
                                            <p:tav tm="0">
                                              <p:val>
                                                <p:fltVal val="0"/>
                                              </p:val>
                                            </p:tav>
                                            <p:tav tm="100000">
                                              <p:val>
                                                <p:strVal val="#ppt_w"/>
                                              </p:val>
                                            </p:tav>
                                          </p:tavLst>
                                        </p:anim>
                                        <p:anim calcmode="lin" valueType="num">
                                          <p:cBhvr>
                                            <p:cTn id="8" dur="400" fill="hold"/>
                                            <p:tgtEl>
                                              <p:spTgt spid="71"/>
                                            </p:tgtEl>
                                            <p:attrNameLst>
                                              <p:attrName>ppt_h</p:attrName>
                                            </p:attrNameLst>
                                          </p:cBhvr>
                                          <p:tavLst>
                                            <p:tav tm="0">
                                              <p:val>
                                                <p:fltVal val="0"/>
                                              </p:val>
                                            </p:tav>
                                            <p:tav tm="100000">
                                              <p:val>
                                                <p:strVal val="#ppt_h"/>
                                              </p:val>
                                            </p:tav>
                                          </p:tavLst>
                                        </p:anim>
                                        <p:animEffect transition="in" filter="fade">
                                          <p:cBhvr>
                                            <p:cTn id="9" dur="400"/>
                                            <p:tgtEl>
                                              <p:spTgt spid="71"/>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up)">
                                          <p:cBhvr>
                                            <p:cTn id="13" dur="350"/>
                                            <p:tgtEl>
                                              <p:spTgt spid="40"/>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p:cTn id="17" dur="500" fill="hold"/>
                                            <p:tgtEl>
                                              <p:spTgt spid="74"/>
                                            </p:tgtEl>
                                            <p:attrNameLst>
                                              <p:attrName>ppt_w</p:attrName>
                                            </p:attrNameLst>
                                          </p:cBhvr>
                                          <p:tavLst>
                                            <p:tav tm="0">
                                              <p:val>
                                                <p:fltVal val="0"/>
                                              </p:val>
                                            </p:tav>
                                            <p:tav tm="100000">
                                              <p:val>
                                                <p:strVal val="#ppt_w"/>
                                              </p:val>
                                            </p:tav>
                                          </p:tavLst>
                                        </p:anim>
                                        <p:anim calcmode="lin" valueType="num">
                                          <p:cBhvr>
                                            <p:cTn id="18" dur="500" fill="hold"/>
                                            <p:tgtEl>
                                              <p:spTgt spid="74"/>
                                            </p:tgtEl>
                                            <p:attrNameLst>
                                              <p:attrName>ppt_h</p:attrName>
                                            </p:attrNameLst>
                                          </p:cBhvr>
                                          <p:tavLst>
                                            <p:tav tm="0">
                                              <p:val>
                                                <p:fltVal val="0"/>
                                              </p:val>
                                            </p:tav>
                                            <p:tav tm="100000">
                                              <p:val>
                                                <p:strVal val="#ppt_h"/>
                                              </p:val>
                                            </p:tav>
                                          </p:tavLst>
                                        </p:anim>
                                        <p:animEffect transition="in" filter="fade">
                                          <p:cBhvr>
                                            <p:cTn id="19" dur="500"/>
                                            <p:tgtEl>
                                              <p:spTgt spid="7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250"/>
                                </p:stCondLst>
                                <p:childTnLst>
                                  <p:par>
                                    <p:cTn id="25" presetID="2" presetClass="entr" presetSubtype="2" fill="hold" nodeType="afterEffect" p14:presetBounceEnd="40000">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14:bounceEnd="40000">
                                          <p:cBhvr additive="base">
                                            <p:cTn id="27"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wipe(left)">
                                          <p:cBhvr>
                                            <p:cTn id="32" dur="500"/>
                                            <p:tgtEl>
                                              <p:spTgt spid="6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Effect transition="in" filter="fade">
                                          <p:cBhvr>
                                            <p:cTn id="40" dur="500"/>
                                            <p:tgtEl>
                                              <p:spTgt spid="75"/>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left)">
                                          <p:cBhvr>
                                            <p:cTn id="44" dur="500"/>
                                            <p:tgtEl>
                                              <p:spTgt spid="56"/>
                                            </p:tgtEl>
                                          </p:cBhvr>
                                        </p:animEffect>
                                      </p:childTnLst>
                                    </p:cTn>
                                  </p:par>
                                </p:childTnLst>
                              </p:cTn>
                            </p:par>
                            <p:par>
                              <p:cTn id="45" fill="hold">
                                <p:stCondLst>
                                  <p:cond delay="3750"/>
                                </p:stCondLst>
                                <p:childTnLst>
                                  <p:par>
                                    <p:cTn id="46" presetID="2" presetClass="entr" presetSubtype="2" fill="hold" nodeType="afterEffect" p14:presetBounceEnd="40000">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14:bounceEnd="40000">
                                          <p:cBhvr additive="base">
                                            <p:cTn id="48" dur="500" fill="hold"/>
                                            <p:tgtEl>
                                              <p:spTgt spid="3"/>
                                            </p:tgtEl>
                                            <p:attrNameLst>
                                              <p:attrName>ppt_x</p:attrName>
                                            </p:attrNameLst>
                                          </p:cBhvr>
                                          <p:tavLst>
                                            <p:tav tm="0">
                                              <p:val>
                                                <p:strVal val="1+#ppt_w/2"/>
                                              </p:val>
                                            </p:tav>
                                            <p:tav tm="100000">
                                              <p:val>
                                                <p:strVal val="#ppt_x"/>
                                              </p:val>
                                            </p:tav>
                                          </p:tavLst>
                                        </p:anim>
                                        <p:anim calcmode="lin" valueType="num" p14:bounceEnd="40000">
                                          <p:cBhvr additive="base">
                                            <p:cTn id="49" dur="500" fill="hold"/>
                                            <p:tgtEl>
                                              <p:spTgt spid="3"/>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103"/>
                                            </p:tgtEl>
                                            <p:attrNameLst>
                                              <p:attrName>style.visibility</p:attrName>
                                            </p:attrNameLst>
                                          </p:cBhvr>
                                          <p:to>
                                            <p:strVal val="visible"/>
                                          </p:to>
                                        </p:set>
                                        <p:animEffect transition="in" filter="wipe(left)">
                                          <p:cBhvr>
                                            <p:cTn id="53" dur="500"/>
                                            <p:tgtEl>
                                              <p:spTgt spid="10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04"/>
                                            </p:tgtEl>
                                            <p:attrNameLst>
                                              <p:attrName>style.visibility</p:attrName>
                                            </p:attrNameLst>
                                          </p:cBhvr>
                                          <p:to>
                                            <p:strVal val="visible"/>
                                          </p:to>
                                        </p:set>
                                        <p:animEffect transition="in" filter="wipe(left)">
                                          <p:cBhvr>
                                            <p:cTn id="56" dur="500"/>
                                            <p:tgtEl>
                                              <p:spTgt spid="104"/>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500"/>
                                            <p:tgtEl>
                                              <p:spTgt spid="60"/>
                                            </p:tgtEl>
                                          </p:cBhvr>
                                        </p:animEffect>
                                      </p:childTnLst>
                                    </p:cTn>
                                  </p:par>
                                </p:childTnLst>
                              </p:cTn>
                            </p:par>
                            <p:par>
                              <p:cTn id="66" fill="hold">
                                <p:stCondLst>
                                  <p:cond delay="5250"/>
                                </p:stCondLst>
                                <p:childTnLst>
                                  <p:par>
                                    <p:cTn id="67" presetID="2" presetClass="entr" presetSubtype="2" fill="hold" nodeType="afterEffect" p14:presetBounceEnd="40000">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14:bounceEnd="40000">
                                          <p:cBhvr additive="base">
                                            <p:cTn id="69" dur="500" fill="hold"/>
                                            <p:tgtEl>
                                              <p:spTgt spid="4"/>
                                            </p:tgtEl>
                                            <p:attrNameLst>
                                              <p:attrName>ppt_x</p:attrName>
                                            </p:attrNameLst>
                                          </p:cBhvr>
                                          <p:tavLst>
                                            <p:tav tm="0">
                                              <p:val>
                                                <p:strVal val="1+#ppt_w/2"/>
                                              </p:val>
                                            </p:tav>
                                            <p:tav tm="100000">
                                              <p:val>
                                                <p:strVal val="#ppt_x"/>
                                              </p:val>
                                            </p:tav>
                                          </p:tavLst>
                                        </p:anim>
                                        <p:anim calcmode="lin" valueType="num" p14:bounceEnd="40000">
                                          <p:cBhvr additive="base">
                                            <p:cTn id="70" dur="500" fill="hold"/>
                                            <p:tgtEl>
                                              <p:spTgt spid="4"/>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105"/>
                                            </p:tgtEl>
                                            <p:attrNameLst>
                                              <p:attrName>style.visibility</p:attrName>
                                            </p:attrNameLst>
                                          </p:cBhvr>
                                          <p:to>
                                            <p:strVal val="visible"/>
                                          </p:to>
                                        </p:set>
                                        <p:animEffect transition="in" filter="wipe(left)">
                                          <p:cBhvr>
                                            <p:cTn id="74" dur="500"/>
                                            <p:tgtEl>
                                              <p:spTgt spid="10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wipe(left)">
                                          <p:cBhvr>
                                            <p:cTn id="77" dur="500"/>
                                            <p:tgtEl>
                                              <p:spTgt spid="106"/>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77"/>
                                            </p:tgtEl>
                                            <p:attrNameLst>
                                              <p:attrName>style.visibility</p:attrName>
                                            </p:attrNameLst>
                                          </p:cBhvr>
                                          <p:to>
                                            <p:strVal val="visible"/>
                                          </p:to>
                                        </p:set>
                                        <p:anim calcmode="lin" valueType="num">
                                          <p:cBhvr>
                                            <p:cTn id="80" dur="500" fill="hold"/>
                                            <p:tgtEl>
                                              <p:spTgt spid="77"/>
                                            </p:tgtEl>
                                            <p:attrNameLst>
                                              <p:attrName>ppt_w</p:attrName>
                                            </p:attrNameLst>
                                          </p:cBhvr>
                                          <p:tavLst>
                                            <p:tav tm="0">
                                              <p:val>
                                                <p:fltVal val="0"/>
                                              </p:val>
                                            </p:tav>
                                            <p:tav tm="100000">
                                              <p:val>
                                                <p:strVal val="#ppt_w"/>
                                              </p:val>
                                            </p:tav>
                                          </p:tavLst>
                                        </p:anim>
                                        <p:anim calcmode="lin" valueType="num">
                                          <p:cBhvr>
                                            <p:cTn id="81" dur="500" fill="hold"/>
                                            <p:tgtEl>
                                              <p:spTgt spid="77"/>
                                            </p:tgtEl>
                                            <p:attrNameLst>
                                              <p:attrName>ppt_h</p:attrName>
                                            </p:attrNameLst>
                                          </p:cBhvr>
                                          <p:tavLst>
                                            <p:tav tm="0">
                                              <p:val>
                                                <p:fltVal val="0"/>
                                              </p:val>
                                            </p:tav>
                                            <p:tav tm="100000">
                                              <p:val>
                                                <p:strVal val="#ppt_h"/>
                                              </p:val>
                                            </p:tav>
                                          </p:tavLst>
                                        </p:anim>
                                        <p:animEffect transition="in" filter="fade">
                                          <p:cBhvr>
                                            <p:cTn id="82" dur="500"/>
                                            <p:tgtEl>
                                              <p:spTgt spid="77"/>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left)">
                                          <p:cBhvr>
                                            <p:cTn id="86" dur="500"/>
                                            <p:tgtEl>
                                              <p:spTgt spid="52"/>
                                            </p:tgtEl>
                                          </p:cBhvr>
                                        </p:animEffect>
                                      </p:childTnLst>
                                    </p:cTn>
                                  </p:par>
                                </p:childTnLst>
                              </p:cTn>
                            </p:par>
                            <p:par>
                              <p:cTn id="87" fill="hold">
                                <p:stCondLst>
                                  <p:cond delay="6750"/>
                                </p:stCondLst>
                                <p:childTnLst>
                                  <p:par>
                                    <p:cTn id="88" presetID="2" presetClass="entr" presetSubtype="2" fill="hold" nodeType="afterEffect" p14:presetBounceEnd="40000">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14:bounceEnd="40000">
                                          <p:cBhvr additive="base">
                                            <p:cTn id="90" dur="500" fill="hold"/>
                                            <p:tgtEl>
                                              <p:spTgt spid="6"/>
                                            </p:tgtEl>
                                            <p:attrNameLst>
                                              <p:attrName>ppt_x</p:attrName>
                                            </p:attrNameLst>
                                          </p:cBhvr>
                                          <p:tavLst>
                                            <p:tav tm="0">
                                              <p:val>
                                                <p:strVal val="1+#ppt_w/2"/>
                                              </p:val>
                                            </p:tav>
                                            <p:tav tm="100000">
                                              <p:val>
                                                <p:strVal val="#ppt_x"/>
                                              </p:val>
                                            </p:tav>
                                          </p:tavLst>
                                        </p:anim>
                                        <p:anim calcmode="lin" valueType="num" p14:bounceEnd="40000">
                                          <p:cBhvr additive="base">
                                            <p:cTn id="91" dur="500" fill="hold"/>
                                            <p:tgtEl>
                                              <p:spTgt spid="6"/>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107"/>
                                            </p:tgtEl>
                                            <p:attrNameLst>
                                              <p:attrName>style.visibility</p:attrName>
                                            </p:attrNameLst>
                                          </p:cBhvr>
                                          <p:to>
                                            <p:strVal val="visible"/>
                                          </p:to>
                                        </p:set>
                                        <p:animEffect transition="in" filter="wipe(left)">
                                          <p:cBhvr>
                                            <p:cTn id="95" dur="500"/>
                                            <p:tgtEl>
                                              <p:spTgt spid="10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08"/>
                                            </p:tgtEl>
                                            <p:attrNameLst>
                                              <p:attrName>style.visibility</p:attrName>
                                            </p:attrNameLst>
                                          </p:cBhvr>
                                          <p:to>
                                            <p:strVal val="visible"/>
                                          </p:to>
                                        </p:set>
                                        <p:animEffect transition="in" filter="wipe(left)">
                                          <p:cBhvr>
                                            <p:cTn id="98"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74" grpId="0" animBg="1"/>
          <p:bldP spid="75" grpId="0" animBg="1"/>
          <p:bldP spid="76" grpId="0" animBg="1"/>
          <p:bldP spid="77" grpId="0" animBg="1"/>
          <p:bldP spid="103" grpId="0"/>
          <p:bldP spid="104" grpId="0"/>
          <p:bldP spid="105" grpId="0"/>
          <p:bldP spid="106" grpId="0"/>
          <p:bldP spid="107" grpId="0"/>
          <p:bldP spid="10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250"/>
                                      </p:stCondLst>
                                      <p:childTnLst>
                                        <p:set>
                                          <p:cBhvr>
                                            <p:cTn id="6" dur="1" fill="hold">
                                              <p:stCondLst>
                                                <p:cond delay="0"/>
                                              </p:stCondLst>
                                            </p:cTn>
                                            <p:tgtEl>
                                              <p:spTgt spid="71"/>
                                            </p:tgtEl>
                                            <p:attrNameLst>
                                              <p:attrName>style.visibility</p:attrName>
                                            </p:attrNameLst>
                                          </p:cBhvr>
                                          <p:to>
                                            <p:strVal val="visible"/>
                                          </p:to>
                                        </p:set>
                                        <p:anim calcmode="lin" valueType="num">
                                          <p:cBhvr>
                                            <p:cTn id="7" dur="400" fill="hold"/>
                                            <p:tgtEl>
                                              <p:spTgt spid="71"/>
                                            </p:tgtEl>
                                            <p:attrNameLst>
                                              <p:attrName>ppt_w</p:attrName>
                                            </p:attrNameLst>
                                          </p:cBhvr>
                                          <p:tavLst>
                                            <p:tav tm="0">
                                              <p:val>
                                                <p:fltVal val="0"/>
                                              </p:val>
                                            </p:tav>
                                            <p:tav tm="100000">
                                              <p:val>
                                                <p:strVal val="#ppt_w"/>
                                              </p:val>
                                            </p:tav>
                                          </p:tavLst>
                                        </p:anim>
                                        <p:anim calcmode="lin" valueType="num">
                                          <p:cBhvr>
                                            <p:cTn id="8" dur="400" fill="hold"/>
                                            <p:tgtEl>
                                              <p:spTgt spid="71"/>
                                            </p:tgtEl>
                                            <p:attrNameLst>
                                              <p:attrName>ppt_h</p:attrName>
                                            </p:attrNameLst>
                                          </p:cBhvr>
                                          <p:tavLst>
                                            <p:tav tm="0">
                                              <p:val>
                                                <p:fltVal val="0"/>
                                              </p:val>
                                            </p:tav>
                                            <p:tav tm="100000">
                                              <p:val>
                                                <p:strVal val="#ppt_h"/>
                                              </p:val>
                                            </p:tav>
                                          </p:tavLst>
                                        </p:anim>
                                        <p:animEffect transition="in" filter="fade">
                                          <p:cBhvr>
                                            <p:cTn id="9" dur="400"/>
                                            <p:tgtEl>
                                              <p:spTgt spid="71"/>
                                            </p:tgtEl>
                                          </p:cBhvr>
                                        </p:animEffect>
                                      </p:childTnLst>
                                    </p:cTn>
                                  </p:par>
                                </p:childTnLst>
                              </p:cTn>
                            </p:par>
                            <p:par>
                              <p:cTn id="10" fill="hold">
                                <p:stCondLst>
                                  <p:cond delay="750"/>
                                </p:stCondLst>
                                <p:childTnLst>
                                  <p:par>
                                    <p:cTn id="11" presetID="22" presetClass="entr" presetSubtype="1" fill="hold" nodeType="afterEffect">
                                      <p:stCondLst>
                                        <p:cond delay="0"/>
                                      </p:stCondLst>
                                      <p:childTnLst>
                                        <p:set>
                                          <p:cBhvr>
                                            <p:cTn id="12" dur="1" fill="hold">
                                              <p:stCondLst>
                                                <p:cond delay="0"/>
                                              </p:stCondLst>
                                            </p:cTn>
                                            <p:tgtEl>
                                              <p:spTgt spid="40"/>
                                            </p:tgtEl>
                                            <p:attrNameLst>
                                              <p:attrName>style.visibility</p:attrName>
                                            </p:attrNameLst>
                                          </p:cBhvr>
                                          <p:to>
                                            <p:strVal val="visible"/>
                                          </p:to>
                                        </p:set>
                                        <p:animEffect transition="in" filter="wipe(up)">
                                          <p:cBhvr>
                                            <p:cTn id="13" dur="350"/>
                                            <p:tgtEl>
                                              <p:spTgt spid="40"/>
                                            </p:tgtEl>
                                          </p:cBhvr>
                                        </p:animEffect>
                                      </p:childTnLst>
                                    </p:cTn>
                                  </p:par>
                                </p:childTnLst>
                              </p:cTn>
                            </p:par>
                            <p:par>
                              <p:cTn id="14" fill="hold">
                                <p:stCondLst>
                                  <p:cond delay="1250"/>
                                </p:stCondLst>
                                <p:childTnLst>
                                  <p:par>
                                    <p:cTn id="15" presetID="53" presetClass="entr" presetSubtype="16" fill="hold" grpId="0" nodeType="afterEffect">
                                      <p:stCondLst>
                                        <p:cond delay="0"/>
                                      </p:stCondLst>
                                      <p:childTnLst>
                                        <p:set>
                                          <p:cBhvr>
                                            <p:cTn id="16" dur="1" fill="hold">
                                              <p:stCondLst>
                                                <p:cond delay="0"/>
                                              </p:stCondLst>
                                            </p:cTn>
                                            <p:tgtEl>
                                              <p:spTgt spid="74"/>
                                            </p:tgtEl>
                                            <p:attrNameLst>
                                              <p:attrName>style.visibility</p:attrName>
                                            </p:attrNameLst>
                                          </p:cBhvr>
                                          <p:to>
                                            <p:strVal val="visible"/>
                                          </p:to>
                                        </p:set>
                                        <p:anim calcmode="lin" valueType="num">
                                          <p:cBhvr>
                                            <p:cTn id="17" dur="500" fill="hold"/>
                                            <p:tgtEl>
                                              <p:spTgt spid="74"/>
                                            </p:tgtEl>
                                            <p:attrNameLst>
                                              <p:attrName>ppt_w</p:attrName>
                                            </p:attrNameLst>
                                          </p:cBhvr>
                                          <p:tavLst>
                                            <p:tav tm="0">
                                              <p:val>
                                                <p:fltVal val="0"/>
                                              </p:val>
                                            </p:tav>
                                            <p:tav tm="100000">
                                              <p:val>
                                                <p:strVal val="#ppt_w"/>
                                              </p:val>
                                            </p:tav>
                                          </p:tavLst>
                                        </p:anim>
                                        <p:anim calcmode="lin" valueType="num">
                                          <p:cBhvr>
                                            <p:cTn id="18" dur="500" fill="hold"/>
                                            <p:tgtEl>
                                              <p:spTgt spid="74"/>
                                            </p:tgtEl>
                                            <p:attrNameLst>
                                              <p:attrName>ppt_h</p:attrName>
                                            </p:attrNameLst>
                                          </p:cBhvr>
                                          <p:tavLst>
                                            <p:tav tm="0">
                                              <p:val>
                                                <p:fltVal val="0"/>
                                              </p:val>
                                            </p:tav>
                                            <p:tav tm="100000">
                                              <p:val>
                                                <p:strVal val="#ppt_h"/>
                                              </p:val>
                                            </p:tav>
                                          </p:tavLst>
                                        </p:anim>
                                        <p:animEffect transition="in" filter="fade">
                                          <p:cBhvr>
                                            <p:cTn id="19" dur="500"/>
                                            <p:tgtEl>
                                              <p:spTgt spid="74"/>
                                            </p:tgtEl>
                                          </p:cBhvr>
                                        </p:animEffect>
                                      </p:childTnLst>
                                    </p:cTn>
                                  </p:par>
                                </p:childTnLst>
                              </p:cTn>
                            </p:par>
                            <p:par>
                              <p:cTn id="20" fill="hold">
                                <p:stCondLst>
                                  <p:cond delay="1750"/>
                                </p:stCondLst>
                                <p:childTnLst>
                                  <p:par>
                                    <p:cTn id="21" presetID="22" presetClass="entr" presetSubtype="8" fill="hold" nodeType="afterEffect">
                                      <p:stCondLst>
                                        <p:cond delay="0"/>
                                      </p:stCondLst>
                                      <p:childTnLst>
                                        <p:set>
                                          <p:cBhvr>
                                            <p:cTn id="22" dur="1" fill="hold">
                                              <p:stCondLst>
                                                <p:cond delay="0"/>
                                              </p:stCondLst>
                                            </p:cTn>
                                            <p:tgtEl>
                                              <p:spTgt spid="46"/>
                                            </p:tgtEl>
                                            <p:attrNameLst>
                                              <p:attrName>style.visibility</p:attrName>
                                            </p:attrNameLst>
                                          </p:cBhvr>
                                          <p:to>
                                            <p:strVal val="visible"/>
                                          </p:to>
                                        </p:set>
                                        <p:animEffect transition="in" filter="wipe(left)">
                                          <p:cBhvr>
                                            <p:cTn id="23" dur="500"/>
                                            <p:tgtEl>
                                              <p:spTgt spid="46"/>
                                            </p:tgtEl>
                                          </p:cBhvr>
                                        </p:animEffect>
                                      </p:childTnLst>
                                    </p:cTn>
                                  </p:par>
                                </p:childTnLst>
                              </p:cTn>
                            </p:par>
                            <p:par>
                              <p:cTn id="24" fill="hold">
                                <p:stCondLst>
                                  <p:cond delay="2250"/>
                                </p:stCondLst>
                                <p:childTnLst>
                                  <p:par>
                                    <p:cTn id="25" presetID="2" presetClass="entr" presetSubtype="2" fill="hold" nodeType="afterEffect">
                                      <p:stCondLst>
                                        <p:cond delay="0"/>
                                      </p:stCondLst>
                                      <p:childTnLst>
                                        <p:set>
                                          <p:cBhvr>
                                            <p:cTn id="26" dur="1" fill="hold">
                                              <p:stCondLst>
                                                <p:cond delay="0"/>
                                              </p:stCondLst>
                                            </p:cTn>
                                            <p:tgtEl>
                                              <p:spTgt spid="2"/>
                                            </p:tgtEl>
                                            <p:attrNameLst>
                                              <p:attrName>style.visibility</p:attrName>
                                            </p:attrNameLst>
                                          </p:cBhvr>
                                          <p:to>
                                            <p:strVal val="visible"/>
                                          </p:to>
                                        </p:set>
                                        <p:anim calcmode="lin" valueType="num">
                                          <p:cBhvr additive="base">
                                            <p:cTn id="27" dur="500" fill="hold"/>
                                            <p:tgtEl>
                                              <p:spTgt spid="2"/>
                                            </p:tgtEl>
                                            <p:attrNameLst>
                                              <p:attrName>ppt_x</p:attrName>
                                            </p:attrNameLst>
                                          </p:cBhvr>
                                          <p:tavLst>
                                            <p:tav tm="0">
                                              <p:val>
                                                <p:strVal val="1+#ppt_w/2"/>
                                              </p:val>
                                            </p:tav>
                                            <p:tav tm="100000">
                                              <p:val>
                                                <p:strVal val="#ppt_x"/>
                                              </p:val>
                                            </p:tav>
                                          </p:tavLst>
                                        </p:anim>
                                        <p:anim calcmode="lin" valueType="num">
                                          <p:cBhvr additive="base">
                                            <p:cTn id="28" dur="500" fill="hold"/>
                                            <p:tgtEl>
                                              <p:spTgt spid="2"/>
                                            </p:tgtEl>
                                            <p:attrNameLst>
                                              <p:attrName>ppt_y</p:attrName>
                                            </p:attrNameLst>
                                          </p:cBhvr>
                                          <p:tavLst>
                                            <p:tav tm="0">
                                              <p:val>
                                                <p:strVal val="#ppt_y"/>
                                              </p:val>
                                            </p:tav>
                                            <p:tav tm="100000">
                                              <p:val>
                                                <p:strVal val="#ppt_y"/>
                                              </p:val>
                                            </p:tav>
                                          </p:tavLst>
                                        </p:anim>
                                      </p:childTnLst>
                                    </p:cTn>
                                  </p:par>
                                </p:childTnLst>
                              </p:cTn>
                            </p:par>
                            <p:par>
                              <p:cTn id="29" fill="hold">
                                <p:stCondLst>
                                  <p:cond delay="2750"/>
                                </p:stCondLst>
                                <p:childTnLst>
                                  <p:par>
                                    <p:cTn id="30" presetID="22" presetClass="entr" presetSubtype="8" fill="hold" grpId="0" nodeType="afterEffect">
                                      <p:stCondLst>
                                        <p:cond delay="0"/>
                                      </p:stCondLst>
                                      <p:childTnLst>
                                        <p:set>
                                          <p:cBhvr>
                                            <p:cTn id="31" dur="1" fill="hold">
                                              <p:stCondLst>
                                                <p:cond delay="0"/>
                                              </p:stCondLst>
                                            </p:cTn>
                                            <p:tgtEl>
                                              <p:spTgt spid="63"/>
                                            </p:tgtEl>
                                            <p:attrNameLst>
                                              <p:attrName>style.visibility</p:attrName>
                                            </p:attrNameLst>
                                          </p:cBhvr>
                                          <p:to>
                                            <p:strVal val="visible"/>
                                          </p:to>
                                        </p:set>
                                        <p:animEffect transition="in" filter="wipe(left)">
                                          <p:cBhvr>
                                            <p:cTn id="32" dur="500"/>
                                            <p:tgtEl>
                                              <p:spTgt spid="63"/>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64"/>
                                            </p:tgtEl>
                                            <p:attrNameLst>
                                              <p:attrName>style.visibility</p:attrName>
                                            </p:attrNameLst>
                                          </p:cBhvr>
                                          <p:to>
                                            <p:strVal val="visible"/>
                                          </p:to>
                                        </p:set>
                                        <p:animEffect transition="in" filter="wipe(left)">
                                          <p:cBhvr>
                                            <p:cTn id="35" dur="500"/>
                                            <p:tgtEl>
                                              <p:spTgt spid="64"/>
                                            </p:tgtEl>
                                          </p:cBhvr>
                                        </p:animEffect>
                                      </p:childTnLst>
                                    </p:cTn>
                                  </p:par>
                                  <p:par>
                                    <p:cTn id="36" presetID="53" presetClass="entr" presetSubtype="16" fill="hold" grpId="0" nodeType="withEffect">
                                      <p:stCondLst>
                                        <p:cond delay="750"/>
                                      </p:stCondLst>
                                      <p:childTnLst>
                                        <p:set>
                                          <p:cBhvr>
                                            <p:cTn id="37" dur="1" fill="hold">
                                              <p:stCondLst>
                                                <p:cond delay="0"/>
                                              </p:stCondLst>
                                            </p:cTn>
                                            <p:tgtEl>
                                              <p:spTgt spid="75"/>
                                            </p:tgtEl>
                                            <p:attrNameLst>
                                              <p:attrName>style.visibility</p:attrName>
                                            </p:attrNameLst>
                                          </p:cBhvr>
                                          <p:to>
                                            <p:strVal val="visible"/>
                                          </p:to>
                                        </p:set>
                                        <p:anim calcmode="lin" valueType="num">
                                          <p:cBhvr>
                                            <p:cTn id="38" dur="500" fill="hold"/>
                                            <p:tgtEl>
                                              <p:spTgt spid="75"/>
                                            </p:tgtEl>
                                            <p:attrNameLst>
                                              <p:attrName>ppt_w</p:attrName>
                                            </p:attrNameLst>
                                          </p:cBhvr>
                                          <p:tavLst>
                                            <p:tav tm="0">
                                              <p:val>
                                                <p:fltVal val="0"/>
                                              </p:val>
                                            </p:tav>
                                            <p:tav tm="100000">
                                              <p:val>
                                                <p:strVal val="#ppt_w"/>
                                              </p:val>
                                            </p:tav>
                                          </p:tavLst>
                                        </p:anim>
                                        <p:anim calcmode="lin" valueType="num">
                                          <p:cBhvr>
                                            <p:cTn id="39" dur="500" fill="hold"/>
                                            <p:tgtEl>
                                              <p:spTgt spid="75"/>
                                            </p:tgtEl>
                                            <p:attrNameLst>
                                              <p:attrName>ppt_h</p:attrName>
                                            </p:attrNameLst>
                                          </p:cBhvr>
                                          <p:tavLst>
                                            <p:tav tm="0">
                                              <p:val>
                                                <p:fltVal val="0"/>
                                              </p:val>
                                            </p:tav>
                                            <p:tav tm="100000">
                                              <p:val>
                                                <p:strVal val="#ppt_h"/>
                                              </p:val>
                                            </p:tav>
                                          </p:tavLst>
                                        </p:anim>
                                        <p:animEffect transition="in" filter="fade">
                                          <p:cBhvr>
                                            <p:cTn id="40" dur="500"/>
                                            <p:tgtEl>
                                              <p:spTgt spid="75"/>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56"/>
                                            </p:tgtEl>
                                            <p:attrNameLst>
                                              <p:attrName>style.visibility</p:attrName>
                                            </p:attrNameLst>
                                          </p:cBhvr>
                                          <p:to>
                                            <p:strVal val="visible"/>
                                          </p:to>
                                        </p:set>
                                        <p:animEffect transition="in" filter="wipe(left)">
                                          <p:cBhvr>
                                            <p:cTn id="44" dur="500"/>
                                            <p:tgtEl>
                                              <p:spTgt spid="56"/>
                                            </p:tgtEl>
                                          </p:cBhvr>
                                        </p:animEffect>
                                      </p:childTnLst>
                                    </p:cTn>
                                  </p:par>
                                </p:childTnLst>
                              </p:cTn>
                            </p:par>
                            <p:par>
                              <p:cTn id="45" fill="hold">
                                <p:stCondLst>
                                  <p:cond delay="3750"/>
                                </p:stCondLst>
                                <p:childTnLst>
                                  <p:par>
                                    <p:cTn id="46" presetID="2" presetClass="entr" presetSubtype="2" fill="hold" nodeType="afterEffect">
                                      <p:stCondLst>
                                        <p:cond delay="0"/>
                                      </p:stCondLst>
                                      <p:childTnLst>
                                        <p:set>
                                          <p:cBhvr>
                                            <p:cTn id="47" dur="1" fill="hold">
                                              <p:stCondLst>
                                                <p:cond delay="0"/>
                                              </p:stCondLst>
                                            </p:cTn>
                                            <p:tgtEl>
                                              <p:spTgt spid="3"/>
                                            </p:tgtEl>
                                            <p:attrNameLst>
                                              <p:attrName>style.visibility</p:attrName>
                                            </p:attrNameLst>
                                          </p:cBhvr>
                                          <p:to>
                                            <p:strVal val="visible"/>
                                          </p:to>
                                        </p:set>
                                        <p:anim calcmode="lin" valueType="num">
                                          <p:cBhvr additive="base">
                                            <p:cTn id="48" dur="500" fill="hold"/>
                                            <p:tgtEl>
                                              <p:spTgt spid="3"/>
                                            </p:tgtEl>
                                            <p:attrNameLst>
                                              <p:attrName>ppt_x</p:attrName>
                                            </p:attrNameLst>
                                          </p:cBhvr>
                                          <p:tavLst>
                                            <p:tav tm="0">
                                              <p:val>
                                                <p:strVal val="1+#ppt_w/2"/>
                                              </p:val>
                                            </p:tav>
                                            <p:tav tm="100000">
                                              <p:val>
                                                <p:strVal val="#ppt_x"/>
                                              </p:val>
                                            </p:tav>
                                          </p:tavLst>
                                        </p:anim>
                                        <p:anim calcmode="lin" valueType="num">
                                          <p:cBhvr additive="base">
                                            <p:cTn id="49" dur="500" fill="hold"/>
                                            <p:tgtEl>
                                              <p:spTgt spid="3"/>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2" presetClass="entr" presetSubtype="8" fill="hold" grpId="0" nodeType="afterEffect">
                                      <p:stCondLst>
                                        <p:cond delay="0"/>
                                      </p:stCondLst>
                                      <p:childTnLst>
                                        <p:set>
                                          <p:cBhvr>
                                            <p:cTn id="52" dur="1" fill="hold">
                                              <p:stCondLst>
                                                <p:cond delay="0"/>
                                              </p:stCondLst>
                                            </p:cTn>
                                            <p:tgtEl>
                                              <p:spTgt spid="103"/>
                                            </p:tgtEl>
                                            <p:attrNameLst>
                                              <p:attrName>style.visibility</p:attrName>
                                            </p:attrNameLst>
                                          </p:cBhvr>
                                          <p:to>
                                            <p:strVal val="visible"/>
                                          </p:to>
                                        </p:set>
                                        <p:animEffect transition="in" filter="wipe(left)">
                                          <p:cBhvr>
                                            <p:cTn id="53" dur="500"/>
                                            <p:tgtEl>
                                              <p:spTgt spid="103"/>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104"/>
                                            </p:tgtEl>
                                            <p:attrNameLst>
                                              <p:attrName>style.visibility</p:attrName>
                                            </p:attrNameLst>
                                          </p:cBhvr>
                                          <p:to>
                                            <p:strVal val="visible"/>
                                          </p:to>
                                        </p:set>
                                        <p:animEffect transition="in" filter="wipe(left)">
                                          <p:cBhvr>
                                            <p:cTn id="56" dur="500"/>
                                            <p:tgtEl>
                                              <p:spTgt spid="104"/>
                                            </p:tgtEl>
                                          </p:cBhvr>
                                        </p:animEffect>
                                      </p:childTnLst>
                                    </p:cTn>
                                  </p:par>
                                  <p:par>
                                    <p:cTn id="57" presetID="53" presetClass="entr" presetSubtype="16" fill="hold" grpId="0" nodeType="withEffect">
                                      <p:stCondLst>
                                        <p:cond delay="750"/>
                                      </p:stCondLst>
                                      <p:childTnLst>
                                        <p:set>
                                          <p:cBhvr>
                                            <p:cTn id="58" dur="1" fill="hold">
                                              <p:stCondLst>
                                                <p:cond delay="0"/>
                                              </p:stCondLst>
                                            </p:cTn>
                                            <p:tgtEl>
                                              <p:spTgt spid="76"/>
                                            </p:tgtEl>
                                            <p:attrNameLst>
                                              <p:attrName>style.visibility</p:attrName>
                                            </p:attrNameLst>
                                          </p:cBhvr>
                                          <p:to>
                                            <p:strVal val="visible"/>
                                          </p:to>
                                        </p:set>
                                        <p:anim calcmode="lin" valueType="num">
                                          <p:cBhvr>
                                            <p:cTn id="59" dur="500" fill="hold"/>
                                            <p:tgtEl>
                                              <p:spTgt spid="76"/>
                                            </p:tgtEl>
                                            <p:attrNameLst>
                                              <p:attrName>ppt_w</p:attrName>
                                            </p:attrNameLst>
                                          </p:cBhvr>
                                          <p:tavLst>
                                            <p:tav tm="0">
                                              <p:val>
                                                <p:fltVal val="0"/>
                                              </p:val>
                                            </p:tav>
                                            <p:tav tm="100000">
                                              <p:val>
                                                <p:strVal val="#ppt_w"/>
                                              </p:val>
                                            </p:tav>
                                          </p:tavLst>
                                        </p:anim>
                                        <p:anim calcmode="lin" valueType="num">
                                          <p:cBhvr>
                                            <p:cTn id="60" dur="500" fill="hold"/>
                                            <p:tgtEl>
                                              <p:spTgt spid="76"/>
                                            </p:tgtEl>
                                            <p:attrNameLst>
                                              <p:attrName>ppt_h</p:attrName>
                                            </p:attrNameLst>
                                          </p:cBhvr>
                                          <p:tavLst>
                                            <p:tav tm="0">
                                              <p:val>
                                                <p:fltVal val="0"/>
                                              </p:val>
                                            </p:tav>
                                            <p:tav tm="100000">
                                              <p:val>
                                                <p:strVal val="#ppt_h"/>
                                              </p:val>
                                            </p:tav>
                                          </p:tavLst>
                                        </p:anim>
                                        <p:animEffect transition="in" filter="fade">
                                          <p:cBhvr>
                                            <p:cTn id="61" dur="500"/>
                                            <p:tgtEl>
                                              <p:spTgt spid="76"/>
                                            </p:tgtEl>
                                          </p:cBhvr>
                                        </p:animEffect>
                                      </p:childTnLst>
                                    </p:cTn>
                                  </p:par>
                                </p:childTnLst>
                              </p:cTn>
                            </p:par>
                            <p:par>
                              <p:cTn id="62" fill="hold">
                                <p:stCondLst>
                                  <p:cond delay="4750"/>
                                </p:stCondLst>
                                <p:childTnLst>
                                  <p:par>
                                    <p:cTn id="63" presetID="22" presetClass="entr" presetSubtype="8" fill="hold" nodeType="afterEffect">
                                      <p:stCondLst>
                                        <p:cond delay="0"/>
                                      </p:stCondLst>
                                      <p:childTnLst>
                                        <p:set>
                                          <p:cBhvr>
                                            <p:cTn id="64" dur="1" fill="hold">
                                              <p:stCondLst>
                                                <p:cond delay="0"/>
                                              </p:stCondLst>
                                            </p:cTn>
                                            <p:tgtEl>
                                              <p:spTgt spid="60"/>
                                            </p:tgtEl>
                                            <p:attrNameLst>
                                              <p:attrName>style.visibility</p:attrName>
                                            </p:attrNameLst>
                                          </p:cBhvr>
                                          <p:to>
                                            <p:strVal val="visible"/>
                                          </p:to>
                                        </p:set>
                                        <p:animEffect transition="in" filter="wipe(left)">
                                          <p:cBhvr>
                                            <p:cTn id="65" dur="500"/>
                                            <p:tgtEl>
                                              <p:spTgt spid="60"/>
                                            </p:tgtEl>
                                          </p:cBhvr>
                                        </p:animEffect>
                                      </p:childTnLst>
                                    </p:cTn>
                                  </p:par>
                                </p:childTnLst>
                              </p:cTn>
                            </p:par>
                            <p:par>
                              <p:cTn id="66" fill="hold">
                                <p:stCondLst>
                                  <p:cond delay="5250"/>
                                </p:stCondLst>
                                <p:childTnLst>
                                  <p:par>
                                    <p:cTn id="67" presetID="2" presetClass="entr" presetSubtype="2" fill="hold" nodeType="afterEffect">
                                      <p:stCondLst>
                                        <p:cond delay="0"/>
                                      </p:stCondLst>
                                      <p:childTnLst>
                                        <p:set>
                                          <p:cBhvr>
                                            <p:cTn id="68" dur="1" fill="hold">
                                              <p:stCondLst>
                                                <p:cond delay="0"/>
                                              </p:stCondLst>
                                            </p:cTn>
                                            <p:tgtEl>
                                              <p:spTgt spid="4"/>
                                            </p:tgtEl>
                                            <p:attrNameLst>
                                              <p:attrName>style.visibility</p:attrName>
                                            </p:attrNameLst>
                                          </p:cBhvr>
                                          <p:to>
                                            <p:strVal val="visible"/>
                                          </p:to>
                                        </p:set>
                                        <p:anim calcmode="lin" valueType="num">
                                          <p:cBhvr additive="base">
                                            <p:cTn id="69" dur="500" fill="hold"/>
                                            <p:tgtEl>
                                              <p:spTgt spid="4"/>
                                            </p:tgtEl>
                                            <p:attrNameLst>
                                              <p:attrName>ppt_x</p:attrName>
                                            </p:attrNameLst>
                                          </p:cBhvr>
                                          <p:tavLst>
                                            <p:tav tm="0">
                                              <p:val>
                                                <p:strVal val="1+#ppt_w/2"/>
                                              </p:val>
                                            </p:tav>
                                            <p:tav tm="100000">
                                              <p:val>
                                                <p:strVal val="#ppt_x"/>
                                              </p:val>
                                            </p:tav>
                                          </p:tavLst>
                                        </p:anim>
                                        <p:anim calcmode="lin" valueType="num">
                                          <p:cBhvr additive="base">
                                            <p:cTn id="70" dur="500" fill="hold"/>
                                            <p:tgtEl>
                                              <p:spTgt spid="4"/>
                                            </p:tgtEl>
                                            <p:attrNameLst>
                                              <p:attrName>ppt_y</p:attrName>
                                            </p:attrNameLst>
                                          </p:cBhvr>
                                          <p:tavLst>
                                            <p:tav tm="0">
                                              <p:val>
                                                <p:strVal val="#ppt_y"/>
                                              </p:val>
                                            </p:tav>
                                            <p:tav tm="100000">
                                              <p:val>
                                                <p:strVal val="#ppt_y"/>
                                              </p:val>
                                            </p:tav>
                                          </p:tavLst>
                                        </p:anim>
                                      </p:childTnLst>
                                    </p:cTn>
                                  </p:par>
                                </p:childTnLst>
                              </p:cTn>
                            </p:par>
                            <p:par>
                              <p:cTn id="71" fill="hold">
                                <p:stCondLst>
                                  <p:cond delay="5750"/>
                                </p:stCondLst>
                                <p:childTnLst>
                                  <p:par>
                                    <p:cTn id="72" presetID="22" presetClass="entr" presetSubtype="8" fill="hold" grpId="0" nodeType="afterEffect">
                                      <p:stCondLst>
                                        <p:cond delay="0"/>
                                      </p:stCondLst>
                                      <p:childTnLst>
                                        <p:set>
                                          <p:cBhvr>
                                            <p:cTn id="73" dur="1" fill="hold">
                                              <p:stCondLst>
                                                <p:cond delay="0"/>
                                              </p:stCondLst>
                                            </p:cTn>
                                            <p:tgtEl>
                                              <p:spTgt spid="105"/>
                                            </p:tgtEl>
                                            <p:attrNameLst>
                                              <p:attrName>style.visibility</p:attrName>
                                            </p:attrNameLst>
                                          </p:cBhvr>
                                          <p:to>
                                            <p:strVal val="visible"/>
                                          </p:to>
                                        </p:set>
                                        <p:animEffect transition="in" filter="wipe(left)">
                                          <p:cBhvr>
                                            <p:cTn id="74" dur="500"/>
                                            <p:tgtEl>
                                              <p:spTgt spid="105"/>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06"/>
                                            </p:tgtEl>
                                            <p:attrNameLst>
                                              <p:attrName>style.visibility</p:attrName>
                                            </p:attrNameLst>
                                          </p:cBhvr>
                                          <p:to>
                                            <p:strVal val="visible"/>
                                          </p:to>
                                        </p:set>
                                        <p:animEffect transition="in" filter="wipe(left)">
                                          <p:cBhvr>
                                            <p:cTn id="77" dur="500"/>
                                            <p:tgtEl>
                                              <p:spTgt spid="106"/>
                                            </p:tgtEl>
                                          </p:cBhvr>
                                        </p:animEffect>
                                      </p:childTnLst>
                                    </p:cTn>
                                  </p:par>
                                  <p:par>
                                    <p:cTn id="78" presetID="53" presetClass="entr" presetSubtype="16" fill="hold" grpId="0" nodeType="withEffect">
                                      <p:stCondLst>
                                        <p:cond delay="750"/>
                                      </p:stCondLst>
                                      <p:childTnLst>
                                        <p:set>
                                          <p:cBhvr>
                                            <p:cTn id="79" dur="1" fill="hold">
                                              <p:stCondLst>
                                                <p:cond delay="0"/>
                                              </p:stCondLst>
                                            </p:cTn>
                                            <p:tgtEl>
                                              <p:spTgt spid="77"/>
                                            </p:tgtEl>
                                            <p:attrNameLst>
                                              <p:attrName>style.visibility</p:attrName>
                                            </p:attrNameLst>
                                          </p:cBhvr>
                                          <p:to>
                                            <p:strVal val="visible"/>
                                          </p:to>
                                        </p:set>
                                        <p:anim calcmode="lin" valueType="num">
                                          <p:cBhvr>
                                            <p:cTn id="80" dur="500" fill="hold"/>
                                            <p:tgtEl>
                                              <p:spTgt spid="77"/>
                                            </p:tgtEl>
                                            <p:attrNameLst>
                                              <p:attrName>ppt_w</p:attrName>
                                            </p:attrNameLst>
                                          </p:cBhvr>
                                          <p:tavLst>
                                            <p:tav tm="0">
                                              <p:val>
                                                <p:fltVal val="0"/>
                                              </p:val>
                                            </p:tav>
                                            <p:tav tm="100000">
                                              <p:val>
                                                <p:strVal val="#ppt_w"/>
                                              </p:val>
                                            </p:tav>
                                          </p:tavLst>
                                        </p:anim>
                                        <p:anim calcmode="lin" valueType="num">
                                          <p:cBhvr>
                                            <p:cTn id="81" dur="500" fill="hold"/>
                                            <p:tgtEl>
                                              <p:spTgt spid="77"/>
                                            </p:tgtEl>
                                            <p:attrNameLst>
                                              <p:attrName>ppt_h</p:attrName>
                                            </p:attrNameLst>
                                          </p:cBhvr>
                                          <p:tavLst>
                                            <p:tav tm="0">
                                              <p:val>
                                                <p:fltVal val="0"/>
                                              </p:val>
                                            </p:tav>
                                            <p:tav tm="100000">
                                              <p:val>
                                                <p:strVal val="#ppt_h"/>
                                              </p:val>
                                            </p:tav>
                                          </p:tavLst>
                                        </p:anim>
                                        <p:animEffect transition="in" filter="fade">
                                          <p:cBhvr>
                                            <p:cTn id="82" dur="500"/>
                                            <p:tgtEl>
                                              <p:spTgt spid="77"/>
                                            </p:tgtEl>
                                          </p:cBhvr>
                                        </p:animEffect>
                                      </p:childTnLst>
                                    </p:cTn>
                                  </p:par>
                                </p:childTnLst>
                              </p:cTn>
                            </p:par>
                            <p:par>
                              <p:cTn id="83" fill="hold">
                                <p:stCondLst>
                                  <p:cond delay="6250"/>
                                </p:stCondLst>
                                <p:childTnLst>
                                  <p:par>
                                    <p:cTn id="84" presetID="22" presetClass="entr" presetSubtype="8" fill="hold" nodeType="afterEffect">
                                      <p:stCondLst>
                                        <p:cond delay="0"/>
                                      </p:stCondLst>
                                      <p:childTnLst>
                                        <p:set>
                                          <p:cBhvr>
                                            <p:cTn id="85" dur="1" fill="hold">
                                              <p:stCondLst>
                                                <p:cond delay="0"/>
                                              </p:stCondLst>
                                            </p:cTn>
                                            <p:tgtEl>
                                              <p:spTgt spid="52"/>
                                            </p:tgtEl>
                                            <p:attrNameLst>
                                              <p:attrName>style.visibility</p:attrName>
                                            </p:attrNameLst>
                                          </p:cBhvr>
                                          <p:to>
                                            <p:strVal val="visible"/>
                                          </p:to>
                                        </p:set>
                                        <p:animEffect transition="in" filter="wipe(left)">
                                          <p:cBhvr>
                                            <p:cTn id="86" dur="500"/>
                                            <p:tgtEl>
                                              <p:spTgt spid="52"/>
                                            </p:tgtEl>
                                          </p:cBhvr>
                                        </p:animEffect>
                                      </p:childTnLst>
                                    </p:cTn>
                                  </p:par>
                                </p:childTnLst>
                              </p:cTn>
                            </p:par>
                            <p:par>
                              <p:cTn id="87" fill="hold">
                                <p:stCondLst>
                                  <p:cond delay="6750"/>
                                </p:stCondLst>
                                <p:childTnLst>
                                  <p:par>
                                    <p:cTn id="88" presetID="2" presetClass="entr" presetSubtype="2" fill="hold" nodeType="afterEffect">
                                      <p:stCondLst>
                                        <p:cond delay="0"/>
                                      </p:stCondLst>
                                      <p:childTnLst>
                                        <p:set>
                                          <p:cBhvr>
                                            <p:cTn id="89" dur="1" fill="hold">
                                              <p:stCondLst>
                                                <p:cond delay="0"/>
                                              </p:stCondLst>
                                            </p:cTn>
                                            <p:tgtEl>
                                              <p:spTgt spid="6"/>
                                            </p:tgtEl>
                                            <p:attrNameLst>
                                              <p:attrName>style.visibility</p:attrName>
                                            </p:attrNameLst>
                                          </p:cBhvr>
                                          <p:to>
                                            <p:strVal val="visible"/>
                                          </p:to>
                                        </p:set>
                                        <p:anim calcmode="lin" valueType="num">
                                          <p:cBhvr additive="base">
                                            <p:cTn id="90" dur="500" fill="hold"/>
                                            <p:tgtEl>
                                              <p:spTgt spid="6"/>
                                            </p:tgtEl>
                                            <p:attrNameLst>
                                              <p:attrName>ppt_x</p:attrName>
                                            </p:attrNameLst>
                                          </p:cBhvr>
                                          <p:tavLst>
                                            <p:tav tm="0">
                                              <p:val>
                                                <p:strVal val="1+#ppt_w/2"/>
                                              </p:val>
                                            </p:tav>
                                            <p:tav tm="100000">
                                              <p:val>
                                                <p:strVal val="#ppt_x"/>
                                              </p:val>
                                            </p:tav>
                                          </p:tavLst>
                                        </p:anim>
                                        <p:anim calcmode="lin" valueType="num">
                                          <p:cBhvr additive="base">
                                            <p:cTn id="91" dur="500" fill="hold"/>
                                            <p:tgtEl>
                                              <p:spTgt spid="6"/>
                                            </p:tgtEl>
                                            <p:attrNameLst>
                                              <p:attrName>ppt_y</p:attrName>
                                            </p:attrNameLst>
                                          </p:cBhvr>
                                          <p:tavLst>
                                            <p:tav tm="0">
                                              <p:val>
                                                <p:strVal val="#ppt_y"/>
                                              </p:val>
                                            </p:tav>
                                            <p:tav tm="100000">
                                              <p:val>
                                                <p:strVal val="#ppt_y"/>
                                              </p:val>
                                            </p:tav>
                                          </p:tavLst>
                                        </p:anim>
                                      </p:childTnLst>
                                    </p:cTn>
                                  </p:par>
                                </p:childTnLst>
                              </p:cTn>
                            </p:par>
                            <p:par>
                              <p:cTn id="92" fill="hold">
                                <p:stCondLst>
                                  <p:cond delay="7250"/>
                                </p:stCondLst>
                                <p:childTnLst>
                                  <p:par>
                                    <p:cTn id="93" presetID="22" presetClass="entr" presetSubtype="8" fill="hold" grpId="0" nodeType="afterEffect">
                                      <p:stCondLst>
                                        <p:cond delay="0"/>
                                      </p:stCondLst>
                                      <p:childTnLst>
                                        <p:set>
                                          <p:cBhvr>
                                            <p:cTn id="94" dur="1" fill="hold">
                                              <p:stCondLst>
                                                <p:cond delay="0"/>
                                              </p:stCondLst>
                                            </p:cTn>
                                            <p:tgtEl>
                                              <p:spTgt spid="107"/>
                                            </p:tgtEl>
                                            <p:attrNameLst>
                                              <p:attrName>style.visibility</p:attrName>
                                            </p:attrNameLst>
                                          </p:cBhvr>
                                          <p:to>
                                            <p:strVal val="visible"/>
                                          </p:to>
                                        </p:set>
                                        <p:animEffect transition="in" filter="wipe(left)">
                                          <p:cBhvr>
                                            <p:cTn id="95" dur="500"/>
                                            <p:tgtEl>
                                              <p:spTgt spid="107"/>
                                            </p:tgtEl>
                                          </p:cBhvr>
                                        </p:animEffect>
                                      </p:childTnLst>
                                    </p:cTn>
                                  </p:par>
                                  <p:par>
                                    <p:cTn id="96" presetID="22" presetClass="entr" presetSubtype="8" fill="hold" grpId="0" nodeType="withEffect">
                                      <p:stCondLst>
                                        <p:cond delay="0"/>
                                      </p:stCondLst>
                                      <p:childTnLst>
                                        <p:set>
                                          <p:cBhvr>
                                            <p:cTn id="97" dur="1" fill="hold">
                                              <p:stCondLst>
                                                <p:cond delay="0"/>
                                              </p:stCondLst>
                                            </p:cTn>
                                            <p:tgtEl>
                                              <p:spTgt spid="108"/>
                                            </p:tgtEl>
                                            <p:attrNameLst>
                                              <p:attrName>style.visibility</p:attrName>
                                            </p:attrNameLst>
                                          </p:cBhvr>
                                          <p:to>
                                            <p:strVal val="visible"/>
                                          </p:to>
                                        </p:set>
                                        <p:animEffect transition="in" filter="wipe(left)">
                                          <p:cBhvr>
                                            <p:cTn id="98" dur="500"/>
                                            <p:tgtEl>
                                              <p:spTgt spid="10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3" grpId="0"/>
          <p:bldP spid="64" grpId="0"/>
          <p:bldP spid="74" grpId="0" animBg="1"/>
          <p:bldP spid="75" grpId="0" animBg="1"/>
          <p:bldP spid="76" grpId="0" animBg="1"/>
          <p:bldP spid="77" grpId="0" animBg="1"/>
          <p:bldP spid="103" grpId="0"/>
          <p:bldP spid="104" grpId="0"/>
          <p:bldP spid="105" grpId="0"/>
          <p:bldP spid="106" grpId="0"/>
          <p:bldP spid="107" grpId="0"/>
          <p:bldP spid="108"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3"/>
          <p:cNvSpPr>
            <a:spLocks noChangeArrowheads="1"/>
          </p:cNvSpPr>
          <p:nvPr/>
        </p:nvSpPr>
        <p:spPr bwMode="auto">
          <a:xfrm>
            <a:off x="2825899" y="2691986"/>
            <a:ext cx="2576757" cy="2577503"/>
          </a:xfrm>
          <a:prstGeom prst="ellipse">
            <a:avLst/>
          </a:prstGeom>
          <a:gradFill>
            <a:gsLst>
              <a:gs pos="0">
                <a:schemeClr val="bg1">
                  <a:lumMod val="75000"/>
                </a:schemeClr>
              </a:gs>
              <a:gs pos="100000">
                <a:schemeClr val="bg1"/>
              </a:gs>
            </a:gsLst>
            <a:lin ang="5400000" scaled="0"/>
          </a:gradFill>
          <a:ln w="25400">
            <a:gradFill>
              <a:gsLst>
                <a:gs pos="0">
                  <a:schemeClr val="bg1"/>
                </a:gs>
                <a:gs pos="100000">
                  <a:schemeClr val="bg1">
                    <a:lumMod val="75000"/>
                  </a:schemeClr>
                </a:gs>
              </a:gsLst>
              <a:lin ang="5400000" scaled="0"/>
            </a:gradFill>
          </a:ln>
          <a:effectLst>
            <a:outerShdw blurRad="228600" dist="228600" dir="5400000" algn="t" rotWithShape="0">
              <a:prstClr val="black">
                <a:alpha val="30000"/>
              </a:prstClr>
            </a:outerShdw>
          </a:effectLst>
        </p:spPr>
        <p:txBody>
          <a:bodyPr lIns="91391" tIns="45696" rIns="91391" bIns="45696"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4" name="椭圆 3"/>
          <p:cNvSpPr>
            <a:spLocks noChangeArrowheads="1"/>
          </p:cNvSpPr>
          <p:nvPr/>
        </p:nvSpPr>
        <p:spPr bwMode="auto">
          <a:xfrm>
            <a:off x="2568857" y="2436458"/>
            <a:ext cx="3090840" cy="3091735"/>
          </a:xfrm>
          <a:prstGeom prst="ellipse">
            <a:avLst/>
          </a:prstGeom>
          <a:noFill/>
          <a:ln w="25400" cap="flat" cmpd="sng">
            <a:solidFill>
              <a:schemeClr val="accent4"/>
            </a:solidFill>
            <a:bevel/>
          </a:ln>
          <a:extLst>
            <a:ext uri="{909E8E84-426E-40DD-AFC4-6F175D3DCCD1}">
              <a14:hiddenFill xmlns:a14="http://schemas.microsoft.com/office/drawing/2010/main">
                <a:solidFill>
                  <a:srgbClr val="FFFFFF"/>
                </a:solidFill>
              </a14:hiddenFill>
            </a:ext>
          </a:extLst>
        </p:spPr>
        <p:txBody>
          <a:bodyPr lIns="91391" tIns="45696" rIns="91391" bIns="45696"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5" name="椭圆 4"/>
          <p:cNvSpPr>
            <a:spLocks noChangeArrowheads="1"/>
          </p:cNvSpPr>
          <p:nvPr/>
        </p:nvSpPr>
        <p:spPr bwMode="auto">
          <a:xfrm>
            <a:off x="2353069" y="2219017"/>
            <a:ext cx="3522416" cy="3523435"/>
          </a:xfrm>
          <a:prstGeom prst="ellipse">
            <a:avLst/>
          </a:prstGeom>
          <a:noFill/>
          <a:ln w="25400" cap="flat" cmpd="sng">
            <a:solidFill>
              <a:schemeClr val="accent4"/>
            </a:solidFill>
            <a:bevel/>
          </a:ln>
          <a:extLst>
            <a:ext uri="{909E8E84-426E-40DD-AFC4-6F175D3DCCD1}">
              <a14:hiddenFill xmlns:a14="http://schemas.microsoft.com/office/drawing/2010/main">
                <a:solidFill>
                  <a:srgbClr val="FFFFFF"/>
                </a:solidFill>
              </a14:hiddenFill>
            </a:ext>
          </a:extLst>
        </p:spPr>
        <p:txBody>
          <a:bodyPr lIns="91391" tIns="45696" rIns="91391" bIns="45696"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6" name="椭圆 10"/>
          <p:cNvSpPr>
            <a:spLocks noChangeArrowheads="1"/>
          </p:cNvSpPr>
          <p:nvPr/>
        </p:nvSpPr>
        <p:spPr bwMode="auto">
          <a:xfrm>
            <a:off x="9690781" y="1798343"/>
            <a:ext cx="783817" cy="784044"/>
          </a:xfrm>
          <a:prstGeom prst="ellipse">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107950" dist="12700" dir="5400000" algn="ctr">
              <a:srgbClr val="000000"/>
            </a:outerShdw>
          </a:effectLst>
        </p:spPr>
        <p:txBody>
          <a:bodyPr lIns="91391" tIns="45696" rIns="91391" bIns="45696"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7" name="椭圆 11"/>
          <p:cNvSpPr>
            <a:spLocks noChangeArrowheads="1"/>
          </p:cNvSpPr>
          <p:nvPr/>
        </p:nvSpPr>
        <p:spPr bwMode="auto">
          <a:xfrm>
            <a:off x="9690781" y="3030055"/>
            <a:ext cx="783817" cy="784044"/>
          </a:xfrm>
          <a:prstGeom prst="ellipse">
            <a:avLst/>
          </a:pr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107950" dist="12700" dir="5400000" algn="ctr">
              <a:srgbClr val="000000"/>
            </a:outerShdw>
          </a:effectLst>
        </p:spPr>
        <p:txBody>
          <a:bodyPr lIns="91391" tIns="45696" rIns="91391" bIns="45696"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8" name="椭圆 12"/>
          <p:cNvSpPr>
            <a:spLocks noChangeArrowheads="1"/>
          </p:cNvSpPr>
          <p:nvPr/>
        </p:nvSpPr>
        <p:spPr bwMode="auto">
          <a:xfrm>
            <a:off x="9690781" y="4181918"/>
            <a:ext cx="783817" cy="784044"/>
          </a:xfrm>
          <a:prstGeom prst="ellipse">
            <a:avLst/>
          </a:pr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107950" dist="12700" dir="5400000" algn="ctr">
              <a:srgbClr val="000000"/>
            </a:outerShdw>
          </a:effectLst>
        </p:spPr>
        <p:txBody>
          <a:bodyPr lIns="91391" tIns="45696" rIns="91391" bIns="45696"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9" name="椭圆 13"/>
          <p:cNvSpPr>
            <a:spLocks noChangeArrowheads="1"/>
          </p:cNvSpPr>
          <p:nvPr/>
        </p:nvSpPr>
        <p:spPr bwMode="auto">
          <a:xfrm>
            <a:off x="9690781" y="5333779"/>
            <a:ext cx="783817" cy="784044"/>
          </a:xfrm>
          <a:prstGeom prst="ellipse">
            <a:avLst/>
          </a:pr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107950" dist="12700" dir="5400000" algn="ctr">
              <a:srgbClr val="000000"/>
            </a:outerShdw>
          </a:effectLst>
        </p:spPr>
        <p:txBody>
          <a:bodyPr lIns="91391" tIns="45696" rIns="91391" bIns="45696"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0" name="Freeform 145"/>
          <p:cNvSpPr>
            <a:spLocks noEditPoints="1" noChangeArrowheads="1"/>
          </p:cNvSpPr>
          <p:nvPr/>
        </p:nvSpPr>
        <p:spPr bwMode="auto">
          <a:xfrm>
            <a:off x="9858961" y="4388246"/>
            <a:ext cx="476003" cy="441223"/>
          </a:xfrm>
          <a:custGeom>
            <a:avLst/>
            <a:gdLst>
              <a:gd name="T0" fmla="*/ 197 w 197"/>
              <a:gd name="T1" fmla="*/ 29 h 183"/>
              <a:gd name="T2" fmla="*/ 99 w 197"/>
              <a:gd name="T3" fmla="*/ 0 h 183"/>
              <a:gd name="T4" fmla="*/ 0 w 197"/>
              <a:gd name="T5" fmla="*/ 29 h 183"/>
              <a:gd name="T6" fmla="*/ 1 w 197"/>
              <a:gd name="T7" fmla="*/ 30 h 183"/>
              <a:gd name="T8" fmla="*/ 0 w 197"/>
              <a:gd name="T9" fmla="*/ 30 h 183"/>
              <a:gd name="T10" fmla="*/ 75 w 197"/>
              <a:gd name="T11" fmla="*/ 130 h 183"/>
              <a:gd name="T12" fmla="*/ 75 w 197"/>
              <a:gd name="T13" fmla="*/ 171 h 183"/>
              <a:gd name="T14" fmla="*/ 99 w 197"/>
              <a:gd name="T15" fmla="*/ 183 h 183"/>
              <a:gd name="T16" fmla="*/ 122 w 197"/>
              <a:gd name="T17" fmla="*/ 171 h 183"/>
              <a:gd name="T18" fmla="*/ 122 w 197"/>
              <a:gd name="T19" fmla="*/ 130 h 183"/>
              <a:gd name="T20" fmla="*/ 197 w 197"/>
              <a:gd name="T21" fmla="*/ 30 h 183"/>
              <a:gd name="T22" fmla="*/ 196 w 197"/>
              <a:gd name="T23" fmla="*/ 30 h 183"/>
              <a:gd name="T24" fmla="*/ 197 w 197"/>
              <a:gd name="T25" fmla="*/ 29 h 183"/>
              <a:gd name="T26" fmla="*/ 99 w 197"/>
              <a:gd name="T27" fmla="*/ 53 h 183"/>
              <a:gd name="T28" fmla="*/ 13 w 197"/>
              <a:gd name="T29" fmla="*/ 31 h 183"/>
              <a:gd name="T30" fmla="*/ 99 w 197"/>
              <a:gd name="T31" fmla="*/ 6 h 183"/>
              <a:gd name="T32" fmla="*/ 186 w 197"/>
              <a:gd name="T33" fmla="*/ 31 h 183"/>
              <a:gd name="T34" fmla="*/ 99 w 197"/>
              <a:gd name="T35" fmla="*/ 53 h 183"/>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197"/>
              <a:gd name="T55" fmla="*/ 0 h 183"/>
              <a:gd name="T56" fmla="*/ 197 w 197"/>
              <a:gd name="T57" fmla="*/ 183 h 183"/>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197" h="183">
                <a:moveTo>
                  <a:pt x="197" y="29"/>
                </a:moveTo>
                <a:cubicBezTo>
                  <a:pt x="197" y="16"/>
                  <a:pt x="153" y="0"/>
                  <a:pt x="99" y="0"/>
                </a:cubicBezTo>
                <a:cubicBezTo>
                  <a:pt x="44" y="0"/>
                  <a:pt x="0" y="16"/>
                  <a:pt x="0" y="29"/>
                </a:cubicBezTo>
                <a:cubicBezTo>
                  <a:pt x="0" y="30"/>
                  <a:pt x="1" y="30"/>
                  <a:pt x="1" y="30"/>
                </a:cubicBezTo>
                <a:cubicBezTo>
                  <a:pt x="0" y="30"/>
                  <a:pt x="0" y="30"/>
                  <a:pt x="0" y="30"/>
                </a:cubicBezTo>
                <a:cubicBezTo>
                  <a:pt x="0" y="53"/>
                  <a:pt x="64" y="107"/>
                  <a:pt x="75" y="130"/>
                </a:cubicBezTo>
                <a:cubicBezTo>
                  <a:pt x="75" y="171"/>
                  <a:pt x="75" y="171"/>
                  <a:pt x="75" y="171"/>
                </a:cubicBezTo>
                <a:cubicBezTo>
                  <a:pt x="75" y="178"/>
                  <a:pt x="86" y="183"/>
                  <a:pt x="99" y="183"/>
                </a:cubicBezTo>
                <a:cubicBezTo>
                  <a:pt x="111" y="183"/>
                  <a:pt x="122" y="178"/>
                  <a:pt x="122" y="171"/>
                </a:cubicBezTo>
                <a:cubicBezTo>
                  <a:pt x="122" y="130"/>
                  <a:pt x="122" y="130"/>
                  <a:pt x="122" y="130"/>
                </a:cubicBezTo>
                <a:cubicBezTo>
                  <a:pt x="133" y="107"/>
                  <a:pt x="197" y="53"/>
                  <a:pt x="197" y="30"/>
                </a:cubicBezTo>
                <a:cubicBezTo>
                  <a:pt x="196" y="30"/>
                  <a:pt x="196" y="30"/>
                  <a:pt x="196" y="30"/>
                </a:cubicBezTo>
                <a:cubicBezTo>
                  <a:pt x="197" y="30"/>
                  <a:pt x="197" y="30"/>
                  <a:pt x="197" y="29"/>
                </a:cubicBezTo>
                <a:close/>
                <a:moveTo>
                  <a:pt x="99" y="53"/>
                </a:moveTo>
                <a:cubicBezTo>
                  <a:pt x="52" y="53"/>
                  <a:pt x="13" y="43"/>
                  <a:pt x="13" y="31"/>
                </a:cubicBezTo>
                <a:cubicBezTo>
                  <a:pt x="13" y="19"/>
                  <a:pt x="52" y="6"/>
                  <a:pt x="99" y="6"/>
                </a:cubicBezTo>
                <a:cubicBezTo>
                  <a:pt x="147" y="6"/>
                  <a:pt x="186" y="19"/>
                  <a:pt x="186" y="31"/>
                </a:cubicBezTo>
                <a:cubicBezTo>
                  <a:pt x="186" y="43"/>
                  <a:pt x="147" y="53"/>
                  <a:pt x="99" y="5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391" tIns="45696" rIns="91391" bIns="45696"/>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1" name="Group 32"/>
          <p:cNvGrpSpPr/>
          <p:nvPr/>
        </p:nvGrpSpPr>
        <p:grpSpPr bwMode="auto">
          <a:xfrm>
            <a:off x="9950995" y="1971342"/>
            <a:ext cx="263388" cy="477727"/>
            <a:chOff x="0" y="0"/>
            <a:chExt cx="409575" cy="742950"/>
          </a:xfrm>
        </p:grpSpPr>
        <p:sp>
          <p:nvSpPr>
            <p:cNvPr id="12" name="Freeform 189"/>
            <p:cNvSpPr>
              <a:spLocks noChangeArrowheads="1"/>
            </p:cNvSpPr>
            <p:nvPr/>
          </p:nvSpPr>
          <p:spPr bwMode="auto">
            <a:xfrm>
              <a:off x="60325" y="390525"/>
              <a:ext cx="293688" cy="352425"/>
            </a:xfrm>
            <a:custGeom>
              <a:avLst/>
              <a:gdLst>
                <a:gd name="T0" fmla="*/ 72 w 78"/>
                <a:gd name="T1" fmla="*/ 8 h 94"/>
                <a:gd name="T2" fmla="*/ 65 w 78"/>
                <a:gd name="T3" fmla="*/ 12 h 94"/>
                <a:gd name="T4" fmla="*/ 63 w 78"/>
                <a:gd name="T5" fmla="*/ 12 h 94"/>
                <a:gd name="T6" fmla="*/ 52 w 78"/>
                <a:gd name="T7" fmla="*/ 15 h 94"/>
                <a:gd name="T8" fmla="*/ 37 w 78"/>
                <a:gd name="T9" fmla="*/ 11 h 94"/>
                <a:gd name="T10" fmla="*/ 24 w 78"/>
                <a:gd name="T11" fmla="*/ 14 h 94"/>
                <a:gd name="T12" fmla="*/ 13 w 78"/>
                <a:gd name="T13" fmla="*/ 12 h 94"/>
                <a:gd name="T14" fmla="*/ 11 w 78"/>
                <a:gd name="T15" fmla="*/ 11 h 94"/>
                <a:gd name="T16" fmla="*/ 7 w 78"/>
                <a:gd name="T17" fmla="*/ 9 h 94"/>
                <a:gd name="T18" fmla="*/ 0 w 78"/>
                <a:gd name="T19" fmla="*/ 3 h 94"/>
                <a:gd name="T20" fmla="*/ 0 w 78"/>
                <a:gd name="T21" fmla="*/ 87 h 94"/>
                <a:gd name="T22" fmla="*/ 4 w 78"/>
                <a:gd name="T23" fmla="*/ 93 h 94"/>
                <a:gd name="T24" fmla="*/ 7 w 78"/>
                <a:gd name="T25" fmla="*/ 94 h 94"/>
                <a:gd name="T26" fmla="*/ 11 w 78"/>
                <a:gd name="T27" fmla="*/ 92 h 94"/>
                <a:gd name="T28" fmla="*/ 39 w 78"/>
                <a:gd name="T29" fmla="*/ 64 h 94"/>
                <a:gd name="T30" fmla="*/ 67 w 78"/>
                <a:gd name="T31" fmla="*/ 92 h 94"/>
                <a:gd name="T32" fmla="*/ 74 w 78"/>
                <a:gd name="T33" fmla="*/ 93 h 94"/>
                <a:gd name="T34" fmla="*/ 78 w 78"/>
                <a:gd name="T35" fmla="*/ 87 h 94"/>
                <a:gd name="T36" fmla="*/ 78 w 78"/>
                <a:gd name="T37" fmla="*/ 0 h 94"/>
                <a:gd name="T38" fmla="*/ 72 w 78"/>
                <a:gd name="T39" fmla="*/ 8 h 94"/>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w 78"/>
                <a:gd name="T61" fmla="*/ 0 h 94"/>
                <a:gd name="T62" fmla="*/ 78 w 78"/>
                <a:gd name="T63" fmla="*/ 94 h 94"/>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T60" t="T61" r="T62" b="T63"/>
              <a:pathLst>
                <a:path w="78" h="94">
                  <a:moveTo>
                    <a:pt x="72" y="8"/>
                  </a:moveTo>
                  <a:cubicBezTo>
                    <a:pt x="70" y="9"/>
                    <a:pt x="68" y="10"/>
                    <a:pt x="65" y="12"/>
                  </a:cubicBezTo>
                  <a:cubicBezTo>
                    <a:pt x="65" y="12"/>
                    <a:pt x="64" y="12"/>
                    <a:pt x="63" y="12"/>
                  </a:cubicBezTo>
                  <a:cubicBezTo>
                    <a:pt x="60" y="14"/>
                    <a:pt x="56" y="15"/>
                    <a:pt x="52" y="15"/>
                  </a:cubicBezTo>
                  <a:cubicBezTo>
                    <a:pt x="47" y="15"/>
                    <a:pt x="42" y="13"/>
                    <a:pt x="37" y="11"/>
                  </a:cubicBezTo>
                  <a:cubicBezTo>
                    <a:pt x="33" y="13"/>
                    <a:pt x="29" y="14"/>
                    <a:pt x="24" y="14"/>
                  </a:cubicBezTo>
                  <a:cubicBezTo>
                    <a:pt x="20" y="14"/>
                    <a:pt x="17" y="13"/>
                    <a:pt x="13" y="12"/>
                  </a:cubicBezTo>
                  <a:cubicBezTo>
                    <a:pt x="13" y="12"/>
                    <a:pt x="12" y="11"/>
                    <a:pt x="11" y="11"/>
                  </a:cubicBezTo>
                  <a:cubicBezTo>
                    <a:pt x="10" y="10"/>
                    <a:pt x="8" y="10"/>
                    <a:pt x="7" y="9"/>
                  </a:cubicBezTo>
                  <a:cubicBezTo>
                    <a:pt x="4" y="7"/>
                    <a:pt x="2" y="5"/>
                    <a:pt x="0" y="3"/>
                  </a:cubicBezTo>
                  <a:cubicBezTo>
                    <a:pt x="0" y="87"/>
                    <a:pt x="0" y="87"/>
                    <a:pt x="0" y="87"/>
                  </a:cubicBezTo>
                  <a:cubicBezTo>
                    <a:pt x="0" y="90"/>
                    <a:pt x="2" y="92"/>
                    <a:pt x="4" y="93"/>
                  </a:cubicBezTo>
                  <a:cubicBezTo>
                    <a:pt x="5" y="94"/>
                    <a:pt x="6" y="94"/>
                    <a:pt x="7" y="94"/>
                  </a:cubicBezTo>
                  <a:cubicBezTo>
                    <a:pt x="8" y="94"/>
                    <a:pt x="10" y="93"/>
                    <a:pt x="11" y="92"/>
                  </a:cubicBezTo>
                  <a:cubicBezTo>
                    <a:pt x="39" y="64"/>
                    <a:pt x="39" y="64"/>
                    <a:pt x="39" y="64"/>
                  </a:cubicBezTo>
                  <a:cubicBezTo>
                    <a:pt x="67" y="92"/>
                    <a:pt x="67" y="92"/>
                    <a:pt x="67" y="92"/>
                  </a:cubicBezTo>
                  <a:cubicBezTo>
                    <a:pt x="69" y="94"/>
                    <a:pt x="72" y="94"/>
                    <a:pt x="74" y="93"/>
                  </a:cubicBezTo>
                  <a:cubicBezTo>
                    <a:pt x="77" y="92"/>
                    <a:pt x="78" y="90"/>
                    <a:pt x="78" y="87"/>
                  </a:cubicBezTo>
                  <a:cubicBezTo>
                    <a:pt x="78" y="0"/>
                    <a:pt x="78" y="0"/>
                    <a:pt x="78" y="0"/>
                  </a:cubicBezTo>
                  <a:cubicBezTo>
                    <a:pt x="77" y="3"/>
                    <a:pt x="75" y="5"/>
                    <a:pt x="72" y="8"/>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3" name="Freeform 190"/>
            <p:cNvSpPr>
              <a:spLocks noEditPoints="1" noChangeArrowheads="1"/>
            </p:cNvSpPr>
            <p:nvPr/>
          </p:nvSpPr>
          <p:spPr bwMode="auto">
            <a:xfrm>
              <a:off x="0" y="0"/>
              <a:ext cx="409575" cy="396875"/>
            </a:xfrm>
            <a:custGeom>
              <a:avLst/>
              <a:gdLst>
                <a:gd name="T0" fmla="*/ 104 w 109"/>
                <a:gd name="T1" fmla="*/ 29 h 106"/>
                <a:gd name="T2" fmla="*/ 101 w 109"/>
                <a:gd name="T3" fmla="*/ 26 h 106"/>
                <a:gd name="T4" fmla="*/ 98 w 109"/>
                <a:gd name="T5" fmla="*/ 24 h 106"/>
                <a:gd name="T6" fmla="*/ 94 w 109"/>
                <a:gd name="T7" fmla="*/ 22 h 106"/>
                <a:gd name="T8" fmla="*/ 90 w 109"/>
                <a:gd name="T9" fmla="*/ 21 h 106"/>
                <a:gd name="T10" fmla="*/ 75 w 109"/>
                <a:gd name="T11" fmla="*/ 2 h 106"/>
                <a:gd name="T12" fmla="*/ 71 w 109"/>
                <a:gd name="T13" fmla="*/ 1 h 106"/>
                <a:gd name="T14" fmla="*/ 66 w 109"/>
                <a:gd name="T15" fmla="*/ 1 h 106"/>
                <a:gd name="T16" fmla="*/ 63 w 109"/>
                <a:gd name="T17" fmla="*/ 2 h 106"/>
                <a:gd name="T18" fmla="*/ 58 w 109"/>
                <a:gd name="T19" fmla="*/ 5 h 106"/>
                <a:gd name="T20" fmla="*/ 54 w 109"/>
                <a:gd name="T21" fmla="*/ 5 h 106"/>
                <a:gd name="T22" fmla="*/ 52 w 109"/>
                <a:gd name="T23" fmla="*/ 3 h 106"/>
                <a:gd name="T24" fmla="*/ 47 w 109"/>
                <a:gd name="T25" fmla="*/ 1 h 106"/>
                <a:gd name="T26" fmla="*/ 44 w 109"/>
                <a:gd name="T27" fmla="*/ 0 h 106"/>
                <a:gd name="T28" fmla="*/ 38 w 109"/>
                <a:gd name="T29" fmla="*/ 1 h 106"/>
                <a:gd name="T30" fmla="*/ 23 w 109"/>
                <a:gd name="T31" fmla="*/ 20 h 106"/>
                <a:gd name="T32" fmla="*/ 18 w 109"/>
                <a:gd name="T33" fmla="*/ 20 h 106"/>
                <a:gd name="T34" fmla="*/ 14 w 109"/>
                <a:gd name="T35" fmla="*/ 21 h 106"/>
                <a:gd name="T36" fmla="*/ 11 w 109"/>
                <a:gd name="T37" fmla="*/ 23 h 106"/>
                <a:gd name="T38" fmla="*/ 8 w 109"/>
                <a:gd name="T39" fmla="*/ 26 h 106"/>
                <a:gd name="T40" fmla="*/ 4 w 109"/>
                <a:gd name="T41" fmla="*/ 31 h 106"/>
                <a:gd name="T42" fmla="*/ 5 w 109"/>
                <a:gd name="T43" fmla="*/ 75 h 106"/>
                <a:gd name="T44" fmla="*/ 7 w 109"/>
                <a:gd name="T45" fmla="*/ 79 h 106"/>
                <a:gd name="T46" fmla="*/ 11 w 109"/>
                <a:gd name="T47" fmla="*/ 81 h 106"/>
                <a:gd name="T48" fmla="*/ 14 w 109"/>
                <a:gd name="T49" fmla="*/ 83 h 106"/>
                <a:gd name="T50" fmla="*/ 17 w 109"/>
                <a:gd name="T51" fmla="*/ 84 h 106"/>
                <a:gd name="T52" fmla="*/ 21 w 109"/>
                <a:gd name="T53" fmla="*/ 84 h 106"/>
                <a:gd name="T54" fmla="*/ 29 w 109"/>
                <a:gd name="T55" fmla="*/ 101 h 106"/>
                <a:gd name="T56" fmla="*/ 36 w 109"/>
                <a:gd name="T57" fmla="*/ 104 h 106"/>
                <a:gd name="T58" fmla="*/ 41 w 109"/>
                <a:gd name="T59" fmla="*/ 105 h 106"/>
                <a:gd name="T60" fmla="*/ 44 w 109"/>
                <a:gd name="T61" fmla="*/ 104 h 106"/>
                <a:gd name="T62" fmla="*/ 49 w 109"/>
                <a:gd name="T63" fmla="*/ 102 h 106"/>
                <a:gd name="T64" fmla="*/ 52 w 109"/>
                <a:gd name="T65" fmla="*/ 100 h 106"/>
                <a:gd name="T66" fmla="*/ 56 w 109"/>
                <a:gd name="T67" fmla="*/ 101 h 106"/>
                <a:gd name="T68" fmla="*/ 60 w 109"/>
                <a:gd name="T69" fmla="*/ 104 h 106"/>
                <a:gd name="T70" fmla="*/ 64 w 109"/>
                <a:gd name="T71" fmla="*/ 105 h 106"/>
                <a:gd name="T72" fmla="*/ 69 w 109"/>
                <a:gd name="T73" fmla="*/ 105 h 106"/>
                <a:gd name="T74" fmla="*/ 72 w 109"/>
                <a:gd name="T75" fmla="*/ 105 h 106"/>
                <a:gd name="T76" fmla="*/ 86 w 109"/>
                <a:gd name="T77" fmla="*/ 86 h 106"/>
                <a:gd name="T78" fmla="*/ 90 w 109"/>
                <a:gd name="T79" fmla="*/ 86 h 106"/>
                <a:gd name="T80" fmla="*/ 94 w 109"/>
                <a:gd name="T81" fmla="*/ 85 h 106"/>
                <a:gd name="T82" fmla="*/ 97 w 109"/>
                <a:gd name="T83" fmla="*/ 84 h 106"/>
                <a:gd name="T84" fmla="*/ 100 w 109"/>
                <a:gd name="T85" fmla="*/ 82 h 106"/>
                <a:gd name="T86" fmla="*/ 103 w 109"/>
                <a:gd name="T87" fmla="*/ 78 h 106"/>
                <a:gd name="T88" fmla="*/ 100 w 109"/>
                <a:gd name="T89" fmla="*/ 54 h 106"/>
                <a:gd name="T90" fmla="*/ 70 w 109"/>
                <a:gd name="T91" fmla="*/ 62 h 106"/>
                <a:gd name="T92" fmla="*/ 68 w 109"/>
                <a:gd name="T93" fmla="*/ 64 h 106"/>
                <a:gd name="T94" fmla="*/ 66 w 109"/>
                <a:gd name="T95" fmla="*/ 66 h 106"/>
                <a:gd name="T96" fmla="*/ 62 w 109"/>
                <a:gd name="T97" fmla="*/ 69 h 106"/>
                <a:gd name="T98" fmla="*/ 60 w 109"/>
                <a:gd name="T99" fmla="*/ 70 h 106"/>
                <a:gd name="T100" fmla="*/ 55 w 109"/>
                <a:gd name="T101" fmla="*/ 71 h 106"/>
                <a:gd name="T102" fmla="*/ 54 w 109"/>
                <a:gd name="T103" fmla="*/ 71 h 106"/>
                <a:gd name="T104" fmla="*/ 51 w 109"/>
                <a:gd name="T105" fmla="*/ 70 h 106"/>
                <a:gd name="T106" fmla="*/ 48 w 109"/>
                <a:gd name="T107" fmla="*/ 69 h 106"/>
                <a:gd name="T108" fmla="*/ 40 w 109"/>
                <a:gd name="T109" fmla="*/ 44 h 106"/>
                <a:gd name="T110" fmla="*/ 41 w 109"/>
                <a:gd name="T111" fmla="*/ 41 h 106"/>
                <a:gd name="T112" fmla="*/ 45 w 109"/>
                <a:gd name="T113" fmla="*/ 38 h 106"/>
                <a:gd name="T114" fmla="*/ 48 w 109"/>
                <a:gd name="T115" fmla="*/ 37 h 106"/>
                <a:gd name="T116" fmla="*/ 52 w 109"/>
                <a:gd name="T117" fmla="*/ 35 h 106"/>
                <a:gd name="T118" fmla="*/ 55 w 109"/>
                <a:gd name="T119" fmla="*/ 35 h 106"/>
                <a:gd name="T120" fmla="*/ 57 w 109"/>
                <a:gd name="T121" fmla="*/ 35 h 106"/>
                <a:gd name="T122" fmla="*/ 60 w 109"/>
                <a:gd name="T123" fmla="*/ 36 h 106"/>
                <a:gd name="T124" fmla="*/ 71 w 109"/>
                <a:gd name="T125" fmla="*/ 60 h 10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109"/>
                <a:gd name="T190" fmla="*/ 0 h 106"/>
                <a:gd name="T191" fmla="*/ 109 w 109"/>
                <a:gd name="T192" fmla="*/ 106 h 106"/>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109" h="106">
                  <a:moveTo>
                    <a:pt x="106" y="33"/>
                  </a:moveTo>
                  <a:cubicBezTo>
                    <a:pt x="106" y="32"/>
                    <a:pt x="105" y="31"/>
                    <a:pt x="105" y="30"/>
                  </a:cubicBezTo>
                  <a:cubicBezTo>
                    <a:pt x="105" y="30"/>
                    <a:pt x="105" y="30"/>
                    <a:pt x="104" y="29"/>
                  </a:cubicBezTo>
                  <a:cubicBezTo>
                    <a:pt x="104" y="29"/>
                    <a:pt x="104" y="28"/>
                    <a:pt x="103" y="28"/>
                  </a:cubicBezTo>
                  <a:cubicBezTo>
                    <a:pt x="103" y="28"/>
                    <a:pt x="103" y="27"/>
                    <a:pt x="103" y="27"/>
                  </a:cubicBezTo>
                  <a:cubicBezTo>
                    <a:pt x="102" y="27"/>
                    <a:pt x="102" y="26"/>
                    <a:pt x="101" y="26"/>
                  </a:cubicBezTo>
                  <a:cubicBezTo>
                    <a:pt x="101" y="26"/>
                    <a:pt x="101" y="25"/>
                    <a:pt x="100" y="25"/>
                  </a:cubicBezTo>
                  <a:cubicBezTo>
                    <a:pt x="100" y="25"/>
                    <a:pt x="100" y="25"/>
                    <a:pt x="99" y="24"/>
                  </a:cubicBezTo>
                  <a:cubicBezTo>
                    <a:pt x="99" y="24"/>
                    <a:pt x="98" y="24"/>
                    <a:pt x="98" y="24"/>
                  </a:cubicBezTo>
                  <a:cubicBezTo>
                    <a:pt x="98" y="23"/>
                    <a:pt x="97" y="23"/>
                    <a:pt x="97" y="23"/>
                  </a:cubicBezTo>
                  <a:cubicBezTo>
                    <a:pt x="96" y="23"/>
                    <a:pt x="96" y="23"/>
                    <a:pt x="95" y="23"/>
                  </a:cubicBezTo>
                  <a:cubicBezTo>
                    <a:pt x="95" y="22"/>
                    <a:pt x="95" y="22"/>
                    <a:pt x="94" y="22"/>
                  </a:cubicBezTo>
                  <a:cubicBezTo>
                    <a:pt x="94" y="22"/>
                    <a:pt x="93" y="22"/>
                    <a:pt x="93" y="22"/>
                  </a:cubicBezTo>
                  <a:cubicBezTo>
                    <a:pt x="92" y="22"/>
                    <a:pt x="92" y="22"/>
                    <a:pt x="91" y="22"/>
                  </a:cubicBezTo>
                  <a:cubicBezTo>
                    <a:pt x="91" y="21"/>
                    <a:pt x="90" y="21"/>
                    <a:pt x="90" y="21"/>
                  </a:cubicBezTo>
                  <a:cubicBezTo>
                    <a:pt x="89" y="21"/>
                    <a:pt x="89" y="21"/>
                    <a:pt x="88" y="21"/>
                  </a:cubicBezTo>
                  <a:cubicBezTo>
                    <a:pt x="89" y="14"/>
                    <a:pt x="85" y="6"/>
                    <a:pt x="77" y="2"/>
                  </a:cubicBezTo>
                  <a:cubicBezTo>
                    <a:pt x="76" y="2"/>
                    <a:pt x="75" y="2"/>
                    <a:pt x="75" y="2"/>
                  </a:cubicBezTo>
                  <a:cubicBezTo>
                    <a:pt x="74" y="2"/>
                    <a:pt x="74" y="2"/>
                    <a:pt x="74" y="1"/>
                  </a:cubicBezTo>
                  <a:cubicBezTo>
                    <a:pt x="73" y="1"/>
                    <a:pt x="72" y="1"/>
                    <a:pt x="71" y="1"/>
                  </a:cubicBezTo>
                  <a:cubicBezTo>
                    <a:pt x="71" y="1"/>
                    <a:pt x="71" y="1"/>
                    <a:pt x="71" y="1"/>
                  </a:cubicBezTo>
                  <a:cubicBezTo>
                    <a:pt x="70" y="1"/>
                    <a:pt x="70" y="1"/>
                    <a:pt x="69" y="1"/>
                  </a:cubicBezTo>
                  <a:cubicBezTo>
                    <a:pt x="69" y="1"/>
                    <a:pt x="68" y="1"/>
                    <a:pt x="68" y="1"/>
                  </a:cubicBezTo>
                  <a:cubicBezTo>
                    <a:pt x="67" y="1"/>
                    <a:pt x="67" y="1"/>
                    <a:pt x="66" y="1"/>
                  </a:cubicBezTo>
                  <a:cubicBezTo>
                    <a:pt x="66" y="1"/>
                    <a:pt x="65" y="2"/>
                    <a:pt x="65" y="2"/>
                  </a:cubicBezTo>
                  <a:cubicBezTo>
                    <a:pt x="65" y="2"/>
                    <a:pt x="64" y="2"/>
                    <a:pt x="63" y="2"/>
                  </a:cubicBezTo>
                  <a:cubicBezTo>
                    <a:pt x="63" y="2"/>
                    <a:pt x="63" y="2"/>
                    <a:pt x="63" y="2"/>
                  </a:cubicBezTo>
                  <a:cubicBezTo>
                    <a:pt x="62" y="3"/>
                    <a:pt x="61" y="3"/>
                    <a:pt x="60" y="4"/>
                  </a:cubicBezTo>
                  <a:cubicBezTo>
                    <a:pt x="60" y="4"/>
                    <a:pt x="60" y="4"/>
                    <a:pt x="60" y="4"/>
                  </a:cubicBezTo>
                  <a:cubicBezTo>
                    <a:pt x="60" y="4"/>
                    <a:pt x="59" y="5"/>
                    <a:pt x="58" y="5"/>
                  </a:cubicBezTo>
                  <a:cubicBezTo>
                    <a:pt x="58" y="5"/>
                    <a:pt x="58" y="5"/>
                    <a:pt x="58" y="6"/>
                  </a:cubicBezTo>
                  <a:cubicBezTo>
                    <a:pt x="57" y="6"/>
                    <a:pt x="56" y="7"/>
                    <a:pt x="56" y="7"/>
                  </a:cubicBezTo>
                  <a:cubicBezTo>
                    <a:pt x="55" y="7"/>
                    <a:pt x="55" y="6"/>
                    <a:pt x="54" y="5"/>
                  </a:cubicBezTo>
                  <a:cubicBezTo>
                    <a:pt x="54" y="5"/>
                    <a:pt x="54" y="5"/>
                    <a:pt x="54" y="5"/>
                  </a:cubicBezTo>
                  <a:cubicBezTo>
                    <a:pt x="53" y="4"/>
                    <a:pt x="53" y="4"/>
                    <a:pt x="52" y="4"/>
                  </a:cubicBezTo>
                  <a:cubicBezTo>
                    <a:pt x="52" y="4"/>
                    <a:pt x="52" y="3"/>
                    <a:pt x="52" y="3"/>
                  </a:cubicBezTo>
                  <a:cubicBezTo>
                    <a:pt x="51" y="3"/>
                    <a:pt x="50" y="2"/>
                    <a:pt x="49" y="2"/>
                  </a:cubicBezTo>
                  <a:cubicBezTo>
                    <a:pt x="49" y="2"/>
                    <a:pt x="49" y="2"/>
                    <a:pt x="49" y="2"/>
                  </a:cubicBezTo>
                  <a:cubicBezTo>
                    <a:pt x="48" y="2"/>
                    <a:pt x="48" y="1"/>
                    <a:pt x="47" y="1"/>
                  </a:cubicBezTo>
                  <a:cubicBezTo>
                    <a:pt x="47" y="1"/>
                    <a:pt x="46" y="1"/>
                    <a:pt x="46" y="1"/>
                  </a:cubicBezTo>
                  <a:cubicBezTo>
                    <a:pt x="45" y="1"/>
                    <a:pt x="45" y="1"/>
                    <a:pt x="44" y="0"/>
                  </a:cubicBezTo>
                  <a:cubicBezTo>
                    <a:pt x="44" y="0"/>
                    <a:pt x="44" y="0"/>
                    <a:pt x="44" y="0"/>
                  </a:cubicBezTo>
                  <a:cubicBezTo>
                    <a:pt x="43" y="0"/>
                    <a:pt x="42" y="0"/>
                    <a:pt x="41" y="0"/>
                  </a:cubicBezTo>
                  <a:cubicBezTo>
                    <a:pt x="41" y="0"/>
                    <a:pt x="41" y="0"/>
                    <a:pt x="41" y="0"/>
                  </a:cubicBezTo>
                  <a:cubicBezTo>
                    <a:pt x="40" y="0"/>
                    <a:pt x="39" y="0"/>
                    <a:pt x="38" y="1"/>
                  </a:cubicBezTo>
                  <a:cubicBezTo>
                    <a:pt x="38" y="1"/>
                    <a:pt x="38" y="1"/>
                    <a:pt x="38" y="1"/>
                  </a:cubicBezTo>
                  <a:cubicBezTo>
                    <a:pt x="37" y="1"/>
                    <a:pt x="36" y="1"/>
                    <a:pt x="35" y="1"/>
                  </a:cubicBezTo>
                  <a:cubicBezTo>
                    <a:pt x="27" y="4"/>
                    <a:pt x="23" y="12"/>
                    <a:pt x="23" y="20"/>
                  </a:cubicBezTo>
                  <a:cubicBezTo>
                    <a:pt x="23" y="20"/>
                    <a:pt x="22" y="20"/>
                    <a:pt x="21" y="20"/>
                  </a:cubicBezTo>
                  <a:cubicBezTo>
                    <a:pt x="20" y="20"/>
                    <a:pt x="20" y="20"/>
                    <a:pt x="20" y="20"/>
                  </a:cubicBezTo>
                  <a:cubicBezTo>
                    <a:pt x="19" y="20"/>
                    <a:pt x="19" y="20"/>
                    <a:pt x="18" y="20"/>
                  </a:cubicBezTo>
                  <a:cubicBezTo>
                    <a:pt x="18" y="20"/>
                    <a:pt x="17" y="20"/>
                    <a:pt x="17" y="20"/>
                  </a:cubicBezTo>
                  <a:cubicBezTo>
                    <a:pt x="16" y="20"/>
                    <a:pt x="16" y="21"/>
                    <a:pt x="15" y="21"/>
                  </a:cubicBezTo>
                  <a:cubicBezTo>
                    <a:pt x="15" y="21"/>
                    <a:pt x="15" y="21"/>
                    <a:pt x="14" y="21"/>
                  </a:cubicBezTo>
                  <a:cubicBezTo>
                    <a:pt x="14" y="21"/>
                    <a:pt x="13" y="22"/>
                    <a:pt x="13" y="22"/>
                  </a:cubicBezTo>
                  <a:cubicBezTo>
                    <a:pt x="13" y="22"/>
                    <a:pt x="12" y="22"/>
                    <a:pt x="12" y="22"/>
                  </a:cubicBezTo>
                  <a:cubicBezTo>
                    <a:pt x="11" y="23"/>
                    <a:pt x="11" y="23"/>
                    <a:pt x="11" y="23"/>
                  </a:cubicBezTo>
                  <a:cubicBezTo>
                    <a:pt x="10" y="23"/>
                    <a:pt x="10" y="24"/>
                    <a:pt x="10" y="24"/>
                  </a:cubicBezTo>
                  <a:cubicBezTo>
                    <a:pt x="9" y="24"/>
                    <a:pt x="9" y="25"/>
                    <a:pt x="8" y="25"/>
                  </a:cubicBezTo>
                  <a:cubicBezTo>
                    <a:pt x="8" y="25"/>
                    <a:pt x="8" y="26"/>
                    <a:pt x="8" y="26"/>
                  </a:cubicBezTo>
                  <a:cubicBezTo>
                    <a:pt x="7" y="26"/>
                    <a:pt x="7" y="27"/>
                    <a:pt x="6" y="27"/>
                  </a:cubicBezTo>
                  <a:cubicBezTo>
                    <a:pt x="6" y="28"/>
                    <a:pt x="6" y="28"/>
                    <a:pt x="6" y="28"/>
                  </a:cubicBezTo>
                  <a:cubicBezTo>
                    <a:pt x="5" y="29"/>
                    <a:pt x="5" y="30"/>
                    <a:pt x="4" y="31"/>
                  </a:cubicBezTo>
                  <a:cubicBezTo>
                    <a:pt x="1" y="38"/>
                    <a:pt x="3" y="47"/>
                    <a:pt x="9" y="52"/>
                  </a:cubicBezTo>
                  <a:cubicBezTo>
                    <a:pt x="3" y="57"/>
                    <a:pt x="0" y="65"/>
                    <a:pt x="3" y="73"/>
                  </a:cubicBezTo>
                  <a:cubicBezTo>
                    <a:pt x="4" y="74"/>
                    <a:pt x="4" y="75"/>
                    <a:pt x="5" y="75"/>
                  </a:cubicBezTo>
                  <a:cubicBezTo>
                    <a:pt x="5" y="76"/>
                    <a:pt x="5" y="76"/>
                    <a:pt x="5" y="76"/>
                  </a:cubicBezTo>
                  <a:cubicBezTo>
                    <a:pt x="6" y="77"/>
                    <a:pt x="6" y="77"/>
                    <a:pt x="6" y="78"/>
                  </a:cubicBezTo>
                  <a:cubicBezTo>
                    <a:pt x="7" y="78"/>
                    <a:pt x="7" y="78"/>
                    <a:pt x="7" y="79"/>
                  </a:cubicBezTo>
                  <a:cubicBezTo>
                    <a:pt x="8" y="79"/>
                    <a:pt x="8" y="79"/>
                    <a:pt x="8" y="80"/>
                  </a:cubicBezTo>
                  <a:cubicBezTo>
                    <a:pt x="9" y="80"/>
                    <a:pt x="9" y="80"/>
                    <a:pt x="9" y="81"/>
                  </a:cubicBezTo>
                  <a:cubicBezTo>
                    <a:pt x="10" y="81"/>
                    <a:pt x="10" y="81"/>
                    <a:pt x="11" y="81"/>
                  </a:cubicBezTo>
                  <a:cubicBezTo>
                    <a:pt x="11" y="82"/>
                    <a:pt x="11" y="82"/>
                    <a:pt x="12" y="82"/>
                  </a:cubicBezTo>
                  <a:cubicBezTo>
                    <a:pt x="12" y="82"/>
                    <a:pt x="13" y="83"/>
                    <a:pt x="13" y="83"/>
                  </a:cubicBezTo>
                  <a:cubicBezTo>
                    <a:pt x="13" y="83"/>
                    <a:pt x="14" y="83"/>
                    <a:pt x="14" y="83"/>
                  </a:cubicBezTo>
                  <a:cubicBezTo>
                    <a:pt x="15" y="83"/>
                    <a:pt x="15" y="84"/>
                    <a:pt x="16" y="84"/>
                  </a:cubicBezTo>
                  <a:cubicBezTo>
                    <a:pt x="16" y="84"/>
                    <a:pt x="16" y="84"/>
                    <a:pt x="16" y="84"/>
                  </a:cubicBezTo>
                  <a:cubicBezTo>
                    <a:pt x="16" y="84"/>
                    <a:pt x="17" y="84"/>
                    <a:pt x="17" y="84"/>
                  </a:cubicBezTo>
                  <a:cubicBezTo>
                    <a:pt x="17" y="84"/>
                    <a:pt x="18" y="84"/>
                    <a:pt x="18" y="84"/>
                  </a:cubicBezTo>
                  <a:cubicBezTo>
                    <a:pt x="19" y="84"/>
                    <a:pt x="19" y="84"/>
                    <a:pt x="20" y="84"/>
                  </a:cubicBezTo>
                  <a:cubicBezTo>
                    <a:pt x="20" y="84"/>
                    <a:pt x="20" y="84"/>
                    <a:pt x="21" y="84"/>
                  </a:cubicBezTo>
                  <a:cubicBezTo>
                    <a:pt x="21" y="84"/>
                    <a:pt x="21" y="84"/>
                    <a:pt x="22" y="84"/>
                  </a:cubicBezTo>
                  <a:cubicBezTo>
                    <a:pt x="22" y="87"/>
                    <a:pt x="22" y="89"/>
                    <a:pt x="23" y="92"/>
                  </a:cubicBezTo>
                  <a:cubicBezTo>
                    <a:pt x="24" y="95"/>
                    <a:pt x="26" y="99"/>
                    <a:pt x="29" y="101"/>
                  </a:cubicBezTo>
                  <a:cubicBezTo>
                    <a:pt x="30" y="102"/>
                    <a:pt x="31" y="103"/>
                    <a:pt x="33" y="103"/>
                  </a:cubicBezTo>
                  <a:cubicBezTo>
                    <a:pt x="33" y="104"/>
                    <a:pt x="34" y="104"/>
                    <a:pt x="35" y="104"/>
                  </a:cubicBezTo>
                  <a:cubicBezTo>
                    <a:pt x="35" y="104"/>
                    <a:pt x="36" y="104"/>
                    <a:pt x="36" y="104"/>
                  </a:cubicBezTo>
                  <a:cubicBezTo>
                    <a:pt x="37" y="104"/>
                    <a:pt x="37" y="105"/>
                    <a:pt x="38" y="105"/>
                  </a:cubicBezTo>
                  <a:cubicBezTo>
                    <a:pt x="38" y="105"/>
                    <a:pt x="39" y="105"/>
                    <a:pt x="39" y="105"/>
                  </a:cubicBezTo>
                  <a:cubicBezTo>
                    <a:pt x="39" y="105"/>
                    <a:pt x="40" y="105"/>
                    <a:pt x="41" y="105"/>
                  </a:cubicBezTo>
                  <a:cubicBezTo>
                    <a:pt x="41" y="105"/>
                    <a:pt x="41" y="105"/>
                    <a:pt x="41" y="105"/>
                  </a:cubicBezTo>
                  <a:cubicBezTo>
                    <a:pt x="42" y="105"/>
                    <a:pt x="43" y="104"/>
                    <a:pt x="44" y="104"/>
                  </a:cubicBezTo>
                  <a:cubicBezTo>
                    <a:pt x="44" y="104"/>
                    <a:pt x="44" y="104"/>
                    <a:pt x="44" y="104"/>
                  </a:cubicBezTo>
                  <a:cubicBezTo>
                    <a:pt x="45" y="104"/>
                    <a:pt x="46" y="104"/>
                    <a:pt x="46" y="103"/>
                  </a:cubicBezTo>
                  <a:cubicBezTo>
                    <a:pt x="47" y="103"/>
                    <a:pt x="47" y="103"/>
                    <a:pt x="47" y="103"/>
                  </a:cubicBezTo>
                  <a:cubicBezTo>
                    <a:pt x="48" y="103"/>
                    <a:pt x="49" y="103"/>
                    <a:pt x="49" y="102"/>
                  </a:cubicBezTo>
                  <a:cubicBezTo>
                    <a:pt x="49" y="102"/>
                    <a:pt x="49" y="102"/>
                    <a:pt x="50" y="102"/>
                  </a:cubicBezTo>
                  <a:cubicBezTo>
                    <a:pt x="50" y="102"/>
                    <a:pt x="51" y="101"/>
                    <a:pt x="51" y="101"/>
                  </a:cubicBezTo>
                  <a:cubicBezTo>
                    <a:pt x="52" y="100"/>
                    <a:pt x="52" y="100"/>
                    <a:pt x="52" y="100"/>
                  </a:cubicBezTo>
                  <a:cubicBezTo>
                    <a:pt x="53" y="100"/>
                    <a:pt x="53" y="99"/>
                    <a:pt x="54" y="98"/>
                  </a:cubicBezTo>
                  <a:cubicBezTo>
                    <a:pt x="54" y="99"/>
                    <a:pt x="55" y="100"/>
                    <a:pt x="56" y="100"/>
                  </a:cubicBezTo>
                  <a:cubicBezTo>
                    <a:pt x="56" y="100"/>
                    <a:pt x="56" y="101"/>
                    <a:pt x="56" y="101"/>
                  </a:cubicBezTo>
                  <a:cubicBezTo>
                    <a:pt x="57" y="101"/>
                    <a:pt x="57" y="102"/>
                    <a:pt x="58" y="102"/>
                  </a:cubicBezTo>
                  <a:cubicBezTo>
                    <a:pt x="58" y="102"/>
                    <a:pt x="58" y="102"/>
                    <a:pt x="58" y="102"/>
                  </a:cubicBezTo>
                  <a:cubicBezTo>
                    <a:pt x="59" y="103"/>
                    <a:pt x="60" y="103"/>
                    <a:pt x="60" y="104"/>
                  </a:cubicBezTo>
                  <a:cubicBezTo>
                    <a:pt x="61" y="104"/>
                    <a:pt x="61" y="104"/>
                    <a:pt x="61" y="104"/>
                  </a:cubicBezTo>
                  <a:cubicBezTo>
                    <a:pt x="62" y="104"/>
                    <a:pt x="62" y="104"/>
                    <a:pt x="63" y="105"/>
                  </a:cubicBezTo>
                  <a:cubicBezTo>
                    <a:pt x="63" y="105"/>
                    <a:pt x="63" y="105"/>
                    <a:pt x="64" y="105"/>
                  </a:cubicBezTo>
                  <a:cubicBezTo>
                    <a:pt x="64" y="105"/>
                    <a:pt x="65" y="105"/>
                    <a:pt x="66" y="105"/>
                  </a:cubicBezTo>
                  <a:cubicBezTo>
                    <a:pt x="66" y="105"/>
                    <a:pt x="66" y="105"/>
                    <a:pt x="66" y="105"/>
                  </a:cubicBezTo>
                  <a:cubicBezTo>
                    <a:pt x="67" y="105"/>
                    <a:pt x="68" y="106"/>
                    <a:pt x="69" y="105"/>
                  </a:cubicBezTo>
                  <a:cubicBezTo>
                    <a:pt x="69" y="105"/>
                    <a:pt x="69" y="105"/>
                    <a:pt x="69" y="105"/>
                  </a:cubicBezTo>
                  <a:cubicBezTo>
                    <a:pt x="70" y="105"/>
                    <a:pt x="71" y="105"/>
                    <a:pt x="72" y="105"/>
                  </a:cubicBezTo>
                  <a:cubicBezTo>
                    <a:pt x="72" y="105"/>
                    <a:pt x="72" y="105"/>
                    <a:pt x="72" y="105"/>
                  </a:cubicBezTo>
                  <a:cubicBezTo>
                    <a:pt x="73" y="105"/>
                    <a:pt x="74" y="105"/>
                    <a:pt x="75" y="104"/>
                  </a:cubicBezTo>
                  <a:cubicBezTo>
                    <a:pt x="77" y="103"/>
                    <a:pt x="80" y="102"/>
                    <a:pt x="81" y="100"/>
                  </a:cubicBezTo>
                  <a:cubicBezTo>
                    <a:pt x="85" y="96"/>
                    <a:pt x="87" y="91"/>
                    <a:pt x="86" y="86"/>
                  </a:cubicBezTo>
                  <a:cubicBezTo>
                    <a:pt x="87" y="86"/>
                    <a:pt x="87" y="86"/>
                    <a:pt x="88" y="86"/>
                  </a:cubicBezTo>
                  <a:cubicBezTo>
                    <a:pt x="88" y="86"/>
                    <a:pt x="89" y="86"/>
                    <a:pt x="89" y="86"/>
                  </a:cubicBezTo>
                  <a:cubicBezTo>
                    <a:pt x="89" y="86"/>
                    <a:pt x="90" y="86"/>
                    <a:pt x="90" y="86"/>
                  </a:cubicBezTo>
                  <a:cubicBezTo>
                    <a:pt x="91" y="86"/>
                    <a:pt x="91" y="86"/>
                    <a:pt x="92" y="86"/>
                  </a:cubicBezTo>
                  <a:cubicBezTo>
                    <a:pt x="92" y="86"/>
                    <a:pt x="92" y="85"/>
                    <a:pt x="93" y="85"/>
                  </a:cubicBezTo>
                  <a:cubicBezTo>
                    <a:pt x="93" y="85"/>
                    <a:pt x="94" y="85"/>
                    <a:pt x="94" y="85"/>
                  </a:cubicBezTo>
                  <a:cubicBezTo>
                    <a:pt x="94" y="85"/>
                    <a:pt x="94" y="85"/>
                    <a:pt x="94" y="85"/>
                  </a:cubicBezTo>
                  <a:cubicBezTo>
                    <a:pt x="95" y="85"/>
                    <a:pt x="95" y="85"/>
                    <a:pt x="95" y="85"/>
                  </a:cubicBezTo>
                  <a:cubicBezTo>
                    <a:pt x="96" y="84"/>
                    <a:pt x="96" y="84"/>
                    <a:pt x="97" y="84"/>
                  </a:cubicBezTo>
                  <a:cubicBezTo>
                    <a:pt x="97" y="84"/>
                    <a:pt x="97" y="84"/>
                    <a:pt x="98" y="83"/>
                  </a:cubicBezTo>
                  <a:cubicBezTo>
                    <a:pt x="98" y="83"/>
                    <a:pt x="99" y="83"/>
                    <a:pt x="99" y="82"/>
                  </a:cubicBezTo>
                  <a:cubicBezTo>
                    <a:pt x="99" y="82"/>
                    <a:pt x="100" y="82"/>
                    <a:pt x="100" y="82"/>
                  </a:cubicBezTo>
                  <a:cubicBezTo>
                    <a:pt x="101" y="81"/>
                    <a:pt x="101" y="81"/>
                    <a:pt x="101" y="81"/>
                  </a:cubicBezTo>
                  <a:cubicBezTo>
                    <a:pt x="102" y="80"/>
                    <a:pt x="102" y="80"/>
                    <a:pt x="102" y="80"/>
                  </a:cubicBezTo>
                  <a:cubicBezTo>
                    <a:pt x="103" y="79"/>
                    <a:pt x="103" y="79"/>
                    <a:pt x="103" y="78"/>
                  </a:cubicBezTo>
                  <a:cubicBezTo>
                    <a:pt x="103" y="78"/>
                    <a:pt x="104" y="78"/>
                    <a:pt x="104" y="78"/>
                  </a:cubicBezTo>
                  <a:cubicBezTo>
                    <a:pt x="104" y="77"/>
                    <a:pt x="105" y="76"/>
                    <a:pt x="105" y="75"/>
                  </a:cubicBezTo>
                  <a:cubicBezTo>
                    <a:pt x="109" y="68"/>
                    <a:pt x="106" y="59"/>
                    <a:pt x="100" y="54"/>
                  </a:cubicBezTo>
                  <a:cubicBezTo>
                    <a:pt x="107" y="49"/>
                    <a:pt x="109" y="41"/>
                    <a:pt x="106" y="33"/>
                  </a:cubicBezTo>
                  <a:close/>
                  <a:moveTo>
                    <a:pt x="71" y="60"/>
                  </a:moveTo>
                  <a:cubicBezTo>
                    <a:pt x="71" y="61"/>
                    <a:pt x="70" y="61"/>
                    <a:pt x="70" y="62"/>
                  </a:cubicBezTo>
                  <a:cubicBezTo>
                    <a:pt x="70" y="62"/>
                    <a:pt x="70" y="62"/>
                    <a:pt x="70" y="63"/>
                  </a:cubicBezTo>
                  <a:cubicBezTo>
                    <a:pt x="69" y="63"/>
                    <a:pt x="69" y="64"/>
                    <a:pt x="68" y="64"/>
                  </a:cubicBezTo>
                  <a:cubicBezTo>
                    <a:pt x="68" y="64"/>
                    <a:pt x="68" y="64"/>
                    <a:pt x="68" y="64"/>
                  </a:cubicBezTo>
                  <a:cubicBezTo>
                    <a:pt x="68" y="64"/>
                    <a:pt x="68" y="64"/>
                    <a:pt x="68" y="65"/>
                  </a:cubicBezTo>
                  <a:cubicBezTo>
                    <a:pt x="68" y="65"/>
                    <a:pt x="67" y="66"/>
                    <a:pt x="67" y="66"/>
                  </a:cubicBezTo>
                  <a:cubicBezTo>
                    <a:pt x="66" y="66"/>
                    <a:pt x="66" y="66"/>
                    <a:pt x="66" y="66"/>
                  </a:cubicBezTo>
                  <a:cubicBezTo>
                    <a:pt x="66" y="67"/>
                    <a:pt x="65" y="67"/>
                    <a:pt x="65" y="68"/>
                  </a:cubicBezTo>
                  <a:cubicBezTo>
                    <a:pt x="65" y="68"/>
                    <a:pt x="64" y="68"/>
                    <a:pt x="64" y="68"/>
                  </a:cubicBezTo>
                  <a:cubicBezTo>
                    <a:pt x="64" y="68"/>
                    <a:pt x="63" y="69"/>
                    <a:pt x="62" y="69"/>
                  </a:cubicBezTo>
                  <a:cubicBezTo>
                    <a:pt x="62" y="69"/>
                    <a:pt x="62" y="69"/>
                    <a:pt x="62" y="69"/>
                  </a:cubicBezTo>
                  <a:cubicBezTo>
                    <a:pt x="61" y="69"/>
                    <a:pt x="61" y="70"/>
                    <a:pt x="60" y="70"/>
                  </a:cubicBezTo>
                  <a:cubicBezTo>
                    <a:pt x="60" y="70"/>
                    <a:pt x="60" y="70"/>
                    <a:pt x="60" y="70"/>
                  </a:cubicBezTo>
                  <a:cubicBezTo>
                    <a:pt x="59" y="70"/>
                    <a:pt x="58" y="70"/>
                    <a:pt x="58" y="70"/>
                  </a:cubicBezTo>
                  <a:cubicBezTo>
                    <a:pt x="57" y="70"/>
                    <a:pt x="57" y="70"/>
                    <a:pt x="57" y="70"/>
                  </a:cubicBezTo>
                  <a:cubicBezTo>
                    <a:pt x="56" y="71"/>
                    <a:pt x="56" y="71"/>
                    <a:pt x="55" y="71"/>
                  </a:cubicBezTo>
                  <a:cubicBezTo>
                    <a:pt x="55" y="71"/>
                    <a:pt x="55" y="71"/>
                    <a:pt x="55" y="71"/>
                  </a:cubicBezTo>
                  <a:cubicBezTo>
                    <a:pt x="55" y="71"/>
                    <a:pt x="55" y="71"/>
                    <a:pt x="55" y="71"/>
                  </a:cubicBezTo>
                  <a:cubicBezTo>
                    <a:pt x="54" y="71"/>
                    <a:pt x="54" y="71"/>
                    <a:pt x="54" y="71"/>
                  </a:cubicBezTo>
                  <a:cubicBezTo>
                    <a:pt x="53" y="71"/>
                    <a:pt x="53" y="71"/>
                    <a:pt x="53" y="71"/>
                  </a:cubicBezTo>
                  <a:cubicBezTo>
                    <a:pt x="53" y="70"/>
                    <a:pt x="52" y="70"/>
                    <a:pt x="52" y="70"/>
                  </a:cubicBezTo>
                  <a:cubicBezTo>
                    <a:pt x="52" y="70"/>
                    <a:pt x="51" y="70"/>
                    <a:pt x="51" y="70"/>
                  </a:cubicBezTo>
                  <a:cubicBezTo>
                    <a:pt x="51" y="70"/>
                    <a:pt x="50" y="70"/>
                    <a:pt x="50" y="70"/>
                  </a:cubicBezTo>
                  <a:cubicBezTo>
                    <a:pt x="50" y="70"/>
                    <a:pt x="50" y="70"/>
                    <a:pt x="49" y="70"/>
                  </a:cubicBezTo>
                  <a:cubicBezTo>
                    <a:pt x="49" y="70"/>
                    <a:pt x="48" y="69"/>
                    <a:pt x="48" y="69"/>
                  </a:cubicBezTo>
                  <a:cubicBezTo>
                    <a:pt x="45" y="68"/>
                    <a:pt x="43" y="66"/>
                    <a:pt x="41" y="64"/>
                  </a:cubicBezTo>
                  <a:cubicBezTo>
                    <a:pt x="37" y="59"/>
                    <a:pt x="36" y="52"/>
                    <a:pt x="39" y="46"/>
                  </a:cubicBezTo>
                  <a:cubicBezTo>
                    <a:pt x="39" y="45"/>
                    <a:pt x="39" y="44"/>
                    <a:pt x="40" y="44"/>
                  </a:cubicBezTo>
                  <a:cubicBezTo>
                    <a:pt x="40" y="43"/>
                    <a:pt x="40" y="43"/>
                    <a:pt x="40" y="43"/>
                  </a:cubicBezTo>
                  <a:cubicBezTo>
                    <a:pt x="40" y="42"/>
                    <a:pt x="41" y="42"/>
                    <a:pt x="41" y="41"/>
                  </a:cubicBezTo>
                  <a:cubicBezTo>
                    <a:pt x="41" y="41"/>
                    <a:pt x="41" y="41"/>
                    <a:pt x="41" y="41"/>
                  </a:cubicBezTo>
                  <a:cubicBezTo>
                    <a:pt x="42" y="41"/>
                    <a:pt x="42" y="40"/>
                    <a:pt x="43" y="40"/>
                  </a:cubicBezTo>
                  <a:cubicBezTo>
                    <a:pt x="43" y="39"/>
                    <a:pt x="43" y="39"/>
                    <a:pt x="43" y="39"/>
                  </a:cubicBezTo>
                  <a:cubicBezTo>
                    <a:pt x="44" y="39"/>
                    <a:pt x="45" y="38"/>
                    <a:pt x="45" y="38"/>
                  </a:cubicBezTo>
                  <a:cubicBezTo>
                    <a:pt x="45" y="38"/>
                    <a:pt x="45" y="38"/>
                    <a:pt x="45" y="38"/>
                  </a:cubicBezTo>
                  <a:cubicBezTo>
                    <a:pt x="46" y="37"/>
                    <a:pt x="47" y="37"/>
                    <a:pt x="47" y="37"/>
                  </a:cubicBezTo>
                  <a:cubicBezTo>
                    <a:pt x="47" y="37"/>
                    <a:pt x="48" y="37"/>
                    <a:pt x="48" y="37"/>
                  </a:cubicBezTo>
                  <a:cubicBezTo>
                    <a:pt x="48" y="36"/>
                    <a:pt x="49" y="36"/>
                    <a:pt x="50" y="36"/>
                  </a:cubicBezTo>
                  <a:cubicBezTo>
                    <a:pt x="50" y="36"/>
                    <a:pt x="50" y="36"/>
                    <a:pt x="50" y="36"/>
                  </a:cubicBezTo>
                  <a:cubicBezTo>
                    <a:pt x="51" y="36"/>
                    <a:pt x="51" y="35"/>
                    <a:pt x="52" y="35"/>
                  </a:cubicBezTo>
                  <a:cubicBezTo>
                    <a:pt x="52" y="35"/>
                    <a:pt x="52" y="35"/>
                    <a:pt x="53" y="35"/>
                  </a:cubicBezTo>
                  <a:cubicBezTo>
                    <a:pt x="53" y="35"/>
                    <a:pt x="54" y="35"/>
                    <a:pt x="55" y="35"/>
                  </a:cubicBezTo>
                  <a:cubicBezTo>
                    <a:pt x="55" y="35"/>
                    <a:pt x="55" y="35"/>
                    <a:pt x="55" y="35"/>
                  </a:cubicBezTo>
                  <a:cubicBezTo>
                    <a:pt x="55" y="35"/>
                    <a:pt x="55" y="35"/>
                    <a:pt x="55" y="35"/>
                  </a:cubicBezTo>
                  <a:cubicBezTo>
                    <a:pt x="55" y="35"/>
                    <a:pt x="56" y="35"/>
                    <a:pt x="56" y="35"/>
                  </a:cubicBezTo>
                  <a:cubicBezTo>
                    <a:pt x="56" y="35"/>
                    <a:pt x="56" y="35"/>
                    <a:pt x="57" y="35"/>
                  </a:cubicBezTo>
                  <a:cubicBezTo>
                    <a:pt x="57" y="35"/>
                    <a:pt x="57" y="35"/>
                    <a:pt x="58" y="35"/>
                  </a:cubicBezTo>
                  <a:cubicBezTo>
                    <a:pt x="58" y="35"/>
                    <a:pt x="58" y="35"/>
                    <a:pt x="59" y="35"/>
                  </a:cubicBezTo>
                  <a:cubicBezTo>
                    <a:pt x="59" y="36"/>
                    <a:pt x="59" y="36"/>
                    <a:pt x="60" y="36"/>
                  </a:cubicBezTo>
                  <a:cubicBezTo>
                    <a:pt x="60" y="36"/>
                    <a:pt x="60" y="36"/>
                    <a:pt x="60" y="36"/>
                  </a:cubicBezTo>
                  <a:cubicBezTo>
                    <a:pt x="61" y="36"/>
                    <a:pt x="61" y="36"/>
                    <a:pt x="62" y="37"/>
                  </a:cubicBezTo>
                  <a:cubicBezTo>
                    <a:pt x="71" y="41"/>
                    <a:pt x="75" y="51"/>
                    <a:pt x="71" y="6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14" name="Freeform 755"/>
          <p:cNvSpPr>
            <a:spLocks noChangeArrowheads="1"/>
          </p:cNvSpPr>
          <p:nvPr/>
        </p:nvSpPr>
        <p:spPr bwMode="auto">
          <a:xfrm>
            <a:off x="9970036" y="5475032"/>
            <a:ext cx="242761" cy="474552"/>
          </a:xfrm>
          <a:custGeom>
            <a:avLst/>
            <a:gdLst>
              <a:gd name="T0" fmla="*/ 101 w 101"/>
              <a:gd name="T1" fmla="*/ 50 h 197"/>
              <a:gd name="T2" fmla="*/ 50 w 101"/>
              <a:gd name="T3" fmla="*/ 0 h 197"/>
              <a:gd name="T4" fmla="*/ 0 w 101"/>
              <a:gd name="T5" fmla="*/ 50 h 197"/>
              <a:gd name="T6" fmla="*/ 14 w 101"/>
              <a:gd name="T7" fmla="*/ 63 h 197"/>
              <a:gd name="T8" fmla="*/ 28 w 101"/>
              <a:gd name="T9" fmla="*/ 50 h 197"/>
              <a:gd name="T10" fmla="*/ 50 w 101"/>
              <a:gd name="T11" fmla="*/ 27 h 197"/>
              <a:gd name="T12" fmla="*/ 73 w 101"/>
              <a:gd name="T13" fmla="*/ 50 h 197"/>
              <a:gd name="T14" fmla="*/ 50 w 101"/>
              <a:gd name="T15" fmla="*/ 78 h 197"/>
              <a:gd name="T16" fmla="*/ 49 w 101"/>
              <a:gd name="T17" fmla="*/ 78 h 197"/>
              <a:gd name="T18" fmla="*/ 0 w 101"/>
              <a:gd name="T19" fmla="*/ 121 h 197"/>
              <a:gd name="T20" fmla="*/ 0 w 101"/>
              <a:gd name="T21" fmla="*/ 183 h 197"/>
              <a:gd name="T22" fmla="*/ 14 w 101"/>
              <a:gd name="T23" fmla="*/ 197 h 197"/>
              <a:gd name="T24" fmla="*/ 87 w 101"/>
              <a:gd name="T25" fmla="*/ 197 h 197"/>
              <a:gd name="T26" fmla="*/ 101 w 101"/>
              <a:gd name="T27" fmla="*/ 183 h 197"/>
              <a:gd name="T28" fmla="*/ 101 w 101"/>
              <a:gd name="T29" fmla="*/ 130 h 197"/>
              <a:gd name="T30" fmla="*/ 101 w 101"/>
              <a:gd name="T31" fmla="*/ 57 h 197"/>
              <a:gd name="T32" fmla="*/ 101 w 101"/>
              <a:gd name="T33" fmla="*/ 50 h 197"/>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01"/>
              <a:gd name="T52" fmla="*/ 0 h 197"/>
              <a:gd name="T53" fmla="*/ 101 w 101"/>
              <a:gd name="T54" fmla="*/ 197 h 197"/>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01" h="197">
                <a:moveTo>
                  <a:pt x="101" y="50"/>
                </a:moveTo>
                <a:cubicBezTo>
                  <a:pt x="101" y="22"/>
                  <a:pt x="78" y="0"/>
                  <a:pt x="50" y="0"/>
                </a:cubicBezTo>
                <a:cubicBezTo>
                  <a:pt x="23" y="0"/>
                  <a:pt x="0" y="22"/>
                  <a:pt x="0" y="50"/>
                </a:cubicBezTo>
                <a:cubicBezTo>
                  <a:pt x="0" y="57"/>
                  <a:pt x="6" y="63"/>
                  <a:pt x="14" y="63"/>
                </a:cubicBezTo>
                <a:cubicBezTo>
                  <a:pt x="22" y="63"/>
                  <a:pt x="28" y="57"/>
                  <a:pt x="28" y="50"/>
                </a:cubicBezTo>
                <a:cubicBezTo>
                  <a:pt x="28" y="37"/>
                  <a:pt x="38" y="27"/>
                  <a:pt x="50" y="27"/>
                </a:cubicBezTo>
                <a:cubicBezTo>
                  <a:pt x="63" y="27"/>
                  <a:pt x="73" y="37"/>
                  <a:pt x="73" y="50"/>
                </a:cubicBezTo>
                <a:cubicBezTo>
                  <a:pt x="73" y="63"/>
                  <a:pt x="63" y="75"/>
                  <a:pt x="50" y="78"/>
                </a:cubicBezTo>
                <a:cubicBezTo>
                  <a:pt x="49" y="78"/>
                  <a:pt x="49" y="78"/>
                  <a:pt x="49" y="78"/>
                </a:cubicBezTo>
                <a:cubicBezTo>
                  <a:pt x="33" y="80"/>
                  <a:pt x="0" y="86"/>
                  <a:pt x="0" y="121"/>
                </a:cubicBezTo>
                <a:cubicBezTo>
                  <a:pt x="0" y="183"/>
                  <a:pt x="0" y="183"/>
                  <a:pt x="0" y="183"/>
                </a:cubicBezTo>
                <a:cubicBezTo>
                  <a:pt x="0" y="191"/>
                  <a:pt x="6" y="197"/>
                  <a:pt x="14" y="197"/>
                </a:cubicBezTo>
                <a:cubicBezTo>
                  <a:pt x="87" y="197"/>
                  <a:pt x="87" y="197"/>
                  <a:pt x="87" y="197"/>
                </a:cubicBezTo>
                <a:cubicBezTo>
                  <a:pt x="94" y="197"/>
                  <a:pt x="101" y="191"/>
                  <a:pt x="101" y="183"/>
                </a:cubicBezTo>
                <a:cubicBezTo>
                  <a:pt x="101" y="130"/>
                  <a:pt x="101" y="130"/>
                  <a:pt x="101" y="130"/>
                </a:cubicBezTo>
                <a:cubicBezTo>
                  <a:pt x="101" y="57"/>
                  <a:pt x="101" y="57"/>
                  <a:pt x="101" y="57"/>
                </a:cubicBezTo>
                <a:cubicBezTo>
                  <a:pt x="101" y="50"/>
                  <a:pt x="101" y="50"/>
                  <a:pt x="101" y="5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lIns="91391" tIns="45696" rIns="91391" bIns="45696"/>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nvGrpSpPr>
          <p:cNvPr id="15" name="Group 36"/>
          <p:cNvGrpSpPr/>
          <p:nvPr/>
        </p:nvGrpSpPr>
        <p:grpSpPr bwMode="auto">
          <a:xfrm>
            <a:off x="9854203" y="3247492"/>
            <a:ext cx="476003" cy="444397"/>
            <a:chOff x="0" y="0"/>
            <a:chExt cx="739775" cy="690562"/>
          </a:xfrm>
        </p:grpSpPr>
        <p:sp>
          <p:nvSpPr>
            <p:cNvPr id="16" name="Freeform 876"/>
            <p:cNvSpPr>
              <a:spLocks noChangeArrowheads="1"/>
            </p:cNvSpPr>
            <p:nvPr/>
          </p:nvSpPr>
          <p:spPr bwMode="auto">
            <a:xfrm>
              <a:off x="608013" y="71437"/>
              <a:ext cx="115888" cy="101600"/>
            </a:xfrm>
            <a:custGeom>
              <a:avLst/>
              <a:gdLst>
                <a:gd name="T0" fmla="*/ 2 w 31"/>
                <a:gd name="T1" fmla="*/ 25 h 27"/>
                <a:gd name="T2" fmla="*/ 2 w 31"/>
                <a:gd name="T3" fmla="*/ 27 h 27"/>
                <a:gd name="T4" fmla="*/ 4 w 31"/>
                <a:gd name="T5" fmla="*/ 27 h 27"/>
                <a:gd name="T6" fmla="*/ 28 w 31"/>
                <a:gd name="T7" fmla="*/ 9 h 27"/>
                <a:gd name="T8" fmla="*/ 30 w 31"/>
                <a:gd name="T9" fmla="*/ 6 h 27"/>
                <a:gd name="T10" fmla="*/ 30 w 31"/>
                <a:gd name="T11" fmla="*/ 3 h 27"/>
                <a:gd name="T12" fmla="*/ 23 w 31"/>
                <a:gd name="T13" fmla="*/ 1 h 27"/>
                <a:gd name="T14" fmla="*/ 0 w 31"/>
                <a:gd name="T15" fmla="*/ 18 h 27"/>
                <a:gd name="T16" fmla="*/ 1 w 31"/>
                <a:gd name="T17" fmla="*/ 20 h 27"/>
                <a:gd name="T18" fmla="*/ 2 w 31"/>
                <a:gd name="T19" fmla="*/ 25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1"/>
                <a:gd name="T31" fmla="*/ 0 h 27"/>
                <a:gd name="T32" fmla="*/ 31 w 31"/>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1" h="27">
                  <a:moveTo>
                    <a:pt x="2" y="25"/>
                  </a:moveTo>
                  <a:cubicBezTo>
                    <a:pt x="2" y="26"/>
                    <a:pt x="2" y="26"/>
                    <a:pt x="2" y="27"/>
                  </a:cubicBezTo>
                  <a:cubicBezTo>
                    <a:pt x="3" y="27"/>
                    <a:pt x="3" y="27"/>
                    <a:pt x="4" y="27"/>
                  </a:cubicBezTo>
                  <a:cubicBezTo>
                    <a:pt x="28" y="9"/>
                    <a:pt x="28" y="9"/>
                    <a:pt x="28" y="9"/>
                  </a:cubicBezTo>
                  <a:cubicBezTo>
                    <a:pt x="29" y="9"/>
                    <a:pt x="30" y="7"/>
                    <a:pt x="30" y="6"/>
                  </a:cubicBezTo>
                  <a:cubicBezTo>
                    <a:pt x="31" y="5"/>
                    <a:pt x="30" y="4"/>
                    <a:pt x="30" y="3"/>
                  </a:cubicBezTo>
                  <a:cubicBezTo>
                    <a:pt x="28" y="0"/>
                    <a:pt x="25" y="0"/>
                    <a:pt x="23" y="1"/>
                  </a:cubicBezTo>
                  <a:cubicBezTo>
                    <a:pt x="0" y="18"/>
                    <a:pt x="0" y="18"/>
                    <a:pt x="0" y="18"/>
                  </a:cubicBezTo>
                  <a:cubicBezTo>
                    <a:pt x="0" y="18"/>
                    <a:pt x="0" y="19"/>
                    <a:pt x="1" y="20"/>
                  </a:cubicBezTo>
                  <a:cubicBezTo>
                    <a:pt x="1" y="22"/>
                    <a:pt x="1" y="23"/>
                    <a:pt x="2" y="25"/>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7" name="Freeform 877"/>
            <p:cNvSpPr>
              <a:spLocks noChangeArrowheads="1"/>
            </p:cNvSpPr>
            <p:nvPr/>
          </p:nvSpPr>
          <p:spPr bwMode="auto">
            <a:xfrm>
              <a:off x="612775" y="225425"/>
              <a:ext cx="127000" cy="55563"/>
            </a:xfrm>
            <a:custGeom>
              <a:avLst/>
              <a:gdLst>
                <a:gd name="T0" fmla="*/ 33 w 34"/>
                <a:gd name="T1" fmla="*/ 7 h 15"/>
                <a:gd name="T2" fmla="*/ 30 w 34"/>
                <a:gd name="T3" fmla="*/ 5 h 15"/>
                <a:gd name="T4" fmla="*/ 1 w 34"/>
                <a:gd name="T5" fmla="*/ 0 h 15"/>
                <a:gd name="T6" fmla="*/ 1 w 34"/>
                <a:gd name="T7" fmla="*/ 3 h 15"/>
                <a:gd name="T8" fmla="*/ 1 w 34"/>
                <a:gd name="T9" fmla="*/ 7 h 15"/>
                <a:gd name="T10" fmla="*/ 0 w 34"/>
                <a:gd name="T11" fmla="*/ 10 h 15"/>
                <a:gd name="T12" fmla="*/ 28 w 34"/>
                <a:gd name="T13" fmla="*/ 15 h 15"/>
                <a:gd name="T14" fmla="*/ 29 w 34"/>
                <a:gd name="T15" fmla="*/ 15 h 15"/>
                <a:gd name="T16" fmla="*/ 34 w 34"/>
                <a:gd name="T17" fmla="*/ 11 h 15"/>
                <a:gd name="T18" fmla="*/ 33 w 34"/>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4"/>
                <a:gd name="T31" fmla="*/ 0 h 15"/>
                <a:gd name="T32" fmla="*/ 34 w 34"/>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4" h="15">
                  <a:moveTo>
                    <a:pt x="33" y="7"/>
                  </a:moveTo>
                  <a:cubicBezTo>
                    <a:pt x="32" y="6"/>
                    <a:pt x="31" y="5"/>
                    <a:pt x="30" y="5"/>
                  </a:cubicBezTo>
                  <a:cubicBezTo>
                    <a:pt x="1" y="0"/>
                    <a:pt x="1" y="0"/>
                    <a:pt x="1" y="0"/>
                  </a:cubicBezTo>
                  <a:cubicBezTo>
                    <a:pt x="1" y="1"/>
                    <a:pt x="1" y="2"/>
                    <a:pt x="1" y="3"/>
                  </a:cubicBezTo>
                  <a:cubicBezTo>
                    <a:pt x="1" y="4"/>
                    <a:pt x="1" y="6"/>
                    <a:pt x="1" y="7"/>
                  </a:cubicBezTo>
                  <a:cubicBezTo>
                    <a:pt x="1" y="8"/>
                    <a:pt x="0" y="9"/>
                    <a:pt x="0" y="10"/>
                  </a:cubicBezTo>
                  <a:cubicBezTo>
                    <a:pt x="28" y="15"/>
                    <a:pt x="28" y="15"/>
                    <a:pt x="28" y="15"/>
                  </a:cubicBezTo>
                  <a:cubicBezTo>
                    <a:pt x="28" y="15"/>
                    <a:pt x="28" y="15"/>
                    <a:pt x="29" y="15"/>
                  </a:cubicBezTo>
                  <a:cubicBezTo>
                    <a:pt x="31" y="15"/>
                    <a:pt x="33" y="13"/>
                    <a:pt x="34" y="11"/>
                  </a:cubicBezTo>
                  <a:cubicBezTo>
                    <a:pt x="34" y="10"/>
                    <a:pt x="33" y="8"/>
                    <a:pt x="33" y="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8" name="Freeform 878"/>
            <p:cNvSpPr>
              <a:spLocks noChangeArrowheads="1"/>
            </p:cNvSpPr>
            <p:nvPr/>
          </p:nvSpPr>
          <p:spPr bwMode="auto">
            <a:xfrm>
              <a:off x="585788" y="304800"/>
              <a:ext cx="93663" cy="127000"/>
            </a:xfrm>
            <a:custGeom>
              <a:avLst/>
              <a:gdLst>
                <a:gd name="T0" fmla="*/ 6 w 25"/>
                <a:gd name="T1" fmla="*/ 2 h 34"/>
                <a:gd name="T2" fmla="*/ 4 w 25"/>
                <a:gd name="T3" fmla="*/ 0 h 34"/>
                <a:gd name="T4" fmla="*/ 3 w 25"/>
                <a:gd name="T5" fmla="*/ 3 h 34"/>
                <a:gd name="T6" fmla="*/ 1 w 25"/>
                <a:gd name="T7" fmla="*/ 7 h 34"/>
                <a:gd name="T8" fmla="*/ 0 w 25"/>
                <a:gd name="T9" fmla="*/ 10 h 34"/>
                <a:gd name="T10" fmla="*/ 16 w 25"/>
                <a:gd name="T11" fmla="*/ 32 h 34"/>
                <a:gd name="T12" fmla="*/ 19 w 25"/>
                <a:gd name="T13" fmla="*/ 34 h 34"/>
                <a:gd name="T14" fmla="*/ 20 w 25"/>
                <a:gd name="T15" fmla="*/ 34 h 34"/>
                <a:gd name="T16" fmla="*/ 22 w 25"/>
                <a:gd name="T17" fmla="*/ 33 h 34"/>
                <a:gd name="T18" fmla="*/ 24 w 25"/>
                <a:gd name="T19" fmla="*/ 30 h 34"/>
                <a:gd name="T20" fmla="*/ 24 w 25"/>
                <a:gd name="T21" fmla="*/ 27 h 34"/>
                <a:gd name="T22" fmla="*/ 6 w 25"/>
                <a:gd name="T23" fmla="*/ 2 h 34"/>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5"/>
                <a:gd name="T37" fmla="*/ 0 h 34"/>
                <a:gd name="T38" fmla="*/ 25 w 25"/>
                <a:gd name="T39" fmla="*/ 34 h 34"/>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5" h="34">
                  <a:moveTo>
                    <a:pt x="6" y="2"/>
                  </a:moveTo>
                  <a:cubicBezTo>
                    <a:pt x="6" y="1"/>
                    <a:pt x="5" y="1"/>
                    <a:pt x="4" y="0"/>
                  </a:cubicBezTo>
                  <a:cubicBezTo>
                    <a:pt x="4" y="1"/>
                    <a:pt x="3" y="2"/>
                    <a:pt x="3" y="3"/>
                  </a:cubicBezTo>
                  <a:cubicBezTo>
                    <a:pt x="3" y="4"/>
                    <a:pt x="2" y="6"/>
                    <a:pt x="1" y="7"/>
                  </a:cubicBezTo>
                  <a:cubicBezTo>
                    <a:pt x="1" y="8"/>
                    <a:pt x="0" y="9"/>
                    <a:pt x="0" y="10"/>
                  </a:cubicBezTo>
                  <a:cubicBezTo>
                    <a:pt x="16" y="32"/>
                    <a:pt x="16" y="32"/>
                    <a:pt x="16" y="32"/>
                  </a:cubicBezTo>
                  <a:cubicBezTo>
                    <a:pt x="16" y="33"/>
                    <a:pt x="18" y="34"/>
                    <a:pt x="19" y="34"/>
                  </a:cubicBezTo>
                  <a:cubicBezTo>
                    <a:pt x="19" y="34"/>
                    <a:pt x="19" y="34"/>
                    <a:pt x="20" y="34"/>
                  </a:cubicBezTo>
                  <a:cubicBezTo>
                    <a:pt x="21" y="34"/>
                    <a:pt x="22" y="34"/>
                    <a:pt x="22" y="33"/>
                  </a:cubicBezTo>
                  <a:cubicBezTo>
                    <a:pt x="24" y="33"/>
                    <a:pt x="24" y="32"/>
                    <a:pt x="24" y="30"/>
                  </a:cubicBezTo>
                  <a:cubicBezTo>
                    <a:pt x="25" y="29"/>
                    <a:pt x="24" y="28"/>
                    <a:pt x="24" y="27"/>
                  </a:cubicBezTo>
                  <a:lnTo>
                    <a:pt x="6" y="2"/>
                  </a:ln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19" name="Freeform 879"/>
            <p:cNvSpPr>
              <a:spLocks noChangeArrowheads="1"/>
            </p:cNvSpPr>
            <p:nvPr/>
          </p:nvSpPr>
          <p:spPr bwMode="auto">
            <a:xfrm>
              <a:off x="15875" y="71437"/>
              <a:ext cx="112713" cy="101600"/>
            </a:xfrm>
            <a:custGeom>
              <a:avLst/>
              <a:gdLst>
                <a:gd name="T0" fmla="*/ 2 w 30"/>
                <a:gd name="T1" fmla="*/ 9 h 27"/>
                <a:gd name="T2" fmla="*/ 27 w 30"/>
                <a:gd name="T3" fmla="*/ 27 h 27"/>
                <a:gd name="T4" fmla="*/ 28 w 30"/>
                <a:gd name="T5" fmla="*/ 27 h 27"/>
                <a:gd name="T6" fmla="*/ 28 w 30"/>
                <a:gd name="T7" fmla="*/ 24 h 27"/>
                <a:gd name="T8" fmla="*/ 29 w 30"/>
                <a:gd name="T9" fmla="*/ 20 h 27"/>
                <a:gd name="T10" fmla="*/ 30 w 30"/>
                <a:gd name="T11" fmla="*/ 17 h 27"/>
                <a:gd name="T12" fmla="*/ 8 w 30"/>
                <a:gd name="T13" fmla="*/ 1 h 27"/>
                <a:gd name="T14" fmla="*/ 1 w 30"/>
                <a:gd name="T15" fmla="*/ 3 h 27"/>
                <a:gd name="T16" fmla="*/ 0 w 30"/>
                <a:gd name="T17" fmla="*/ 6 h 27"/>
                <a:gd name="T18" fmla="*/ 2 w 30"/>
                <a:gd name="T19" fmla="*/ 9 h 27"/>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0"/>
                <a:gd name="T31" fmla="*/ 0 h 27"/>
                <a:gd name="T32" fmla="*/ 30 w 30"/>
                <a:gd name="T33" fmla="*/ 27 h 27"/>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0" h="27">
                  <a:moveTo>
                    <a:pt x="2" y="9"/>
                  </a:moveTo>
                  <a:cubicBezTo>
                    <a:pt x="27" y="27"/>
                    <a:pt x="27" y="27"/>
                    <a:pt x="27" y="27"/>
                  </a:cubicBezTo>
                  <a:cubicBezTo>
                    <a:pt x="27" y="27"/>
                    <a:pt x="27" y="27"/>
                    <a:pt x="28" y="27"/>
                  </a:cubicBezTo>
                  <a:cubicBezTo>
                    <a:pt x="28" y="26"/>
                    <a:pt x="28" y="25"/>
                    <a:pt x="28" y="24"/>
                  </a:cubicBezTo>
                  <a:cubicBezTo>
                    <a:pt x="28" y="23"/>
                    <a:pt x="29" y="21"/>
                    <a:pt x="29" y="20"/>
                  </a:cubicBezTo>
                  <a:cubicBezTo>
                    <a:pt x="29" y="19"/>
                    <a:pt x="30" y="18"/>
                    <a:pt x="30" y="17"/>
                  </a:cubicBezTo>
                  <a:cubicBezTo>
                    <a:pt x="8" y="1"/>
                    <a:pt x="8" y="1"/>
                    <a:pt x="8" y="1"/>
                  </a:cubicBezTo>
                  <a:cubicBezTo>
                    <a:pt x="5" y="0"/>
                    <a:pt x="2" y="0"/>
                    <a:pt x="1" y="3"/>
                  </a:cubicBezTo>
                  <a:cubicBezTo>
                    <a:pt x="0" y="4"/>
                    <a:pt x="0" y="5"/>
                    <a:pt x="0" y="6"/>
                  </a:cubicBezTo>
                  <a:cubicBezTo>
                    <a:pt x="0" y="7"/>
                    <a:pt x="1" y="9"/>
                    <a:pt x="2" y="9"/>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0" name="Freeform 880"/>
            <p:cNvSpPr>
              <a:spLocks noChangeArrowheads="1"/>
            </p:cNvSpPr>
            <p:nvPr/>
          </p:nvSpPr>
          <p:spPr bwMode="auto">
            <a:xfrm>
              <a:off x="0" y="225425"/>
              <a:ext cx="120650" cy="55563"/>
            </a:xfrm>
            <a:custGeom>
              <a:avLst/>
              <a:gdLst>
                <a:gd name="T0" fmla="*/ 32 w 32"/>
                <a:gd name="T1" fmla="*/ 7 h 15"/>
                <a:gd name="T2" fmla="*/ 31 w 32"/>
                <a:gd name="T3" fmla="*/ 3 h 15"/>
                <a:gd name="T4" fmla="*/ 31 w 32"/>
                <a:gd name="T5" fmla="*/ 0 h 15"/>
                <a:gd name="T6" fmla="*/ 4 w 32"/>
                <a:gd name="T7" fmla="*/ 5 h 15"/>
                <a:gd name="T8" fmla="*/ 1 w 32"/>
                <a:gd name="T9" fmla="*/ 7 h 15"/>
                <a:gd name="T10" fmla="*/ 0 w 32"/>
                <a:gd name="T11" fmla="*/ 11 h 15"/>
                <a:gd name="T12" fmla="*/ 5 w 32"/>
                <a:gd name="T13" fmla="*/ 15 h 15"/>
                <a:gd name="T14" fmla="*/ 5 w 32"/>
                <a:gd name="T15" fmla="*/ 15 h 15"/>
                <a:gd name="T16" fmla="*/ 32 w 32"/>
                <a:gd name="T17" fmla="*/ 10 h 15"/>
                <a:gd name="T18" fmla="*/ 32 w 32"/>
                <a:gd name="T19" fmla="*/ 7 h 15"/>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 name="T30" fmla="*/ 0 w 32"/>
                <a:gd name="T31" fmla="*/ 0 h 15"/>
                <a:gd name="T32" fmla="*/ 32 w 32"/>
                <a:gd name="T33" fmla="*/ 15 h 15"/>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T30" t="T31" r="T32" b="T33"/>
              <a:pathLst>
                <a:path w="32" h="15">
                  <a:moveTo>
                    <a:pt x="32" y="7"/>
                  </a:moveTo>
                  <a:cubicBezTo>
                    <a:pt x="32" y="6"/>
                    <a:pt x="31" y="5"/>
                    <a:pt x="31" y="3"/>
                  </a:cubicBezTo>
                  <a:cubicBezTo>
                    <a:pt x="31" y="2"/>
                    <a:pt x="31" y="1"/>
                    <a:pt x="31" y="0"/>
                  </a:cubicBezTo>
                  <a:cubicBezTo>
                    <a:pt x="4" y="5"/>
                    <a:pt x="4" y="5"/>
                    <a:pt x="4" y="5"/>
                  </a:cubicBezTo>
                  <a:cubicBezTo>
                    <a:pt x="3" y="5"/>
                    <a:pt x="1" y="6"/>
                    <a:pt x="1" y="7"/>
                  </a:cubicBezTo>
                  <a:cubicBezTo>
                    <a:pt x="0" y="8"/>
                    <a:pt x="0" y="10"/>
                    <a:pt x="0" y="11"/>
                  </a:cubicBezTo>
                  <a:cubicBezTo>
                    <a:pt x="0" y="13"/>
                    <a:pt x="2" y="15"/>
                    <a:pt x="5" y="15"/>
                  </a:cubicBezTo>
                  <a:cubicBezTo>
                    <a:pt x="5" y="15"/>
                    <a:pt x="5" y="15"/>
                    <a:pt x="5" y="15"/>
                  </a:cubicBezTo>
                  <a:cubicBezTo>
                    <a:pt x="32" y="10"/>
                    <a:pt x="32" y="10"/>
                    <a:pt x="32" y="10"/>
                  </a:cubicBezTo>
                  <a:cubicBezTo>
                    <a:pt x="32" y="9"/>
                    <a:pt x="32" y="8"/>
                    <a:pt x="32" y="7"/>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1" name="Freeform 881"/>
            <p:cNvSpPr>
              <a:spLocks noChangeArrowheads="1"/>
            </p:cNvSpPr>
            <p:nvPr/>
          </p:nvSpPr>
          <p:spPr bwMode="auto">
            <a:xfrm>
              <a:off x="60325" y="307975"/>
              <a:ext cx="90488" cy="123825"/>
            </a:xfrm>
            <a:custGeom>
              <a:avLst/>
              <a:gdLst>
                <a:gd name="T0" fmla="*/ 21 w 24"/>
                <a:gd name="T1" fmla="*/ 2 h 33"/>
                <a:gd name="T2" fmla="*/ 20 w 24"/>
                <a:gd name="T3" fmla="*/ 0 h 33"/>
                <a:gd name="T4" fmla="*/ 18 w 24"/>
                <a:gd name="T5" fmla="*/ 1 h 33"/>
                <a:gd name="T6" fmla="*/ 1 w 24"/>
                <a:gd name="T7" fmla="*/ 26 h 33"/>
                <a:gd name="T8" fmla="*/ 0 w 24"/>
                <a:gd name="T9" fmla="*/ 29 h 33"/>
                <a:gd name="T10" fmla="*/ 2 w 24"/>
                <a:gd name="T11" fmla="*/ 32 h 33"/>
                <a:gd name="T12" fmla="*/ 5 w 24"/>
                <a:gd name="T13" fmla="*/ 33 h 33"/>
                <a:gd name="T14" fmla="*/ 6 w 24"/>
                <a:gd name="T15" fmla="*/ 33 h 33"/>
                <a:gd name="T16" fmla="*/ 9 w 24"/>
                <a:gd name="T17" fmla="*/ 31 h 33"/>
                <a:gd name="T18" fmla="*/ 24 w 24"/>
                <a:gd name="T19" fmla="*/ 10 h 33"/>
                <a:gd name="T20" fmla="*/ 23 w 24"/>
                <a:gd name="T21" fmla="*/ 7 h 33"/>
                <a:gd name="T22" fmla="*/ 21 w 24"/>
                <a:gd name="T23" fmla="*/ 2 h 3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24"/>
                <a:gd name="T37" fmla="*/ 0 h 33"/>
                <a:gd name="T38" fmla="*/ 24 w 24"/>
                <a:gd name="T39" fmla="*/ 33 h 3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24" h="33">
                  <a:moveTo>
                    <a:pt x="21" y="2"/>
                  </a:moveTo>
                  <a:cubicBezTo>
                    <a:pt x="20" y="1"/>
                    <a:pt x="20" y="1"/>
                    <a:pt x="20" y="0"/>
                  </a:cubicBezTo>
                  <a:cubicBezTo>
                    <a:pt x="19" y="0"/>
                    <a:pt x="18" y="0"/>
                    <a:pt x="18" y="1"/>
                  </a:cubicBezTo>
                  <a:cubicBezTo>
                    <a:pt x="1" y="26"/>
                    <a:pt x="1" y="26"/>
                    <a:pt x="1" y="26"/>
                  </a:cubicBezTo>
                  <a:cubicBezTo>
                    <a:pt x="0" y="27"/>
                    <a:pt x="0" y="28"/>
                    <a:pt x="0" y="29"/>
                  </a:cubicBezTo>
                  <a:cubicBezTo>
                    <a:pt x="0" y="31"/>
                    <a:pt x="1" y="32"/>
                    <a:pt x="2" y="32"/>
                  </a:cubicBezTo>
                  <a:cubicBezTo>
                    <a:pt x="3" y="33"/>
                    <a:pt x="4" y="33"/>
                    <a:pt x="5" y="33"/>
                  </a:cubicBezTo>
                  <a:cubicBezTo>
                    <a:pt x="5" y="33"/>
                    <a:pt x="5" y="33"/>
                    <a:pt x="6" y="33"/>
                  </a:cubicBezTo>
                  <a:cubicBezTo>
                    <a:pt x="7" y="33"/>
                    <a:pt x="8" y="32"/>
                    <a:pt x="9" y="31"/>
                  </a:cubicBezTo>
                  <a:cubicBezTo>
                    <a:pt x="24" y="10"/>
                    <a:pt x="24" y="10"/>
                    <a:pt x="24" y="10"/>
                  </a:cubicBezTo>
                  <a:cubicBezTo>
                    <a:pt x="23" y="9"/>
                    <a:pt x="23" y="8"/>
                    <a:pt x="23" y="7"/>
                  </a:cubicBezTo>
                  <a:cubicBezTo>
                    <a:pt x="22" y="5"/>
                    <a:pt x="21" y="4"/>
                    <a:pt x="21" y="2"/>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2" name="Freeform 882"/>
            <p:cNvSpPr>
              <a:spLocks noEditPoints="1" noChangeArrowheads="1"/>
            </p:cNvSpPr>
            <p:nvPr/>
          </p:nvSpPr>
          <p:spPr bwMode="auto">
            <a:xfrm>
              <a:off x="158750" y="0"/>
              <a:ext cx="419100" cy="506413"/>
            </a:xfrm>
            <a:custGeom>
              <a:avLst/>
              <a:gdLst>
                <a:gd name="T0" fmla="*/ 56 w 112"/>
                <a:gd name="T1" fmla="*/ 0 h 135"/>
                <a:gd name="T2" fmla="*/ 0 w 112"/>
                <a:gd name="T3" fmla="*/ 56 h 135"/>
                <a:gd name="T4" fmla="*/ 17 w 112"/>
                <a:gd name="T5" fmla="*/ 101 h 135"/>
                <a:gd name="T6" fmla="*/ 18 w 112"/>
                <a:gd name="T7" fmla="*/ 101 h 135"/>
                <a:gd name="T8" fmla="*/ 30 w 112"/>
                <a:gd name="T9" fmla="*/ 128 h 135"/>
                <a:gd name="T10" fmla="*/ 37 w 112"/>
                <a:gd name="T11" fmla="*/ 135 h 135"/>
                <a:gd name="T12" fmla="*/ 74 w 112"/>
                <a:gd name="T13" fmla="*/ 135 h 135"/>
                <a:gd name="T14" fmla="*/ 74 w 112"/>
                <a:gd name="T15" fmla="*/ 135 h 135"/>
                <a:gd name="T16" fmla="*/ 77 w 112"/>
                <a:gd name="T17" fmla="*/ 134 h 135"/>
                <a:gd name="T18" fmla="*/ 81 w 112"/>
                <a:gd name="T19" fmla="*/ 128 h 135"/>
                <a:gd name="T20" fmla="*/ 94 w 112"/>
                <a:gd name="T21" fmla="*/ 101 h 135"/>
                <a:gd name="T22" fmla="*/ 95 w 112"/>
                <a:gd name="T23" fmla="*/ 100 h 135"/>
                <a:gd name="T24" fmla="*/ 112 w 112"/>
                <a:gd name="T25" fmla="*/ 56 h 135"/>
                <a:gd name="T26" fmla="*/ 56 w 112"/>
                <a:gd name="T27" fmla="*/ 0 h 135"/>
                <a:gd name="T28" fmla="*/ 83 w 112"/>
                <a:gd name="T29" fmla="*/ 93 h 135"/>
                <a:gd name="T30" fmla="*/ 82 w 112"/>
                <a:gd name="T31" fmla="*/ 94 h 135"/>
                <a:gd name="T32" fmla="*/ 68 w 112"/>
                <a:gd name="T33" fmla="*/ 121 h 135"/>
                <a:gd name="T34" fmla="*/ 43 w 112"/>
                <a:gd name="T35" fmla="*/ 121 h 135"/>
                <a:gd name="T36" fmla="*/ 29 w 112"/>
                <a:gd name="T37" fmla="*/ 93 h 135"/>
                <a:gd name="T38" fmla="*/ 28 w 112"/>
                <a:gd name="T39" fmla="*/ 93 h 135"/>
                <a:gd name="T40" fmla="*/ 14 w 112"/>
                <a:gd name="T41" fmla="*/ 56 h 135"/>
                <a:gd name="T42" fmla="*/ 56 w 112"/>
                <a:gd name="T43" fmla="*/ 14 h 135"/>
                <a:gd name="T44" fmla="*/ 98 w 112"/>
                <a:gd name="T45" fmla="*/ 56 h 135"/>
                <a:gd name="T46" fmla="*/ 83 w 112"/>
                <a:gd name="T47" fmla="*/ 93 h 135"/>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w 112"/>
                <a:gd name="T73" fmla="*/ 0 h 135"/>
                <a:gd name="T74" fmla="*/ 112 w 112"/>
                <a:gd name="T75" fmla="*/ 135 h 135"/>
              </a:gdLst>
              <a:ahLst/>
              <a:cxnLst>
                <a:cxn ang="T48">
                  <a:pos x="T0" y="T1"/>
                </a:cxn>
                <a:cxn ang="T49">
                  <a:pos x="T2" y="T3"/>
                </a:cxn>
                <a:cxn ang="T50">
                  <a:pos x="T4" y="T5"/>
                </a:cxn>
                <a:cxn ang="T51">
                  <a:pos x="T6" y="T7"/>
                </a:cxn>
                <a:cxn ang="T52">
                  <a:pos x="T8" y="T9"/>
                </a:cxn>
                <a:cxn ang="T53">
                  <a:pos x="T10" y="T11"/>
                </a:cxn>
                <a:cxn ang="T54">
                  <a:pos x="T12" y="T13"/>
                </a:cxn>
                <a:cxn ang="T55">
                  <a:pos x="T14" y="T15"/>
                </a:cxn>
                <a:cxn ang="T56">
                  <a:pos x="T16" y="T17"/>
                </a:cxn>
                <a:cxn ang="T57">
                  <a:pos x="T18" y="T19"/>
                </a:cxn>
                <a:cxn ang="T58">
                  <a:pos x="T20" y="T21"/>
                </a:cxn>
                <a:cxn ang="T59">
                  <a:pos x="T22" y="T23"/>
                </a:cxn>
                <a:cxn ang="T60">
                  <a:pos x="T24" y="T25"/>
                </a:cxn>
                <a:cxn ang="T61">
                  <a:pos x="T26" y="T27"/>
                </a:cxn>
                <a:cxn ang="T62">
                  <a:pos x="T28" y="T29"/>
                </a:cxn>
                <a:cxn ang="T63">
                  <a:pos x="T30" y="T31"/>
                </a:cxn>
                <a:cxn ang="T64">
                  <a:pos x="T32" y="T33"/>
                </a:cxn>
                <a:cxn ang="T65">
                  <a:pos x="T34" y="T35"/>
                </a:cxn>
                <a:cxn ang="T66">
                  <a:pos x="T36" y="T37"/>
                </a:cxn>
                <a:cxn ang="T67">
                  <a:pos x="T38" y="T39"/>
                </a:cxn>
                <a:cxn ang="T68">
                  <a:pos x="T40" y="T41"/>
                </a:cxn>
                <a:cxn ang="T69">
                  <a:pos x="T42" y="T43"/>
                </a:cxn>
                <a:cxn ang="T70">
                  <a:pos x="T44" y="T45"/>
                </a:cxn>
                <a:cxn ang="T71">
                  <a:pos x="T46" y="T47"/>
                </a:cxn>
              </a:cxnLst>
              <a:rect l="T72" t="T73" r="T74" b="T75"/>
              <a:pathLst>
                <a:path w="112" h="135">
                  <a:moveTo>
                    <a:pt x="56" y="0"/>
                  </a:moveTo>
                  <a:cubicBezTo>
                    <a:pt x="25" y="0"/>
                    <a:pt x="0" y="25"/>
                    <a:pt x="0" y="56"/>
                  </a:cubicBezTo>
                  <a:cubicBezTo>
                    <a:pt x="0" y="71"/>
                    <a:pt x="6" y="88"/>
                    <a:pt x="17" y="101"/>
                  </a:cubicBezTo>
                  <a:cubicBezTo>
                    <a:pt x="17" y="101"/>
                    <a:pt x="17" y="101"/>
                    <a:pt x="18" y="101"/>
                  </a:cubicBezTo>
                  <a:cubicBezTo>
                    <a:pt x="21" y="106"/>
                    <a:pt x="30" y="119"/>
                    <a:pt x="30" y="128"/>
                  </a:cubicBezTo>
                  <a:cubicBezTo>
                    <a:pt x="30" y="132"/>
                    <a:pt x="33" y="135"/>
                    <a:pt x="37" y="135"/>
                  </a:cubicBezTo>
                  <a:cubicBezTo>
                    <a:pt x="74" y="135"/>
                    <a:pt x="74" y="135"/>
                    <a:pt x="74" y="135"/>
                  </a:cubicBezTo>
                  <a:cubicBezTo>
                    <a:pt x="74" y="135"/>
                    <a:pt x="74" y="135"/>
                    <a:pt x="74" y="135"/>
                  </a:cubicBezTo>
                  <a:cubicBezTo>
                    <a:pt x="75" y="135"/>
                    <a:pt x="76" y="135"/>
                    <a:pt x="77" y="134"/>
                  </a:cubicBezTo>
                  <a:cubicBezTo>
                    <a:pt x="80" y="133"/>
                    <a:pt x="81" y="131"/>
                    <a:pt x="81" y="128"/>
                  </a:cubicBezTo>
                  <a:cubicBezTo>
                    <a:pt x="81" y="120"/>
                    <a:pt x="89" y="108"/>
                    <a:pt x="94" y="101"/>
                  </a:cubicBezTo>
                  <a:cubicBezTo>
                    <a:pt x="94" y="101"/>
                    <a:pt x="95" y="101"/>
                    <a:pt x="95" y="100"/>
                  </a:cubicBezTo>
                  <a:cubicBezTo>
                    <a:pt x="105" y="87"/>
                    <a:pt x="112" y="71"/>
                    <a:pt x="112" y="56"/>
                  </a:cubicBezTo>
                  <a:cubicBezTo>
                    <a:pt x="112" y="25"/>
                    <a:pt x="87" y="0"/>
                    <a:pt x="56" y="0"/>
                  </a:cubicBezTo>
                  <a:close/>
                  <a:moveTo>
                    <a:pt x="83" y="93"/>
                  </a:moveTo>
                  <a:cubicBezTo>
                    <a:pt x="83" y="93"/>
                    <a:pt x="83" y="94"/>
                    <a:pt x="82" y="94"/>
                  </a:cubicBezTo>
                  <a:cubicBezTo>
                    <a:pt x="79" y="98"/>
                    <a:pt x="71" y="110"/>
                    <a:pt x="68" y="121"/>
                  </a:cubicBezTo>
                  <a:cubicBezTo>
                    <a:pt x="43" y="121"/>
                    <a:pt x="43" y="121"/>
                    <a:pt x="43" y="121"/>
                  </a:cubicBezTo>
                  <a:cubicBezTo>
                    <a:pt x="40" y="109"/>
                    <a:pt x="31" y="97"/>
                    <a:pt x="29" y="93"/>
                  </a:cubicBezTo>
                  <a:cubicBezTo>
                    <a:pt x="29" y="93"/>
                    <a:pt x="28" y="93"/>
                    <a:pt x="28" y="93"/>
                  </a:cubicBezTo>
                  <a:cubicBezTo>
                    <a:pt x="19" y="82"/>
                    <a:pt x="14" y="68"/>
                    <a:pt x="14" y="56"/>
                  </a:cubicBezTo>
                  <a:cubicBezTo>
                    <a:pt x="14" y="33"/>
                    <a:pt x="32" y="14"/>
                    <a:pt x="56" y="14"/>
                  </a:cubicBezTo>
                  <a:cubicBezTo>
                    <a:pt x="79" y="14"/>
                    <a:pt x="98" y="33"/>
                    <a:pt x="98" y="56"/>
                  </a:cubicBezTo>
                  <a:cubicBezTo>
                    <a:pt x="98" y="68"/>
                    <a:pt x="92" y="82"/>
                    <a:pt x="83" y="93"/>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23" name="Freeform 883"/>
            <p:cNvSpPr>
              <a:spLocks noChangeArrowheads="1"/>
            </p:cNvSpPr>
            <p:nvPr/>
          </p:nvSpPr>
          <p:spPr bwMode="auto">
            <a:xfrm>
              <a:off x="288925" y="547687"/>
              <a:ext cx="158750" cy="142875"/>
            </a:xfrm>
            <a:custGeom>
              <a:avLst/>
              <a:gdLst>
                <a:gd name="T0" fmla="*/ 36 w 42"/>
                <a:gd name="T1" fmla="*/ 0 h 38"/>
                <a:gd name="T2" fmla="*/ 5 w 42"/>
                <a:gd name="T3" fmla="*/ 0 h 38"/>
                <a:gd name="T4" fmla="*/ 0 w 42"/>
                <a:gd name="T5" fmla="*/ 6 h 38"/>
                <a:gd name="T6" fmla="*/ 0 w 42"/>
                <a:gd name="T7" fmla="*/ 27 h 38"/>
                <a:gd name="T8" fmla="*/ 5 w 42"/>
                <a:gd name="T9" fmla="*/ 33 h 38"/>
                <a:gd name="T10" fmla="*/ 10 w 42"/>
                <a:gd name="T11" fmla="*/ 33 h 38"/>
                <a:gd name="T12" fmla="*/ 13 w 42"/>
                <a:gd name="T13" fmla="*/ 36 h 38"/>
                <a:gd name="T14" fmla="*/ 17 w 42"/>
                <a:gd name="T15" fmla="*/ 38 h 38"/>
                <a:gd name="T16" fmla="*/ 24 w 42"/>
                <a:gd name="T17" fmla="*/ 38 h 38"/>
                <a:gd name="T18" fmla="*/ 28 w 42"/>
                <a:gd name="T19" fmla="*/ 36 h 38"/>
                <a:gd name="T20" fmla="*/ 31 w 42"/>
                <a:gd name="T21" fmla="*/ 33 h 38"/>
                <a:gd name="T22" fmla="*/ 36 w 42"/>
                <a:gd name="T23" fmla="*/ 33 h 38"/>
                <a:gd name="T24" fmla="*/ 42 w 42"/>
                <a:gd name="T25" fmla="*/ 27 h 38"/>
                <a:gd name="T26" fmla="*/ 42 w 42"/>
                <a:gd name="T27" fmla="*/ 6 h 38"/>
                <a:gd name="T28" fmla="*/ 36 w 42"/>
                <a:gd name="T29" fmla="*/ 0 h 38"/>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42"/>
                <a:gd name="T46" fmla="*/ 0 h 38"/>
                <a:gd name="T47" fmla="*/ 42 w 42"/>
                <a:gd name="T48" fmla="*/ 38 h 38"/>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42" h="38">
                  <a:moveTo>
                    <a:pt x="36" y="0"/>
                  </a:moveTo>
                  <a:cubicBezTo>
                    <a:pt x="5" y="0"/>
                    <a:pt x="5" y="0"/>
                    <a:pt x="5" y="0"/>
                  </a:cubicBezTo>
                  <a:cubicBezTo>
                    <a:pt x="2" y="0"/>
                    <a:pt x="0" y="3"/>
                    <a:pt x="0" y="6"/>
                  </a:cubicBezTo>
                  <a:cubicBezTo>
                    <a:pt x="0" y="27"/>
                    <a:pt x="0" y="27"/>
                    <a:pt x="0" y="27"/>
                  </a:cubicBezTo>
                  <a:cubicBezTo>
                    <a:pt x="0" y="30"/>
                    <a:pt x="2" y="33"/>
                    <a:pt x="5" y="33"/>
                  </a:cubicBezTo>
                  <a:cubicBezTo>
                    <a:pt x="10" y="33"/>
                    <a:pt x="10" y="33"/>
                    <a:pt x="10" y="33"/>
                  </a:cubicBezTo>
                  <a:cubicBezTo>
                    <a:pt x="13" y="36"/>
                    <a:pt x="13" y="36"/>
                    <a:pt x="13" y="36"/>
                  </a:cubicBezTo>
                  <a:cubicBezTo>
                    <a:pt x="14" y="37"/>
                    <a:pt x="16" y="38"/>
                    <a:pt x="17" y="38"/>
                  </a:cubicBezTo>
                  <a:cubicBezTo>
                    <a:pt x="24" y="38"/>
                    <a:pt x="24" y="38"/>
                    <a:pt x="24" y="38"/>
                  </a:cubicBezTo>
                  <a:cubicBezTo>
                    <a:pt x="26" y="38"/>
                    <a:pt x="27" y="37"/>
                    <a:pt x="28" y="36"/>
                  </a:cubicBezTo>
                  <a:cubicBezTo>
                    <a:pt x="31" y="33"/>
                    <a:pt x="31" y="33"/>
                    <a:pt x="31" y="33"/>
                  </a:cubicBezTo>
                  <a:cubicBezTo>
                    <a:pt x="36" y="33"/>
                    <a:pt x="36" y="33"/>
                    <a:pt x="36" y="33"/>
                  </a:cubicBezTo>
                  <a:cubicBezTo>
                    <a:pt x="39" y="33"/>
                    <a:pt x="42" y="30"/>
                    <a:pt x="42" y="27"/>
                  </a:cubicBezTo>
                  <a:cubicBezTo>
                    <a:pt x="42" y="6"/>
                    <a:pt x="42" y="6"/>
                    <a:pt x="42" y="6"/>
                  </a:cubicBezTo>
                  <a:cubicBezTo>
                    <a:pt x="42" y="3"/>
                    <a:pt x="39" y="0"/>
                    <a:pt x="36" y="0"/>
                  </a:cubicBezTo>
                  <a:close/>
                </a:path>
              </a:pathLst>
            </a:custGeom>
            <a:solidFill>
              <a:schemeClr val="bg1"/>
            </a:solidFill>
            <a:ln>
              <a:noFill/>
            </a:ln>
            <a:extLst>
              <a:ext uri="{91240B29-F687-4F45-9708-019B960494DF}">
                <a14:hiddenLine xmlns:a14="http://schemas.microsoft.com/office/drawing/2010/main" w="9525">
                  <a:solidFill>
                    <a:srgbClr val="000000"/>
                  </a:solidFill>
                  <a:bevel/>
                </a14:hiddenLine>
              </a:ext>
            </a:extLst>
          </p:spPr>
          <p:txBody>
            <a:bodyPr/>
            <a:lstStyle/>
            <a:p>
              <a:endParaRPr lang="zh-CN" altLang="zh-CN" sz="2400">
                <a:solidFill>
                  <a:schemeClr val="tx1">
                    <a:lumMod val="65000"/>
                    <a:lumOff val="35000"/>
                  </a:schemeClr>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24" name="矩形 23"/>
          <p:cNvSpPr>
            <a:spLocks noChangeArrowheads="1"/>
          </p:cNvSpPr>
          <p:nvPr/>
        </p:nvSpPr>
        <p:spPr bwMode="auto">
          <a:xfrm>
            <a:off x="6522423" y="1796843"/>
            <a:ext cx="3091187" cy="830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gn="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请在此处输入您的文本或者复制您的文本粘贴到此处，请在此处输入您的文本或者复制</a:t>
            </a:r>
            <a:endParaRPr lang="zh-CN" altLang="en-US" sz="2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5" name="矩形 24"/>
          <p:cNvSpPr>
            <a:spLocks noChangeArrowheads="1"/>
          </p:cNvSpPr>
          <p:nvPr/>
        </p:nvSpPr>
        <p:spPr bwMode="auto">
          <a:xfrm>
            <a:off x="6522423" y="2990367"/>
            <a:ext cx="3091187" cy="830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gn="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在此处输入您的文本或者复制您的文本粘贴到此处，请在此处输入您的文本或者复制</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6" name="矩形 25"/>
          <p:cNvSpPr>
            <a:spLocks noChangeArrowheads="1"/>
          </p:cNvSpPr>
          <p:nvPr/>
        </p:nvSpPr>
        <p:spPr bwMode="auto">
          <a:xfrm>
            <a:off x="6522423" y="4171193"/>
            <a:ext cx="3091187" cy="3359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gn="r"/>
            <a:r>
              <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rPr>
              <a:t> </a:t>
            </a:r>
            <a:endParaRPr lang="zh-CN" altLang="en-US"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7" name="矩形 26"/>
          <p:cNvSpPr>
            <a:spLocks noChangeArrowheads="1"/>
          </p:cNvSpPr>
          <p:nvPr/>
        </p:nvSpPr>
        <p:spPr bwMode="auto">
          <a:xfrm>
            <a:off x="6522423" y="5299645"/>
            <a:ext cx="3091187" cy="8309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1" tIns="45696" rIns="91391" bIns="45696">
            <a:spAutoFit/>
          </a:bodyPr>
          <a:lstStyle/>
          <a:p>
            <a:pPr algn="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在此处输入您的文本或者复制您的文本粘贴到此处，请在此处输入您的文本或者复制</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8" name="TextBox 27"/>
          <p:cNvSpPr txBox="1"/>
          <p:nvPr/>
        </p:nvSpPr>
        <p:spPr>
          <a:xfrm>
            <a:off x="3549997" y="3190195"/>
            <a:ext cx="1313081" cy="1446501"/>
          </a:xfrm>
          <a:prstGeom prst="rect">
            <a:avLst/>
          </a:prstGeom>
          <a:noFill/>
        </p:spPr>
        <p:txBody>
          <a:bodyPr wrap="none" lIns="91391" tIns="45696" rIns="91391" bIns="45696" rtlCol="0">
            <a:spAutoFit/>
          </a:bodyPr>
          <a:lstStyle/>
          <a:p>
            <a:pPr algn="ctr"/>
            <a:r>
              <a:rPr lang="zh-CN" altLang="en-US" sz="4400" dirty="0">
                <a:solidFill>
                  <a:schemeClr val="tx1">
                    <a:lumMod val="65000"/>
                    <a:lumOff val="35000"/>
                  </a:schemeClr>
                </a:solidFill>
                <a:latin typeface="微软雅黑" panose="020B0503020204020204" pitchFamily="34" charset="-122"/>
                <a:ea typeface="微软雅黑" panose="020B0503020204020204" pitchFamily="34" charset="-122"/>
              </a:rPr>
              <a:t>输入</a:t>
            </a:r>
            <a:endParaRPr lang="en-US" altLang="zh-CN" sz="44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4400" dirty="0">
                <a:solidFill>
                  <a:schemeClr val="tx1">
                    <a:lumMod val="65000"/>
                    <a:lumOff val="35000"/>
                  </a:schemeClr>
                </a:solidFill>
                <a:latin typeface="微软雅黑" panose="020B0503020204020204" pitchFamily="34" charset="-122"/>
                <a:ea typeface="微软雅黑" panose="020B0503020204020204" pitchFamily="34" charset="-122"/>
              </a:rPr>
              <a:t>标题</a:t>
            </a:r>
            <a:endParaRPr lang="zh-CN" altLang="en-US" sz="44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nvGrpSpPr>
          <p:cNvPr id="29" name="组合 28"/>
          <p:cNvGrpSpPr/>
          <p:nvPr/>
        </p:nvGrpSpPr>
        <p:grpSpPr>
          <a:xfrm>
            <a:off x="1775526" y="1604800"/>
            <a:ext cx="4699727" cy="4609033"/>
            <a:chOff x="1083121" y="1628006"/>
            <a:chExt cx="4702175" cy="4610100"/>
          </a:xfrm>
        </p:grpSpPr>
        <p:sp>
          <p:nvSpPr>
            <p:cNvPr id="30" name="椭圆 6"/>
            <p:cNvSpPr>
              <a:spLocks noChangeArrowheads="1"/>
            </p:cNvSpPr>
            <p:nvPr/>
          </p:nvSpPr>
          <p:spPr bwMode="auto">
            <a:xfrm>
              <a:off x="1083121" y="3318693"/>
              <a:ext cx="1373188" cy="1373188"/>
            </a:xfrm>
            <a:prstGeom prst="ellipse">
              <a:avLst/>
            </a:prstGeom>
            <a:gradFill>
              <a:gsLst>
                <a:gs pos="0">
                  <a:schemeClr val="accent1">
                    <a:lumMod val="75000"/>
                  </a:schemeClr>
                </a:gs>
                <a:gs pos="100000">
                  <a:schemeClr val="accent1"/>
                </a:gs>
              </a:gsLst>
              <a:lin ang="5400000" scaled="0"/>
            </a:gradFill>
            <a:ln w="25400" cap="flat" cmpd="sng">
              <a:gradFill>
                <a:gsLst>
                  <a:gs pos="0">
                    <a:schemeClr val="accent1">
                      <a:lumMod val="75000"/>
                    </a:schemeClr>
                  </a:gs>
                  <a:gs pos="100000">
                    <a:schemeClr val="accent1">
                      <a:lumMod val="75000"/>
                    </a:schemeClr>
                  </a:gs>
                </a:gsLst>
                <a:lin ang="5400000" scaled="0"/>
              </a:gradFill>
              <a:bevel/>
            </a:ln>
            <a:effectLst>
              <a:outerShdw blurRad="228600" dist="228600" dir="5400000" algn="ctr">
                <a:srgbClr val="000000">
                  <a:alpha val="30000"/>
                </a:srgbClr>
              </a:outerShdw>
            </a:effectLst>
          </p:spPr>
          <p:txBody>
            <a:bodyPr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1" name="椭圆 7"/>
            <p:cNvSpPr>
              <a:spLocks noChangeArrowheads="1"/>
            </p:cNvSpPr>
            <p:nvPr/>
          </p:nvSpPr>
          <p:spPr bwMode="auto">
            <a:xfrm>
              <a:off x="2737296" y="1628006"/>
              <a:ext cx="1373188" cy="1373187"/>
            </a:xfrm>
            <a:prstGeom prst="ellipse">
              <a:avLst/>
            </a:prstGeom>
            <a:gradFill>
              <a:gsLst>
                <a:gs pos="0">
                  <a:schemeClr val="accent3">
                    <a:lumMod val="75000"/>
                  </a:schemeClr>
                </a:gs>
                <a:gs pos="100000">
                  <a:schemeClr val="accent3"/>
                </a:gs>
              </a:gsLst>
              <a:lin ang="5400000" scaled="1"/>
            </a:gradFill>
            <a:ln w="25400" cap="flat" cmpd="sng">
              <a:gradFill>
                <a:gsLst>
                  <a:gs pos="0">
                    <a:schemeClr val="accent3"/>
                  </a:gs>
                  <a:gs pos="100000">
                    <a:schemeClr val="accent3">
                      <a:lumMod val="75000"/>
                    </a:schemeClr>
                  </a:gs>
                </a:gsLst>
                <a:lin ang="5400000" scaled="0"/>
              </a:gradFill>
              <a:bevel/>
            </a:ln>
            <a:effectLst>
              <a:outerShdw blurRad="228600" dist="228600" dir="5400000" algn="ctr">
                <a:srgbClr val="000000">
                  <a:alpha val="30000"/>
                </a:srgbClr>
              </a:outerShdw>
            </a:effectLst>
          </p:spPr>
          <p:txBody>
            <a:bodyPr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2" name="椭圆 8"/>
            <p:cNvSpPr>
              <a:spLocks noChangeArrowheads="1"/>
            </p:cNvSpPr>
            <p:nvPr/>
          </p:nvSpPr>
          <p:spPr bwMode="auto">
            <a:xfrm>
              <a:off x="4410521" y="3318693"/>
              <a:ext cx="1374775" cy="1373188"/>
            </a:xfrm>
            <a:prstGeom prst="ellipse">
              <a:avLst/>
            </a:prstGeom>
            <a:gradFill>
              <a:gsLst>
                <a:gs pos="0">
                  <a:schemeClr val="accent2">
                    <a:lumMod val="75000"/>
                  </a:schemeClr>
                </a:gs>
                <a:gs pos="100000">
                  <a:schemeClr val="accent2"/>
                </a:gs>
              </a:gsLst>
              <a:lin ang="5400000" scaled="0"/>
            </a:gradFill>
            <a:ln w="25400" cap="flat" cmpd="sng">
              <a:gradFill>
                <a:gsLst>
                  <a:gs pos="0">
                    <a:schemeClr val="accent2"/>
                  </a:gs>
                  <a:gs pos="100000">
                    <a:schemeClr val="accent2">
                      <a:lumMod val="75000"/>
                    </a:schemeClr>
                  </a:gs>
                </a:gsLst>
                <a:lin ang="5400000" scaled="0"/>
              </a:gradFill>
              <a:bevel/>
            </a:ln>
            <a:effectLst>
              <a:outerShdw blurRad="228600" dist="228600" dir="5400000" algn="ctr">
                <a:srgbClr val="000000">
                  <a:alpha val="30000"/>
                </a:srgbClr>
              </a:outerShdw>
            </a:effectLst>
          </p:spPr>
          <p:txBody>
            <a:bodyPr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3" name="椭圆 9"/>
            <p:cNvSpPr>
              <a:spLocks noChangeArrowheads="1"/>
            </p:cNvSpPr>
            <p:nvPr/>
          </p:nvSpPr>
          <p:spPr bwMode="auto">
            <a:xfrm>
              <a:off x="2772221" y="4864918"/>
              <a:ext cx="1373188" cy="1373188"/>
            </a:xfrm>
            <a:prstGeom prst="ellipse">
              <a:avLst/>
            </a:prstGeom>
            <a:gradFill>
              <a:gsLst>
                <a:gs pos="0">
                  <a:schemeClr val="accent5">
                    <a:lumMod val="75000"/>
                  </a:schemeClr>
                </a:gs>
                <a:gs pos="100000">
                  <a:schemeClr val="accent5"/>
                </a:gs>
              </a:gsLst>
              <a:lin ang="5400000" scaled="0"/>
            </a:gradFill>
            <a:ln w="25400" cap="flat" cmpd="sng">
              <a:gradFill>
                <a:gsLst>
                  <a:gs pos="0">
                    <a:schemeClr val="accent5"/>
                  </a:gs>
                  <a:gs pos="100000">
                    <a:schemeClr val="accent5">
                      <a:lumMod val="75000"/>
                    </a:schemeClr>
                  </a:gs>
                </a:gsLst>
                <a:lin ang="5400000" scaled="0"/>
              </a:gradFill>
              <a:bevel/>
            </a:ln>
            <a:effectLst>
              <a:outerShdw blurRad="228600" dist="228600" dir="5400000" algn="ctr">
                <a:srgbClr val="000000">
                  <a:alpha val="30000"/>
                </a:srgbClr>
              </a:outerShdw>
            </a:effectLst>
          </p:spPr>
          <p:txBody>
            <a:bodyPr anchor="ctr"/>
            <a:lstStyle/>
            <a:p>
              <a:pPr algn="ctr"/>
              <a:endParaRPr lang="zh-CN" altLang="zh-CN" sz="240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4" name="矩形 33"/>
            <p:cNvSpPr>
              <a:spLocks noChangeArrowheads="1"/>
            </p:cNvSpPr>
            <p:nvPr/>
          </p:nvSpPr>
          <p:spPr bwMode="auto">
            <a:xfrm>
              <a:off x="1257798" y="3616139"/>
              <a:ext cx="1007532" cy="74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认识不</a:t>
              </a:r>
              <a:endParaRPr lang="en-US" altLang="zh-CN"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足之二</a:t>
              </a:r>
              <a:endParaRPr lang="zh-CN" altLang="en-US"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5" name="矩形 34"/>
            <p:cNvSpPr>
              <a:spLocks noChangeArrowheads="1"/>
            </p:cNvSpPr>
            <p:nvPr/>
          </p:nvSpPr>
          <p:spPr bwMode="auto">
            <a:xfrm>
              <a:off x="4545236" y="3616139"/>
              <a:ext cx="1191582" cy="74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认识不足之三</a:t>
              </a:r>
              <a:endParaRPr lang="zh-CN" altLang="en-US"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6" name="矩形 35"/>
            <p:cNvSpPr>
              <a:spLocks noChangeArrowheads="1"/>
            </p:cNvSpPr>
            <p:nvPr/>
          </p:nvSpPr>
          <p:spPr bwMode="auto">
            <a:xfrm>
              <a:off x="2858815" y="1962537"/>
              <a:ext cx="1108389" cy="74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认识不足之一</a:t>
              </a:r>
              <a:endParaRPr lang="zh-CN" altLang="en-US"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sp>
          <p:nvSpPr>
            <p:cNvPr id="37" name="矩形 36"/>
            <p:cNvSpPr>
              <a:spLocks noChangeArrowheads="1"/>
            </p:cNvSpPr>
            <p:nvPr/>
          </p:nvSpPr>
          <p:spPr bwMode="auto">
            <a:xfrm>
              <a:off x="2955048" y="5162365"/>
              <a:ext cx="1007532" cy="7489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p>
              <a:pPr algn="ctr"/>
              <a:r>
                <a:rPr lang="zh-CN" altLang="en-US"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认识不</a:t>
              </a:r>
              <a:endParaRPr lang="en-US" altLang="zh-CN"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a:p>
              <a:pPr algn="ctr"/>
              <a:r>
                <a:rPr lang="zh-CN" altLang="en-US"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rPr>
                <a:t>足之四</a:t>
              </a:r>
              <a:endParaRPr lang="zh-CN" altLang="en-US" sz="2135" dirty="0">
                <a:solidFill>
                  <a:schemeClr val="bg1"/>
                </a:solidFill>
                <a:latin typeface="微软雅黑" panose="020B0503020204020204" pitchFamily="34" charset="-122"/>
                <a:ea typeface="微软雅黑" panose="020B0503020204020204" pitchFamily="34" charset="-122"/>
                <a:sym typeface="宋体" panose="02010600030101010101" pitchFamily="2" charset="-122"/>
              </a:endParaRPr>
            </a:p>
          </p:txBody>
        </p:sp>
      </p:grpSp>
      <p:sp>
        <p:nvSpPr>
          <p:cNvPr id="38" name="标题 3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8"/>
                                        </p:tgtEl>
                                        <p:attrNameLst>
                                          <p:attrName>style.visibility</p:attrName>
                                        </p:attrNameLst>
                                      </p:cBhvr>
                                      <p:to>
                                        <p:strVal val="visible"/>
                                      </p:to>
                                    </p:set>
                                    <p:anim calcmode="lin" valueType="num">
                                      <p:cBhvr>
                                        <p:cTn id="13" dur="500" fill="hold"/>
                                        <p:tgtEl>
                                          <p:spTgt spid="28"/>
                                        </p:tgtEl>
                                        <p:attrNameLst>
                                          <p:attrName>ppt_w</p:attrName>
                                        </p:attrNameLst>
                                      </p:cBhvr>
                                      <p:tavLst>
                                        <p:tav tm="0">
                                          <p:val>
                                            <p:fltVal val="0"/>
                                          </p:val>
                                        </p:tav>
                                        <p:tav tm="100000">
                                          <p:val>
                                            <p:strVal val="#ppt_w"/>
                                          </p:val>
                                        </p:tav>
                                      </p:tavLst>
                                    </p:anim>
                                    <p:anim calcmode="lin" valueType="num">
                                      <p:cBhvr>
                                        <p:cTn id="14" dur="500" fill="hold"/>
                                        <p:tgtEl>
                                          <p:spTgt spid="28"/>
                                        </p:tgtEl>
                                        <p:attrNameLst>
                                          <p:attrName>ppt_h</p:attrName>
                                        </p:attrNameLst>
                                      </p:cBhvr>
                                      <p:tavLst>
                                        <p:tav tm="0">
                                          <p:val>
                                            <p:fltVal val="0"/>
                                          </p:val>
                                        </p:tav>
                                        <p:tav tm="100000">
                                          <p:val>
                                            <p:strVal val="#ppt_h"/>
                                          </p:val>
                                        </p:tav>
                                      </p:tavLst>
                                    </p:anim>
                                    <p:animEffect transition="in" filter="fade">
                                      <p:cBhvr>
                                        <p:cTn id="15" dur="500"/>
                                        <p:tgtEl>
                                          <p:spTgt spid="28"/>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 calcmode="lin" valueType="num">
                                      <p:cBhvr>
                                        <p:cTn id="19" dur="1000" fill="hold"/>
                                        <p:tgtEl>
                                          <p:spTgt spid="4"/>
                                        </p:tgtEl>
                                        <p:attrNameLst>
                                          <p:attrName>ppt_w</p:attrName>
                                        </p:attrNameLst>
                                      </p:cBhvr>
                                      <p:tavLst>
                                        <p:tav tm="0">
                                          <p:val>
                                            <p:fltVal val="0"/>
                                          </p:val>
                                        </p:tav>
                                        <p:tav tm="100000">
                                          <p:val>
                                            <p:strVal val="#ppt_w"/>
                                          </p:val>
                                        </p:tav>
                                      </p:tavLst>
                                    </p:anim>
                                    <p:anim calcmode="lin" valueType="num">
                                      <p:cBhvr>
                                        <p:cTn id="20" dur="1000" fill="hold"/>
                                        <p:tgtEl>
                                          <p:spTgt spid="4"/>
                                        </p:tgtEl>
                                        <p:attrNameLst>
                                          <p:attrName>ppt_h</p:attrName>
                                        </p:attrNameLst>
                                      </p:cBhvr>
                                      <p:tavLst>
                                        <p:tav tm="0">
                                          <p:val>
                                            <p:fltVal val="0"/>
                                          </p:val>
                                        </p:tav>
                                        <p:tav tm="100000">
                                          <p:val>
                                            <p:strVal val="#ppt_h"/>
                                          </p:val>
                                        </p:tav>
                                      </p:tavLst>
                                    </p:anim>
                                    <p:animEffect transition="in" filter="fade">
                                      <p:cBhvr>
                                        <p:cTn id="21" dur="1000"/>
                                        <p:tgtEl>
                                          <p:spTgt spid="4"/>
                                        </p:tgtEl>
                                      </p:cBhvr>
                                    </p:animEffect>
                                  </p:childTnLst>
                                </p:cTn>
                              </p:par>
                            </p:childTnLst>
                          </p:cTn>
                        </p:par>
                        <p:par>
                          <p:cTn id="22" fill="hold">
                            <p:stCondLst>
                              <p:cond delay="2000"/>
                            </p:stCondLst>
                            <p:childTnLst>
                              <p:par>
                                <p:cTn id="23" presetID="53" presetClass="entr" presetSubtype="16" fill="hold" grpId="0" nodeType="afterEffect">
                                  <p:stCondLst>
                                    <p:cond delay="0"/>
                                  </p:stCondLst>
                                  <p:childTnLst>
                                    <p:set>
                                      <p:cBhvr>
                                        <p:cTn id="24" dur="1" fill="hold">
                                          <p:stCondLst>
                                            <p:cond delay="0"/>
                                          </p:stCondLst>
                                        </p:cTn>
                                        <p:tgtEl>
                                          <p:spTgt spid="5"/>
                                        </p:tgtEl>
                                        <p:attrNameLst>
                                          <p:attrName>style.visibility</p:attrName>
                                        </p:attrNameLst>
                                      </p:cBhvr>
                                      <p:to>
                                        <p:strVal val="visible"/>
                                      </p:to>
                                    </p:set>
                                    <p:anim calcmode="lin" valueType="num">
                                      <p:cBhvr>
                                        <p:cTn id="25" dur="1000" fill="hold"/>
                                        <p:tgtEl>
                                          <p:spTgt spid="5"/>
                                        </p:tgtEl>
                                        <p:attrNameLst>
                                          <p:attrName>ppt_w</p:attrName>
                                        </p:attrNameLst>
                                      </p:cBhvr>
                                      <p:tavLst>
                                        <p:tav tm="0">
                                          <p:val>
                                            <p:fltVal val="0"/>
                                          </p:val>
                                        </p:tav>
                                        <p:tav tm="100000">
                                          <p:val>
                                            <p:strVal val="#ppt_w"/>
                                          </p:val>
                                        </p:tav>
                                      </p:tavLst>
                                    </p:anim>
                                    <p:anim calcmode="lin" valueType="num">
                                      <p:cBhvr>
                                        <p:cTn id="26" dur="1000" fill="hold"/>
                                        <p:tgtEl>
                                          <p:spTgt spid="5"/>
                                        </p:tgtEl>
                                        <p:attrNameLst>
                                          <p:attrName>ppt_h</p:attrName>
                                        </p:attrNameLst>
                                      </p:cBhvr>
                                      <p:tavLst>
                                        <p:tav tm="0">
                                          <p:val>
                                            <p:fltVal val="0"/>
                                          </p:val>
                                        </p:tav>
                                        <p:tav tm="100000">
                                          <p:val>
                                            <p:strVal val="#ppt_h"/>
                                          </p:val>
                                        </p:tav>
                                      </p:tavLst>
                                    </p:anim>
                                    <p:animEffect transition="in" filter="fade">
                                      <p:cBhvr>
                                        <p:cTn id="27" dur="1000"/>
                                        <p:tgtEl>
                                          <p:spTgt spid="5"/>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29"/>
                                        </p:tgtEl>
                                        <p:attrNameLst>
                                          <p:attrName>style.visibility</p:attrName>
                                        </p:attrNameLst>
                                      </p:cBhvr>
                                      <p:to>
                                        <p:strVal val="visible"/>
                                      </p:to>
                                    </p:set>
                                    <p:anim calcmode="lin" valueType="num">
                                      <p:cBhvr>
                                        <p:cTn id="31" dur="1000" fill="hold"/>
                                        <p:tgtEl>
                                          <p:spTgt spid="29"/>
                                        </p:tgtEl>
                                        <p:attrNameLst>
                                          <p:attrName>ppt_w</p:attrName>
                                        </p:attrNameLst>
                                      </p:cBhvr>
                                      <p:tavLst>
                                        <p:tav tm="0">
                                          <p:val>
                                            <p:fltVal val="0"/>
                                          </p:val>
                                        </p:tav>
                                        <p:tav tm="100000">
                                          <p:val>
                                            <p:strVal val="#ppt_w"/>
                                          </p:val>
                                        </p:tav>
                                      </p:tavLst>
                                    </p:anim>
                                    <p:anim calcmode="lin" valueType="num">
                                      <p:cBhvr>
                                        <p:cTn id="32" dur="1000" fill="hold"/>
                                        <p:tgtEl>
                                          <p:spTgt spid="29"/>
                                        </p:tgtEl>
                                        <p:attrNameLst>
                                          <p:attrName>ppt_h</p:attrName>
                                        </p:attrNameLst>
                                      </p:cBhvr>
                                      <p:tavLst>
                                        <p:tav tm="0">
                                          <p:val>
                                            <p:fltVal val="0"/>
                                          </p:val>
                                        </p:tav>
                                        <p:tav tm="100000">
                                          <p:val>
                                            <p:strVal val="#ppt_h"/>
                                          </p:val>
                                        </p:tav>
                                      </p:tavLst>
                                    </p:anim>
                                    <p:animEffect transition="in" filter="fade">
                                      <p:cBhvr>
                                        <p:cTn id="33" dur="1000"/>
                                        <p:tgtEl>
                                          <p:spTgt spid="29"/>
                                        </p:tgtEl>
                                      </p:cBhvr>
                                    </p:animEffect>
                                  </p:childTnLst>
                                </p:cTn>
                              </p:par>
                            </p:childTnLst>
                          </p:cTn>
                        </p:par>
                        <p:par>
                          <p:cTn id="34" fill="hold">
                            <p:stCondLst>
                              <p:cond delay="4000"/>
                            </p:stCondLst>
                            <p:childTnLst>
                              <p:par>
                                <p:cTn id="35" presetID="2" presetClass="entr" presetSubtype="2"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 calcmode="lin" valueType="num">
                                      <p:cBhvr additive="base">
                                        <p:cTn id="37" dur="500" fill="hold"/>
                                        <p:tgtEl>
                                          <p:spTgt spid="6"/>
                                        </p:tgtEl>
                                        <p:attrNameLst>
                                          <p:attrName>ppt_x</p:attrName>
                                        </p:attrNameLst>
                                      </p:cBhvr>
                                      <p:tavLst>
                                        <p:tav tm="0">
                                          <p:val>
                                            <p:strVal val="1+#ppt_w/2"/>
                                          </p:val>
                                        </p:tav>
                                        <p:tav tm="100000">
                                          <p:val>
                                            <p:strVal val="#ppt_x"/>
                                          </p:val>
                                        </p:tav>
                                      </p:tavLst>
                                    </p:anim>
                                    <p:anim calcmode="lin" valueType="num">
                                      <p:cBhvr additive="base">
                                        <p:cTn id="38" dur="500" fill="hold"/>
                                        <p:tgtEl>
                                          <p:spTgt spid="6"/>
                                        </p:tgtEl>
                                        <p:attrNameLst>
                                          <p:attrName>ppt_y</p:attrName>
                                        </p:attrNameLst>
                                      </p:cBhvr>
                                      <p:tavLst>
                                        <p:tav tm="0">
                                          <p:val>
                                            <p:strVal val="#ppt_y"/>
                                          </p:val>
                                        </p:tav>
                                        <p:tav tm="100000">
                                          <p:val>
                                            <p:strVal val="#ppt_y"/>
                                          </p:val>
                                        </p:tav>
                                      </p:tavLst>
                                    </p:anim>
                                  </p:childTnLst>
                                </p:cTn>
                              </p:par>
                              <p:par>
                                <p:cTn id="39" presetID="2" presetClass="entr" presetSubtype="2"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 calcmode="lin" valueType="num">
                                      <p:cBhvr additive="base">
                                        <p:cTn id="41" dur="500" fill="hold"/>
                                        <p:tgtEl>
                                          <p:spTgt spid="7"/>
                                        </p:tgtEl>
                                        <p:attrNameLst>
                                          <p:attrName>ppt_x</p:attrName>
                                        </p:attrNameLst>
                                      </p:cBhvr>
                                      <p:tavLst>
                                        <p:tav tm="0">
                                          <p:val>
                                            <p:strVal val="1+#ppt_w/2"/>
                                          </p:val>
                                        </p:tav>
                                        <p:tav tm="100000">
                                          <p:val>
                                            <p:strVal val="#ppt_x"/>
                                          </p:val>
                                        </p:tav>
                                      </p:tavLst>
                                    </p:anim>
                                    <p:anim calcmode="lin" valueType="num">
                                      <p:cBhvr additive="base">
                                        <p:cTn id="42" dur="500" fill="hold"/>
                                        <p:tgtEl>
                                          <p:spTgt spid="7"/>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additive="base">
                                        <p:cTn id="45" dur="500" fill="hold"/>
                                        <p:tgtEl>
                                          <p:spTgt spid="8"/>
                                        </p:tgtEl>
                                        <p:attrNameLst>
                                          <p:attrName>ppt_x</p:attrName>
                                        </p:attrNameLst>
                                      </p:cBhvr>
                                      <p:tavLst>
                                        <p:tav tm="0">
                                          <p:val>
                                            <p:strVal val="1+#ppt_w/2"/>
                                          </p:val>
                                        </p:tav>
                                        <p:tav tm="100000">
                                          <p:val>
                                            <p:strVal val="#ppt_x"/>
                                          </p:val>
                                        </p:tav>
                                      </p:tavLst>
                                    </p:anim>
                                    <p:anim calcmode="lin" valueType="num">
                                      <p:cBhvr additive="base">
                                        <p:cTn id="46" dur="500" fill="hold"/>
                                        <p:tgtEl>
                                          <p:spTgt spid="8"/>
                                        </p:tgtEl>
                                        <p:attrNameLst>
                                          <p:attrName>ppt_y</p:attrName>
                                        </p:attrNameLst>
                                      </p:cBhvr>
                                      <p:tavLst>
                                        <p:tav tm="0">
                                          <p:val>
                                            <p:strVal val="#ppt_y"/>
                                          </p:val>
                                        </p:tav>
                                        <p:tav tm="100000">
                                          <p:val>
                                            <p:strVal val="#ppt_y"/>
                                          </p:val>
                                        </p:tav>
                                      </p:tavLst>
                                    </p:anim>
                                  </p:childTnLst>
                                </p:cTn>
                              </p:par>
                              <p:par>
                                <p:cTn id="47" presetID="2" presetClass="entr" presetSubtype="2" fill="hold" grpId="0" nodeType="withEffect">
                                  <p:stCondLst>
                                    <p:cond delay="0"/>
                                  </p:stCondLst>
                                  <p:childTnLst>
                                    <p:set>
                                      <p:cBhvr>
                                        <p:cTn id="48" dur="1" fill="hold">
                                          <p:stCondLst>
                                            <p:cond delay="0"/>
                                          </p:stCondLst>
                                        </p:cTn>
                                        <p:tgtEl>
                                          <p:spTgt spid="9"/>
                                        </p:tgtEl>
                                        <p:attrNameLst>
                                          <p:attrName>style.visibility</p:attrName>
                                        </p:attrNameLst>
                                      </p:cBhvr>
                                      <p:to>
                                        <p:strVal val="visible"/>
                                      </p:to>
                                    </p:set>
                                    <p:anim calcmode="lin" valueType="num">
                                      <p:cBhvr additive="base">
                                        <p:cTn id="49" dur="500" fill="hold"/>
                                        <p:tgtEl>
                                          <p:spTgt spid="9"/>
                                        </p:tgtEl>
                                        <p:attrNameLst>
                                          <p:attrName>ppt_x</p:attrName>
                                        </p:attrNameLst>
                                      </p:cBhvr>
                                      <p:tavLst>
                                        <p:tav tm="0">
                                          <p:val>
                                            <p:strVal val="1+#ppt_w/2"/>
                                          </p:val>
                                        </p:tav>
                                        <p:tav tm="100000">
                                          <p:val>
                                            <p:strVal val="#ppt_x"/>
                                          </p:val>
                                        </p:tav>
                                      </p:tavLst>
                                    </p:anim>
                                    <p:anim calcmode="lin" valueType="num">
                                      <p:cBhvr additive="base">
                                        <p:cTn id="50" dur="500" fill="hold"/>
                                        <p:tgtEl>
                                          <p:spTgt spid="9"/>
                                        </p:tgtEl>
                                        <p:attrNameLst>
                                          <p:attrName>ppt_y</p:attrName>
                                        </p:attrNameLst>
                                      </p:cBhvr>
                                      <p:tavLst>
                                        <p:tav tm="0">
                                          <p:val>
                                            <p:strVal val="#ppt_y"/>
                                          </p:val>
                                        </p:tav>
                                        <p:tav tm="100000">
                                          <p:val>
                                            <p:strVal val="#ppt_y"/>
                                          </p:val>
                                        </p:tav>
                                      </p:tavLst>
                                    </p:anim>
                                  </p:childTnLst>
                                </p:cTn>
                              </p:par>
                              <p:par>
                                <p:cTn id="51" presetID="2" presetClass="entr" presetSubtype="2" fill="hold" grpId="0" nodeType="withEffect">
                                  <p:stCondLst>
                                    <p:cond delay="0"/>
                                  </p:stCondLst>
                                  <p:childTnLst>
                                    <p:set>
                                      <p:cBhvr>
                                        <p:cTn id="52" dur="1" fill="hold">
                                          <p:stCondLst>
                                            <p:cond delay="0"/>
                                          </p:stCondLst>
                                        </p:cTn>
                                        <p:tgtEl>
                                          <p:spTgt spid="10"/>
                                        </p:tgtEl>
                                        <p:attrNameLst>
                                          <p:attrName>style.visibility</p:attrName>
                                        </p:attrNameLst>
                                      </p:cBhvr>
                                      <p:to>
                                        <p:strVal val="visible"/>
                                      </p:to>
                                    </p:set>
                                    <p:anim calcmode="lin" valueType="num">
                                      <p:cBhvr additive="base">
                                        <p:cTn id="53" dur="500" fill="hold"/>
                                        <p:tgtEl>
                                          <p:spTgt spid="10"/>
                                        </p:tgtEl>
                                        <p:attrNameLst>
                                          <p:attrName>ppt_x</p:attrName>
                                        </p:attrNameLst>
                                      </p:cBhvr>
                                      <p:tavLst>
                                        <p:tav tm="0">
                                          <p:val>
                                            <p:strVal val="1+#ppt_w/2"/>
                                          </p:val>
                                        </p:tav>
                                        <p:tav tm="100000">
                                          <p:val>
                                            <p:strVal val="#ppt_x"/>
                                          </p:val>
                                        </p:tav>
                                      </p:tavLst>
                                    </p:anim>
                                    <p:anim calcmode="lin" valueType="num">
                                      <p:cBhvr additive="base">
                                        <p:cTn id="54" dur="500" fill="hold"/>
                                        <p:tgtEl>
                                          <p:spTgt spid="10"/>
                                        </p:tgtEl>
                                        <p:attrNameLst>
                                          <p:attrName>ppt_y</p:attrName>
                                        </p:attrNameLst>
                                      </p:cBhvr>
                                      <p:tavLst>
                                        <p:tav tm="0">
                                          <p:val>
                                            <p:strVal val="#ppt_y"/>
                                          </p:val>
                                        </p:tav>
                                        <p:tav tm="100000">
                                          <p:val>
                                            <p:strVal val="#ppt_y"/>
                                          </p:val>
                                        </p:tav>
                                      </p:tavLst>
                                    </p:anim>
                                  </p:childTnLst>
                                </p:cTn>
                              </p:par>
                              <p:par>
                                <p:cTn id="55" presetID="2" presetClass="entr" presetSubtype="2" fill="hold" nodeType="withEffect">
                                  <p:stCondLst>
                                    <p:cond delay="0"/>
                                  </p:stCondLst>
                                  <p:childTnLst>
                                    <p:set>
                                      <p:cBhvr>
                                        <p:cTn id="56" dur="1" fill="hold">
                                          <p:stCondLst>
                                            <p:cond delay="0"/>
                                          </p:stCondLst>
                                        </p:cTn>
                                        <p:tgtEl>
                                          <p:spTgt spid="11"/>
                                        </p:tgtEl>
                                        <p:attrNameLst>
                                          <p:attrName>style.visibility</p:attrName>
                                        </p:attrNameLst>
                                      </p:cBhvr>
                                      <p:to>
                                        <p:strVal val="visible"/>
                                      </p:to>
                                    </p:set>
                                    <p:anim calcmode="lin" valueType="num">
                                      <p:cBhvr additive="base">
                                        <p:cTn id="57" dur="500" fill="hold"/>
                                        <p:tgtEl>
                                          <p:spTgt spid="11"/>
                                        </p:tgtEl>
                                        <p:attrNameLst>
                                          <p:attrName>ppt_x</p:attrName>
                                        </p:attrNameLst>
                                      </p:cBhvr>
                                      <p:tavLst>
                                        <p:tav tm="0">
                                          <p:val>
                                            <p:strVal val="1+#ppt_w/2"/>
                                          </p:val>
                                        </p:tav>
                                        <p:tav tm="100000">
                                          <p:val>
                                            <p:strVal val="#ppt_x"/>
                                          </p:val>
                                        </p:tav>
                                      </p:tavLst>
                                    </p:anim>
                                    <p:anim calcmode="lin" valueType="num">
                                      <p:cBhvr additive="base">
                                        <p:cTn id="58" dur="500" fill="hold"/>
                                        <p:tgtEl>
                                          <p:spTgt spid="11"/>
                                        </p:tgtEl>
                                        <p:attrNameLst>
                                          <p:attrName>ppt_y</p:attrName>
                                        </p:attrNameLst>
                                      </p:cBhvr>
                                      <p:tavLst>
                                        <p:tav tm="0">
                                          <p:val>
                                            <p:strVal val="#ppt_y"/>
                                          </p:val>
                                        </p:tav>
                                        <p:tav tm="100000">
                                          <p:val>
                                            <p:strVal val="#ppt_y"/>
                                          </p:val>
                                        </p:tav>
                                      </p:tavLst>
                                    </p:anim>
                                  </p:childTnLst>
                                </p:cTn>
                              </p:par>
                              <p:par>
                                <p:cTn id="59" presetID="2" presetClass="entr" presetSubtype="2" fill="hold" grpId="0" nodeType="withEffect">
                                  <p:stCondLst>
                                    <p:cond delay="0"/>
                                  </p:stCondLst>
                                  <p:childTnLst>
                                    <p:set>
                                      <p:cBhvr>
                                        <p:cTn id="60" dur="1" fill="hold">
                                          <p:stCondLst>
                                            <p:cond delay="0"/>
                                          </p:stCondLst>
                                        </p:cTn>
                                        <p:tgtEl>
                                          <p:spTgt spid="14"/>
                                        </p:tgtEl>
                                        <p:attrNameLst>
                                          <p:attrName>style.visibility</p:attrName>
                                        </p:attrNameLst>
                                      </p:cBhvr>
                                      <p:to>
                                        <p:strVal val="visible"/>
                                      </p:to>
                                    </p:set>
                                    <p:anim calcmode="lin" valueType="num">
                                      <p:cBhvr additive="base">
                                        <p:cTn id="61" dur="500" fill="hold"/>
                                        <p:tgtEl>
                                          <p:spTgt spid="14"/>
                                        </p:tgtEl>
                                        <p:attrNameLst>
                                          <p:attrName>ppt_x</p:attrName>
                                        </p:attrNameLst>
                                      </p:cBhvr>
                                      <p:tavLst>
                                        <p:tav tm="0">
                                          <p:val>
                                            <p:strVal val="1+#ppt_w/2"/>
                                          </p:val>
                                        </p:tav>
                                        <p:tav tm="100000">
                                          <p:val>
                                            <p:strVal val="#ppt_x"/>
                                          </p:val>
                                        </p:tav>
                                      </p:tavLst>
                                    </p:anim>
                                    <p:anim calcmode="lin" valueType="num">
                                      <p:cBhvr additive="base">
                                        <p:cTn id="62" dur="500" fill="hold"/>
                                        <p:tgtEl>
                                          <p:spTgt spid="14"/>
                                        </p:tgtEl>
                                        <p:attrNameLst>
                                          <p:attrName>ppt_y</p:attrName>
                                        </p:attrNameLst>
                                      </p:cBhvr>
                                      <p:tavLst>
                                        <p:tav tm="0">
                                          <p:val>
                                            <p:strVal val="#ppt_y"/>
                                          </p:val>
                                        </p:tav>
                                        <p:tav tm="100000">
                                          <p:val>
                                            <p:strVal val="#ppt_y"/>
                                          </p:val>
                                        </p:tav>
                                      </p:tavLst>
                                    </p:anim>
                                  </p:childTnLst>
                                </p:cTn>
                              </p:par>
                              <p:par>
                                <p:cTn id="63" presetID="2" presetClass="entr" presetSubtype="2" fill="hold" nodeType="withEffect">
                                  <p:stCondLst>
                                    <p:cond delay="0"/>
                                  </p:stCondLst>
                                  <p:childTnLst>
                                    <p:set>
                                      <p:cBhvr>
                                        <p:cTn id="64" dur="1" fill="hold">
                                          <p:stCondLst>
                                            <p:cond delay="0"/>
                                          </p:stCondLst>
                                        </p:cTn>
                                        <p:tgtEl>
                                          <p:spTgt spid="15"/>
                                        </p:tgtEl>
                                        <p:attrNameLst>
                                          <p:attrName>style.visibility</p:attrName>
                                        </p:attrNameLst>
                                      </p:cBhvr>
                                      <p:to>
                                        <p:strVal val="visible"/>
                                      </p:to>
                                    </p:set>
                                    <p:anim calcmode="lin" valueType="num">
                                      <p:cBhvr additive="base">
                                        <p:cTn id="65" dur="500" fill="hold"/>
                                        <p:tgtEl>
                                          <p:spTgt spid="15"/>
                                        </p:tgtEl>
                                        <p:attrNameLst>
                                          <p:attrName>ppt_x</p:attrName>
                                        </p:attrNameLst>
                                      </p:cBhvr>
                                      <p:tavLst>
                                        <p:tav tm="0">
                                          <p:val>
                                            <p:strVal val="1+#ppt_w/2"/>
                                          </p:val>
                                        </p:tav>
                                        <p:tav tm="100000">
                                          <p:val>
                                            <p:strVal val="#ppt_x"/>
                                          </p:val>
                                        </p:tav>
                                      </p:tavLst>
                                    </p:anim>
                                    <p:anim calcmode="lin" valueType="num">
                                      <p:cBhvr additive="base">
                                        <p:cTn id="66" dur="500" fill="hold"/>
                                        <p:tgtEl>
                                          <p:spTgt spid="15"/>
                                        </p:tgtEl>
                                        <p:attrNameLst>
                                          <p:attrName>ppt_y</p:attrName>
                                        </p:attrNameLst>
                                      </p:cBhvr>
                                      <p:tavLst>
                                        <p:tav tm="0">
                                          <p:val>
                                            <p:strVal val="#ppt_y"/>
                                          </p:val>
                                        </p:tav>
                                        <p:tav tm="100000">
                                          <p:val>
                                            <p:strVal val="#ppt_y"/>
                                          </p:val>
                                        </p:tav>
                                      </p:tavLst>
                                    </p:anim>
                                  </p:childTnLst>
                                </p:cTn>
                              </p:par>
                            </p:childTnLst>
                          </p:cTn>
                        </p:par>
                        <p:par>
                          <p:cTn id="67" fill="hold">
                            <p:stCondLst>
                              <p:cond delay="4500"/>
                            </p:stCondLst>
                            <p:childTnLst>
                              <p:par>
                                <p:cTn id="68" presetID="42" presetClass="entr" presetSubtype="0" fill="hold" grpId="0" nodeType="afterEffect">
                                  <p:stCondLst>
                                    <p:cond delay="0"/>
                                  </p:stCondLst>
                                  <p:iterate type="lt">
                                    <p:tmPct val="10000"/>
                                  </p:iterate>
                                  <p:childTnLst>
                                    <p:set>
                                      <p:cBhvr>
                                        <p:cTn id="69" dur="1" fill="hold">
                                          <p:stCondLst>
                                            <p:cond delay="0"/>
                                          </p:stCondLst>
                                        </p:cTn>
                                        <p:tgtEl>
                                          <p:spTgt spid="24"/>
                                        </p:tgtEl>
                                        <p:attrNameLst>
                                          <p:attrName>style.visibility</p:attrName>
                                        </p:attrNameLst>
                                      </p:cBhvr>
                                      <p:to>
                                        <p:strVal val="visible"/>
                                      </p:to>
                                    </p:set>
                                    <p:animEffect transition="in" filter="fade">
                                      <p:cBhvr>
                                        <p:cTn id="70" dur="500"/>
                                        <p:tgtEl>
                                          <p:spTgt spid="24"/>
                                        </p:tgtEl>
                                      </p:cBhvr>
                                    </p:animEffect>
                                    <p:anim calcmode="lin" valueType="num">
                                      <p:cBhvr>
                                        <p:cTn id="71" dur="500" fill="hold"/>
                                        <p:tgtEl>
                                          <p:spTgt spid="24"/>
                                        </p:tgtEl>
                                        <p:attrNameLst>
                                          <p:attrName>ppt_x</p:attrName>
                                        </p:attrNameLst>
                                      </p:cBhvr>
                                      <p:tavLst>
                                        <p:tav tm="0">
                                          <p:val>
                                            <p:strVal val="#ppt_x"/>
                                          </p:val>
                                        </p:tav>
                                        <p:tav tm="100000">
                                          <p:val>
                                            <p:strVal val="#ppt_x"/>
                                          </p:val>
                                        </p:tav>
                                      </p:tavLst>
                                    </p:anim>
                                    <p:anim calcmode="lin" valueType="num">
                                      <p:cBhvr>
                                        <p:cTn id="72" dur="500" fill="hold"/>
                                        <p:tgtEl>
                                          <p:spTgt spid="24"/>
                                        </p:tgtEl>
                                        <p:attrNameLst>
                                          <p:attrName>ppt_y</p:attrName>
                                        </p:attrNameLst>
                                      </p:cBhvr>
                                      <p:tavLst>
                                        <p:tav tm="0">
                                          <p:val>
                                            <p:strVal val="#ppt_y+.1"/>
                                          </p:val>
                                        </p:tav>
                                        <p:tav tm="100000">
                                          <p:val>
                                            <p:strVal val="#ppt_y"/>
                                          </p:val>
                                        </p:tav>
                                      </p:tavLst>
                                    </p:anim>
                                  </p:childTnLst>
                                </p:cTn>
                              </p:par>
                              <p:par>
                                <p:cTn id="73" presetID="42" presetClass="entr" presetSubtype="0" fill="hold" grpId="0" nodeType="withEffect">
                                  <p:stCondLst>
                                    <p:cond delay="0"/>
                                  </p:stCondLst>
                                  <p:iterate type="lt">
                                    <p:tmPct val="10000"/>
                                  </p:iterate>
                                  <p:childTnLst>
                                    <p:set>
                                      <p:cBhvr>
                                        <p:cTn id="74" dur="1" fill="hold">
                                          <p:stCondLst>
                                            <p:cond delay="0"/>
                                          </p:stCondLst>
                                        </p:cTn>
                                        <p:tgtEl>
                                          <p:spTgt spid="25"/>
                                        </p:tgtEl>
                                        <p:attrNameLst>
                                          <p:attrName>style.visibility</p:attrName>
                                        </p:attrNameLst>
                                      </p:cBhvr>
                                      <p:to>
                                        <p:strVal val="visible"/>
                                      </p:to>
                                    </p:set>
                                    <p:animEffect transition="in" filter="fade">
                                      <p:cBhvr>
                                        <p:cTn id="75" dur="500"/>
                                        <p:tgtEl>
                                          <p:spTgt spid="25"/>
                                        </p:tgtEl>
                                      </p:cBhvr>
                                    </p:animEffect>
                                    <p:anim calcmode="lin" valueType="num">
                                      <p:cBhvr>
                                        <p:cTn id="76" dur="500" fill="hold"/>
                                        <p:tgtEl>
                                          <p:spTgt spid="25"/>
                                        </p:tgtEl>
                                        <p:attrNameLst>
                                          <p:attrName>ppt_x</p:attrName>
                                        </p:attrNameLst>
                                      </p:cBhvr>
                                      <p:tavLst>
                                        <p:tav tm="0">
                                          <p:val>
                                            <p:strVal val="#ppt_x"/>
                                          </p:val>
                                        </p:tav>
                                        <p:tav tm="100000">
                                          <p:val>
                                            <p:strVal val="#ppt_x"/>
                                          </p:val>
                                        </p:tav>
                                      </p:tavLst>
                                    </p:anim>
                                    <p:anim calcmode="lin" valueType="num">
                                      <p:cBhvr>
                                        <p:cTn id="77" dur="500" fill="hold"/>
                                        <p:tgtEl>
                                          <p:spTgt spid="25"/>
                                        </p:tgtEl>
                                        <p:attrNameLst>
                                          <p:attrName>ppt_y</p:attrName>
                                        </p:attrNameLst>
                                      </p:cBhvr>
                                      <p:tavLst>
                                        <p:tav tm="0">
                                          <p:val>
                                            <p:strVal val="#ppt_y+.1"/>
                                          </p:val>
                                        </p:tav>
                                        <p:tav tm="100000">
                                          <p:val>
                                            <p:strVal val="#ppt_y"/>
                                          </p:val>
                                        </p:tav>
                                      </p:tavLst>
                                    </p:anim>
                                  </p:childTnLst>
                                </p:cTn>
                              </p:par>
                              <p:par>
                                <p:cTn id="78" presetID="42" presetClass="entr" presetSubtype="0" fill="hold" grpId="0" nodeType="withEffect">
                                  <p:stCondLst>
                                    <p:cond delay="0"/>
                                  </p:stCondLst>
                                  <p:iterate type="lt">
                                    <p:tmPct val="10000"/>
                                  </p:iterate>
                                  <p:childTnLst>
                                    <p:set>
                                      <p:cBhvr>
                                        <p:cTn id="79" dur="1" fill="hold">
                                          <p:stCondLst>
                                            <p:cond delay="0"/>
                                          </p:stCondLst>
                                        </p:cTn>
                                        <p:tgtEl>
                                          <p:spTgt spid="26"/>
                                        </p:tgtEl>
                                        <p:attrNameLst>
                                          <p:attrName>style.visibility</p:attrName>
                                        </p:attrNameLst>
                                      </p:cBhvr>
                                      <p:to>
                                        <p:strVal val="visible"/>
                                      </p:to>
                                    </p:set>
                                    <p:animEffect transition="in" filter="fade">
                                      <p:cBhvr>
                                        <p:cTn id="80" dur="500"/>
                                        <p:tgtEl>
                                          <p:spTgt spid="26"/>
                                        </p:tgtEl>
                                      </p:cBhvr>
                                    </p:animEffect>
                                    <p:anim calcmode="lin" valueType="num">
                                      <p:cBhvr>
                                        <p:cTn id="81" dur="500" fill="hold"/>
                                        <p:tgtEl>
                                          <p:spTgt spid="26"/>
                                        </p:tgtEl>
                                        <p:attrNameLst>
                                          <p:attrName>ppt_x</p:attrName>
                                        </p:attrNameLst>
                                      </p:cBhvr>
                                      <p:tavLst>
                                        <p:tav tm="0">
                                          <p:val>
                                            <p:strVal val="#ppt_x"/>
                                          </p:val>
                                        </p:tav>
                                        <p:tav tm="100000">
                                          <p:val>
                                            <p:strVal val="#ppt_x"/>
                                          </p:val>
                                        </p:tav>
                                      </p:tavLst>
                                    </p:anim>
                                    <p:anim calcmode="lin" valueType="num">
                                      <p:cBhvr>
                                        <p:cTn id="82" dur="500" fill="hold"/>
                                        <p:tgtEl>
                                          <p:spTgt spid="26"/>
                                        </p:tgtEl>
                                        <p:attrNameLst>
                                          <p:attrName>ppt_y</p:attrName>
                                        </p:attrNameLst>
                                      </p:cBhvr>
                                      <p:tavLst>
                                        <p:tav tm="0">
                                          <p:val>
                                            <p:strVal val="#ppt_y+.1"/>
                                          </p:val>
                                        </p:tav>
                                        <p:tav tm="100000">
                                          <p:val>
                                            <p:strVal val="#ppt_y"/>
                                          </p:val>
                                        </p:tav>
                                      </p:tavLst>
                                    </p:anim>
                                  </p:childTnLst>
                                </p:cTn>
                              </p:par>
                              <p:par>
                                <p:cTn id="83" presetID="42" presetClass="entr" presetSubtype="0" fill="hold" grpId="0" nodeType="withEffect">
                                  <p:stCondLst>
                                    <p:cond delay="0"/>
                                  </p:stCondLst>
                                  <p:iterate type="lt">
                                    <p:tmPct val="10000"/>
                                  </p:iterate>
                                  <p:childTnLst>
                                    <p:set>
                                      <p:cBhvr>
                                        <p:cTn id="84" dur="1" fill="hold">
                                          <p:stCondLst>
                                            <p:cond delay="0"/>
                                          </p:stCondLst>
                                        </p:cTn>
                                        <p:tgtEl>
                                          <p:spTgt spid="27"/>
                                        </p:tgtEl>
                                        <p:attrNameLst>
                                          <p:attrName>style.visibility</p:attrName>
                                        </p:attrNameLst>
                                      </p:cBhvr>
                                      <p:to>
                                        <p:strVal val="visible"/>
                                      </p:to>
                                    </p:set>
                                    <p:animEffect transition="in" filter="fade">
                                      <p:cBhvr>
                                        <p:cTn id="85" dur="500"/>
                                        <p:tgtEl>
                                          <p:spTgt spid="27"/>
                                        </p:tgtEl>
                                      </p:cBhvr>
                                    </p:animEffect>
                                    <p:anim calcmode="lin" valueType="num">
                                      <p:cBhvr>
                                        <p:cTn id="86" dur="500" fill="hold"/>
                                        <p:tgtEl>
                                          <p:spTgt spid="27"/>
                                        </p:tgtEl>
                                        <p:attrNameLst>
                                          <p:attrName>ppt_x</p:attrName>
                                        </p:attrNameLst>
                                      </p:cBhvr>
                                      <p:tavLst>
                                        <p:tav tm="0">
                                          <p:val>
                                            <p:strVal val="#ppt_x"/>
                                          </p:val>
                                        </p:tav>
                                        <p:tav tm="100000">
                                          <p:val>
                                            <p:strVal val="#ppt_x"/>
                                          </p:val>
                                        </p:tav>
                                      </p:tavLst>
                                    </p:anim>
                                    <p:anim calcmode="lin" valueType="num">
                                      <p:cBhvr>
                                        <p:cTn id="87" dur="500" fill="hold"/>
                                        <p:tgtEl>
                                          <p:spTgt spid="2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10" grpId="0" animBg="1"/>
      <p:bldP spid="14" grpId="0" animBg="1"/>
      <p:bldP spid="24" grpId="0"/>
      <p:bldP spid="25" grpId="0"/>
      <p:bldP spid="26" grpId="0"/>
      <p:bldP spid="27" grpId="0"/>
      <p:bldP spid="28"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 name="Picture 3" descr="C:\Users\Administrator\Desktop\787637.png"/>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3896397" y="1168848"/>
            <a:ext cx="3875497" cy="5457019"/>
          </a:xfrm>
          <a:prstGeom prst="rect">
            <a:avLst/>
          </a:prstGeom>
          <a:noFill/>
          <a:effectLst>
            <a:outerShdw blurRad="50800" dist="38100" dir="5400000" algn="t" rotWithShape="0">
              <a:prstClr val="black">
                <a:alpha val="40000"/>
              </a:prstClr>
            </a:outerShdw>
          </a:effectLst>
          <a:extLst>
            <a:ext uri="{909E8E84-426E-40DD-AFC4-6F175D3DCCD1}">
              <a14:hiddenFill xmlns:a14="http://schemas.microsoft.com/office/drawing/2010/main">
                <a:solidFill>
                  <a:srgbClr val="FFFFFF"/>
                </a:solidFill>
              </a14:hiddenFill>
            </a:ext>
          </a:extLst>
        </p:spPr>
      </p:pic>
      <p:grpSp>
        <p:nvGrpSpPr>
          <p:cNvPr id="63" name="组合 62"/>
          <p:cNvGrpSpPr/>
          <p:nvPr/>
        </p:nvGrpSpPr>
        <p:grpSpPr>
          <a:xfrm>
            <a:off x="5324437" y="5461118"/>
            <a:ext cx="1019415" cy="1019645"/>
            <a:chOff x="3832873" y="2297208"/>
            <a:chExt cx="1516550" cy="1516550"/>
          </a:xfrm>
        </p:grpSpPr>
        <p:grpSp>
          <p:nvGrpSpPr>
            <p:cNvPr id="64" name="组合 6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66" name="同心圆 6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67" name="椭圆 6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65" name="椭圆 64"/>
            <p:cNvSpPr/>
            <p:nvPr/>
          </p:nvSpPr>
          <p:spPr>
            <a:xfrm>
              <a:off x="3983164" y="2466913"/>
              <a:ext cx="1185736" cy="1185736"/>
            </a:xfrm>
            <a:prstGeom prst="ellipse">
              <a:avLst/>
            </a:prstGeom>
            <a:solidFill>
              <a:schemeClr val="accent1"/>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4314819" y="4373420"/>
            <a:ext cx="1019415" cy="1019645"/>
            <a:chOff x="3832873" y="2297208"/>
            <a:chExt cx="1516550" cy="1516550"/>
          </a:xfrm>
        </p:grpSpPr>
        <p:grpSp>
          <p:nvGrpSpPr>
            <p:cNvPr id="69" name="组合 6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1" name="同心圆 7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72" name="椭圆 7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70" name="椭圆 69"/>
            <p:cNvSpPr/>
            <p:nvPr/>
          </p:nvSpPr>
          <p:spPr>
            <a:xfrm>
              <a:off x="3983164" y="2466913"/>
              <a:ext cx="1185736" cy="1185736"/>
            </a:xfrm>
            <a:prstGeom prst="ellipse">
              <a:avLst/>
            </a:prstGeom>
            <a:solidFill>
              <a:schemeClr val="accent5"/>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6349926" y="3708652"/>
            <a:ext cx="1019415" cy="1019645"/>
            <a:chOff x="3832873" y="2297208"/>
            <a:chExt cx="1516550" cy="1516550"/>
          </a:xfrm>
        </p:grpSpPr>
        <p:grpSp>
          <p:nvGrpSpPr>
            <p:cNvPr id="74" name="组合 7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76" name="同心圆 7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77" name="椭圆 7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75" name="椭圆 74"/>
            <p:cNvSpPr/>
            <p:nvPr/>
          </p:nvSpPr>
          <p:spPr>
            <a:xfrm>
              <a:off x="3983164" y="2466913"/>
              <a:ext cx="1185736" cy="1185736"/>
            </a:xfrm>
            <a:prstGeom prst="ellipse">
              <a:avLst/>
            </a:prstGeom>
            <a:solidFill>
              <a:schemeClr val="accent3"/>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78" name="组合 77"/>
          <p:cNvGrpSpPr/>
          <p:nvPr/>
        </p:nvGrpSpPr>
        <p:grpSpPr>
          <a:xfrm>
            <a:off x="4314819" y="3078120"/>
            <a:ext cx="1019415" cy="1019645"/>
            <a:chOff x="3832873" y="2297208"/>
            <a:chExt cx="1516550" cy="1516550"/>
          </a:xfrm>
        </p:grpSpPr>
        <p:grpSp>
          <p:nvGrpSpPr>
            <p:cNvPr id="91" name="组合 90"/>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96" name="同心圆 9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97" name="椭圆 9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95" name="椭圆 94"/>
            <p:cNvSpPr/>
            <p:nvPr/>
          </p:nvSpPr>
          <p:spPr>
            <a:xfrm>
              <a:off x="3983164" y="2466913"/>
              <a:ext cx="1185736" cy="1185736"/>
            </a:xfrm>
            <a:prstGeom prst="ellipse">
              <a:avLst/>
            </a:prstGeom>
            <a:solidFill>
              <a:schemeClr val="accent6"/>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98" name="组合 97"/>
          <p:cNvGrpSpPr/>
          <p:nvPr/>
        </p:nvGrpSpPr>
        <p:grpSpPr>
          <a:xfrm>
            <a:off x="6349926" y="2398114"/>
            <a:ext cx="1019415" cy="1019645"/>
            <a:chOff x="3832873" y="2297208"/>
            <a:chExt cx="1516550" cy="1516550"/>
          </a:xfrm>
        </p:grpSpPr>
        <p:grpSp>
          <p:nvGrpSpPr>
            <p:cNvPr id="99" name="组合 98"/>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1" name="同心圆 100"/>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102" name="椭圆 101"/>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100" name="椭圆 99"/>
            <p:cNvSpPr/>
            <p:nvPr/>
          </p:nvSpPr>
          <p:spPr>
            <a:xfrm>
              <a:off x="3983164" y="2466913"/>
              <a:ext cx="1185736" cy="1185736"/>
            </a:xfrm>
            <a:prstGeom prst="ellipse">
              <a:avLst/>
            </a:prstGeom>
            <a:solidFill>
              <a:schemeClr val="accent4"/>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103" name="组合 102"/>
          <p:cNvGrpSpPr/>
          <p:nvPr/>
        </p:nvGrpSpPr>
        <p:grpSpPr>
          <a:xfrm>
            <a:off x="5324437" y="1270440"/>
            <a:ext cx="1019415" cy="1019645"/>
            <a:chOff x="3832873" y="2297208"/>
            <a:chExt cx="1516550" cy="1516550"/>
          </a:xfrm>
        </p:grpSpPr>
        <p:grpSp>
          <p:nvGrpSpPr>
            <p:cNvPr id="104" name="组合 103"/>
            <p:cNvGrpSpPr/>
            <p:nvPr/>
          </p:nvGrpSpPr>
          <p:grpSpPr>
            <a:xfrm>
              <a:off x="3832873" y="2297208"/>
              <a:ext cx="1516550" cy="1516550"/>
              <a:chOff x="304800" y="673100"/>
              <a:chExt cx="4000500" cy="4000500"/>
            </a:xfrm>
            <a:effectLst>
              <a:outerShdw blurRad="444500" dist="254000" dir="8100000" algn="tr" rotWithShape="0">
                <a:prstClr val="black">
                  <a:alpha val="50000"/>
                </a:prstClr>
              </a:outerShdw>
            </a:effectLst>
          </p:grpSpPr>
          <p:sp>
            <p:nvSpPr>
              <p:cNvPr id="106" name="同心圆 105"/>
              <p:cNvSpPr/>
              <p:nvPr/>
            </p:nvSpPr>
            <p:spPr>
              <a:xfrm>
                <a:off x="304800" y="673100"/>
                <a:ext cx="4000500" cy="4000500"/>
              </a:xfrm>
              <a:prstGeom prst="donut">
                <a:avLst>
                  <a:gd name="adj" fmla="val 4879"/>
                </a:avLst>
              </a:prstGeom>
              <a:gradFill>
                <a:gsLst>
                  <a:gs pos="0">
                    <a:sysClr val="window" lastClr="FFFFFF"/>
                  </a:gs>
                  <a:gs pos="55000">
                    <a:sysClr val="window" lastClr="FFFFFF">
                      <a:lumMod val="95000"/>
                    </a:sysClr>
                  </a:gs>
                  <a:gs pos="100000">
                    <a:sysClr val="window" lastClr="FFFFFF">
                      <a:lumMod val="65000"/>
                    </a:sysClr>
                  </a:gs>
                </a:gsLst>
                <a:lin ang="8100000" scaled="0"/>
              </a:gradFill>
              <a:ln w="25400" cap="flat" cmpd="sng" algn="ctr">
                <a:noFill/>
                <a:prstDash val="solid"/>
              </a:ln>
              <a:effectLst/>
            </p:spPr>
            <p:txBody>
              <a:bodyPr rtlCol="0" anchor="ctr"/>
              <a:lstStyle/>
              <a:p>
                <a:pPr defTabSz="1218565">
                  <a:defRPr/>
                </a:pPr>
                <a:endParaRPr lang="zh-CN" altLang="en-US" sz="2400" kern="0">
                  <a:solidFill>
                    <a:sysClr val="windowText" lastClr="000000"/>
                  </a:solidFill>
                  <a:latin typeface="微软雅黑" panose="020B0503020204020204" pitchFamily="34" charset="-122"/>
                  <a:ea typeface="微软雅黑" panose="020B0503020204020204" pitchFamily="34" charset="-122"/>
                </a:endParaRPr>
              </a:p>
            </p:txBody>
          </p:sp>
          <p:sp>
            <p:nvSpPr>
              <p:cNvPr id="107" name="椭圆 106"/>
              <p:cNvSpPr/>
              <p:nvPr/>
            </p:nvSpPr>
            <p:spPr>
              <a:xfrm>
                <a:off x="392113" y="760413"/>
                <a:ext cx="3825874" cy="3825874"/>
              </a:xfrm>
              <a:prstGeom prst="ellipse">
                <a:avLst/>
              </a:prstGeom>
              <a:gradFill>
                <a:gsLst>
                  <a:gs pos="0">
                    <a:sysClr val="window" lastClr="FFFFFF"/>
                  </a:gs>
                  <a:gs pos="51000">
                    <a:sysClr val="window" lastClr="FFFFFF">
                      <a:lumMod val="95000"/>
                    </a:sysClr>
                  </a:gs>
                  <a:gs pos="100000">
                    <a:sysClr val="window" lastClr="FFFFFF">
                      <a:lumMod val="75000"/>
                    </a:sysClr>
                  </a:gs>
                </a:gsLst>
                <a:lin ang="18900000" scaled="0"/>
              </a:gradFill>
              <a:ln w="25400" cap="flat" cmpd="sng" algn="ctr">
                <a:noFill/>
                <a:prstDash val="solid"/>
              </a:ln>
              <a:effectLst/>
            </p:spPr>
            <p:txBody>
              <a:bodyPr rtlCol="0" anchor="ctr"/>
              <a:lstStyle/>
              <a:p>
                <a:pPr defTabSz="1218565">
                  <a:defRPr/>
                </a:pPr>
                <a:endParaRPr lang="zh-CN" altLang="en-US" sz="2400" kern="0">
                  <a:solidFill>
                    <a:sysClr val="window" lastClr="FFFFFF"/>
                  </a:solidFill>
                  <a:latin typeface="微软雅黑" panose="020B0503020204020204" pitchFamily="34" charset="-122"/>
                  <a:ea typeface="微软雅黑" panose="020B0503020204020204" pitchFamily="34" charset="-122"/>
                </a:endParaRPr>
              </a:p>
            </p:txBody>
          </p:sp>
        </p:grpSp>
        <p:sp>
          <p:nvSpPr>
            <p:cNvPr id="105" name="椭圆 104"/>
            <p:cNvSpPr/>
            <p:nvPr/>
          </p:nvSpPr>
          <p:spPr>
            <a:xfrm>
              <a:off x="3983164" y="2466913"/>
              <a:ext cx="1185736" cy="1185736"/>
            </a:xfrm>
            <a:prstGeom prst="ellipse">
              <a:avLst/>
            </a:prstGeom>
            <a:solidFill>
              <a:schemeClr val="accent2"/>
            </a:solidFill>
            <a:ln>
              <a:noFill/>
            </a:ln>
            <a:effectLst>
              <a:innerShdw blurRad="368300" dist="254000">
                <a:prstClr val="black">
                  <a:alpha val="22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微软雅黑" panose="020B0503020204020204" pitchFamily="34" charset="-122"/>
                <a:ea typeface="微软雅黑" panose="020B0503020204020204" pitchFamily="34" charset="-122"/>
              </a:endParaRPr>
            </a:p>
          </p:txBody>
        </p:sp>
      </p:grpSp>
      <p:grpSp>
        <p:nvGrpSpPr>
          <p:cNvPr id="108" name="Group 34"/>
          <p:cNvGrpSpPr/>
          <p:nvPr/>
        </p:nvGrpSpPr>
        <p:grpSpPr>
          <a:xfrm>
            <a:off x="5646013" y="1554087"/>
            <a:ext cx="399204" cy="324916"/>
            <a:chOff x="1550139" y="1314466"/>
            <a:chExt cx="509139" cy="414300"/>
          </a:xfrm>
          <a:solidFill>
            <a:schemeClr val="bg1"/>
          </a:solidFill>
        </p:grpSpPr>
        <p:sp>
          <p:nvSpPr>
            <p:cNvPr id="109" name="Freeform 5"/>
            <p:cNvSpPr>
              <a:spLocks noEditPoints="1"/>
            </p:cNvSpPr>
            <p:nvPr/>
          </p:nvSpPr>
          <p:spPr bwMode="auto">
            <a:xfrm>
              <a:off x="1550139" y="1314466"/>
              <a:ext cx="509139" cy="414300"/>
            </a:xfrm>
            <a:custGeom>
              <a:avLst/>
              <a:gdLst>
                <a:gd name="T0" fmla="*/ 78 w 153"/>
                <a:gd name="T1" fmla="*/ 0 h 125"/>
                <a:gd name="T2" fmla="*/ 0 w 153"/>
                <a:gd name="T3" fmla="*/ 69 h 125"/>
                <a:gd name="T4" fmla="*/ 15 w 153"/>
                <a:gd name="T5" fmla="*/ 69 h 125"/>
                <a:gd name="T6" fmla="*/ 21 w 153"/>
                <a:gd name="T7" fmla="*/ 64 h 125"/>
                <a:gd name="T8" fmla="*/ 21 w 153"/>
                <a:gd name="T9" fmla="*/ 121 h 125"/>
                <a:gd name="T10" fmla="*/ 24 w 153"/>
                <a:gd name="T11" fmla="*/ 125 h 125"/>
                <a:gd name="T12" fmla="*/ 62 w 153"/>
                <a:gd name="T13" fmla="*/ 125 h 125"/>
                <a:gd name="T14" fmla="*/ 63 w 153"/>
                <a:gd name="T15" fmla="*/ 93 h 125"/>
                <a:gd name="T16" fmla="*/ 67 w 153"/>
                <a:gd name="T17" fmla="*/ 88 h 125"/>
                <a:gd name="T18" fmla="*/ 83 w 153"/>
                <a:gd name="T19" fmla="*/ 88 h 125"/>
                <a:gd name="T20" fmla="*/ 89 w 153"/>
                <a:gd name="T21" fmla="*/ 93 h 125"/>
                <a:gd name="T22" fmla="*/ 89 w 153"/>
                <a:gd name="T23" fmla="*/ 125 h 125"/>
                <a:gd name="T24" fmla="*/ 126 w 153"/>
                <a:gd name="T25" fmla="*/ 125 h 125"/>
                <a:gd name="T26" fmla="*/ 130 w 153"/>
                <a:gd name="T27" fmla="*/ 120 h 125"/>
                <a:gd name="T28" fmla="*/ 130 w 153"/>
                <a:gd name="T29" fmla="*/ 63 h 125"/>
                <a:gd name="T30" fmla="*/ 136 w 153"/>
                <a:gd name="T31" fmla="*/ 69 h 125"/>
                <a:gd name="T32" fmla="*/ 153 w 153"/>
                <a:gd name="T33" fmla="*/ 69 h 125"/>
                <a:gd name="T34" fmla="*/ 78 w 153"/>
                <a:gd name="T35" fmla="*/ 0 h 125"/>
                <a:gd name="T36" fmla="*/ 76 w 153"/>
                <a:gd name="T37" fmla="*/ 76 h 125"/>
                <a:gd name="T38" fmla="*/ 60 w 153"/>
                <a:gd name="T39" fmla="*/ 60 h 125"/>
                <a:gd name="T40" fmla="*/ 76 w 153"/>
                <a:gd name="T41" fmla="*/ 43 h 125"/>
                <a:gd name="T42" fmla="*/ 92 w 153"/>
                <a:gd name="T43" fmla="*/ 60 h 125"/>
                <a:gd name="T44" fmla="*/ 76 w 153"/>
                <a:gd name="T45" fmla="*/ 76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3" h="125">
                  <a:moveTo>
                    <a:pt x="78" y="0"/>
                  </a:moveTo>
                  <a:cubicBezTo>
                    <a:pt x="0" y="69"/>
                    <a:pt x="0" y="69"/>
                    <a:pt x="0" y="69"/>
                  </a:cubicBezTo>
                  <a:cubicBezTo>
                    <a:pt x="0" y="69"/>
                    <a:pt x="5" y="78"/>
                    <a:pt x="15" y="69"/>
                  </a:cubicBezTo>
                  <a:cubicBezTo>
                    <a:pt x="21" y="64"/>
                    <a:pt x="21" y="64"/>
                    <a:pt x="21" y="64"/>
                  </a:cubicBezTo>
                  <a:cubicBezTo>
                    <a:pt x="21" y="121"/>
                    <a:pt x="21" y="121"/>
                    <a:pt x="21" y="121"/>
                  </a:cubicBezTo>
                  <a:cubicBezTo>
                    <a:pt x="21" y="121"/>
                    <a:pt x="21" y="125"/>
                    <a:pt x="24" y="125"/>
                  </a:cubicBezTo>
                  <a:cubicBezTo>
                    <a:pt x="28" y="125"/>
                    <a:pt x="62" y="125"/>
                    <a:pt x="62" y="125"/>
                  </a:cubicBezTo>
                  <a:cubicBezTo>
                    <a:pt x="63" y="93"/>
                    <a:pt x="63" y="93"/>
                    <a:pt x="63" y="93"/>
                  </a:cubicBezTo>
                  <a:cubicBezTo>
                    <a:pt x="63" y="93"/>
                    <a:pt x="62" y="88"/>
                    <a:pt x="67" y="88"/>
                  </a:cubicBezTo>
                  <a:cubicBezTo>
                    <a:pt x="83" y="88"/>
                    <a:pt x="83" y="88"/>
                    <a:pt x="83" y="88"/>
                  </a:cubicBezTo>
                  <a:cubicBezTo>
                    <a:pt x="89" y="88"/>
                    <a:pt x="89" y="93"/>
                    <a:pt x="89" y="93"/>
                  </a:cubicBezTo>
                  <a:cubicBezTo>
                    <a:pt x="89" y="125"/>
                    <a:pt x="89" y="125"/>
                    <a:pt x="89" y="125"/>
                  </a:cubicBezTo>
                  <a:cubicBezTo>
                    <a:pt x="89" y="125"/>
                    <a:pt x="121" y="125"/>
                    <a:pt x="126" y="125"/>
                  </a:cubicBezTo>
                  <a:cubicBezTo>
                    <a:pt x="131" y="125"/>
                    <a:pt x="130" y="120"/>
                    <a:pt x="130" y="120"/>
                  </a:cubicBezTo>
                  <a:cubicBezTo>
                    <a:pt x="130" y="63"/>
                    <a:pt x="130" y="63"/>
                    <a:pt x="130" y="63"/>
                  </a:cubicBezTo>
                  <a:cubicBezTo>
                    <a:pt x="136" y="69"/>
                    <a:pt x="136" y="69"/>
                    <a:pt x="136" y="69"/>
                  </a:cubicBezTo>
                  <a:cubicBezTo>
                    <a:pt x="148" y="77"/>
                    <a:pt x="153" y="69"/>
                    <a:pt x="153" y="69"/>
                  </a:cubicBezTo>
                  <a:lnTo>
                    <a:pt x="78" y="0"/>
                  </a:lnTo>
                  <a:close/>
                  <a:moveTo>
                    <a:pt x="76" y="76"/>
                  </a:moveTo>
                  <a:cubicBezTo>
                    <a:pt x="67" y="76"/>
                    <a:pt x="60" y="69"/>
                    <a:pt x="60" y="60"/>
                  </a:cubicBezTo>
                  <a:cubicBezTo>
                    <a:pt x="60" y="50"/>
                    <a:pt x="67" y="43"/>
                    <a:pt x="76" y="43"/>
                  </a:cubicBezTo>
                  <a:cubicBezTo>
                    <a:pt x="85" y="43"/>
                    <a:pt x="92" y="50"/>
                    <a:pt x="92" y="60"/>
                  </a:cubicBezTo>
                  <a:cubicBezTo>
                    <a:pt x="92" y="69"/>
                    <a:pt x="85" y="76"/>
                    <a:pt x="76" y="7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10" name="Freeform 6"/>
            <p:cNvSpPr/>
            <p:nvPr/>
          </p:nvSpPr>
          <p:spPr bwMode="auto">
            <a:xfrm>
              <a:off x="1949464" y="1366877"/>
              <a:ext cx="49916" cy="102328"/>
            </a:xfrm>
            <a:custGeom>
              <a:avLst/>
              <a:gdLst>
                <a:gd name="T0" fmla="*/ 20 w 20"/>
                <a:gd name="T1" fmla="*/ 41 h 41"/>
                <a:gd name="T2" fmla="*/ 20 w 20"/>
                <a:gd name="T3" fmla="*/ 0 h 41"/>
                <a:gd name="T4" fmla="*/ 0 w 20"/>
                <a:gd name="T5" fmla="*/ 0 h 41"/>
                <a:gd name="T6" fmla="*/ 0 w 20"/>
                <a:gd name="T7" fmla="*/ 24 h 41"/>
                <a:gd name="T8" fmla="*/ 20 w 20"/>
                <a:gd name="T9" fmla="*/ 41 h 41"/>
              </a:gdLst>
              <a:ahLst/>
              <a:cxnLst>
                <a:cxn ang="0">
                  <a:pos x="T0" y="T1"/>
                </a:cxn>
                <a:cxn ang="0">
                  <a:pos x="T2" y="T3"/>
                </a:cxn>
                <a:cxn ang="0">
                  <a:pos x="T4" y="T5"/>
                </a:cxn>
                <a:cxn ang="0">
                  <a:pos x="T6" y="T7"/>
                </a:cxn>
                <a:cxn ang="0">
                  <a:pos x="T8" y="T9"/>
                </a:cxn>
              </a:cxnLst>
              <a:rect l="0" t="0" r="r" b="b"/>
              <a:pathLst>
                <a:path w="20" h="41">
                  <a:moveTo>
                    <a:pt x="20" y="41"/>
                  </a:moveTo>
                  <a:lnTo>
                    <a:pt x="20" y="0"/>
                  </a:lnTo>
                  <a:lnTo>
                    <a:pt x="0" y="0"/>
                  </a:lnTo>
                  <a:lnTo>
                    <a:pt x="0" y="24"/>
                  </a:lnTo>
                  <a:lnTo>
                    <a:pt x="20"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11" name="Oval 7"/>
            <p:cNvSpPr>
              <a:spLocks noChangeArrowheads="1"/>
            </p:cNvSpPr>
            <p:nvPr/>
          </p:nvSpPr>
          <p:spPr bwMode="auto">
            <a:xfrm>
              <a:off x="1777255" y="1484179"/>
              <a:ext cx="52412" cy="54907"/>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sp>
        <p:nvSpPr>
          <p:cNvPr id="112" name="矩形 3"/>
          <p:cNvSpPr>
            <a:spLocks noChangeArrowheads="1"/>
          </p:cNvSpPr>
          <p:nvPr/>
        </p:nvSpPr>
        <p:spPr bwMode="auto">
          <a:xfrm>
            <a:off x="6536010" y="1581501"/>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b="1" dirty="0">
              <a:solidFill>
                <a:schemeClr val="accent2"/>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3" name="文本框 13"/>
          <p:cNvSpPr txBox="1"/>
          <p:nvPr/>
        </p:nvSpPr>
        <p:spPr>
          <a:xfrm>
            <a:off x="7670325" y="1384542"/>
            <a:ext cx="3250212" cy="753396"/>
          </a:xfrm>
          <a:prstGeom prst="rect">
            <a:avLst/>
          </a:prstGeom>
          <a:noFill/>
        </p:spPr>
        <p:txBody>
          <a:bodyPr wrap="square" lIns="87743" tIns="43871" rIns="87743" bIns="43871" rtlCol="0">
            <a:spAutoFit/>
          </a:bodyPr>
          <a:lstStyle/>
          <a:p>
            <a:pPr algn="l">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4" name="矩形 3"/>
          <p:cNvSpPr>
            <a:spLocks noChangeArrowheads="1"/>
          </p:cNvSpPr>
          <p:nvPr/>
        </p:nvSpPr>
        <p:spPr bwMode="auto">
          <a:xfrm>
            <a:off x="7678928" y="2387953"/>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4"/>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b="1" dirty="0">
              <a:solidFill>
                <a:schemeClr val="accent4"/>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5" name="文本框 13"/>
          <p:cNvSpPr txBox="1"/>
          <p:nvPr/>
        </p:nvSpPr>
        <p:spPr>
          <a:xfrm>
            <a:off x="7670325" y="2794325"/>
            <a:ext cx="3250212" cy="753396"/>
          </a:xfrm>
          <a:prstGeom prst="rect">
            <a:avLst/>
          </a:prstGeom>
          <a:noFill/>
        </p:spPr>
        <p:txBody>
          <a:bodyPr wrap="square" lIns="87743" tIns="43871" rIns="87743" bIns="43871" rtlCol="0">
            <a:spAutoFit/>
          </a:bodyPr>
          <a:lstStyle/>
          <a:p>
            <a:pPr algn="l">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6" name="Freeform 20"/>
          <p:cNvSpPr>
            <a:spLocks noEditPoints="1"/>
          </p:cNvSpPr>
          <p:nvPr/>
        </p:nvSpPr>
        <p:spPr bwMode="auto">
          <a:xfrm>
            <a:off x="6650600" y="2760745"/>
            <a:ext cx="397739" cy="270339"/>
          </a:xfrm>
          <a:custGeom>
            <a:avLst/>
            <a:gdLst>
              <a:gd name="T0" fmla="*/ 135 w 157"/>
              <a:gd name="T1" fmla="*/ 46 h 107"/>
              <a:gd name="T2" fmla="*/ 136 w 157"/>
              <a:gd name="T3" fmla="*/ 37 h 107"/>
              <a:gd name="T4" fmla="*/ 99 w 157"/>
              <a:gd name="T5" fmla="*/ 0 h 107"/>
              <a:gd name="T6" fmla="*/ 73 w 157"/>
              <a:gd name="T7" fmla="*/ 18 h 107"/>
              <a:gd name="T8" fmla="*/ 45 w 157"/>
              <a:gd name="T9" fmla="*/ 8 h 107"/>
              <a:gd name="T10" fmla="*/ 19 w 157"/>
              <a:gd name="T11" fmla="*/ 40 h 107"/>
              <a:gd name="T12" fmla="*/ 20 w 157"/>
              <a:gd name="T13" fmla="*/ 47 h 107"/>
              <a:gd name="T14" fmla="*/ 0 w 157"/>
              <a:gd name="T15" fmla="*/ 76 h 107"/>
              <a:gd name="T16" fmla="*/ 31 w 157"/>
              <a:gd name="T17" fmla="*/ 107 h 107"/>
              <a:gd name="T18" fmla="*/ 126 w 157"/>
              <a:gd name="T19" fmla="*/ 107 h 107"/>
              <a:gd name="T20" fmla="*/ 157 w 157"/>
              <a:gd name="T21" fmla="*/ 76 h 107"/>
              <a:gd name="T22" fmla="*/ 135 w 157"/>
              <a:gd name="T23" fmla="*/ 46 h 107"/>
              <a:gd name="T24" fmla="*/ 120 w 157"/>
              <a:gd name="T25" fmla="*/ 100 h 107"/>
              <a:gd name="T26" fmla="*/ 79 w 157"/>
              <a:gd name="T27" fmla="*/ 100 h 107"/>
              <a:gd name="T28" fmla="*/ 103 w 157"/>
              <a:gd name="T29" fmla="*/ 75 h 107"/>
              <a:gd name="T30" fmla="*/ 102 w 157"/>
              <a:gd name="T31" fmla="*/ 72 h 107"/>
              <a:gd name="T32" fmla="*/ 92 w 157"/>
              <a:gd name="T33" fmla="*/ 72 h 107"/>
              <a:gd name="T34" fmla="*/ 92 w 157"/>
              <a:gd name="T35" fmla="*/ 68 h 107"/>
              <a:gd name="T36" fmla="*/ 92 w 157"/>
              <a:gd name="T37" fmla="*/ 37 h 107"/>
              <a:gd name="T38" fmla="*/ 90 w 157"/>
              <a:gd name="T39" fmla="*/ 36 h 107"/>
              <a:gd name="T40" fmla="*/ 64 w 157"/>
              <a:gd name="T41" fmla="*/ 36 h 107"/>
              <a:gd name="T42" fmla="*/ 62 w 157"/>
              <a:gd name="T43" fmla="*/ 38 h 107"/>
              <a:gd name="T44" fmla="*/ 62 w 157"/>
              <a:gd name="T45" fmla="*/ 68 h 107"/>
              <a:gd name="T46" fmla="*/ 62 w 157"/>
              <a:gd name="T47" fmla="*/ 73 h 107"/>
              <a:gd name="T48" fmla="*/ 51 w 157"/>
              <a:gd name="T49" fmla="*/ 73 h 107"/>
              <a:gd name="T50" fmla="*/ 50 w 157"/>
              <a:gd name="T51" fmla="*/ 76 h 107"/>
              <a:gd name="T52" fmla="*/ 75 w 157"/>
              <a:gd name="T53" fmla="*/ 100 h 107"/>
              <a:gd name="T54" fmla="*/ 38 w 157"/>
              <a:gd name="T55" fmla="*/ 100 h 107"/>
              <a:gd name="T56" fmla="*/ 11 w 157"/>
              <a:gd name="T57" fmla="*/ 74 h 107"/>
              <a:gd name="T58" fmla="*/ 29 w 157"/>
              <a:gd name="T59" fmla="*/ 50 h 107"/>
              <a:gd name="T60" fmla="*/ 28 w 157"/>
              <a:gd name="T61" fmla="*/ 44 h 107"/>
              <a:gd name="T62" fmla="*/ 50 w 157"/>
              <a:gd name="T63" fmla="*/ 17 h 107"/>
              <a:gd name="T64" fmla="*/ 74 w 157"/>
              <a:gd name="T65" fmla="*/ 29 h 107"/>
              <a:gd name="T66" fmla="*/ 97 w 157"/>
              <a:gd name="T67" fmla="*/ 11 h 107"/>
              <a:gd name="T68" fmla="*/ 128 w 157"/>
              <a:gd name="T69" fmla="*/ 42 h 107"/>
              <a:gd name="T70" fmla="*/ 127 w 157"/>
              <a:gd name="T71" fmla="*/ 50 h 107"/>
              <a:gd name="T72" fmla="*/ 147 w 157"/>
              <a:gd name="T73" fmla="*/ 74 h 107"/>
              <a:gd name="T74" fmla="*/ 120 w 157"/>
              <a:gd name="T75" fmla="*/ 100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57" h="107">
                <a:moveTo>
                  <a:pt x="135" y="46"/>
                </a:moveTo>
                <a:cubicBezTo>
                  <a:pt x="136" y="43"/>
                  <a:pt x="136" y="40"/>
                  <a:pt x="136" y="37"/>
                </a:cubicBezTo>
                <a:cubicBezTo>
                  <a:pt x="136" y="17"/>
                  <a:pt x="120" y="0"/>
                  <a:pt x="99" y="0"/>
                </a:cubicBezTo>
                <a:cubicBezTo>
                  <a:pt x="76" y="0"/>
                  <a:pt x="73" y="18"/>
                  <a:pt x="73" y="18"/>
                </a:cubicBezTo>
                <a:cubicBezTo>
                  <a:pt x="73" y="18"/>
                  <a:pt x="63" y="6"/>
                  <a:pt x="45" y="8"/>
                </a:cubicBezTo>
                <a:cubicBezTo>
                  <a:pt x="30" y="11"/>
                  <a:pt x="19" y="25"/>
                  <a:pt x="19" y="40"/>
                </a:cubicBezTo>
                <a:cubicBezTo>
                  <a:pt x="19" y="42"/>
                  <a:pt x="20" y="45"/>
                  <a:pt x="20" y="47"/>
                </a:cubicBezTo>
                <a:cubicBezTo>
                  <a:pt x="9" y="51"/>
                  <a:pt x="0" y="63"/>
                  <a:pt x="0" y="76"/>
                </a:cubicBezTo>
                <a:cubicBezTo>
                  <a:pt x="0" y="93"/>
                  <a:pt x="14" y="107"/>
                  <a:pt x="31" y="107"/>
                </a:cubicBezTo>
                <a:cubicBezTo>
                  <a:pt x="126" y="107"/>
                  <a:pt x="126" y="107"/>
                  <a:pt x="126" y="107"/>
                </a:cubicBezTo>
                <a:cubicBezTo>
                  <a:pt x="143" y="107"/>
                  <a:pt x="157" y="93"/>
                  <a:pt x="157" y="76"/>
                </a:cubicBezTo>
                <a:cubicBezTo>
                  <a:pt x="157" y="62"/>
                  <a:pt x="148" y="50"/>
                  <a:pt x="135" y="46"/>
                </a:cubicBezTo>
                <a:close/>
                <a:moveTo>
                  <a:pt x="120" y="100"/>
                </a:moveTo>
                <a:cubicBezTo>
                  <a:pt x="79" y="100"/>
                  <a:pt x="79" y="100"/>
                  <a:pt x="79" y="100"/>
                </a:cubicBezTo>
                <a:cubicBezTo>
                  <a:pt x="82" y="97"/>
                  <a:pt x="103" y="75"/>
                  <a:pt x="103" y="75"/>
                </a:cubicBezTo>
                <a:cubicBezTo>
                  <a:pt x="103" y="75"/>
                  <a:pt x="106" y="72"/>
                  <a:pt x="102" y="72"/>
                </a:cubicBezTo>
                <a:cubicBezTo>
                  <a:pt x="98" y="72"/>
                  <a:pt x="92" y="72"/>
                  <a:pt x="92" y="72"/>
                </a:cubicBezTo>
                <a:cubicBezTo>
                  <a:pt x="92" y="72"/>
                  <a:pt x="92" y="71"/>
                  <a:pt x="92" y="68"/>
                </a:cubicBezTo>
                <a:cubicBezTo>
                  <a:pt x="92" y="60"/>
                  <a:pt x="92" y="43"/>
                  <a:pt x="92" y="37"/>
                </a:cubicBezTo>
                <a:cubicBezTo>
                  <a:pt x="92" y="37"/>
                  <a:pt x="92" y="36"/>
                  <a:pt x="90" y="36"/>
                </a:cubicBezTo>
                <a:cubicBezTo>
                  <a:pt x="88" y="36"/>
                  <a:pt x="67" y="36"/>
                  <a:pt x="64" y="36"/>
                </a:cubicBezTo>
                <a:cubicBezTo>
                  <a:pt x="61" y="36"/>
                  <a:pt x="62" y="38"/>
                  <a:pt x="62" y="38"/>
                </a:cubicBezTo>
                <a:cubicBezTo>
                  <a:pt x="62" y="44"/>
                  <a:pt x="62" y="60"/>
                  <a:pt x="62" y="68"/>
                </a:cubicBezTo>
                <a:cubicBezTo>
                  <a:pt x="62" y="71"/>
                  <a:pt x="62" y="73"/>
                  <a:pt x="62" y="73"/>
                </a:cubicBezTo>
                <a:cubicBezTo>
                  <a:pt x="62" y="73"/>
                  <a:pt x="54" y="73"/>
                  <a:pt x="51" y="73"/>
                </a:cubicBezTo>
                <a:cubicBezTo>
                  <a:pt x="47" y="73"/>
                  <a:pt x="50" y="76"/>
                  <a:pt x="50" y="76"/>
                </a:cubicBezTo>
                <a:cubicBezTo>
                  <a:pt x="75" y="100"/>
                  <a:pt x="75" y="100"/>
                  <a:pt x="75" y="100"/>
                </a:cubicBezTo>
                <a:cubicBezTo>
                  <a:pt x="38" y="100"/>
                  <a:pt x="38" y="100"/>
                  <a:pt x="38" y="100"/>
                </a:cubicBezTo>
                <a:cubicBezTo>
                  <a:pt x="23" y="100"/>
                  <a:pt x="11" y="89"/>
                  <a:pt x="11" y="74"/>
                </a:cubicBezTo>
                <a:cubicBezTo>
                  <a:pt x="11" y="63"/>
                  <a:pt x="18" y="54"/>
                  <a:pt x="29" y="50"/>
                </a:cubicBezTo>
                <a:cubicBezTo>
                  <a:pt x="28" y="48"/>
                  <a:pt x="28" y="46"/>
                  <a:pt x="28" y="44"/>
                </a:cubicBezTo>
                <a:cubicBezTo>
                  <a:pt x="28" y="32"/>
                  <a:pt x="37" y="20"/>
                  <a:pt x="50" y="17"/>
                </a:cubicBezTo>
                <a:cubicBezTo>
                  <a:pt x="65" y="15"/>
                  <a:pt x="74" y="29"/>
                  <a:pt x="74" y="29"/>
                </a:cubicBezTo>
                <a:cubicBezTo>
                  <a:pt x="74" y="29"/>
                  <a:pt x="77" y="11"/>
                  <a:pt x="97" y="11"/>
                </a:cubicBezTo>
                <a:cubicBezTo>
                  <a:pt x="115" y="11"/>
                  <a:pt x="128" y="25"/>
                  <a:pt x="128" y="42"/>
                </a:cubicBezTo>
                <a:cubicBezTo>
                  <a:pt x="128" y="45"/>
                  <a:pt x="127" y="47"/>
                  <a:pt x="127" y="50"/>
                </a:cubicBezTo>
                <a:cubicBezTo>
                  <a:pt x="138" y="53"/>
                  <a:pt x="147" y="63"/>
                  <a:pt x="147" y="74"/>
                </a:cubicBezTo>
                <a:cubicBezTo>
                  <a:pt x="147" y="89"/>
                  <a:pt x="135" y="100"/>
                  <a:pt x="120" y="100"/>
                </a:cubicBezTo>
                <a:close/>
              </a:path>
            </a:pathLst>
          </a:custGeom>
          <a:solidFill>
            <a:schemeClr val="bg1"/>
          </a:solidFill>
          <a:ln>
            <a:noFill/>
          </a:ln>
        </p:spPr>
        <p:txBody>
          <a:bodyPr vert="horz" wrap="square" lIns="121891" tIns="60945" rIns="121891" bIns="60945"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17" name="矩形 3"/>
          <p:cNvSpPr>
            <a:spLocks noChangeArrowheads="1"/>
          </p:cNvSpPr>
          <p:nvPr/>
        </p:nvSpPr>
        <p:spPr bwMode="auto">
          <a:xfrm>
            <a:off x="2795006" y="2895915"/>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6"/>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b="1" dirty="0">
              <a:solidFill>
                <a:schemeClr val="accent6"/>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18" name="文本框 13"/>
          <p:cNvSpPr txBox="1"/>
          <p:nvPr/>
        </p:nvSpPr>
        <p:spPr>
          <a:xfrm>
            <a:off x="966759" y="3287802"/>
            <a:ext cx="3110599" cy="753396"/>
          </a:xfrm>
          <a:prstGeom prst="rect">
            <a:avLst/>
          </a:prstGeom>
          <a:noFill/>
        </p:spPr>
        <p:txBody>
          <a:bodyPr wrap="square" lIns="87743" tIns="43871" rIns="87743" bIns="43871" rtlCol="0">
            <a:spAutoFit/>
          </a:bodyPr>
          <a:lstStyle/>
          <a:p>
            <a:pPr algn="r">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19" name="Group 20"/>
          <p:cNvGrpSpPr/>
          <p:nvPr/>
        </p:nvGrpSpPr>
        <p:grpSpPr>
          <a:xfrm>
            <a:off x="4608153" y="3423538"/>
            <a:ext cx="412425" cy="285727"/>
            <a:chOff x="7416800" y="1122363"/>
            <a:chExt cx="366713" cy="254000"/>
          </a:xfrm>
          <a:solidFill>
            <a:schemeClr val="bg1"/>
          </a:solidFill>
        </p:grpSpPr>
        <p:sp>
          <p:nvSpPr>
            <p:cNvPr id="120" name="Freeform 48"/>
            <p:cNvSpPr>
              <a:spLocks noEditPoints="1"/>
            </p:cNvSpPr>
            <p:nvPr/>
          </p:nvSpPr>
          <p:spPr bwMode="auto">
            <a:xfrm>
              <a:off x="7416800" y="1122363"/>
              <a:ext cx="260350" cy="254000"/>
            </a:xfrm>
            <a:custGeom>
              <a:avLst/>
              <a:gdLst>
                <a:gd name="T0" fmla="*/ 86 w 99"/>
                <a:gd name="T1" fmla="*/ 59 h 97"/>
                <a:gd name="T2" fmla="*/ 99 w 99"/>
                <a:gd name="T3" fmla="*/ 53 h 97"/>
                <a:gd name="T4" fmla="*/ 99 w 99"/>
                <a:gd name="T5" fmla="*/ 42 h 97"/>
                <a:gd name="T6" fmla="*/ 86 w 99"/>
                <a:gd name="T7" fmla="*/ 37 h 97"/>
                <a:gd name="T8" fmla="*/ 83 w 99"/>
                <a:gd name="T9" fmla="*/ 31 h 97"/>
                <a:gd name="T10" fmla="*/ 89 w 99"/>
                <a:gd name="T11" fmla="*/ 17 h 97"/>
                <a:gd name="T12" fmla="*/ 81 w 99"/>
                <a:gd name="T13" fmla="*/ 10 h 97"/>
                <a:gd name="T14" fmla="*/ 67 w 99"/>
                <a:gd name="T15" fmla="*/ 15 h 97"/>
                <a:gd name="T16" fmla="*/ 61 w 99"/>
                <a:gd name="T17" fmla="*/ 13 h 97"/>
                <a:gd name="T18" fmla="*/ 55 w 99"/>
                <a:gd name="T19" fmla="*/ 0 h 97"/>
                <a:gd name="T20" fmla="*/ 44 w 99"/>
                <a:gd name="T21" fmla="*/ 0 h 97"/>
                <a:gd name="T22" fmla="*/ 39 w 99"/>
                <a:gd name="T23" fmla="*/ 13 h 97"/>
                <a:gd name="T24" fmla="*/ 32 w 99"/>
                <a:gd name="T25" fmla="*/ 15 h 97"/>
                <a:gd name="T26" fmla="*/ 19 w 99"/>
                <a:gd name="T27" fmla="*/ 10 h 97"/>
                <a:gd name="T28" fmla="*/ 11 w 99"/>
                <a:gd name="T29" fmla="*/ 18 h 97"/>
                <a:gd name="T30" fmla="*/ 16 w 99"/>
                <a:gd name="T31" fmla="*/ 31 h 97"/>
                <a:gd name="T32" fmla="*/ 14 w 99"/>
                <a:gd name="T33" fmla="*/ 37 h 97"/>
                <a:gd name="T34" fmla="*/ 0 w 99"/>
                <a:gd name="T35" fmla="*/ 43 h 97"/>
                <a:gd name="T36" fmla="*/ 0 w 99"/>
                <a:gd name="T37" fmla="*/ 54 h 97"/>
                <a:gd name="T38" fmla="*/ 14 w 99"/>
                <a:gd name="T39" fmla="*/ 59 h 97"/>
                <a:gd name="T40" fmla="*/ 16 w 99"/>
                <a:gd name="T41" fmla="*/ 65 h 97"/>
                <a:gd name="T42" fmla="*/ 11 w 99"/>
                <a:gd name="T43" fmla="*/ 79 h 97"/>
                <a:gd name="T44" fmla="*/ 19 w 99"/>
                <a:gd name="T45" fmla="*/ 86 h 97"/>
                <a:gd name="T46" fmla="*/ 33 w 99"/>
                <a:gd name="T47" fmla="*/ 81 h 97"/>
                <a:gd name="T48" fmla="*/ 39 w 99"/>
                <a:gd name="T49" fmla="*/ 83 h 97"/>
                <a:gd name="T50" fmla="*/ 45 w 99"/>
                <a:gd name="T51" fmla="*/ 97 h 97"/>
                <a:gd name="T52" fmla="*/ 56 w 99"/>
                <a:gd name="T53" fmla="*/ 97 h 97"/>
                <a:gd name="T54" fmla="*/ 61 w 99"/>
                <a:gd name="T55" fmla="*/ 83 h 97"/>
                <a:gd name="T56" fmla="*/ 67 w 99"/>
                <a:gd name="T57" fmla="*/ 81 h 97"/>
                <a:gd name="T58" fmla="*/ 81 w 99"/>
                <a:gd name="T59" fmla="*/ 86 h 97"/>
                <a:gd name="T60" fmla="*/ 89 w 99"/>
                <a:gd name="T61" fmla="*/ 78 h 97"/>
                <a:gd name="T62" fmla="*/ 83 w 99"/>
                <a:gd name="T63" fmla="*/ 65 h 97"/>
                <a:gd name="T64" fmla="*/ 86 w 99"/>
                <a:gd name="T65" fmla="*/ 59 h 97"/>
                <a:gd name="T66" fmla="*/ 50 w 99"/>
                <a:gd name="T67" fmla="*/ 64 h 97"/>
                <a:gd name="T68" fmla="*/ 34 w 99"/>
                <a:gd name="T69" fmla="*/ 48 h 97"/>
                <a:gd name="T70" fmla="*/ 50 w 99"/>
                <a:gd name="T71" fmla="*/ 33 h 97"/>
                <a:gd name="T72" fmla="*/ 66 w 99"/>
                <a:gd name="T73" fmla="*/ 48 h 97"/>
                <a:gd name="T74" fmla="*/ 50 w 99"/>
                <a:gd name="T75" fmla="*/ 64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99" h="97">
                  <a:moveTo>
                    <a:pt x="86" y="59"/>
                  </a:moveTo>
                  <a:cubicBezTo>
                    <a:pt x="86" y="59"/>
                    <a:pt x="99" y="54"/>
                    <a:pt x="99" y="53"/>
                  </a:cubicBezTo>
                  <a:cubicBezTo>
                    <a:pt x="99" y="42"/>
                    <a:pt x="99" y="42"/>
                    <a:pt x="99" y="42"/>
                  </a:cubicBezTo>
                  <a:cubicBezTo>
                    <a:pt x="99" y="42"/>
                    <a:pt x="86" y="37"/>
                    <a:pt x="86" y="37"/>
                  </a:cubicBezTo>
                  <a:cubicBezTo>
                    <a:pt x="83" y="31"/>
                    <a:pt x="83" y="31"/>
                    <a:pt x="83" y="31"/>
                  </a:cubicBezTo>
                  <a:cubicBezTo>
                    <a:pt x="83" y="31"/>
                    <a:pt x="89" y="18"/>
                    <a:pt x="89" y="17"/>
                  </a:cubicBezTo>
                  <a:cubicBezTo>
                    <a:pt x="81" y="10"/>
                    <a:pt x="81" y="10"/>
                    <a:pt x="81" y="10"/>
                  </a:cubicBezTo>
                  <a:cubicBezTo>
                    <a:pt x="80" y="9"/>
                    <a:pt x="67" y="15"/>
                    <a:pt x="67" y="15"/>
                  </a:cubicBezTo>
                  <a:cubicBezTo>
                    <a:pt x="61" y="13"/>
                    <a:pt x="61" y="13"/>
                    <a:pt x="61" y="13"/>
                  </a:cubicBezTo>
                  <a:cubicBezTo>
                    <a:pt x="61" y="13"/>
                    <a:pt x="56" y="0"/>
                    <a:pt x="55" y="0"/>
                  </a:cubicBezTo>
                  <a:cubicBezTo>
                    <a:pt x="44" y="0"/>
                    <a:pt x="44" y="0"/>
                    <a:pt x="44" y="0"/>
                  </a:cubicBezTo>
                  <a:cubicBezTo>
                    <a:pt x="43" y="0"/>
                    <a:pt x="39" y="13"/>
                    <a:pt x="39" y="13"/>
                  </a:cubicBezTo>
                  <a:cubicBezTo>
                    <a:pt x="32" y="15"/>
                    <a:pt x="32" y="15"/>
                    <a:pt x="32" y="15"/>
                  </a:cubicBezTo>
                  <a:cubicBezTo>
                    <a:pt x="32" y="15"/>
                    <a:pt x="19" y="10"/>
                    <a:pt x="19" y="10"/>
                  </a:cubicBezTo>
                  <a:cubicBezTo>
                    <a:pt x="11" y="18"/>
                    <a:pt x="11" y="18"/>
                    <a:pt x="11" y="18"/>
                  </a:cubicBezTo>
                  <a:cubicBezTo>
                    <a:pt x="10" y="18"/>
                    <a:pt x="16" y="31"/>
                    <a:pt x="16" y="31"/>
                  </a:cubicBezTo>
                  <a:cubicBezTo>
                    <a:pt x="14" y="37"/>
                    <a:pt x="14" y="37"/>
                    <a:pt x="14" y="37"/>
                  </a:cubicBezTo>
                  <a:cubicBezTo>
                    <a:pt x="14" y="37"/>
                    <a:pt x="0" y="42"/>
                    <a:pt x="0" y="43"/>
                  </a:cubicBezTo>
                  <a:cubicBezTo>
                    <a:pt x="0" y="54"/>
                    <a:pt x="0" y="54"/>
                    <a:pt x="0" y="54"/>
                  </a:cubicBezTo>
                  <a:cubicBezTo>
                    <a:pt x="0" y="54"/>
                    <a:pt x="14" y="59"/>
                    <a:pt x="14" y="59"/>
                  </a:cubicBezTo>
                  <a:cubicBezTo>
                    <a:pt x="16" y="65"/>
                    <a:pt x="16" y="65"/>
                    <a:pt x="16" y="65"/>
                  </a:cubicBezTo>
                  <a:cubicBezTo>
                    <a:pt x="16" y="65"/>
                    <a:pt x="11" y="78"/>
                    <a:pt x="11" y="79"/>
                  </a:cubicBezTo>
                  <a:cubicBezTo>
                    <a:pt x="19" y="86"/>
                    <a:pt x="19" y="86"/>
                    <a:pt x="19" y="86"/>
                  </a:cubicBezTo>
                  <a:cubicBezTo>
                    <a:pt x="19" y="87"/>
                    <a:pt x="33" y="81"/>
                    <a:pt x="33" y="81"/>
                  </a:cubicBezTo>
                  <a:cubicBezTo>
                    <a:pt x="39" y="83"/>
                    <a:pt x="39" y="83"/>
                    <a:pt x="39" y="83"/>
                  </a:cubicBezTo>
                  <a:cubicBezTo>
                    <a:pt x="39" y="83"/>
                    <a:pt x="44" y="97"/>
                    <a:pt x="45" y="97"/>
                  </a:cubicBezTo>
                  <a:cubicBezTo>
                    <a:pt x="56" y="97"/>
                    <a:pt x="56" y="97"/>
                    <a:pt x="56" y="97"/>
                  </a:cubicBezTo>
                  <a:cubicBezTo>
                    <a:pt x="56" y="97"/>
                    <a:pt x="61" y="83"/>
                    <a:pt x="61" y="83"/>
                  </a:cubicBezTo>
                  <a:cubicBezTo>
                    <a:pt x="67" y="81"/>
                    <a:pt x="67" y="81"/>
                    <a:pt x="67" y="81"/>
                  </a:cubicBezTo>
                  <a:cubicBezTo>
                    <a:pt x="67" y="81"/>
                    <a:pt x="81" y="86"/>
                    <a:pt x="81" y="86"/>
                  </a:cubicBezTo>
                  <a:cubicBezTo>
                    <a:pt x="89" y="78"/>
                    <a:pt x="89" y="78"/>
                    <a:pt x="89" y="78"/>
                  </a:cubicBezTo>
                  <a:cubicBezTo>
                    <a:pt x="89" y="78"/>
                    <a:pt x="83" y="65"/>
                    <a:pt x="83" y="65"/>
                  </a:cubicBezTo>
                  <a:lnTo>
                    <a:pt x="86" y="59"/>
                  </a:lnTo>
                  <a:close/>
                  <a:moveTo>
                    <a:pt x="50" y="64"/>
                  </a:moveTo>
                  <a:cubicBezTo>
                    <a:pt x="41" y="64"/>
                    <a:pt x="34" y="57"/>
                    <a:pt x="34" y="48"/>
                  </a:cubicBezTo>
                  <a:cubicBezTo>
                    <a:pt x="34" y="39"/>
                    <a:pt x="41" y="33"/>
                    <a:pt x="50" y="33"/>
                  </a:cubicBezTo>
                  <a:cubicBezTo>
                    <a:pt x="59" y="33"/>
                    <a:pt x="66" y="39"/>
                    <a:pt x="66" y="48"/>
                  </a:cubicBezTo>
                  <a:cubicBezTo>
                    <a:pt x="66" y="57"/>
                    <a:pt x="59" y="64"/>
                    <a:pt x="50" y="6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21" name="Freeform 49"/>
            <p:cNvSpPr>
              <a:spLocks noEditPoints="1"/>
            </p:cNvSpPr>
            <p:nvPr/>
          </p:nvSpPr>
          <p:spPr bwMode="auto">
            <a:xfrm>
              <a:off x="7661275" y="1247775"/>
              <a:ext cx="122238" cy="123825"/>
            </a:xfrm>
            <a:custGeom>
              <a:avLst/>
              <a:gdLst>
                <a:gd name="T0" fmla="*/ 41 w 47"/>
                <a:gd name="T1" fmla="*/ 22 h 47"/>
                <a:gd name="T2" fmla="*/ 41 w 47"/>
                <a:gd name="T3" fmla="*/ 19 h 47"/>
                <a:gd name="T4" fmla="*/ 45 w 47"/>
                <a:gd name="T5" fmla="*/ 13 h 47"/>
                <a:gd name="T6" fmla="*/ 42 w 47"/>
                <a:gd name="T7" fmla="*/ 9 h 47"/>
                <a:gd name="T8" fmla="*/ 35 w 47"/>
                <a:gd name="T9" fmla="*/ 10 h 47"/>
                <a:gd name="T10" fmla="*/ 33 w 47"/>
                <a:gd name="T11" fmla="*/ 8 h 47"/>
                <a:gd name="T12" fmla="*/ 32 w 47"/>
                <a:gd name="T13" fmla="*/ 1 h 47"/>
                <a:gd name="T14" fmla="*/ 27 w 47"/>
                <a:gd name="T15" fmla="*/ 0 h 47"/>
                <a:gd name="T16" fmla="*/ 22 w 47"/>
                <a:gd name="T17" fmla="*/ 6 h 47"/>
                <a:gd name="T18" fmla="*/ 19 w 47"/>
                <a:gd name="T19" fmla="*/ 6 h 47"/>
                <a:gd name="T20" fmla="*/ 14 w 47"/>
                <a:gd name="T21" fmla="*/ 2 h 47"/>
                <a:gd name="T22" fmla="*/ 9 w 47"/>
                <a:gd name="T23" fmla="*/ 5 h 47"/>
                <a:gd name="T24" fmla="*/ 10 w 47"/>
                <a:gd name="T25" fmla="*/ 12 h 47"/>
                <a:gd name="T26" fmla="*/ 9 w 47"/>
                <a:gd name="T27" fmla="*/ 14 h 47"/>
                <a:gd name="T28" fmla="*/ 2 w 47"/>
                <a:gd name="T29" fmla="*/ 16 h 47"/>
                <a:gd name="T30" fmla="*/ 0 w 47"/>
                <a:gd name="T31" fmla="*/ 21 h 47"/>
                <a:gd name="T32" fmla="*/ 6 w 47"/>
                <a:gd name="T33" fmla="*/ 25 h 47"/>
                <a:gd name="T34" fmla="*/ 6 w 47"/>
                <a:gd name="T35" fmla="*/ 28 h 47"/>
                <a:gd name="T36" fmla="*/ 2 w 47"/>
                <a:gd name="T37" fmla="*/ 34 h 47"/>
                <a:gd name="T38" fmla="*/ 5 w 47"/>
                <a:gd name="T39" fmla="*/ 38 h 47"/>
                <a:gd name="T40" fmla="*/ 12 w 47"/>
                <a:gd name="T41" fmla="*/ 37 h 47"/>
                <a:gd name="T42" fmla="*/ 14 w 47"/>
                <a:gd name="T43" fmla="*/ 39 h 47"/>
                <a:gd name="T44" fmla="*/ 16 w 47"/>
                <a:gd name="T45" fmla="*/ 46 h 47"/>
                <a:gd name="T46" fmla="*/ 20 w 47"/>
                <a:gd name="T47" fmla="*/ 47 h 47"/>
                <a:gd name="T48" fmla="*/ 25 w 47"/>
                <a:gd name="T49" fmla="*/ 42 h 47"/>
                <a:gd name="T50" fmla="*/ 28 w 47"/>
                <a:gd name="T51" fmla="*/ 41 h 47"/>
                <a:gd name="T52" fmla="*/ 33 w 47"/>
                <a:gd name="T53" fmla="*/ 45 h 47"/>
                <a:gd name="T54" fmla="*/ 38 w 47"/>
                <a:gd name="T55" fmla="*/ 42 h 47"/>
                <a:gd name="T56" fmla="*/ 37 w 47"/>
                <a:gd name="T57" fmla="*/ 35 h 47"/>
                <a:gd name="T58" fmla="*/ 39 w 47"/>
                <a:gd name="T59" fmla="*/ 33 h 47"/>
                <a:gd name="T60" fmla="*/ 45 w 47"/>
                <a:gd name="T61" fmla="*/ 32 h 47"/>
                <a:gd name="T62" fmla="*/ 47 w 47"/>
                <a:gd name="T63" fmla="*/ 27 h 47"/>
                <a:gd name="T64" fmla="*/ 41 w 47"/>
                <a:gd name="T65" fmla="*/ 22 h 47"/>
                <a:gd name="T66" fmla="*/ 31 w 47"/>
                <a:gd name="T67" fmla="*/ 25 h 47"/>
                <a:gd name="T68" fmla="*/ 22 w 47"/>
                <a:gd name="T69" fmla="*/ 31 h 47"/>
                <a:gd name="T70" fmla="*/ 16 w 47"/>
                <a:gd name="T71" fmla="*/ 22 h 47"/>
                <a:gd name="T72" fmla="*/ 25 w 47"/>
                <a:gd name="T73" fmla="*/ 16 h 47"/>
                <a:gd name="T74" fmla="*/ 31 w 47"/>
                <a:gd name="T75" fmla="*/ 25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47" h="47">
                  <a:moveTo>
                    <a:pt x="41" y="22"/>
                  </a:moveTo>
                  <a:cubicBezTo>
                    <a:pt x="41" y="19"/>
                    <a:pt x="41" y="19"/>
                    <a:pt x="41" y="19"/>
                  </a:cubicBezTo>
                  <a:cubicBezTo>
                    <a:pt x="41" y="19"/>
                    <a:pt x="45" y="14"/>
                    <a:pt x="45" y="13"/>
                  </a:cubicBezTo>
                  <a:cubicBezTo>
                    <a:pt x="42" y="9"/>
                    <a:pt x="42" y="9"/>
                    <a:pt x="42" y="9"/>
                  </a:cubicBezTo>
                  <a:cubicBezTo>
                    <a:pt x="42" y="9"/>
                    <a:pt x="35" y="10"/>
                    <a:pt x="35" y="10"/>
                  </a:cubicBezTo>
                  <a:cubicBezTo>
                    <a:pt x="33" y="8"/>
                    <a:pt x="33" y="8"/>
                    <a:pt x="33" y="8"/>
                  </a:cubicBezTo>
                  <a:cubicBezTo>
                    <a:pt x="33" y="8"/>
                    <a:pt x="32" y="1"/>
                    <a:pt x="32" y="1"/>
                  </a:cubicBezTo>
                  <a:cubicBezTo>
                    <a:pt x="27" y="0"/>
                    <a:pt x="27" y="0"/>
                    <a:pt x="27" y="0"/>
                  </a:cubicBezTo>
                  <a:cubicBezTo>
                    <a:pt x="26" y="0"/>
                    <a:pt x="22" y="6"/>
                    <a:pt x="22" y="6"/>
                  </a:cubicBezTo>
                  <a:cubicBezTo>
                    <a:pt x="19" y="6"/>
                    <a:pt x="19" y="6"/>
                    <a:pt x="19" y="6"/>
                  </a:cubicBezTo>
                  <a:cubicBezTo>
                    <a:pt x="19" y="6"/>
                    <a:pt x="14" y="2"/>
                    <a:pt x="14" y="2"/>
                  </a:cubicBezTo>
                  <a:cubicBezTo>
                    <a:pt x="9" y="5"/>
                    <a:pt x="9" y="5"/>
                    <a:pt x="9" y="5"/>
                  </a:cubicBezTo>
                  <a:cubicBezTo>
                    <a:pt x="9" y="5"/>
                    <a:pt x="10" y="12"/>
                    <a:pt x="10" y="12"/>
                  </a:cubicBezTo>
                  <a:cubicBezTo>
                    <a:pt x="9" y="14"/>
                    <a:pt x="9" y="14"/>
                    <a:pt x="9" y="14"/>
                  </a:cubicBezTo>
                  <a:cubicBezTo>
                    <a:pt x="9" y="14"/>
                    <a:pt x="2" y="15"/>
                    <a:pt x="2" y="16"/>
                  </a:cubicBezTo>
                  <a:cubicBezTo>
                    <a:pt x="0" y="21"/>
                    <a:pt x="0" y="21"/>
                    <a:pt x="0" y="21"/>
                  </a:cubicBezTo>
                  <a:cubicBezTo>
                    <a:pt x="0" y="21"/>
                    <a:pt x="6" y="25"/>
                    <a:pt x="6" y="25"/>
                  </a:cubicBezTo>
                  <a:cubicBezTo>
                    <a:pt x="6" y="28"/>
                    <a:pt x="6" y="28"/>
                    <a:pt x="6" y="28"/>
                  </a:cubicBezTo>
                  <a:cubicBezTo>
                    <a:pt x="6" y="28"/>
                    <a:pt x="2" y="34"/>
                    <a:pt x="2" y="34"/>
                  </a:cubicBezTo>
                  <a:cubicBezTo>
                    <a:pt x="5" y="38"/>
                    <a:pt x="5" y="38"/>
                    <a:pt x="5" y="38"/>
                  </a:cubicBezTo>
                  <a:cubicBezTo>
                    <a:pt x="5" y="39"/>
                    <a:pt x="12" y="37"/>
                    <a:pt x="12" y="37"/>
                  </a:cubicBezTo>
                  <a:cubicBezTo>
                    <a:pt x="14" y="39"/>
                    <a:pt x="14" y="39"/>
                    <a:pt x="14" y="39"/>
                  </a:cubicBezTo>
                  <a:cubicBezTo>
                    <a:pt x="14" y="39"/>
                    <a:pt x="15" y="46"/>
                    <a:pt x="16" y="46"/>
                  </a:cubicBezTo>
                  <a:cubicBezTo>
                    <a:pt x="20" y="47"/>
                    <a:pt x="20" y="47"/>
                    <a:pt x="20" y="47"/>
                  </a:cubicBezTo>
                  <a:cubicBezTo>
                    <a:pt x="21" y="47"/>
                    <a:pt x="25" y="42"/>
                    <a:pt x="25" y="42"/>
                  </a:cubicBezTo>
                  <a:cubicBezTo>
                    <a:pt x="28" y="41"/>
                    <a:pt x="28" y="41"/>
                    <a:pt x="28" y="41"/>
                  </a:cubicBezTo>
                  <a:cubicBezTo>
                    <a:pt x="28" y="41"/>
                    <a:pt x="33" y="45"/>
                    <a:pt x="33" y="45"/>
                  </a:cubicBezTo>
                  <a:cubicBezTo>
                    <a:pt x="38" y="42"/>
                    <a:pt x="38" y="42"/>
                    <a:pt x="38" y="42"/>
                  </a:cubicBezTo>
                  <a:cubicBezTo>
                    <a:pt x="38" y="42"/>
                    <a:pt x="37" y="35"/>
                    <a:pt x="37" y="35"/>
                  </a:cubicBezTo>
                  <a:cubicBezTo>
                    <a:pt x="39" y="33"/>
                    <a:pt x="39" y="33"/>
                    <a:pt x="39" y="33"/>
                  </a:cubicBezTo>
                  <a:cubicBezTo>
                    <a:pt x="39" y="33"/>
                    <a:pt x="45" y="32"/>
                    <a:pt x="45" y="32"/>
                  </a:cubicBezTo>
                  <a:cubicBezTo>
                    <a:pt x="47" y="27"/>
                    <a:pt x="47" y="27"/>
                    <a:pt x="47" y="27"/>
                  </a:cubicBezTo>
                  <a:cubicBezTo>
                    <a:pt x="47" y="26"/>
                    <a:pt x="41" y="22"/>
                    <a:pt x="41" y="22"/>
                  </a:cubicBezTo>
                  <a:close/>
                  <a:moveTo>
                    <a:pt x="31" y="25"/>
                  </a:moveTo>
                  <a:cubicBezTo>
                    <a:pt x="30" y="29"/>
                    <a:pt x="26" y="32"/>
                    <a:pt x="22" y="31"/>
                  </a:cubicBezTo>
                  <a:cubicBezTo>
                    <a:pt x="18" y="30"/>
                    <a:pt x="15" y="26"/>
                    <a:pt x="16" y="22"/>
                  </a:cubicBezTo>
                  <a:cubicBezTo>
                    <a:pt x="17" y="18"/>
                    <a:pt x="21" y="15"/>
                    <a:pt x="25" y="16"/>
                  </a:cubicBezTo>
                  <a:cubicBezTo>
                    <a:pt x="29" y="17"/>
                    <a:pt x="32" y="21"/>
                    <a:pt x="31" y="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sp>
        <p:nvSpPr>
          <p:cNvPr id="122" name="矩形 3"/>
          <p:cNvSpPr>
            <a:spLocks noChangeArrowheads="1"/>
          </p:cNvSpPr>
          <p:nvPr/>
        </p:nvSpPr>
        <p:spPr bwMode="auto">
          <a:xfrm>
            <a:off x="7670324" y="3708651"/>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3"/>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b="1" dirty="0">
              <a:solidFill>
                <a:schemeClr val="accent3"/>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23" name="文本框 13"/>
          <p:cNvSpPr txBox="1"/>
          <p:nvPr/>
        </p:nvSpPr>
        <p:spPr>
          <a:xfrm>
            <a:off x="7670325" y="4098090"/>
            <a:ext cx="3250212" cy="753396"/>
          </a:xfrm>
          <a:prstGeom prst="rect">
            <a:avLst/>
          </a:prstGeom>
          <a:noFill/>
        </p:spPr>
        <p:txBody>
          <a:bodyPr wrap="square" lIns="87743" tIns="43871" rIns="87743" bIns="43871" rtlCol="0">
            <a:spAutoFit/>
          </a:bodyPr>
          <a:lstStyle/>
          <a:p>
            <a:pPr algn="l">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24" name="组合 123"/>
          <p:cNvGrpSpPr/>
          <p:nvPr/>
        </p:nvGrpSpPr>
        <p:grpSpPr>
          <a:xfrm>
            <a:off x="6652575" y="3973461"/>
            <a:ext cx="422163" cy="403641"/>
            <a:chOff x="3294063" y="754063"/>
            <a:chExt cx="5600701" cy="5353051"/>
          </a:xfrm>
          <a:solidFill>
            <a:schemeClr val="bg1"/>
          </a:solidFill>
        </p:grpSpPr>
        <p:sp>
          <p:nvSpPr>
            <p:cNvPr id="125" name="Freeform 458"/>
            <p:cNvSpPr/>
            <p:nvPr/>
          </p:nvSpPr>
          <p:spPr bwMode="auto">
            <a:xfrm>
              <a:off x="8235951" y="3122613"/>
              <a:ext cx="658813" cy="307975"/>
            </a:xfrm>
            <a:custGeom>
              <a:avLst/>
              <a:gdLst>
                <a:gd name="T0" fmla="*/ 135 w 175"/>
                <a:gd name="T1" fmla="*/ 0 h 82"/>
                <a:gd name="T2" fmla="*/ 175 w 175"/>
                <a:gd name="T3" fmla="*/ 41 h 82"/>
                <a:gd name="T4" fmla="*/ 135 w 175"/>
                <a:gd name="T5" fmla="*/ 82 h 82"/>
                <a:gd name="T6" fmla="*/ 41 w 175"/>
                <a:gd name="T7" fmla="*/ 82 h 82"/>
                <a:gd name="T8" fmla="*/ 0 w 175"/>
                <a:gd name="T9" fmla="*/ 41 h 82"/>
                <a:gd name="T10" fmla="*/ 12 w 175"/>
                <a:gd name="T11" fmla="*/ 12 h 82"/>
                <a:gd name="T12" fmla="*/ 41 w 175"/>
                <a:gd name="T13" fmla="*/ 0 h 82"/>
                <a:gd name="T14" fmla="*/ 135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5" y="0"/>
                  </a:moveTo>
                  <a:cubicBezTo>
                    <a:pt x="157" y="0"/>
                    <a:pt x="175" y="19"/>
                    <a:pt x="175" y="41"/>
                  </a:cubicBezTo>
                  <a:cubicBezTo>
                    <a:pt x="175" y="64"/>
                    <a:pt x="157" y="82"/>
                    <a:pt x="135" y="82"/>
                  </a:cubicBezTo>
                  <a:cubicBezTo>
                    <a:pt x="41" y="82"/>
                    <a:pt x="41" y="82"/>
                    <a:pt x="41" y="82"/>
                  </a:cubicBezTo>
                  <a:cubicBezTo>
                    <a:pt x="19" y="82"/>
                    <a:pt x="0" y="64"/>
                    <a:pt x="0" y="41"/>
                  </a:cubicBezTo>
                  <a:cubicBezTo>
                    <a:pt x="0" y="30"/>
                    <a:pt x="5" y="20"/>
                    <a:pt x="12" y="12"/>
                  </a:cubicBezTo>
                  <a:cubicBezTo>
                    <a:pt x="20" y="5"/>
                    <a:pt x="30" y="0"/>
                    <a:pt x="41" y="0"/>
                  </a:cubicBezTo>
                  <a:lnTo>
                    <a:pt x="13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26" name="Freeform 459"/>
            <p:cNvSpPr/>
            <p:nvPr/>
          </p:nvSpPr>
          <p:spPr bwMode="auto">
            <a:xfrm>
              <a:off x="7646988" y="1539876"/>
              <a:ext cx="571500" cy="587375"/>
            </a:xfrm>
            <a:custGeom>
              <a:avLst/>
              <a:gdLst>
                <a:gd name="T0" fmla="*/ 136 w 152"/>
                <a:gd name="T1" fmla="*/ 16 h 156"/>
                <a:gd name="T2" fmla="*/ 136 w 152"/>
                <a:gd name="T3" fmla="*/ 74 h 156"/>
                <a:gd name="T4" fmla="*/ 70 w 152"/>
                <a:gd name="T5" fmla="*/ 140 h 156"/>
                <a:gd name="T6" fmla="*/ 12 w 152"/>
                <a:gd name="T7" fmla="*/ 140 h 156"/>
                <a:gd name="T8" fmla="*/ 0 w 152"/>
                <a:gd name="T9" fmla="*/ 111 h 156"/>
                <a:gd name="T10" fmla="*/ 12 w 152"/>
                <a:gd name="T11" fmla="*/ 82 h 156"/>
                <a:gd name="T12" fmla="*/ 78 w 152"/>
                <a:gd name="T13" fmla="*/ 16 h 156"/>
                <a:gd name="T14" fmla="*/ 136 w 152"/>
                <a:gd name="T15" fmla="*/ 16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36" y="16"/>
                  </a:moveTo>
                  <a:cubicBezTo>
                    <a:pt x="152" y="32"/>
                    <a:pt x="152" y="58"/>
                    <a:pt x="136" y="74"/>
                  </a:cubicBezTo>
                  <a:cubicBezTo>
                    <a:pt x="70" y="140"/>
                    <a:pt x="70" y="140"/>
                    <a:pt x="70" y="140"/>
                  </a:cubicBezTo>
                  <a:cubicBezTo>
                    <a:pt x="54" y="156"/>
                    <a:pt x="28" y="156"/>
                    <a:pt x="12" y="140"/>
                  </a:cubicBezTo>
                  <a:cubicBezTo>
                    <a:pt x="4" y="132"/>
                    <a:pt x="0" y="121"/>
                    <a:pt x="0" y="111"/>
                  </a:cubicBezTo>
                  <a:cubicBezTo>
                    <a:pt x="0" y="100"/>
                    <a:pt x="4" y="90"/>
                    <a:pt x="12" y="82"/>
                  </a:cubicBezTo>
                  <a:cubicBezTo>
                    <a:pt x="78" y="16"/>
                    <a:pt x="78" y="16"/>
                    <a:pt x="78" y="16"/>
                  </a:cubicBezTo>
                  <a:cubicBezTo>
                    <a:pt x="94" y="0"/>
                    <a:pt x="120" y="0"/>
                    <a:pt x="136"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27" name="Freeform 460"/>
            <p:cNvSpPr>
              <a:spLocks noEditPoints="1"/>
            </p:cNvSpPr>
            <p:nvPr/>
          </p:nvSpPr>
          <p:spPr bwMode="auto">
            <a:xfrm>
              <a:off x="4170363" y="1525588"/>
              <a:ext cx="3863975" cy="3567113"/>
            </a:xfrm>
            <a:custGeom>
              <a:avLst/>
              <a:gdLst>
                <a:gd name="T0" fmla="*/ 1028 w 1028"/>
                <a:gd name="T1" fmla="*/ 514 h 949"/>
                <a:gd name="T2" fmla="*/ 787 w 1028"/>
                <a:gd name="T3" fmla="*/ 949 h 949"/>
                <a:gd name="T4" fmla="*/ 241 w 1028"/>
                <a:gd name="T5" fmla="*/ 949 h 949"/>
                <a:gd name="T6" fmla="*/ 0 w 1028"/>
                <a:gd name="T7" fmla="*/ 514 h 949"/>
                <a:gd name="T8" fmla="*/ 514 w 1028"/>
                <a:gd name="T9" fmla="*/ 0 h 949"/>
                <a:gd name="T10" fmla="*/ 1028 w 1028"/>
                <a:gd name="T11" fmla="*/ 514 h 949"/>
                <a:gd name="T12" fmla="*/ 714 w 1028"/>
                <a:gd name="T13" fmla="*/ 345 h 949"/>
                <a:gd name="T14" fmla="*/ 714 w 1028"/>
                <a:gd name="T15" fmla="*/ 251 h 949"/>
                <a:gd name="T16" fmla="*/ 632 w 1028"/>
                <a:gd name="T17" fmla="*/ 187 h 949"/>
                <a:gd name="T18" fmla="*/ 563 w 1028"/>
                <a:gd name="T19" fmla="*/ 187 h 949"/>
                <a:gd name="T20" fmla="*/ 563 w 1028"/>
                <a:gd name="T21" fmla="*/ 153 h 949"/>
                <a:gd name="T22" fmla="*/ 466 w 1028"/>
                <a:gd name="T23" fmla="*/ 153 h 949"/>
                <a:gd name="T24" fmla="*/ 466 w 1028"/>
                <a:gd name="T25" fmla="*/ 187 h 949"/>
                <a:gd name="T26" fmla="*/ 397 w 1028"/>
                <a:gd name="T27" fmla="*/ 187 h 949"/>
                <a:gd name="T28" fmla="*/ 316 w 1028"/>
                <a:gd name="T29" fmla="*/ 251 h 949"/>
                <a:gd name="T30" fmla="*/ 316 w 1028"/>
                <a:gd name="T31" fmla="*/ 438 h 949"/>
                <a:gd name="T32" fmla="*/ 397 w 1028"/>
                <a:gd name="T33" fmla="*/ 503 h 949"/>
                <a:gd name="T34" fmla="*/ 466 w 1028"/>
                <a:gd name="T35" fmla="*/ 503 h 949"/>
                <a:gd name="T36" fmla="*/ 466 w 1028"/>
                <a:gd name="T37" fmla="*/ 701 h 949"/>
                <a:gd name="T38" fmla="*/ 440 w 1028"/>
                <a:gd name="T39" fmla="*/ 701 h 949"/>
                <a:gd name="T40" fmla="*/ 389 w 1028"/>
                <a:gd name="T41" fmla="*/ 661 h 949"/>
                <a:gd name="T42" fmla="*/ 389 w 1028"/>
                <a:gd name="T43" fmla="*/ 602 h 949"/>
                <a:gd name="T44" fmla="*/ 315 w 1028"/>
                <a:gd name="T45" fmla="*/ 602 h 949"/>
                <a:gd name="T46" fmla="*/ 315 w 1028"/>
                <a:gd name="T47" fmla="*/ 696 h 949"/>
                <a:gd name="T48" fmla="*/ 396 w 1028"/>
                <a:gd name="T49" fmla="*/ 760 h 949"/>
                <a:gd name="T50" fmla="*/ 466 w 1028"/>
                <a:gd name="T51" fmla="*/ 760 h 949"/>
                <a:gd name="T52" fmla="*/ 466 w 1028"/>
                <a:gd name="T53" fmla="*/ 796 h 949"/>
                <a:gd name="T54" fmla="*/ 563 w 1028"/>
                <a:gd name="T55" fmla="*/ 796 h 949"/>
                <a:gd name="T56" fmla="*/ 563 w 1028"/>
                <a:gd name="T57" fmla="*/ 760 h 949"/>
                <a:gd name="T58" fmla="*/ 632 w 1028"/>
                <a:gd name="T59" fmla="*/ 760 h 949"/>
                <a:gd name="T60" fmla="*/ 713 w 1028"/>
                <a:gd name="T61" fmla="*/ 696 h 949"/>
                <a:gd name="T62" fmla="*/ 713 w 1028"/>
                <a:gd name="T63" fmla="*/ 509 h 949"/>
                <a:gd name="T64" fmla="*/ 632 w 1028"/>
                <a:gd name="T65" fmla="*/ 444 h 949"/>
                <a:gd name="T66" fmla="*/ 563 w 1028"/>
                <a:gd name="T67" fmla="*/ 444 h 949"/>
                <a:gd name="T68" fmla="*/ 563 w 1028"/>
                <a:gd name="T69" fmla="*/ 246 h 949"/>
                <a:gd name="T70" fmla="*/ 588 w 1028"/>
                <a:gd name="T71" fmla="*/ 246 h 949"/>
                <a:gd name="T72" fmla="*/ 639 w 1028"/>
                <a:gd name="T73" fmla="*/ 286 h 949"/>
                <a:gd name="T74" fmla="*/ 639 w 1028"/>
                <a:gd name="T75" fmla="*/ 345 h 949"/>
                <a:gd name="T76" fmla="*/ 714 w 1028"/>
                <a:gd name="T77" fmla="*/ 345 h 9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028" h="949">
                  <a:moveTo>
                    <a:pt x="1028" y="514"/>
                  </a:moveTo>
                  <a:cubicBezTo>
                    <a:pt x="1028" y="697"/>
                    <a:pt x="932" y="858"/>
                    <a:pt x="787" y="949"/>
                  </a:cubicBezTo>
                  <a:cubicBezTo>
                    <a:pt x="241" y="949"/>
                    <a:pt x="241" y="949"/>
                    <a:pt x="241" y="949"/>
                  </a:cubicBezTo>
                  <a:cubicBezTo>
                    <a:pt x="97" y="858"/>
                    <a:pt x="0" y="697"/>
                    <a:pt x="0" y="514"/>
                  </a:cubicBezTo>
                  <a:cubicBezTo>
                    <a:pt x="0" y="230"/>
                    <a:pt x="231" y="0"/>
                    <a:pt x="514" y="0"/>
                  </a:cubicBezTo>
                  <a:cubicBezTo>
                    <a:pt x="798" y="0"/>
                    <a:pt x="1028" y="230"/>
                    <a:pt x="1028" y="514"/>
                  </a:cubicBezTo>
                  <a:close/>
                  <a:moveTo>
                    <a:pt x="714" y="345"/>
                  </a:moveTo>
                  <a:cubicBezTo>
                    <a:pt x="714" y="251"/>
                    <a:pt x="714" y="251"/>
                    <a:pt x="714" y="251"/>
                  </a:cubicBezTo>
                  <a:cubicBezTo>
                    <a:pt x="714" y="216"/>
                    <a:pt x="677" y="187"/>
                    <a:pt x="632" y="187"/>
                  </a:cubicBezTo>
                  <a:cubicBezTo>
                    <a:pt x="563" y="187"/>
                    <a:pt x="563" y="187"/>
                    <a:pt x="563" y="187"/>
                  </a:cubicBezTo>
                  <a:cubicBezTo>
                    <a:pt x="563" y="153"/>
                    <a:pt x="563" y="153"/>
                    <a:pt x="563" y="153"/>
                  </a:cubicBezTo>
                  <a:cubicBezTo>
                    <a:pt x="466" y="153"/>
                    <a:pt x="466" y="153"/>
                    <a:pt x="466" y="153"/>
                  </a:cubicBezTo>
                  <a:cubicBezTo>
                    <a:pt x="466" y="187"/>
                    <a:pt x="466" y="187"/>
                    <a:pt x="466" y="187"/>
                  </a:cubicBezTo>
                  <a:cubicBezTo>
                    <a:pt x="397" y="187"/>
                    <a:pt x="397" y="187"/>
                    <a:pt x="397" y="187"/>
                  </a:cubicBezTo>
                  <a:cubicBezTo>
                    <a:pt x="352" y="187"/>
                    <a:pt x="316" y="216"/>
                    <a:pt x="316" y="251"/>
                  </a:cubicBezTo>
                  <a:cubicBezTo>
                    <a:pt x="316" y="438"/>
                    <a:pt x="316" y="438"/>
                    <a:pt x="316" y="438"/>
                  </a:cubicBezTo>
                  <a:cubicBezTo>
                    <a:pt x="316" y="474"/>
                    <a:pt x="352" y="503"/>
                    <a:pt x="397" y="503"/>
                  </a:cubicBezTo>
                  <a:cubicBezTo>
                    <a:pt x="466" y="503"/>
                    <a:pt x="466" y="503"/>
                    <a:pt x="466" y="503"/>
                  </a:cubicBezTo>
                  <a:cubicBezTo>
                    <a:pt x="466" y="701"/>
                    <a:pt x="466" y="701"/>
                    <a:pt x="466" y="701"/>
                  </a:cubicBezTo>
                  <a:cubicBezTo>
                    <a:pt x="440" y="701"/>
                    <a:pt x="440" y="701"/>
                    <a:pt x="440" y="701"/>
                  </a:cubicBezTo>
                  <a:cubicBezTo>
                    <a:pt x="412" y="701"/>
                    <a:pt x="389" y="683"/>
                    <a:pt x="389" y="661"/>
                  </a:cubicBezTo>
                  <a:cubicBezTo>
                    <a:pt x="389" y="602"/>
                    <a:pt x="389" y="602"/>
                    <a:pt x="389" y="602"/>
                  </a:cubicBezTo>
                  <a:cubicBezTo>
                    <a:pt x="315" y="602"/>
                    <a:pt x="315" y="602"/>
                    <a:pt x="315" y="602"/>
                  </a:cubicBezTo>
                  <a:cubicBezTo>
                    <a:pt x="315" y="696"/>
                    <a:pt x="315" y="696"/>
                    <a:pt x="315" y="696"/>
                  </a:cubicBezTo>
                  <a:cubicBezTo>
                    <a:pt x="315" y="731"/>
                    <a:pt x="351" y="760"/>
                    <a:pt x="396" y="760"/>
                  </a:cubicBezTo>
                  <a:cubicBezTo>
                    <a:pt x="466" y="760"/>
                    <a:pt x="466" y="760"/>
                    <a:pt x="466" y="760"/>
                  </a:cubicBezTo>
                  <a:cubicBezTo>
                    <a:pt x="466" y="796"/>
                    <a:pt x="466" y="796"/>
                    <a:pt x="466" y="796"/>
                  </a:cubicBezTo>
                  <a:cubicBezTo>
                    <a:pt x="563" y="796"/>
                    <a:pt x="563" y="796"/>
                    <a:pt x="563" y="796"/>
                  </a:cubicBezTo>
                  <a:cubicBezTo>
                    <a:pt x="563" y="760"/>
                    <a:pt x="563" y="760"/>
                    <a:pt x="563" y="760"/>
                  </a:cubicBezTo>
                  <a:cubicBezTo>
                    <a:pt x="632" y="760"/>
                    <a:pt x="632" y="760"/>
                    <a:pt x="632" y="760"/>
                  </a:cubicBezTo>
                  <a:cubicBezTo>
                    <a:pt x="677" y="760"/>
                    <a:pt x="713" y="731"/>
                    <a:pt x="713" y="696"/>
                  </a:cubicBezTo>
                  <a:cubicBezTo>
                    <a:pt x="713" y="509"/>
                    <a:pt x="713" y="509"/>
                    <a:pt x="713" y="509"/>
                  </a:cubicBezTo>
                  <a:cubicBezTo>
                    <a:pt x="713" y="473"/>
                    <a:pt x="677" y="444"/>
                    <a:pt x="632" y="444"/>
                  </a:cubicBezTo>
                  <a:cubicBezTo>
                    <a:pt x="563" y="444"/>
                    <a:pt x="563" y="444"/>
                    <a:pt x="563" y="444"/>
                  </a:cubicBezTo>
                  <a:cubicBezTo>
                    <a:pt x="563" y="246"/>
                    <a:pt x="563" y="246"/>
                    <a:pt x="563" y="246"/>
                  </a:cubicBezTo>
                  <a:cubicBezTo>
                    <a:pt x="588" y="246"/>
                    <a:pt x="588" y="246"/>
                    <a:pt x="588" y="246"/>
                  </a:cubicBezTo>
                  <a:cubicBezTo>
                    <a:pt x="617" y="246"/>
                    <a:pt x="639" y="264"/>
                    <a:pt x="639" y="286"/>
                  </a:cubicBezTo>
                  <a:cubicBezTo>
                    <a:pt x="639" y="345"/>
                    <a:pt x="639" y="345"/>
                    <a:pt x="639" y="345"/>
                  </a:cubicBezTo>
                  <a:lnTo>
                    <a:pt x="714" y="34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28" name="Freeform 461"/>
            <p:cNvSpPr/>
            <p:nvPr/>
          </p:nvSpPr>
          <p:spPr bwMode="auto">
            <a:xfrm>
              <a:off x="5187951" y="5254626"/>
              <a:ext cx="1827213" cy="209550"/>
            </a:xfrm>
            <a:custGeom>
              <a:avLst/>
              <a:gdLst>
                <a:gd name="T0" fmla="*/ 436 w 486"/>
                <a:gd name="T1" fmla="*/ 0 h 56"/>
                <a:gd name="T2" fmla="*/ 486 w 486"/>
                <a:gd name="T3" fmla="*/ 28 h 56"/>
                <a:gd name="T4" fmla="*/ 436 w 486"/>
                <a:gd name="T5" fmla="*/ 56 h 56"/>
                <a:gd name="T6" fmla="*/ 51 w 486"/>
                <a:gd name="T7" fmla="*/ 56 h 56"/>
                <a:gd name="T8" fmla="*/ 0 w 486"/>
                <a:gd name="T9" fmla="*/ 28 h 56"/>
                <a:gd name="T10" fmla="*/ 15 w 486"/>
                <a:gd name="T11" fmla="*/ 8 h 56"/>
                <a:gd name="T12" fmla="*/ 51 w 486"/>
                <a:gd name="T13" fmla="*/ 0 h 56"/>
                <a:gd name="T14" fmla="*/ 436 w 486"/>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86" h="56">
                  <a:moveTo>
                    <a:pt x="436" y="0"/>
                  </a:moveTo>
                  <a:cubicBezTo>
                    <a:pt x="464" y="0"/>
                    <a:pt x="486" y="13"/>
                    <a:pt x="486" y="28"/>
                  </a:cubicBezTo>
                  <a:cubicBezTo>
                    <a:pt x="486" y="44"/>
                    <a:pt x="464" y="56"/>
                    <a:pt x="436" y="56"/>
                  </a:cubicBezTo>
                  <a:cubicBezTo>
                    <a:pt x="51" y="56"/>
                    <a:pt x="51" y="56"/>
                    <a:pt x="51" y="56"/>
                  </a:cubicBezTo>
                  <a:cubicBezTo>
                    <a:pt x="23" y="56"/>
                    <a:pt x="0" y="44"/>
                    <a:pt x="0" y="28"/>
                  </a:cubicBezTo>
                  <a:cubicBezTo>
                    <a:pt x="0" y="20"/>
                    <a:pt x="6" y="13"/>
                    <a:pt x="15" y="8"/>
                  </a:cubicBezTo>
                  <a:cubicBezTo>
                    <a:pt x="24" y="3"/>
                    <a:pt x="37" y="0"/>
                    <a:pt x="51" y="0"/>
                  </a:cubicBezTo>
                  <a:lnTo>
                    <a:pt x="43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29" name="Freeform 462"/>
            <p:cNvSpPr/>
            <p:nvPr/>
          </p:nvSpPr>
          <p:spPr bwMode="auto">
            <a:xfrm>
              <a:off x="5368926" y="5576888"/>
              <a:ext cx="1470025" cy="211138"/>
            </a:xfrm>
            <a:custGeom>
              <a:avLst/>
              <a:gdLst>
                <a:gd name="T0" fmla="*/ 341 w 391"/>
                <a:gd name="T1" fmla="*/ 0 h 56"/>
                <a:gd name="T2" fmla="*/ 391 w 391"/>
                <a:gd name="T3" fmla="*/ 28 h 56"/>
                <a:gd name="T4" fmla="*/ 341 w 391"/>
                <a:gd name="T5" fmla="*/ 56 h 56"/>
                <a:gd name="T6" fmla="*/ 50 w 391"/>
                <a:gd name="T7" fmla="*/ 56 h 56"/>
                <a:gd name="T8" fmla="*/ 0 w 391"/>
                <a:gd name="T9" fmla="*/ 28 h 56"/>
                <a:gd name="T10" fmla="*/ 14 w 391"/>
                <a:gd name="T11" fmla="*/ 8 h 56"/>
                <a:gd name="T12" fmla="*/ 50 w 391"/>
                <a:gd name="T13" fmla="*/ 0 h 56"/>
                <a:gd name="T14" fmla="*/ 341 w 391"/>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1" h="56">
                  <a:moveTo>
                    <a:pt x="341" y="0"/>
                  </a:moveTo>
                  <a:cubicBezTo>
                    <a:pt x="369" y="0"/>
                    <a:pt x="391" y="12"/>
                    <a:pt x="391" y="28"/>
                  </a:cubicBezTo>
                  <a:cubicBezTo>
                    <a:pt x="391" y="43"/>
                    <a:pt x="369" y="56"/>
                    <a:pt x="341" y="56"/>
                  </a:cubicBezTo>
                  <a:cubicBezTo>
                    <a:pt x="50" y="56"/>
                    <a:pt x="50" y="56"/>
                    <a:pt x="50" y="56"/>
                  </a:cubicBezTo>
                  <a:cubicBezTo>
                    <a:pt x="22" y="56"/>
                    <a:pt x="0" y="43"/>
                    <a:pt x="0" y="28"/>
                  </a:cubicBezTo>
                  <a:cubicBezTo>
                    <a:pt x="0" y="20"/>
                    <a:pt x="5" y="13"/>
                    <a:pt x="14" y="8"/>
                  </a:cubicBezTo>
                  <a:cubicBezTo>
                    <a:pt x="24" y="3"/>
                    <a:pt x="36" y="0"/>
                    <a:pt x="50" y="0"/>
                  </a:cubicBezTo>
                  <a:lnTo>
                    <a:pt x="34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0" name="Freeform 463"/>
            <p:cNvSpPr/>
            <p:nvPr/>
          </p:nvSpPr>
          <p:spPr bwMode="auto">
            <a:xfrm>
              <a:off x="5556251" y="5895976"/>
              <a:ext cx="1090613" cy="211138"/>
            </a:xfrm>
            <a:custGeom>
              <a:avLst/>
              <a:gdLst>
                <a:gd name="T0" fmla="*/ 240 w 290"/>
                <a:gd name="T1" fmla="*/ 0 h 56"/>
                <a:gd name="T2" fmla="*/ 290 w 290"/>
                <a:gd name="T3" fmla="*/ 28 h 56"/>
                <a:gd name="T4" fmla="*/ 240 w 290"/>
                <a:gd name="T5" fmla="*/ 56 h 56"/>
                <a:gd name="T6" fmla="*/ 50 w 290"/>
                <a:gd name="T7" fmla="*/ 56 h 56"/>
                <a:gd name="T8" fmla="*/ 0 w 290"/>
                <a:gd name="T9" fmla="*/ 28 h 56"/>
                <a:gd name="T10" fmla="*/ 15 w 290"/>
                <a:gd name="T11" fmla="*/ 8 h 56"/>
                <a:gd name="T12" fmla="*/ 50 w 290"/>
                <a:gd name="T13" fmla="*/ 0 h 56"/>
                <a:gd name="T14" fmla="*/ 240 w 290"/>
                <a:gd name="T15" fmla="*/ 0 h 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0" h="56">
                  <a:moveTo>
                    <a:pt x="240" y="0"/>
                  </a:moveTo>
                  <a:cubicBezTo>
                    <a:pt x="268" y="0"/>
                    <a:pt x="290" y="12"/>
                    <a:pt x="290" y="28"/>
                  </a:cubicBezTo>
                  <a:cubicBezTo>
                    <a:pt x="290" y="43"/>
                    <a:pt x="268" y="56"/>
                    <a:pt x="240" y="56"/>
                  </a:cubicBezTo>
                  <a:cubicBezTo>
                    <a:pt x="50" y="56"/>
                    <a:pt x="50" y="56"/>
                    <a:pt x="50" y="56"/>
                  </a:cubicBezTo>
                  <a:cubicBezTo>
                    <a:pt x="23" y="56"/>
                    <a:pt x="0" y="43"/>
                    <a:pt x="0" y="28"/>
                  </a:cubicBezTo>
                  <a:cubicBezTo>
                    <a:pt x="0" y="20"/>
                    <a:pt x="6" y="13"/>
                    <a:pt x="15" y="8"/>
                  </a:cubicBezTo>
                  <a:cubicBezTo>
                    <a:pt x="24" y="3"/>
                    <a:pt x="37" y="0"/>
                    <a:pt x="50" y="0"/>
                  </a:cubicBezTo>
                  <a:lnTo>
                    <a:pt x="24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1" name="Freeform 464"/>
            <p:cNvSpPr/>
            <p:nvPr/>
          </p:nvSpPr>
          <p:spPr bwMode="auto">
            <a:xfrm>
              <a:off x="6286501" y="3416301"/>
              <a:ext cx="285750" cy="744538"/>
            </a:xfrm>
            <a:custGeom>
              <a:avLst/>
              <a:gdLst>
                <a:gd name="T0" fmla="*/ 76 w 76"/>
                <a:gd name="T1" fmla="*/ 41 h 198"/>
                <a:gd name="T2" fmla="*/ 76 w 76"/>
                <a:gd name="T3" fmla="*/ 158 h 198"/>
                <a:gd name="T4" fmla="*/ 25 w 76"/>
                <a:gd name="T5" fmla="*/ 198 h 198"/>
                <a:gd name="T6" fmla="*/ 0 w 76"/>
                <a:gd name="T7" fmla="*/ 198 h 198"/>
                <a:gd name="T8" fmla="*/ 0 w 76"/>
                <a:gd name="T9" fmla="*/ 0 h 198"/>
                <a:gd name="T10" fmla="*/ 25 w 76"/>
                <a:gd name="T11" fmla="*/ 0 h 198"/>
                <a:gd name="T12" fmla="*/ 76 w 76"/>
                <a:gd name="T13" fmla="*/ 41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41"/>
                  </a:moveTo>
                  <a:cubicBezTo>
                    <a:pt x="76" y="158"/>
                    <a:pt x="76" y="158"/>
                    <a:pt x="76" y="158"/>
                  </a:cubicBezTo>
                  <a:cubicBezTo>
                    <a:pt x="76" y="180"/>
                    <a:pt x="53" y="198"/>
                    <a:pt x="25" y="198"/>
                  </a:cubicBezTo>
                  <a:cubicBezTo>
                    <a:pt x="0" y="198"/>
                    <a:pt x="0" y="198"/>
                    <a:pt x="0" y="198"/>
                  </a:cubicBezTo>
                  <a:cubicBezTo>
                    <a:pt x="0" y="0"/>
                    <a:pt x="0" y="0"/>
                    <a:pt x="0" y="0"/>
                  </a:cubicBezTo>
                  <a:cubicBezTo>
                    <a:pt x="25" y="0"/>
                    <a:pt x="25" y="0"/>
                    <a:pt x="25" y="0"/>
                  </a:cubicBezTo>
                  <a:cubicBezTo>
                    <a:pt x="53" y="0"/>
                    <a:pt x="76" y="18"/>
                    <a:pt x="76"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2" name="Freeform 465"/>
            <p:cNvSpPr/>
            <p:nvPr/>
          </p:nvSpPr>
          <p:spPr bwMode="auto">
            <a:xfrm>
              <a:off x="5948363" y="754063"/>
              <a:ext cx="307975" cy="658813"/>
            </a:xfrm>
            <a:custGeom>
              <a:avLst/>
              <a:gdLst>
                <a:gd name="T0" fmla="*/ 82 w 82"/>
                <a:gd name="T1" fmla="*/ 41 h 175"/>
                <a:gd name="T2" fmla="*/ 82 w 82"/>
                <a:gd name="T3" fmla="*/ 134 h 175"/>
                <a:gd name="T4" fmla="*/ 41 w 82"/>
                <a:gd name="T5" fmla="*/ 175 h 175"/>
                <a:gd name="T6" fmla="*/ 12 w 82"/>
                <a:gd name="T7" fmla="*/ 163 h 175"/>
                <a:gd name="T8" fmla="*/ 0 w 82"/>
                <a:gd name="T9" fmla="*/ 134 h 175"/>
                <a:gd name="T10" fmla="*/ 0 w 82"/>
                <a:gd name="T11" fmla="*/ 41 h 175"/>
                <a:gd name="T12" fmla="*/ 41 w 82"/>
                <a:gd name="T13" fmla="*/ 0 h 175"/>
                <a:gd name="T14" fmla="*/ 82 w 82"/>
                <a:gd name="T15" fmla="*/ 41 h 17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82" h="175">
                  <a:moveTo>
                    <a:pt x="82" y="41"/>
                  </a:moveTo>
                  <a:cubicBezTo>
                    <a:pt x="82" y="134"/>
                    <a:pt x="82" y="134"/>
                    <a:pt x="82" y="134"/>
                  </a:cubicBezTo>
                  <a:cubicBezTo>
                    <a:pt x="82" y="157"/>
                    <a:pt x="64" y="175"/>
                    <a:pt x="41" y="175"/>
                  </a:cubicBezTo>
                  <a:cubicBezTo>
                    <a:pt x="30" y="175"/>
                    <a:pt x="20" y="171"/>
                    <a:pt x="12" y="163"/>
                  </a:cubicBezTo>
                  <a:cubicBezTo>
                    <a:pt x="5" y="156"/>
                    <a:pt x="0" y="146"/>
                    <a:pt x="0" y="134"/>
                  </a:cubicBezTo>
                  <a:cubicBezTo>
                    <a:pt x="0" y="41"/>
                    <a:pt x="0" y="41"/>
                    <a:pt x="0" y="41"/>
                  </a:cubicBezTo>
                  <a:cubicBezTo>
                    <a:pt x="0" y="19"/>
                    <a:pt x="19" y="0"/>
                    <a:pt x="41" y="0"/>
                  </a:cubicBezTo>
                  <a:cubicBezTo>
                    <a:pt x="64" y="0"/>
                    <a:pt x="82" y="19"/>
                    <a:pt x="82" y="4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3" name="Freeform 466"/>
            <p:cNvSpPr/>
            <p:nvPr/>
          </p:nvSpPr>
          <p:spPr bwMode="auto">
            <a:xfrm>
              <a:off x="5635626" y="2449513"/>
              <a:ext cx="285750" cy="744538"/>
            </a:xfrm>
            <a:custGeom>
              <a:avLst/>
              <a:gdLst>
                <a:gd name="T0" fmla="*/ 76 w 76"/>
                <a:gd name="T1" fmla="*/ 0 h 198"/>
                <a:gd name="T2" fmla="*/ 76 w 76"/>
                <a:gd name="T3" fmla="*/ 198 h 198"/>
                <a:gd name="T4" fmla="*/ 51 w 76"/>
                <a:gd name="T5" fmla="*/ 198 h 198"/>
                <a:gd name="T6" fmla="*/ 0 w 76"/>
                <a:gd name="T7" fmla="*/ 157 h 198"/>
                <a:gd name="T8" fmla="*/ 0 w 76"/>
                <a:gd name="T9" fmla="*/ 40 h 198"/>
                <a:gd name="T10" fmla="*/ 51 w 76"/>
                <a:gd name="T11" fmla="*/ 0 h 198"/>
                <a:gd name="T12" fmla="*/ 76 w 76"/>
                <a:gd name="T13" fmla="*/ 0 h 198"/>
              </a:gdLst>
              <a:ahLst/>
              <a:cxnLst>
                <a:cxn ang="0">
                  <a:pos x="T0" y="T1"/>
                </a:cxn>
                <a:cxn ang="0">
                  <a:pos x="T2" y="T3"/>
                </a:cxn>
                <a:cxn ang="0">
                  <a:pos x="T4" y="T5"/>
                </a:cxn>
                <a:cxn ang="0">
                  <a:pos x="T6" y="T7"/>
                </a:cxn>
                <a:cxn ang="0">
                  <a:pos x="T8" y="T9"/>
                </a:cxn>
                <a:cxn ang="0">
                  <a:pos x="T10" y="T11"/>
                </a:cxn>
                <a:cxn ang="0">
                  <a:pos x="T12" y="T13"/>
                </a:cxn>
              </a:cxnLst>
              <a:rect l="0" t="0" r="r" b="b"/>
              <a:pathLst>
                <a:path w="76" h="198">
                  <a:moveTo>
                    <a:pt x="76" y="0"/>
                  </a:moveTo>
                  <a:cubicBezTo>
                    <a:pt x="76" y="198"/>
                    <a:pt x="76" y="198"/>
                    <a:pt x="76" y="198"/>
                  </a:cubicBezTo>
                  <a:cubicBezTo>
                    <a:pt x="51" y="198"/>
                    <a:pt x="51" y="198"/>
                    <a:pt x="51" y="198"/>
                  </a:cubicBezTo>
                  <a:cubicBezTo>
                    <a:pt x="23" y="198"/>
                    <a:pt x="0" y="180"/>
                    <a:pt x="0" y="157"/>
                  </a:cubicBezTo>
                  <a:cubicBezTo>
                    <a:pt x="0" y="40"/>
                    <a:pt x="0" y="40"/>
                    <a:pt x="0" y="40"/>
                  </a:cubicBezTo>
                  <a:cubicBezTo>
                    <a:pt x="0" y="18"/>
                    <a:pt x="23" y="0"/>
                    <a:pt x="51" y="0"/>
                  </a:cubicBezTo>
                  <a:lnTo>
                    <a:pt x="7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4" name="Freeform 467"/>
            <p:cNvSpPr/>
            <p:nvPr/>
          </p:nvSpPr>
          <p:spPr bwMode="auto">
            <a:xfrm>
              <a:off x="3951288" y="1539876"/>
              <a:ext cx="571500" cy="587375"/>
            </a:xfrm>
            <a:custGeom>
              <a:avLst/>
              <a:gdLst>
                <a:gd name="T0" fmla="*/ 140 w 152"/>
                <a:gd name="T1" fmla="*/ 82 h 156"/>
                <a:gd name="T2" fmla="*/ 152 w 152"/>
                <a:gd name="T3" fmla="*/ 111 h 156"/>
                <a:gd name="T4" fmla="*/ 140 w 152"/>
                <a:gd name="T5" fmla="*/ 140 h 156"/>
                <a:gd name="T6" fmla="*/ 82 w 152"/>
                <a:gd name="T7" fmla="*/ 140 h 156"/>
                <a:gd name="T8" fmla="*/ 16 w 152"/>
                <a:gd name="T9" fmla="*/ 74 h 156"/>
                <a:gd name="T10" fmla="*/ 16 w 152"/>
                <a:gd name="T11" fmla="*/ 16 h 156"/>
                <a:gd name="T12" fmla="*/ 74 w 152"/>
                <a:gd name="T13" fmla="*/ 16 h 156"/>
                <a:gd name="T14" fmla="*/ 140 w 152"/>
                <a:gd name="T15" fmla="*/ 82 h 1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52" h="156">
                  <a:moveTo>
                    <a:pt x="140" y="82"/>
                  </a:moveTo>
                  <a:cubicBezTo>
                    <a:pt x="148" y="90"/>
                    <a:pt x="152" y="100"/>
                    <a:pt x="152" y="111"/>
                  </a:cubicBezTo>
                  <a:cubicBezTo>
                    <a:pt x="152" y="121"/>
                    <a:pt x="148" y="132"/>
                    <a:pt x="140" y="140"/>
                  </a:cubicBezTo>
                  <a:cubicBezTo>
                    <a:pt x="124" y="156"/>
                    <a:pt x="98" y="156"/>
                    <a:pt x="82" y="140"/>
                  </a:cubicBezTo>
                  <a:cubicBezTo>
                    <a:pt x="16" y="74"/>
                    <a:pt x="16" y="74"/>
                    <a:pt x="16" y="74"/>
                  </a:cubicBezTo>
                  <a:cubicBezTo>
                    <a:pt x="0" y="58"/>
                    <a:pt x="0" y="32"/>
                    <a:pt x="16" y="16"/>
                  </a:cubicBezTo>
                  <a:cubicBezTo>
                    <a:pt x="32" y="0"/>
                    <a:pt x="58" y="0"/>
                    <a:pt x="74" y="16"/>
                  </a:cubicBezTo>
                  <a:lnTo>
                    <a:pt x="140" y="8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sp>
          <p:nvSpPr>
            <p:cNvPr id="135" name="Freeform 468"/>
            <p:cNvSpPr/>
            <p:nvPr/>
          </p:nvSpPr>
          <p:spPr bwMode="auto">
            <a:xfrm>
              <a:off x="3294063" y="3122613"/>
              <a:ext cx="657225" cy="307975"/>
            </a:xfrm>
            <a:custGeom>
              <a:avLst/>
              <a:gdLst>
                <a:gd name="T0" fmla="*/ 134 w 175"/>
                <a:gd name="T1" fmla="*/ 0 h 82"/>
                <a:gd name="T2" fmla="*/ 175 w 175"/>
                <a:gd name="T3" fmla="*/ 41 h 82"/>
                <a:gd name="T4" fmla="*/ 134 w 175"/>
                <a:gd name="T5" fmla="*/ 82 h 82"/>
                <a:gd name="T6" fmla="*/ 41 w 175"/>
                <a:gd name="T7" fmla="*/ 82 h 82"/>
                <a:gd name="T8" fmla="*/ 0 w 175"/>
                <a:gd name="T9" fmla="*/ 41 h 82"/>
                <a:gd name="T10" fmla="*/ 12 w 175"/>
                <a:gd name="T11" fmla="*/ 12 h 82"/>
                <a:gd name="T12" fmla="*/ 41 w 175"/>
                <a:gd name="T13" fmla="*/ 0 h 82"/>
                <a:gd name="T14" fmla="*/ 134 w 175"/>
                <a:gd name="T15" fmla="*/ 0 h 82"/>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75" h="82">
                  <a:moveTo>
                    <a:pt x="134" y="0"/>
                  </a:moveTo>
                  <a:cubicBezTo>
                    <a:pt x="156" y="0"/>
                    <a:pt x="175" y="19"/>
                    <a:pt x="175" y="41"/>
                  </a:cubicBezTo>
                  <a:cubicBezTo>
                    <a:pt x="175" y="64"/>
                    <a:pt x="156" y="82"/>
                    <a:pt x="134" y="82"/>
                  </a:cubicBezTo>
                  <a:cubicBezTo>
                    <a:pt x="41" y="82"/>
                    <a:pt x="41" y="82"/>
                    <a:pt x="41" y="82"/>
                  </a:cubicBezTo>
                  <a:cubicBezTo>
                    <a:pt x="18" y="82"/>
                    <a:pt x="0" y="64"/>
                    <a:pt x="0" y="41"/>
                  </a:cubicBezTo>
                  <a:cubicBezTo>
                    <a:pt x="0" y="30"/>
                    <a:pt x="4" y="20"/>
                    <a:pt x="12" y="12"/>
                  </a:cubicBezTo>
                  <a:cubicBezTo>
                    <a:pt x="19" y="5"/>
                    <a:pt x="29" y="0"/>
                    <a:pt x="41" y="0"/>
                  </a:cubicBezTo>
                  <a:lnTo>
                    <a:pt x="134"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pPr defTabSz="912495"/>
              <a:endParaRPr lang="zh-CN" altLang="en-US" sz="1865">
                <a:solidFill>
                  <a:prstClr val="black"/>
                </a:solidFill>
                <a:latin typeface="微软雅黑" panose="020B0503020204020204" pitchFamily="34" charset="-122"/>
                <a:ea typeface="微软雅黑" panose="020B0503020204020204" pitchFamily="34" charset="-122"/>
              </a:endParaRPr>
            </a:p>
          </p:txBody>
        </p:sp>
      </p:grpSp>
      <p:sp>
        <p:nvSpPr>
          <p:cNvPr id="136" name="矩形 3"/>
          <p:cNvSpPr>
            <a:spLocks noChangeArrowheads="1"/>
          </p:cNvSpPr>
          <p:nvPr/>
        </p:nvSpPr>
        <p:spPr bwMode="auto">
          <a:xfrm>
            <a:off x="2795008" y="4445195"/>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5"/>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b="1" dirty="0">
              <a:solidFill>
                <a:schemeClr val="accent5"/>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37" name="文本框 13"/>
          <p:cNvSpPr txBox="1"/>
          <p:nvPr/>
        </p:nvSpPr>
        <p:spPr>
          <a:xfrm>
            <a:off x="966759" y="4798986"/>
            <a:ext cx="3110599" cy="751205"/>
          </a:xfrm>
          <a:prstGeom prst="rect">
            <a:avLst/>
          </a:prstGeom>
          <a:noFill/>
        </p:spPr>
        <p:txBody>
          <a:bodyPr wrap="square" lIns="87743" tIns="43871" rIns="87743" bIns="43871" rtlCol="0">
            <a:spAutoFit/>
          </a:bodyPr>
          <a:lstStyle/>
          <a:p>
            <a:pPr algn="r">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a:t>
            </a:r>
            <a:r>
              <a:rPr lang="zh-CN" altLang="en-US" sz="1200" dirty="0" smtClean="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a:t>
            </a: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此处添加文本内容单击此处添加文本内容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38" name="Group 23"/>
          <p:cNvGrpSpPr/>
          <p:nvPr/>
        </p:nvGrpSpPr>
        <p:grpSpPr>
          <a:xfrm>
            <a:off x="4687038" y="4724575"/>
            <a:ext cx="342489" cy="298648"/>
            <a:chOff x="7540014" y="4306907"/>
            <a:chExt cx="389342" cy="339426"/>
          </a:xfrm>
          <a:solidFill>
            <a:schemeClr val="bg1"/>
          </a:solidFill>
        </p:grpSpPr>
        <p:sp>
          <p:nvSpPr>
            <p:cNvPr id="139" name="Freeform 110"/>
            <p:cNvSpPr/>
            <p:nvPr/>
          </p:nvSpPr>
          <p:spPr bwMode="auto">
            <a:xfrm>
              <a:off x="7799575" y="4409234"/>
              <a:ext cx="102328" cy="102328"/>
            </a:xfrm>
            <a:custGeom>
              <a:avLst/>
              <a:gdLst>
                <a:gd name="T0" fmla="*/ 0 w 41"/>
                <a:gd name="T1" fmla="*/ 39 h 41"/>
                <a:gd name="T2" fmla="*/ 3 w 41"/>
                <a:gd name="T3" fmla="*/ 41 h 41"/>
                <a:gd name="T4" fmla="*/ 41 w 41"/>
                <a:gd name="T5" fmla="*/ 3 h 41"/>
                <a:gd name="T6" fmla="*/ 39 w 41"/>
                <a:gd name="T7" fmla="*/ 0 h 41"/>
                <a:gd name="T8" fmla="*/ 0 w 41"/>
                <a:gd name="T9" fmla="*/ 39 h 41"/>
              </a:gdLst>
              <a:ahLst/>
              <a:cxnLst>
                <a:cxn ang="0">
                  <a:pos x="T0" y="T1"/>
                </a:cxn>
                <a:cxn ang="0">
                  <a:pos x="T2" y="T3"/>
                </a:cxn>
                <a:cxn ang="0">
                  <a:pos x="T4" y="T5"/>
                </a:cxn>
                <a:cxn ang="0">
                  <a:pos x="T6" y="T7"/>
                </a:cxn>
                <a:cxn ang="0">
                  <a:pos x="T8" y="T9"/>
                </a:cxn>
              </a:cxnLst>
              <a:rect l="0" t="0" r="r" b="b"/>
              <a:pathLst>
                <a:path w="41" h="41">
                  <a:moveTo>
                    <a:pt x="0" y="39"/>
                  </a:moveTo>
                  <a:lnTo>
                    <a:pt x="3" y="41"/>
                  </a:lnTo>
                  <a:lnTo>
                    <a:pt x="41" y="3"/>
                  </a:lnTo>
                  <a:lnTo>
                    <a:pt x="39" y="0"/>
                  </a:lnTo>
                  <a:lnTo>
                    <a:pt x="0"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0" name="Freeform 111"/>
            <p:cNvSpPr/>
            <p:nvPr/>
          </p:nvSpPr>
          <p:spPr bwMode="auto">
            <a:xfrm>
              <a:off x="7777112" y="4381780"/>
              <a:ext cx="109814" cy="114806"/>
            </a:xfrm>
            <a:custGeom>
              <a:avLst/>
              <a:gdLst>
                <a:gd name="T0" fmla="*/ 37 w 44"/>
                <a:gd name="T1" fmla="*/ 0 h 46"/>
                <a:gd name="T2" fmla="*/ 0 w 44"/>
                <a:gd name="T3" fmla="*/ 39 h 46"/>
                <a:gd name="T4" fmla="*/ 6 w 44"/>
                <a:gd name="T5" fmla="*/ 46 h 46"/>
                <a:gd name="T6" fmla="*/ 44 w 44"/>
                <a:gd name="T7" fmla="*/ 8 h 46"/>
                <a:gd name="T8" fmla="*/ 37 w 44"/>
                <a:gd name="T9" fmla="*/ 0 h 46"/>
              </a:gdLst>
              <a:ahLst/>
              <a:cxnLst>
                <a:cxn ang="0">
                  <a:pos x="T0" y="T1"/>
                </a:cxn>
                <a:cxn ang="0">
                  <a:pos x="T2" y="T3"/>
                </a:cxn>
                <a:cxn ang="0">
                  <a:pos x="T4" y="T5"/>
                </a:cxn>
                <a:cxn ang="0">
                  <a:pos x="T6" y="T7"/>
                </a:cxn>
                <a:cxn ang="0">
                  <a:pos x="T8" y="T9"/>
                </a:cxn>
              </a:cxnLst>
              <a:rect l="0" t="0" r="r" b="b"/>
              <a:pathLst>
                <a:path w="44" h="46">
                  <a:moveTo>
                    <a:pt x="37" y="0"/>
                  </a:moveTo>
                  <a:lnTo>
                    <a:pt x="0" y="39"/>
                  </a:lnTo>
                  <a:lnTo>
                    <a:pt x="6" y="46"/>
                  </a:lnTo>
                  <a:lnTo>
                    <a:pt x="44" y="8"/>
                  </a:lnTo>
                  <a:lnTo>
                    <a:pt x="3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1" name="Freeform 112"/>
            <p:cNvSpPr/>
            <p:nvPr/>
          </p:nvSpPr>
          <p:spPr bwMode="auto">
            <a:xfrm>
              <a:off x="7757146" y="4366805"/>
              <a:ext cx="104823" cy="104823"/>
            </a:xfrm>
            <a:custGeom>
              <a:avLst/>
              <a:gdLst>
                <a:gd name="T0" fmla="*/ 0 w 42"/>
                <a:gd name="T1" fmla="*/ 38 h 42"/>
                <a:gd name="T2" fmla="*/ 4 w 42"/>
                <a:gd name="T3" fmla="*/ 42 h 42"/>
                <a:gd name="T4" fmla="*/ 42 w 42"/>
                <a:gd name="T5" fmla="*/ 4 h 42"/>
                <a:gd name="T6" fmla="*/ 38 w 42"/>
                <a:gd name="T7" fmla="*/ 0 h 42"/>
                <a:gd name="T8" fmla="*/ 0 w 42"/>
                <a:gd name="T9" fmla="*/ 38 h 42"/>
              </a:gdLst>
              <a:ahLst/>
              <a:cxnLst>
                <a:cxn ang="0">
                  <a:pos x="T0" y="T1"/>
                </a:cxn>
                <a:cxn ang="0">
                  <a:pos x="T2" y="T3"/>
                </a:cxn>
                <a:cxn ang="0">
                  <a:pos x="T4" y="T5"/>
                </a:cxn>
                <a:cxn ang="0">
                  <a:pos x="T6" y="T7"/>
                </a:cxn>
                <a:cxn ang="0">
                  <a:pos x="T8" y="T9"/>
                </a:cxn>
              </a:cxnLst>
              <a:rect l="0" t="0" r="r" b="b"/>
              <a:pathLst>
                <a:path w="42" h="42">
                  <a:moveTo>
                    <a:pt x="0" y="38"/>
                  </a:moveTo>
                  <a:lnTo>
                    <a:pt x="4" y="42"/>
                  </a:lnTo>
                  <a:lnTo>
                    <a:pt x="42" y="4"/>
                  </a:lnTo>
                  <a:lnTo>
                    <a:pt x="38" y="0"/>
                  </a:lnTo>
                  <a:lnTo>
                    <a:pt x="0" y="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2" name="Freeform 113"/>
            <p:cNvSpPr/>
            <p:nvPr/>
          </p:nvSpPr>
          <p:spPr bwMode="auto">
            <a:xfrm>
              <a:off x="7729693" y="4469133"/>
              <a:ext cx="69882" cy="69882"/>
            </a:xfrm>
            <a:custGeom>
              <a:avLst/>
              <a:gdLst>
                <a:gd name="T0" fmla="*/ 28 w 28"/>
                <a:gd name="T1" fmla="*/ 20 h 28"/>
                <a:gd name="T2" fmla="*/ 8 w 28"/>
                <a:gd name="T3" fmla="*/ 0 h 28"/>
                <a:gd name="T4" fmla="*/ 0 w 28"/>
                <a:gd name="T5" fmla="*/ 20 h 28"/>
                <a:gd name="T6" fmla="*/ 9 w 28"/>
                <a:gd name="T7" fmla="*/ 28 h 28"/>
                <a:gd name="T8" fmla="*/ 28 w 28"/>
                <a:gd name="T9" fmla="*/ 20 h 28"/>
              </a:gdLst>
              <a:ahLst/>
              <a:cxnLst>
                <a:cxn ang="0">
                  <a:pos x="T0" y="T1"/>
                </a:cxn>
                <a:cxn ang="0">
                  <a:pos x="T2" y="T3"/>
                </a:cxn>
                <a:cxn ang="0">
                  <a:pos x="T4" y="T5"/>
                </a:cxn>
                <a:cxn ang="0">
                  <a:pos x="T6" y="T7"/>
                </a:cxn>
                <a:cxn ang="0">
                  <a:pos x="T8" y="T9"/>
                </a:cxn>
              </a:cxnLst>
              <a:rect l="0" t="0" r="r" b="b"/>
              <a:pathLst>
                <a:path w="28" h="28">
                  <a:moveTo>
                    <a:pt x="28" y="20"/>
                  </a:moveTo>
                  <a:lnTo>
                    <a:pt x="8" y="0"/>
                  </a:lnTo>
                  <a:lnTo>
                    <a:pt x="0" y="20"/>
                  </a:lnTo>
                  <a:lnTo>
                    <a:pt x="9" y="28"/>
                  </a:lnTo>
                  <a:lnTo>
                    <a:pt x="28" y="2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3" name="Freeform 114"/>
            <p:cNvSpPr/>
            <p:nvPr/>
          </p:nvSpPr>
          <p:spPr bwMode="auto">
            <a:xfrm>
              <a:off x="7712222" y="4526535"/>
              <a:ext cx="34941" cy="32446"/>
            </a:xfrm>
            <a:custGeom>
              <a:avLst/>
              <a:gdLst>
                <a:gd name="T0" fmla="*/ 0 w 14"/>
                <a:gd name="T1" fmla="*/ 13 h 13"/>
                <a:gd name="T2" fmla="*/ 14 w 14"/>
                <a:gd name="T3" fmla="*/ 6 h 13"/>
                <a:gd name="T4" fmla="*/ 6 w 14"/>
                <a:gd name="T5" fmla="*/ 0 h 13"/>
                <a:gd name="T6" fmla="*/ 0 w 14"/>
                <a:gd name="T7" fmla="*/ 13 h 13"/>
              </a:gdLst>
              <a:ahLst/>
              <a:cxnLst>
                <a:cxn ang="0">
                  <a:pos x="T0" y="T1"/>
                </a:cxn>
                <a:cxn ang="0">
                  <a:pos x="T2" y="T3"/>
                </a:cxn>
                <a:cxn ang="0">
                  <a:pos x="T4" y="T5"/>
                </a:cxn>
                <a:cxn ang="0">
                  <a:pos x="T6" y="T7"/>
                </a:cxn>
              </a:cxnLst>
              <a:rect l="0" t="0" r="r" b="b"/>
              <a:pathLst>
                <a:path w="14" h="13">
                  <a:moveTo>
                    <a:pt x="0" y="13"/>
                  </a:moveTo>
                  <a:lnTo>
                    <a:pt x="14" y="6"/>
                  </a:lnTo>
                  <a:lnTo>
                    <a:pt x="6" y="0"/>
                  </a:lnTo>
                  <a:lnTo>
                    <a:pt x="0"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4" name="Freeform 115"/>
            <p:cNvSpPr/>
            <p:nvPr/>
          </p:nvSpPr>
          <p:spPr bwMode="auto">
            <a:xfrm>
              <a:off x="7859474" y="4341848"/>
              <a:ext cx="69882" cy="69882"/>
            </a:xfrm>
            <a:custGeom>
              <a:avLst/>
              <a:gdLst>
                <a:gd name="T0" fmla="*/ 7 w 28"/>
                <a:gd name="T1" fmla="*/ 0 h 28"/>
                <a:gd name="T2" fmla="*/ 0 w 28"/>
                <a:gd name="T3" fmla="*/ 8 h 28"/>
                <a:gd name="T4" fmla="*/ 20 w 28"/>
                <a:gd name="T5" fmla="*/ 28 h 28"/>
                <a:gd name="T6" fmla="*/ 28 w 28"/>
                <a:gd name="T7" fmla="*/ 20 h 28"/>
                <a:gd name="T8" fmla="*/ 7 w 28"/>
                <a:gd name="T9" fmla="*/ 0 h 28"/>
              </a:gdLst>
              <a:ahLst/>
              <a:cxnLst>
                <a:cxn ang="0">
                  <a:pos x="T0" y="T1"/>
                </a:cxn>
                <a:cxn ang="0">
                  <a:pos x="T2" y="T3"/>
                </a:cxn>
                <a:cxn ang="0">
                  <a:pos x="T4" y="T5"/>
                </a:cxn>
                <a:cxn ang="0">
                  <a:pos x="T6" y="T7"/>
                </a:cxn>
                <a:cxn ang="0">
                  <a:pos x="T8" y="T9"/>
                </a:cxn>
              </a:cxnLst>
              <a:rect l="0" t="0" r="r" b="b"/>
              <a:pathLst>
                <a:path w="28" h="28">
                  <a:moveTo>
                    <a:pt x="7" y="0"/>
                  </a:moveTo>
                  <a:lnTo>
                    <a:pt x="0" y="8"/>
                  </a:lnTo>
                  <a:lnTo>
                    <a:pt x="20" y="28"/>
                  </a:lnTo>
                  <a:lnTo>
                    <a:pt x="28" y="20"/>
                  </a:lnTo>
                  <a:lnTo>
                    <a:pt x="7"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5" name="Freeform 116"/>
            <p:cNvSpPr/>
            <p:nvPr/>
          </p:nvSpPr>
          <p:spPr bwMode="auto">
            <a:xfrm>
              <a:off x="7540014" y="4306907"/>
              <a:ext cx="279527" cy="339426"/>
            </a:xfrm>
            <a:custGeom>
              <a:avLst/>
              <a:gdLst>
                <a:gd name="T0" fmla="*/ 104 w 112"/>
                <a:gd name="T1" fmla="*/ 101 h 136"/>
                <a:gd name="T2" fmla="*/ 83 w 112"/>
                <a:gd name="T3" fmla="*/ 101 h 136"/>
                <a:gd name="T4" fmla="*/ 83 w 112"/>
                <a:gd name="T5" fmla="*/ 129 h 136"/>
                <a:gd name="T6" fmla="*/ 7 w 112"/>
                <a:gd name="T7" fmla="*/ 129 h 136"/>
                <a:gd name="T8" fmla="*/ 7 w 112"/>
                <a:gd name="T9" fmla="*/ 32 h 136"/>
                <a:gd name="T10" fmla="*/ 104 w 112"/>
                <a:gd name="T11" fmla="*/ 32 h 136"/>
                <a:gd name="T12" fmla="*/ 104 w 112"/>
                <a:gd name="T13" fmla="*/ 40 h 136"/>
                <a:gd name="T14" fmla="*/ 112 w 112"/>
                <a:gd name="T15" fmla="*/ 32 h 136"/>
                <a:gd name="T16" fmla="*/ 112 w 112"/>
                <a:gd name="T17" fmla="*/ 6 h 136"/>
                <a:gd name="T18" fmla="*/ 97 w 112"/>
                <a:gd name="T19" fmla="*/ 6 h 136"/>
                <a:gd name="T20" fmla="*/ 97 w 112"/>
                <a:gd name="T21" fmla="*/ 20 h 136"/>
                <a:gd name="T22" fmla="*/ 95 w 112"/>
                <a:gd name="T23" fmla="*/ 20 h 136"/>
                <a:gd name="T24" fmla="*/ 95 w 112"/>
                <a:gd name="T25" fmla="*/ 0 h 136"/>
                <a:gd name="T26" fmla="*/ 89 w 112"/>
                <a:gd name="T27" fmla="*/ 0 h 136"/>
                <a:gd name="T28" fmla="*/ 89 w 112"/>
                <a:gd name="T29" fmla="*/ 20 h 136"/>
                <a:gd name="T30" fmla="*/ 87 w 112"/>
                <a:gd name="T31" fmla="*/ 20 h 136"/>
                <a:gd name="T32" fmla="*/ 87 w 112"/>
                <a:gd name="T33" fmla="*/ 6 h 136"/>
                <a:gd name="T34" fmla="*/ 79 w 112"/>
                <a:gd name="T35" fmla="*/ 6 h 136"/>
                <a:gd name="T36" fmla="*/ 79 w 112"/>
                <a:gd name="T37" fmla="*/ 20 h 136"/>
                <a:gd name="T38" fmla="*/ 76 w 112"/>
                <a:gd name="T39" fmla="*/ 20 h 136"/>
                <a:gd name="T40" fmla="*/ 76 w 112"/>
                <a:gd name="T41" fmla="*/ 0 h 136"/>
                <a:gd name="T42" fmla="*/ 72 w 112"/>
                <a:gd name="T43" fmla="*/ 0 h 136"/>
                <a:gd name="T44" fmla="*/ 72 w 112"/>
                <a:gd name="T45" fmla="*/ 20 h 136"/>
                <a:gd name="T46" fmla="*/ 68 w 112"/>
                <a:gd name="T47" fmla="*/ 20 h 136"/>
                <a:gd name="T48" fmla="*/ 68 w 112"/>
                <a:gd name="T49" fmla="*/ 6 h 136"/>
                <a:gd name="T50" fmla="*/ 60 w 112"/>
                <a:gd name="T51" fmla="*/ 6 h 136"/>
                <a:gd name="T52" fmla="*/ 60 w 112"/>
                <a:gd name="T53" fmla="*/ 20 h 136"/>
                <a:gd name="T54" fmla="*/ 57 w 112"/>
                <a:gd name="T55" fmla="*/ 20 h 136"/>
                <a:gd name="T56" fmla="*/ 57 w 112"/>
                <a:gd name="T57" fmla="*/ 0 h 136"/>
                <a:gd name="T58" fmla="*/ 53 w 112"/>
                <a:gd name="T59" fmla="*/ 0 h 136"/>
                <a:gd name="T60" fmla="*/ 53 w 112"/>
                <a:gd name="T61" fmla="*/ 20 h 136"/>
                <a:gd name="T62" fmla="*/ 51 w 112"/>
                <a:gd name="T63" fmla="*/ 20 h 136"/>
                <a:gd name="T64" fmla="*/ 51 w 112"/>
                <a:gd name="T65" fmla="*/ 6 h 136"/>
                <a:gd name="T66" fmla="*/ 43 w 112"/>
                <a:gd name="T67" fmla="*/ 6 h 136"/>
                <a:gd name="T68" fmla="*/ 43 w 112"/>
                <a:gd name="T69" fmla="*/ 20 h 136"/>
                <a:gd name="T70" fmla="*/ 40 w 112"/>
                <a:gd name="T71" fmla="*/ 20 h 136"/>
                <a:gd name="T72" fmla="*/ 40 w 112"/>
                <a:gd name="T73" fmla="*/ 0 h 136"/>
                <a:gd name="T74" fmla="*/ 35 w 112"/>
                <a:gd name="T75" fmla="*/ 0 h 136"/>
                <a:gd name="T76" fmla="*/ 35 w 112"/>
                <a:gd name="T77" fmla="*/ 20 h 136"/>
                <a:gd name="T78" fmla="*/ 32 w 112"/>
                <a:gd name="T79" fmla="*/ 20 h 136"/>
                <a:gd name="T80" fmla="*/ 32 w 112"/>
                <a:gd name="T81" fmla="*/ 6 h 136"/>
                <a:gd name="T82" fmla="*/ 25 w 112"/>
                <a:gd name="T83" fmla="*/ 6 h 136"/>
                <a:gd name="T84" fmla="*/ 25 w 112"/>
                <a:gd name="T85" fmla="*/ 20 h 136"/>
                <a:gd name="T86" fmla="*/ 23 w 112"/>
                <a:gd name="T87" fmla="*/ 20 h 136"/>
                <a:gd name="T88" fmla="*/ 23 w 112"/>
                <a:gd name="T89" fmla="*/ 0 h 136"/>
                <a:gd name="T90" fmla="*/ 17 w 112"/>
                <a:gd name="T91" fmla="*/ 0 h 136"/>
                <a:gd name="T92" fmla="*/ 17 w 112"/>
                <a:gd name="T93" fmla="*/ 20 h 136"/>
                <a:gd name="T94" fmla="*/ 15 w 112"/>
                <a:gd name="T95" fmla="*/ 20 h 136"/>
                <a:gd name="T96" fmla="*/ 15 w 112"/>
                <a:gd name="T97" fmla="*/ 6 h 136"/>
                <a:gd name="T98" fmla="*/ 0 w 112"/>
                <a:gd name="T99" fmla="*/ 6 h 136"/>
                <a:gd name="T100" fmla="*/ 0 w 112"/>
                <a:gd name="T101" fmla="*/ 24 h 136"/>
                <a:gd name="T102" fmla="*/ 0 w 112"/>
                <a:gd name="T103" fmla="*/ 28 h 136"/>
                <a:gd name="T104" fmla="*/ 0 w 112"/>
                <a:gd name="T105" fmla="*/ 136 h 136"/>
                <a:gd name="T106" fmla="*/ 89 w 112"/>
                <a:gd name="T107" fmla="*/ 136 h 136"/>
                <a:gd name="T108" fmla="*/ 112 w 112"/>
                <a:gd name="T109" fmla="*/ 110 h 136"/>
                <a:gd name="T110" fmla="*/ 112 w 112"/>
                <a:gd name="T111" fmla="*/ 84 h 136"/>
                <a:gd name="T112" fmla="*/ 104 w 112"/>
                <a:gd name="T113" fmla="*/ 92 h 136"/>
                <a:gd name="T114" fmla="*/ 104 w 112"/>
                <a:gd name="T115" fmla="*/ 101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6" name="Rectangle 117"/>
            <p:cNvSpPr>
              <a:spLocks noChangeArrowheads="1"/>
            </p:cNvSpPr>
            <p:nvPr/>
          </p:nvSpPr>
          <p:spPr bwMode="auto">
            <a:xfrm>
              <a:off x="7589930" y="4421713"/>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7" name="Rectangle 118"/>
            <p:cNvSpPr>
              <a:spLocks noChangeArrowheads="1"/>
            </p:cNvSpPr>
            <p:nvPr/>
          </p:nvSpPr>
          <p:spPr bwMode="auto">
            <a:xfrm>
              <a:off x="7589930" y="4461645"/>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8" name="Rectangle 119"/>
            <p:cNvSpPr>
              <a:spLocks noChangeArrowheads="1"/>
            </p:cNvSpPr>
            <p:nvPr/>
          </p:nvSpPr>
          <p:spPr bwMode="auto">
            <a:xfrm>
              <a:off x="7589930" y="4506569"/>
              <a:ext cx="109814" cy="1497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49" name="Rectangle 120"/>
            <p:cNvSpPr>
              <a:spLocks noChangeArrowheads="1"/>
            </p:cNvSpPr>
            <p:nvPr/>
          </p:nvSpPr>
          <p:spPr bwMode="auto">
            <a:xfrm>
              <a:off x="7589930" y="4548998"/>
              <a:ext cx="109814" cy="1747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sp>
        <p:nvSpPr>
          <p:cNvPr id="150" name="矩形 3"/>
          <p:cNvSpPr>
            <a:spLocks noChangeArrowheads="1"/>
          </p:cNvSpPr>
          <p:nvPr/>
        </p:nvSpPr>
        <p:spPr bwMode="auto">
          <a:xfrm>
            <a:off x="6536010" y="5736763"/>
            <a:ext cx="1210547" cy="4000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wrap="none" lIns="91420" tIns="45711" rIns="91420" bIns="45711">
            <a:spAutoFit/>
          </a:bodyPr>
          <a:lstStyle/>
          <a:p>
            <a:r>
              <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rPr>
              <a:t>添加标题</a:t>
            </a:r>
            <a:endParaRPr lang="zh-CN" altLang="en-US" sz="2000" b="1" dirty="0">
              <a:solidFill>
                <a:schemeClr val="accent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51" name="文本框 13"/>
          <p:cNvSpPr txBox="1"/>
          <p:nvPr/>
        </p:nvSpPr>
        <p:spPr>
          <a:xfrm>
            <a:off x="7670325" y="5539805"/>
            <a:ext cx="3250212" cy="753396"/>
          </a:xfrm>
          <a:prstGeom prst="rect">
            <a:avLst/>
          </a:prstGeom>
          <a:noFill/>
        </p:spPr>
        <p:txBody>
          <a:bodyPr wrap="square" lIns="87743" tIns="43871" rIns="87743" bIns="43871" rtlCol="0">
            <a:spAutoFit/>
          </a:bodyPr>
          <a:lstStyle/>
          <a:p>
            <a:pPr algn="l">
              <a:lnSpc>
                <a:spcPct val="120000"/>
              </a:lnSpc>
              <a:spcBef>
                <a:spcPct val="0"/>
              </a:spcBef>
              <a:buNone/>
            </a:pPr>
            <a:r>
              <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rPr>
              <a:t>单击此处添加文本内容单击此处添加文本内容单击此处添加文本内容单击此处添加文本内容单击此处添加文本内容</a:t>
            </a:r>
            <a:endParaRPr lang="zh-CN" altLang="en-US" sz="1200" dirty="0">
              <a:solidFill>
                <a:schemeClr val="tx1">
                  <a:lumMod val="65000"/>
                  <a:lumOff val="3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grpSp>
        <p:nvGrpSpPr>
          <p:cNvPr id="152" name="Group 9"/>
          <p:cNvGrpSpPr/>
          <p:nvPr/>
        </p:nvGrpSpPr>
        <p:grpSpPr>
          <a:xfrm>
            <a:off x="5641797" y="5851523"/>
            <a:ext cx="384695" cy="285325"/>
            <a:chOff x="4572000" y="3414713"/>
            <a:chExt cx="374651" cy="277813"/>
          </a:xfrm>
          <a:solidFill>
            <a:schemeClr val="bg1"/>
          </a:solidFill>
        </p:grpSpPr>
        <p:sp>
          <p:nvSpPr>
            <p:cNvPr id="153"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sp>
          <p:nvSpPr>
            <p:cNvPr id="154"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2400">
                <a:latin typeface="微软雅黑" panose="020B0503020204020204" pitchFamily="34" charset="-122"/>
                <a:ea typeface="微软雅黑" panose="020B0503020204020204" pitchFamily="34" charset="-122"/>
              </a:endParaRPr>
            </a:p>
          </p:txBody>
        </p:sp>
      </p:grp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61"/>
                                        </p:tgtEl>
                                        <p:attrNameLst>
                                          <p:attrName>style.visibility</p:attrName>
                                        </p:attrNameLst>
                                      </p:cBhvr>
                                      <p:to>
                                        <p:strVal val="visible"/>
                                      </p:to>
                                    </p:set>
                                    <p:animEffect transition="in" filter="wipe(down)">
                                      <p:cBhvr>
                                        <p:cTn id="7" dur="500"/>
                                        <p:tgtEl>
                                          <p:spTgt spid="61"/>
                                        </p:tgtEl>
                                      </p:cBhvr>
                                    </p:animEffect>
                                  </p:childTnLst>
                                </p:cTn>
                              </p:par>
                            </p:childTnLst>
                          </p:cTn>
                        </p:par>
                        <p:par>
                          <p:cTn id="8" fill="hold">
                            <p:stCondLst>
                              <p:cond delay="500"/>
                            </p:stCondLst>
                            <p:childTnLst>
                              <p:par>
                                <p:cTn id="9" presetID="23" presetClass="entr" presetSubtype="36" fill="hold" nodeType="afterEffect">
                                  <p:stCondLst>
                                    <p:cond delay="0"/>
                                  </p:stCondLst>
                                  <p:childTnLst>
                                    <p:set>
                                      <p:cBhvr>
                                        <p:cTn id="10" dur="1" fill="hold">
                                          <p:stCondLst>
                                            <p:cond delay="0"/>
                                          </p:stCondLst>
                                        </p:cTn>
                                        <p:tgtEl>
                                          <p:spTgt spid="63"/>
                                        </p:tgtEl>
                                        <p:attrNameLst>
                                          <p:attrName>style.visibility</p:attrName>
                                        </p:attrNameLst>
                                      </p:cBhvr>
                                      <p:to>
                                        <p:strVal val="visible"/>
                                      </p:to>
                                    </p:set>
                                    <p:anim calcmode="lin" valueType="num">
                                      <p:cBhvr>
                                        <p:cTn id="11" dur="500" fill="hold"/>
                                        <p:tgtEl>
                                          <p:spTgt spid="63"/>
                                        </p:tgtEl>
                                        <p:attrNameLst>
                                          <p:attrName>ppt_w</p:attrName>
                                        </p:attrNameLst>
                                      </p:cBhvr>
                                      <p:tavLst>
                                        <p:tav tm="0">
                                          <p:val>
                                            <p:strVal val="(6*min(max(#ppt_w*#ppt_h,.3),1)-7.4)/-.7*#ppt_w"/>
                                          </p:val>
                                        </p:tav>
                                        <p:tav tm="100000">
                                          <p:val>
                                            <p:strVal val="#ppt_w"/>
                                          </p:val>
                                        </p:tav>
                                      </p:tavLst>
                                    </p:anim>
                                    <p:anim calcmode="lin" valueType="num">
                                      <p:cBhvr>
                                        <p:cTn id="12" dur="500" fill="hold"/>
                                        <p:tgtEl>
                                          <p:spTgt spid="63"/>
                                        </p:tgtEl>
                                        <p:attrNameLst>
                                          <p:attrName>ppt_h</p:attrName>
                                        </p:attrNameLst>
                                      </p:cBhvr>
                                      <p:tavLst>
                                        <p:tav tm="0">
                                          <p:val>
                                            <p:strVal val="(6*min(max(#ppt_w*#ppt_h,.3),1)-7.4)/-.7*#ppt_h"/>
                                          </p:val>
                                        </p:tav>
                                        <p:tav tm="100000">
                                          <p:val>
                                            <p:strVal val="#ppt_h"/>
                                          </p:val>
                                        </p:tav>
                                      </p:tavLst>
                                    </p:anim>
                                    <p:anim calcmode="lin" valueType="num">
                                      <p:cBhvr>
                                        <p:cTn id="13" dur="500" fill="hold"/>
                                        <p:tgtEl>
                                          <p:spTgt spid="63"/>
                                        </p:tgtEl>
                                        <p:attrNameLst>
                                          <p:attrName>ppt_x</p:attrName>
                                        </p:attrNameLst>
                                      </p:cBhvr>
                                      <p:tavLst>
                                        <p:tav tm="0">
                                          <p:val>
                                            <p:fltVal val="0.5"/>
                                          </p:val>
                                        </p:tav>
                                        <p:tav tm="100000">
                                          <p:val>
                                            <p:strVal val="#ppt_x"/>
                                          </p:val>
                                        </p:tav>
                                      </p:tavLst>
                                    </p:anim>
                                    <p:anim calcmode="lin" valueType="num">
                                      <p:cBhvr>
                                        <p:cTn id="14" dur="500" fill="hold"/>
                                        <p:tgtEl>
                                          <p:spTgt spid="63"/>
                                        </p:tgtEl>
                                        <p:attrNameLst>
                                          <p:attrName>ppt_y</p:attrName>
                                        </p:attrNameLst>
                                      </p:cBhvr>
                                      <p:tavLst>
                                        <p:tav tm="0">
                                          <p:val>
                                            <p:strVal val="1+(6*min(max(#ppt_w*#ppt_h,.3),1)-7.4)/-.7*#ppt_h/2"/>
                                          </p:val>
                                        </p:tav>
                                        <p:tav tm="100000">
                                          <p:val>
                                            <p:strVal val="#ppt_y"/>
                                          </p:val>
                                        </p:tav>
                                      </p:tavLst>
                                    </p:anim>
                                  </p:childTnLst>
                                </p:cTn>
                              </p:par>
                              <p:par>
                                <p:cTn id="15" presetID="23" presetClass="entr" presetSubtype="36" fill="hold" nodeType="withEffect">
                                  <p:stCondLst>
                                    <p:cond delay="200"/>
                                  </p:stCondLst>
                                  <p:childTnLst>
                                    <p:set>
                                      <p:cBhvr>
                                        <p:cTn id="16" dur="1" fill="hold">
                                          <p:stCondLst>
                                            <p:cond delay="0"/>
                                          </p:stCondLst>
                                        </p:cTn>
                                        <p:tgtEl>
                                          <p:spTgt spid="68"/>
                                        </p:tgtEl>
                                        <p:attrNameLst>
                                          <p:attrName>style.visibility</p:attrName>
                                        </p:attrNameLst>
                                      </p:cBhvr>
                                      <p:to>
                                        <p:strVal val="visible"/>
                                      </p:to>
                                    </p:set>
                                    <p:anim calcmode="lin" valueType="num">
                                      <p:cBhvr>
                                        <p:cTn id="17" dur="500" fill="hold"/>
                                        <p:tgtEl>
                                          <p:spTgt spid="68"/>
                                        </p:tgtEl>
                                        <p:attrNameLst>
                                          <p:attrName>ppt_w</p:attrName>
                                        </p:attrNameLst>
                                      </p:cBhvr>
                                      <p:tavLst>
                                        <p:tav tm="0">
                                          <p:val>
                                            <p:strVal val="(6*min(max(#ppt_w*#ppt_h,.3),1)-7.4)/-.7*#ppt_w"/>
                                          </p:val>
                                        </p:tav>
                                        <p:tav tm="100000">
                                          <p:val>
                                            <p:strVal val="#ppt_w"/>
                                          </p:val>
                                        </p:tav>
                                      </p:tavLst>
                                    </p:anim>
                                    <p:anim calcmode="lin" valueType="num">
                                      <p:cBhvr>
                                        <p:cTn id="18" dur="500" fill="hold"/>
                                        <p:tgtEl>
                                          <p:spTgt spid="68"/>
                                        </p:tgtEl>
                                        <p:attrNameLst>
                                          <p:attrName>ppt_h</p:attrName>
                                        </p:attrNameLst>
                                      </p:cBhvr>
                                      <p:tavLst>
                                        <p:tav tm="0">
                                          <p:val>
                                            <p:strVal val="(6*min(max(#ppt_w*#ppt_h,.3),1)-7.4)/-.7*#ppt_h"/>
                                          </p:val>
                                        </p:tav>
                                        <p:tav tm="100000">
                                          <p:val>
                                            <p:strVal val="#ppt_h"/>
                                          </p:val>
                                        </p:tav>
                                      </p:tavLst>
                                    </p:anim>
                                    <p:anim calcmode="lin" valueType="num">
                                      <p:cBhvr>
                                        <p:cTn id="19" dur="500" fill="hold"/>
                                        <p:tgtEl>
                                          <p:spTgt spid="68"/>
                                        </p:tgtEl>
                                        <p:attrNameLst>
                                          <p:attrName>ppt_x</p:attrName>
                                        </p:attrNameLst>
                                      </p:cBhvr>
                                      <p:tavLst>
                                        <p:tav tm="0">
                                          <p:val>
                                            <p:fltVal val="0.5"/>
                                          </p:val>
                                        </p:tav>
                                        <p:tav tm="100000">
                                          <p:val>
                                            <p:strVal val="#ppt_x"/>
                                          </p:val>
                                        </p:tav>
                                      </p:tavLst>
                                    </p:anim>
                                    <p:anim calcmode="lin" valueType="num">
                                      <p:cBhvr>
                                        <p:cTn id="20" dur="500" fill="hold"/>
                                        <p:tgtEl>
                                          <p:spTgt spid="68"/>
                                        </p:tgtEl>
                                        <p:attrNameLst>
                                          <p:attrName>ppt_y</p:attrName>
                                        </p:attrNameLst>
                                      </p:cBhvr>
                                      <p:tavLst>
                                        <p:tav tm="0">
                                          <p:val>
                                            <p:strVal val="1+(6*min(max(#ppt_w*#ppt_h,.3),1)-7.4)/-.7*#ppt_h/2"/>
                                          </p:val>
                                        </p:tav>
                                        <p:tav tm="100000">
                                          <p:val>
                                            <p:strVal val="#ppt_y"/>
                                          </p:val>
                                        </p:tav>
                                      </p:tavLst>
                                    </p:anim>
                                  </p:childTnLst>
                                </p:cTn>
                              </p:par>
                              <p:par>
                                <p:cTn id="21" presetID="23" presetClass="entr" presetSubtype="36" fill="hold" nodeType="withEffect">
                                  <p:stCondLst>
                                    <p:cond delay="200"/>
                                  </p:stCondLst>
                                  <p:childTnLst>
                                    <p:set>
                                      <p:cBhvr>
                                        <p:cTn id="22" dur="1" fill="hold">
                                          <p:stCondLst>
                                            <p:cond delay="0"/>
                                          </p:stCondLst>
                                        </p:cTn>
                                        <p:tgtEl>
                                          <p:spTgt spid="73"/>
                                        </p:tgtEl>
                                        <p:attrNameLst>
                                          <p:attrName>style.visibility</p:attrName>
                                        </p:attrNameLst>
                                      </p:cBhvr>
                                      <p:to>
                                        <p:strVal val="visible"/>
                                      </p:to>
                                    </p:set>
                                    <p:anim calcmode="lin" valueType="num">
                                      <p:cBhvr>
                                        <p:cTn id="23" dur="500" fill="hold"/>
                                        <p:tgtEl>
                                          <p:spTgt spid="73"/>
                                        </p:tgtEl>
                                        <p:attrNameLst>
                                          <p:attrName>ppt_w</p:attrName>
                                        </p:attrNameLst>
                                      </p:cBhvr>
                                      <p:tavLst>
                                        <p:tav tm="0">
                                          <p:val>
                                            <p:strVal val="(6*min(max(#ppt_w*#ppt_h,.3),1)-7.4)/-.7*#ppt_w"/>
                                          </p:val>
                                        </p:tav>
                                        <p:tav tm="100000">
                                          <p:val>
                                            <p:strVal val="#ppt_w"/>
                                          </p:val>
                                        </p:tav>
                                      </p:tavLst>
                                    </p:anim>
                                    <p:anim calcmode="lin" valueType="num">
                                      <p:cBhvr>
                                        <p:cTn id="24" dur="500" fill="hold"/>
                                        <p:tgtEl>
                                          <p:spTgt spid="73"/>
                                        </p:tgtEl>
                                        <p:attrNameLst>
                                          <p:attrName>ppt_h</p:attrName>
                                        </p:attrNameLst>
                                      </p:cBhvr>
                                      <p:tavLst>
                                        <p:tav tm="0">
                                          <p:val>
                                            <p:strVal val="(6*min(max(#ppt_w*#ppt_h,.3),1)-7.4)/-.7*#ppt_h"/>
                                          </p:val>
                                        </p:tav>
                                        <p:tav tm="100000">
                                          <p:val>
                                            <p:strVal val="#ppt_h"/>
                                          </p:val>
                                        </p:tav>
                                      </p:tavLst>
                                    </p:anim>
                                    <p:anim calcmode="lin" valueType="num">
                                      <p:cBhvr>
                                        <p:cTn id="25" dur="500" fill="hold"/>
                                        <p:tgtEl>
                                          <p:spTgt spid="73"/>
                                        </p:tgtEl>
                                        <p:attrNameLst>
                                          <p:attrName>ppt_x</p:attrName>
                                        </p:attrNameLst>
                                      </p:cBhvr>
                                      <p:tavLst>
                                        <p:tav tm="0">
                                          <p:val>
                                            <p:fltVal val="0.5"/>
                                          </p:val>
                                        </p:tav>
                                        <p:tav tm="100000">
                                          <p:val>
                                            <p:strVal val="#ppt_x"/>
                                          </p:val>
                                        </p:tav>
                                      </p:tavLst>
                                    </p:anim>
                                    <p:anim calcmode="lin" valueType="num">
                                      <p:cBhvr>
                                        <p:cTn id="26" dur="500" fill="hold"/>
                                        <p:tgtEl>
                                          <p:spTgt spid="73"/>
                                        </p:tgtEl>
                                        <p:attrNameLst>
                                          <p:attrName>ppt_y</p:attrName>
                                        </p:attrNameLst>
                                      </p:cBhvr>
                                      <p:tavLst>
                                        <p:tav tm="0">
                                          <p:val>
                                            <p:strVal val="1+(6*min(max(#ppt_w*#ppt_h,.3),1)-7.4)/-.7*#ppt_h/2"/>
                                          </p:val>
                                        </p:tav>
                                        <p:tav tm="100000">
                                          <p:val>
                                            <p:strVal val="#ppt_y"/>
                                          </p:val>
                                        </p:tav>
                                      </p:tavLst>
                                    </p:anim>
                                  </p:childTnLst>
                                </p:cTn>
                              </p:par>
                              <p:par>
                                <p:cTn id="27" presetID="23" presetClass="entr" presetSubtype="36" fill="hold" nodeType="withEffect">
                                  <p:stCondLst>
                                    <p:cond delay="400"/>
                                  </p:stCondLst>
                                  <p:childTnLst>
                                    <p:set>
                                      <p:cBhvr>
                                        <p:cTn id="28" dur="1" fill="hold">
                                          <p:stCondLst>
                                            <p:cond delay="0"/>
                                          </p:stCondLst>
                                        </p:cTn>
                                        <p:tgtEl>
                                          <p:spTgt spid="78"/>
                                        </p:tgtEl>
                                        <p:attrNameLst>
                                          <p:attrName>style.visibility</p:attrName>
                                        </p:attrNameLst>
                                      </p:cBhvr>
                                      <p:to>
                                        <p:strVal val="visible"/>
                                      </p:to>
                                    </p:set>
                                    <p:anim calcmode="lin" valueType="num">
                                      <p:cBhvr>
                                        <p:cTn id="29" dur="500" fill="hold"/>
                                        <p:tgtEl>
                                          <p:spTgt spid="78"/>
                                        </p:tgtEl>
                                        <p:attrNameLst>
                                          <p:attrName>ppt_w</p:attrName>
                                        </p:attrNameLst>
                                      </p:cBhvr>
                                      <p:tavLst>
                                        <p:tav tm="0">
                                          <p:val>
                                            <p:strVal val="(6*min(max(#ppt_w*#ppt_h,.3),1)-7.4)/-.7*#ppt_w"/>
                                          </p:val>
                                        </p:tav>
                                        <p:tav tm="100000">
                                          <p:val>
                                            <p:strVal val="#ppt_w"/>
                                          </p:val>
                                        </p:tav>
                                      </p:tavLst>
                                    </p:anim>
                                    <p:anim calcmode="lin" valueType="num">
                                      <p:cBhvr>
                                        <p:cTn id="30" dur="500" fill="hold"/>
                                        <p:tgtEl>
                                          <p:spTgt spid="78"/>
                                        </p:tgtEl>
                                        <p:attrNameLst>
                                          <p:attrName>ppt_h</p:attrName>
                                        </p:attrNameLst>
                                      </p:cBhvr>
                                      <p:tavLst>
                                        <p:tav tm="0">
                                          <p:val>
                                            <p:strVal val="(6*min(max(#ppt_w*#ppt_h,.3),1)-7.4)/-.7*#ppt_h"/>
                                          </p:val>
                                        </p:tav>
                                        <p:tav tm="100000">
                                          <p:val>
                                            <p:strVal val="#ppt_h"/>
                                          </p:val>
                                        </p:tav>
                                      </p:tavLst>
                                    </p:anim>
                                    <p:anim calcmode="lin" valueType="num">
                                      <p:cBhvr>
                                        <p:cTn id="31" dur="500" fill="hold"/>
                                        <p:tgtEl>
                                          <p:spTgt spid="78"/>
                                        </p:tgtEl>
                                        <p:attrNameLst>
                                          <p:attrName>ppt_x</p:attrName>
                                        </p:attrNameLst>
                                      </p:cBhvr>
                                      <p:tavLst>
                                        <p:tav tm="0">
                                          <p:val>
                                            <p:fltVal val="0.5"/>
                                          </p:val>
                                        </p:tav>
                                        <p:tav tm="100000">
                                          <p:val>
                                            <p:strVal val="#ppt_x"/>
                                          </p:val>
                                        </p:tav>
                                      </p:tavLst>
                                    </p:anim>
                                    <p:anim calcmode="lin" valueType="num">
                                      <p:cBhvr>
                                        <p:cTn id="32" dur="500" fill="hold"/>
                                        <p:tgtEl>
                                          <p:spTgt spid="78"/>
                                        </p:tgtEl>
                                        <p:attrNameLst>
                                          <p:attrName>ppt_y</p:attrName>
                                        </p:attrNameLst>
                                      </p:cBhvr>
                                      <p:tavLst>
                                        <p:tav tm="0">
                                          <p:val>
                                            <p:strVal val="1+(6*min(max(#ppt_w*#ppt_h,.3),1)-7.4)/-.7*#ppt_h/2"/>
                                          </p:val>
                                        </p:tav>
                                        <p:tav tm="100000">
                                          <p:val>
                                            <p:strVal val="#ppt_y"/>
                                          </p:val>
                                        </p:tav>
                                      </p:tavLst>
                                    </p:anim>
                                  </p:childTnLst>
                                </p:cTn>
                              </p:par>
                              <p:par>
                                <p:cTn id="33" presetID="23" presetClass="entr" presetSubtype="36" fill="hold" nodeType="withEffect">
                                  <p:stCondLst>
                                    <p:cond delay="600"/>
                                  </p:stCondLst>
                                  <p:childTnLst>
                                    <p:set>
                                      <p:cBhvr>
                                        <p:cTn id="34" dur="1" fill="hold">
                                          <p:stCondLst>
                                            <p:cond delay="0"/>
                                          </p:stCondLst>
                                        </p:cTn>
                                        <p:tgtEl>
                                          <p:spTgt spid="98"/>
                                        </p:tgtEl>
                                        <p:attrNameLst>
                                          <p:attrName>style.visibility</p:attrName>
                                        </p:attrNameLst>
                                      </p:cBhvr>
                                      <p:to>
                                        <p:strVal val="visible"/>
                                      </p:to>
                                    </p:set>
                                    <p:anim calcmode="lin" valueType="num">
                                      <p:cBhvr>
                                        <p:cTn id="35" dur="500" fill="hold"/>
                                        <p:tgtEl>
                                          <p:spTgt spid="98"/>
                                        </p:tgtEl>
                                        <p:attrNameLst>
                                          <p:attrName>ppt_w</p:attrName>
                                        </p:attrNameLst>
                                      </p:cBhvr>
                                      <p:tavLst>
                                        <p:tav tm="0">
                                          <p:val>
                                            <p:strVal val="(6*min(max(#ppt_w*#ppt_h,.3),1)-7.4)/-.7*#ppt_w"/>
                                          </p:val>
                                        </p:tav>
                                        <p:tav tm="100000">
                                          <p:val>
                                            <p:strVal val="#ppt_w"/>
                                          </p:val>
                                        </p:tav>
                                      </p:tavLst>
                                    </p:anim>
                                    <p:anim calcmode="lin" valueType="num">
                                      <p:cBhvr>
                                        <p:cTn id="36" dur="500" fill="hold"/>
                                        <p:tgtEl>
                                          <p:spTgt spid="98"/>
                                        </p:tgtEl>
                                        <p:attrNameLst>
                                          <p:attrName>ppt_h</p:attrName>
                                        </p:attrNameLst>
                                      </p:cBhvr>
                                      <p:tavLst>
                                        <p:tav tm="0">
                                          <p:val>
                                            <p:strVal val="(6*min(max(#ppt_w*#ppt_h,.3),1)-7.4)/-.7*#ppt_h"/>
                                          </p:val>
                                        </p:tav>
                                        <p:tav tm="100000">
                                          <p:val>
                                            <p:strVal val="#ppt_h"/>
                                          </p:val>
                                        </p:tav>
                                      </p:tavLst>
                                    </p:anim>
                                    <p:anim calcmode="lin" valueType="num">
                                      <p:cBhvr>
                                        <p:cTn id="37" dur="500" fill="hold"/>
                                        <p:tgtEl>
                                          <p:spTgt spid="98"/>
                                        </p:tgtEl>
                                        <p:attrNameLst>
                                          <p:attrName>ppt_x</p:attrName>
                                        </p:attrNameLst>
                                      </p:cBhvr>
                                      <p:tavLst>
                                        <p:tav tm="0">
                                          <p:val>
                                            <p:fltVal val="0.5"/>
                                          </p:val>
                                        </p:tav>
                                        <p:tav tm="100000">
                                          <p:val>
                                            <p:strVal val="#ppt_x"/>
                                          </p:val>
                                        </p:tav>
                                      </p:tavLst>
                                    </p:anim>
                                    <p:anim calcmode="lin" valueType="num">
                                      <p:cBhvr>
                                        <p:cTn id="38" dur="500" fill="hold"/>
                                        <p:tgtEl>
                                          <p:spTgt spid="98"/>
                                        </p:tgtEl>
                                        <p:attrNameLst>
                                          <p:attrName>ppt_y</p:attrName>
                                        </p:attrNameLst>
                                      </p:cBhvr>
                                      <p:tavLst>
                                        <p:tav tm="0">
                                          <p:val>
                                            <p:strVal val="1+(6*min(max(#ppt_w*#ppt_h,.3),1)-7.4)/-.7*#ppt_h/2"/>
                                          </p:val>
                                        </p:tav>
                                        <p:tav tm="100000">
                                          <p:val>
                                            <p:strVal val="#ppt_y"/>
                                          </p:val>
                                        </p:tav>
                                      </p:tavLst>
                                    </p:anim>
                                  </p:childTnLst>
                                </p:cTn>
                              </p:par>
                              <p:par>
                                <p:cTn id="39" presetID="23" presetClass="entr" presetSubtype="36" fill="hold" nodeType="withEffect">
                                  <p:stCondLst>
                                    <p:cond delay="900"/>
                                  </p:stCondLst>
                                  <p:childTnLst>
                                    <p:set>
                                      <p:cBhvr>
                                        <p:cTn id="40" dur="1" fill="hold">
                                          <p:stCondLst>
                                            <p:cond delay="0"/>
                                          </p:stCondLst>
                                        </p:cTn>
                                        <p:tgtEl>
                                          <p:spTgt spid="103"/>
                                        </p:tgtEl>
                                        <p:attrNameLst>
                                          <p:attrName>style.visibility</p:attrName>
                                        </p:attrNameLst>
                                      </p:cBhvr>
                                      <p:to>
                                        <p:strVal val="visible"/>
                                      </p:to>
                                    </p:set>
                                    <p:anim calcmode="lin" valueType="num">
                                      <p:cBhvr>
                                        <p:cTn id="41" dur="500" fill="hold"/>
                                        <p:tgtEl>
                                          <p:spTgt spid="103"/>
                                        </p:tgtEl>
                                        <p:attrNameLst>
                                          <p:attrName>ppt_w</p:attrName>
                                        </p:attrNameLst>
                                      </p:cBhvr>
                                      <p:tavLst>
                                        <p:tav tm="0">
                                          <p:val>
                                            <p:strVal val="(6*min(max(#ppt_w*#ppt_h,.3),1)-7.4)/-.7*#ppt_w"/>
                                          </p:val>
                                        </p:tav>
                                        <p:tav tm="100000">
                                          <p:val>
                                            <p:strVal val="#ppt_w"/>
                                          </p:val>
                                        </p:tav>
                                      </p:tavLst>
                                    </p:anim>
                                    <p:anim calcmode="lin" valueType="num">
                                      <p:cBhvr>
                                        <p:cTn id="42" dur="500" fill="hold"/>
                                        <p:tgtEl>
                                          <p:spTgt spid="103"/>
                                        </p:tgtEl>
                                        <p:attrNameLst>
                                          <p:attrName>ppt_h</p:attrName>
                                        </p:attrNameLst>
                                      </p:cBhvr>
                                      <p:tavLst>
                                        <p:tav tm="0">
                                          <p:val>
                                            <p:strVal val="(6*min(max(#ppt_w*#ppt_h,.3),1)-7.4)/-.7*#ppt_h"/>
                                          </p:val>
                                        </p:tav>
                                        <p:tav tm="100000">
                                          <p:val>
                                            <p:strVal val="#ppt_h"/>
                                          </p:val>
                                        </p:tav>
                                      </p:tavLst>
                                    </p:anim>
                                    <p:anim calcmode="lin" valueType="num">
                                      <p:cBhvr>
                                        <p:cTn id="43" dur="500" fill="hold"/>
                                        <p:tgtEl>
                                          <p:spTgt spid="103"/>
                                        </p:tgtEl>
                                        <p:attrNameLst>
                                          <p:attrName>ppt_x</p:attrName>
                                        </p:attrNameLst>
                                      </p:cBhvr>
                                      <p:tavLst>
                                        <p:tav tm="0">
                                          <p:val>
                                            <p:fltVal val="0.5"/>
                                          </p:val>
                                        </p:tav>
                                        <p:tav tm="100000">
                                          <p:val>
                                            <p:strVal val="#ppt_x"/>
                                          </p:val>
                                        </p:tav>
                                      </p:tavLst>
                                    </p:anim>
                                    <p:anim calcmode="lin" valueType="num">
                                      <p:cBhvr>
                                        <p:cTn id="44" dur="500" fill="hold"/>
                                        <p:tgtEl>
                                          <p:spTgt spid="103"/>
                                        </p:tgtEl>
                                        <p:attrNameLst>
                                          <p:attrName>ppt_y</p:attrName>
                                        </p:attrNameLst>
                                      </p:cBhvr>
                                      <p:tavLst>
                                        <p:tav tm="0">
                                          <p:val>
                                            <p:strVal val="1+(6*min(max(#ppt_w*#ppt_h,.3),1)-7.4)/-.7*#ppt_h/2"/>
                                          </p:val>
                                        </p:tav>
                                        <p:tav tm="100000">
                                          <p:val>
                                            <p:strVal val="#ppt_y"/>
                                          </p:val>
                                        </p:tav>
                                      </p:tavLst>
                                    </p:anim>
                                  </p:childTnLst>
                                </p:cTn>
                              </p:par>
                            </p:childTnLst>
                          </p:cTn>
                        </p:par>
                        <p:par>
                          <p:cTn id="45" fill="hold">
                            <p:stCondLst>
                              <p:cond delay="1000"/>
                            </p:stCondLst>
                            <p:childTnLst>
                              <p:par>
                                <p:cTn id="46" presetID="31" presetClass="entr" presetSubtype="0" fill="hold" nodeType="afterEffect">
                                  <p:stCondLst>
                                    <p:cond delay="0"/>
                                  </p:stCondLst>
                                  <p:childTnLst>
                                    <p:set>
                                      <p:cBhvr>
                                        <p:cTn id="47" dur="1" fill="hold">
                                          <p:stCondLst>
                                            <p:cond delay="0"/>
                                          </p:stCondLst>
                                        </p:cTn>
                                        <p:tgtEl>
                                          <p:spTgt spid="108"/>
                                        </p:tgtEl>
                                        <p:attrNameLst>
                                          <p:attrName>style.visibility</p:attrName>
                                        </p:attrNameLst>
                                      </p:cBhvr>
                                      <p:to>
                                        <p:strVal val="visible"/>
                                      </p:to>
                                    </p:set>
                                    <p:anim calcmode="lin" valueType="num">
                                      <p:cBhvr>
                                        <p:cTn id="48" dur="500" fill="hold"/>
                                        <p:tgtEl>
                                          <p:spTgt spid="108"/>
                                        </p:tgtEl>
                                        <p:attrNameLst>
                                          <p:attrName>ppt_w</p:attrName>
                                        </p:attrNameLst>
                                      </p:cBhvr>
                                      <p:tavLst>
                                        <p:tav tm="0">
                                          <p:val>
                                            <p:fltVal val="0"/>
                                          </p:val>
                                        </p:tav>
                                        <p:tav tm="100000">
                                          <p:val>
                                            <p:strVal val="#ppt_w"/>
                                          </p:val>
                                        </p:tav>
                                      </p:tavLst>
                                    </p:anim>
                                    <p:anim calcmode="lin" valueType="num">
                                      <p:cBhvr>
                                        <p:cTn id="49" dur="500" fill="hold"/>
                                        <p:tgtEl>
                                          <p:spTgt spid="108"/>
                                        </p:tgtEl>
                                        <p:attrNameLst>
                                          <p:attrName>ppt_h</p:attrName>
                                        </p:attrNameLst>
                                      </p:cBhvr>
                                      <p:tavLst>
                                        <p:tav tm="0">
                                          <p:val>
                                            <p:fltVal val="0"/>
                                          </p:val>
                                        </p:tav>
                                        <p:tav tm="100000">
                                          <p:val>
                                            <p:strVal val="#ppt_h"/>
                                          </p:val>
                                        </p:tav>
                                      </p:tavLst>
                                    </p:anim>
                                    <p:anim calcmode="lin" valueType="num">
                                      <p:cBhvr>
                                        <p:cTn id="50" dur="500" fill="hold"/>
                                        <p:tgtEl>
                                          <p:spTgt spid="108"/>
                                        </p:tgtEl>
                                        <p:attrNameLst>
                                          <p:attrName>style.rotation</p:attrName>
                                        </p:attrNameLst>
                                      </p:cBhvr>
                                      <p:tavLst>
                                        <p:tav tm="0">
                                          <p:val>
                                            <p:fltVal val="90"/>
                                          </p:val>
                                        </p:tav>
                                        <p:tav tm="100000">
                                          <p:val>
                                            <p:fltVal val="0"/>
                                          </p:val>
                                        </p:tav>
                                      </p:tavLst>
                                    </p:anim>
                                    <p:animEffect transition="in" filter="fade">
                                      <p:cBhvr>
                                        <p:cTn id="51" dur="500"/>
                                        <p:tgtEl>
                                          <p:spTgt spid="108"/>
                                        </p:tgtEl>
                                      </p:cBhvr>
                                    </p:animEffect>
                                  </p:childTnLst>
                                </p:cTn>
                              </p:par>
                            </p:childTnLst>
                          </p:cTn>
                        </p:par>
                        <p:par>
                          <p:cTn id="52" fill="hold">
                            <p:stCondLst>
                              <p:cond delay="1500"/>
                            </p:stCondLst>
                            <p:childTnLst>
                              <p:par>
                                <p:cTn id="53" presetID="22" presetClass="entr" presetSubtype="8" fill="hold" grpId="0" nodeType="afterEffect">
                                  <p:stCondLst>
                                    <p:cond delay="0"/>
                                  </p:stCondLst>
                                  <p:childTnLst>
                                    <p:set>
                                      <p:cBhvr>
                                        <p:cTn id="54" dur="1" fill="hold">
                                          <p:stCondLst>
                                            <p:cond delay="0"/>
                                          </p:stCondLst>
                                        </p:cTn>
                                        <p:tgtEl>
                                          <p:spTgt spid="112"/>
                                        </p:tgtEl>
                                        <p:attrNameLst>
                                          <p:attrName>style.visibility</p:attrName>
                                        </p:attrNameLst>
                                      </p:cBhvr>
                                      <p:to>
                                        <p:strVal val="visible"/>
                                      </p:to>
                                    </p:set>
                                    <p:animEffect transition="in" filter="wipe(left)">
                                      <p:cBhvr>
                                        <p:cTn id="55" dur="500"/>
                                        <p:tgtEl>
                                          <p:spTgt spid="112"/>
                                        </p:tgtEl>
                                      </p:cBhvr>
                                    </p:animEffect>
                                  </p:childTnLst>
                                </p:cTn>
                              </p:par>
                              <p:par>
                                <p:cTn id="56" presetID="22" presetClass="entr" presetSubtype="2" fill="hold" grpId="0" nodeType="withEffect">
                                  <p:stCondLst>
                                    <p:cond delay="0"/>
                                  </p:stCondLst>
                                  <p:childTnLst>
                                    <p:set>
                                      <p:cBhvr>
                                        <p:cTn id="57" dur="1" fill="hold">
                                          <p:stCondLst>
                                            <p:cond delay="0"/>
                                          </p:stCondLst>
                                        </p:cTn>
                                        <p:tgtEl>
                                          <p:spTgt spid="113"/>
                                        </p:tgtEl>
                                        <p:attrNameLst>
                                          <p:attrName>style.visibility</p:attrName>
                                        </p:attrNameLst>
                                      </p:cBhvr>
                                      <p:to>
                                        <p:strVal val="visible"/>
                                      </p:to>
                                    </p:set>
                                    <p:animEffect transition="in" filter="wipe(right)">
                                      <p:cBhvr>
                                        <p:cTn id="58" dur="750"/>
                                        <p:tgtEl>
                                          <p:spTgt spid="113"/>
                                        </p:tgtEl>
                                      </p:cBhvr>
                                    </p:animEffect>
                                  </p:childTnLst>
                                </p:cTn>
                              </p:par>
                            </p:childTnLst>
                          </p:cTn>
                        </p:par>
                        <p:par>
                          <p:cTn id="59" fill="hold">
                            <p:stCondLst>
                              <p:cond delay="2000"/>
                            </p:stCondLst>
                            <p:childTnLst>
                              <p:par>
                                <p:cTn id="60" presetID="31" presetClass="entr" presetSubtype="0" fill="hold" grpId="0" nodeType="afterEffect">
                                  <p:stCondLst>
                                    <p:cond delay="0"/>
                                  </p:stCondLst>
                                  <p:childTnLst>
                                    <p:set>
                                      <p:cBhvr>
                                        <p:cTn id="61" dur="1" fill="hold">
                                          <p:stCondLst>
                                            <p:cond delay="0"/>
                                          </p:stCondLst>
                                        </p:cTn>
                                        <p:tgtEl>
                                          <p:spTgt spid="116"/>
                                        </p:tgtEl>
                                        <p:attrNameLst>
                                          <p:attrName>style.visibility</p:attrName>
                                        </p:attrNameLst>
                                      </p:cBhvr>
                                      <p:to>
                                        <p:strVal val="visible"/>
                                      </p:to>
                                    </p:set>
                                    <p:anim calcmode="lin" valueType="num">
                                      <p:cBhvr>
                                        <p:cTn id="62" dur="500" fill="hold"/>
                                        <p:tgtEl>
                                          <p:spTgt spid="116"/>
                                        </p:tgtEl>
                                        <p:attrNameLst>
                                          <p:attrName>ppt_w</p:attrName>
                                        </p:attrNameLst>
                                      </p:cBhvr>
                                      <p:tavLst>
                                        <p:tav tm="0">
                                          <p:val>
                                            <p:fltVal val="0"/>
                                          </p:val>
                                        </p:tav>
                                        <p:tav tm="100000">
                                          <p:val>
                                            <p:strVal val="#ppt_w"/>
                                          </p:val>
                                        </p:tav>
                                      </p:tavLst>
                                    </p:anim>
                                    <p:anim calcmode="lin" valueType="num">
                                      <p:cBhvr>
                                        <p:cTn id="63" dur="500" fill="hold"/>
                                        <p:tgtEl>
                                          <p:spTgt spid="116"/>
                                        </p:tgtEl>
                                        <p:attrNameLst>
                                          <p:attrName>ppt_h</p:attrName>
                                        </p:attrNameLst>
                                      </p:cBhvr>
                                      <p:tavLst>
                                        <p:tav tm="0">
                                          <p:val>
                                            <p:fltVal val="0"/>
                                          </p:val>
                                        </p:tav>
                                        <p:tav tm="100000">
                                          <p:val>
                                            <p:strVal val="#ppt_h"/>
                                          </p:val>
                                        </p:tav>
                                      </p:tavLst>
                                    </p:anim>
                                    <p:anim calcmode="lin" valueType="num">
                                      <p:cBhvr>
                                        <p:cTn id="64" dur="500" fill="hold"/>
                                        <p:tgtEl>
                                          <p:spTgt spid="116"/>
                                        </p:tgtEl>
                                        <p:attrNameLst>
                                          <p:attrName>style.rotation</p:attrName>
                                        </p:attrNameLst>
                                      </p:cBhvr>
                                      <p:tavLst>
                                        <p:tav tm="0">
                                          <p:val>
                                            <p:fltVal val="90"/>
                                          </p:val>
                                        </p:tav>
                                        <p:tav tm="100000">
                                          <p:val>
                                            <p:fltVal val="0"/>
                                          </p:val>
                                        </p:tav>
                                      </p:tavLst>
                                    </p:anim>
                                    <p:animEffect transition="in" filter="fade">
                                      <p:cBhvr>
                                        <p:cTn id="65" dur="500"/>
                                        <p:tgtEl>
                                          <p:spTgt spid="116"/>
                                        </p:tgtEl>
                                      </p:cBhvr>
                                    </p:animEffect>
                                  </p:childTnLst>
                                </p:cTn>
                              </p:par>
                            </p:childTnLst>
                          </p:cTn>
                        </p:par>
                        <p:par>
                          <p:cTn id="66" fill="hold">
                            <p:stCondLst>
                              <p:cond delay="2500"/>
                            </p:stCondLst>
                            <p:childTnLst>
                              <p:par>
                                <p:cTn id="67" presetID="22" presetClass="entr" presetSubtype="8" fill="hold" grpId="0" nodeType="afterEffect">
                                  <p:stCondLst>
                                    <p:cond delay="0"/>
                                  </p:stCondLst>
                                  <p:childTnLst>
                                    <p:set>
                                      <p:cBhvr>
                                        <p:cTn id="68" dur="1" fill="hold">
                                          <p:stCondLst>
                                            <p:cond delay="0"/>
                                          </p:stCondLst>
                                        </p:cTn>
                                        <p:tgtEl>
                                          <p:spTgt spid="114"/>
                                        </p:tgtEl>
                                        <p:attrNameLst>
                                          <p:attrName>style.visibility</p:attrName>
                                        </p:attrNameLst>
                                      </p:cBhvr>
                                      <p:to>
                                        <p:strVal val="visible"/>
                                      </p:to>
                                    </p:set>
                                    <p:animEffect transition="in" filter="wipe(left)">
                                      <p:cBhvr>
                                        <p:cTn id="69" dur="500"/>
                                        <p:tgtEl>
                                          <p:spTgt spid="114"/>
                                        </p:tgtEl>
                                      </p:cBhvr>
                                    </p:animEffect>
                                  </p:childTnLst>
                                </p:cTn>
                              </p:par>
                              <p:par>
                                <p:cTn id="70" presetID="22" presetClass="entr" presetSubtype="2" fill="hold" grpId="0" nodeType="withEffect">
                                  <p:stCondLst>
                                    <p:cond delay="0"/>
                                  </p:stCondLst>
                                  <p:childTnLst>
                                    <p:set>
                                      <p:cBhvr>
                                        <p:cTn id="71" dur="1" fill="hold">
                                          <p:stCondLst>
                                            <p:cond delay="0"/>
                                          </p:stCondLst>
                                        </p:cTn>
                                        <p:tgtEl>
                                          <p:spTgt spid="115"/>
                                        </p:tgtEl>
                                        <p:attrNameLst>
                                          <p:attrName>style.visibility</p:attrName>
                                        </p:attrNameLst>
                                      </p:cBhvr>
                                      <p:to>
                                        <p:strVal val="visible"/>
                                      </p:to>
                                    </p:set>
                                    <p:animEffect transition="in" filter="wipe(right)">
                                      <p:cBhvr>
                                        <p:cTn id="72" dur="750"/>
                                        <p:tgtEl>
                                          <p:spTgt spid="115"/>
                                        </p:tgtEl>
                                      </p:cBhvr>
                                    </p:animEffect>
                                  </p:childTnLst>
                                </p:cTn>
                              </p:par>
                            </p:childTnLst>
                          </p:cTn>
                        </p:par>
                        <p:par>
                          <p:cTn id="73" fill="hold">
                            <p:stCondLst>
                              <p:cond delay="3000"/>
                            </p:stCondLst>
                            <p:childTnLst>
                              <p:par>
                                <p:cTn id="74" presetID="31" presetClass="entr" presetSubtype="0" fill="hold" nodeType="afterEffect">
                                  <p:stCondLst>
                                    <p:cond delay="0"/>
                                  </p:stCondLst>
                                  <p:childTnLst>
                                    <p:set>
                                      <p:cBhvr>
                                        <p:cTn id="75" dur="1" fill="hold">
                                          <p:stCondLst>
                                            <p:cond delay="0"/>
                                          </p:stCondLst>
                                        </p:cTn>
                                        <p:tgtEl>
                                          <p:spTgt spid="119"/>
                                        </p:tgtEl>
                                        <p:attrNameLst>
                                          <p:attrName>style.visibility</p:attrName>
                                        </p:attrNameLst>
                                      </p:cBhvr>
                                      <p:to>
                                        <p:strVal val="visible"/>
                                      </p:to>
                                    </p:set>
                                    <p:anim calcmode="lin" valueType="num">
                                      <p:cBhvr>
                                        <p:cTn id="76" dur="500" fill="hold"/>
                                        <p:tgtEl>
                                          <p:spTgt spid="119"/>
                                        </p:tgtEl>
                                        <p:attrNameLst>
                                          <p:attrName>ppt_w</p:attrName>
                                        </p:attrNameLst>
                                      </p:cBhvr>
                                      <p:tavLst>
                                        <p:tav tm="0">
                                          <p:val>
                                            <p:fltVal val="0"/>
                                          </p:val>
                                        </p:tav>
                                        <p:tav tm="100000">
                                          <p:val>
                                            <p:strVal val="#ppt_w"/>
                                          </p:val>
                                        </p:tav>
                                      </p:tavLst>
                                    </p:anim>
                                    <p:anim calcmode="lin" valueType="num">
                                      <p:cBhvr>
                                        <p:cTn id="77" dur="500" fill="hold"/>
                                        <p:tgtEl>
                                          <p:spTgt spid="119"/>
                                        </p:tgtEl>
                                        <p:attrNameLst>
                                          <p:attrName>ppt_h</p:attrName>
                                        </p:attrNameLst>
                                      </p:cBhvr>
                                      <p:tavLst>
                                        <p:tav tm="0">
                                          <p:val>
                                            <p:fltVal val="0"/>
                                          </p:val>
                                        </p:tav>
                                        <p:tav tm="100000">
                                          <p:val>
                                            <p:strVal val="#ppt_h"/>
                                          </p:val>
                                        </p:tav>
                                      </p:tavLst>
                                    </p:anim>
                                    <p:anim calcmode="lin" valueType="num">
                                      <p:cBhvr>
                                        <p:cTn id="78" dur="500" fill="hold"/>
                                        <p:tgtEl>
                                          <p:spTgt spid="119"/>
                                        </p:tgtEl>
                                        <p:attrNameLst>
                                          <p:attrName>style.rotation</p:attrName>
                                        </p:attrNameLst>
                                      </p:cBhvr>
                                      <p:tavLst>
                                        <p:tav tm="0">
                                          <p:val>
                                            <p:fltVal val="90"/>
                                          </p:val>
                                        </p:tav>
                                        <p:tav tm="100000">
                                          <p:val>
                                            <p:fltVal val="0"/>
                                          </p:val>
                                        </p:tav>
                                      </p:tavLst>
                                    </p:anim>
                                    <p:animEffect transition="in" filter="fade">
                                      <p:cBhvr>
                                        <p:cTn id="79" dur="500"/>
                                        <p:tgtEl>
                                          <p:spTgt spid="119"/>
                                        </p:tgtEl>
                                      </p:cBhvr>
                                    </p:animEffect>
                                  </p:childTnLst>
                                </p:cTn>
                              </p:par>
                            </p:childTnLst>
                          </p:cTn>
                        </p:par>
                        <p:par>
                          <p:cTn id="80" fill="hold">
                            <p:stCondLst>
                              <p:cond delay="3500"/>
                            </p:stCondLst>
                            <p:childTnLst>
                              <p:par>
                                <p:cTn id="81" presetID="22" presetClass="entr" presetSubtype="8" fill="hold" grpId="0" nodeType="afterEffect">
                                  <p:stCondLst>
                                    <p:cond delay="0"/>
                                  </p:stCondLst>
                                  <p:childTnLst>
                                    <p:set>
                                      <p:cBhvr>
                                        <p:cTn id="82" dur="1" fill="hold">
                                          <p:stCondLst>
                                            <p:cond delay="0"/>
                                          </p:stCondLst>
                                        </p:cTn>
                                        <p:tgtEl>
                                          <p:spTgt spid="117"/>
                                        </p:tgtEl>
                                        <p:attrNameLst>
                                          <p:attrName>style.visibility</p:attrName>
                                        </p:attrNameLst>
                                      </p:cBhvr>
                                      <p:to>
                                        <p:strVal val="visible"/>
                                      </p:to>
                                    </p:set>
                                    <p:animEffect transition="in" filter="wipe(left)">
                                      <p:cBhvr>
                                        <p:cTn id="83" dur="500"/>
                                        <p:tgtEl>
                                          <p:spTgt spid="117"/>
                                        </p:tgtEl>
                                      </p:cBhvr>
                                    </p:animEffect>
                                  </p:childTnLst>
                                </p:cTn>
                              </p:par>
                              <p:par>
                                <p:cTn id="84" presetID="22" presetClass="entr" presetSubtype="2" fill="hold" grpId="0" nodeType="withEffect">
                                  <p:stCondLst>
                                    <p:cond delay="0"/>
                                  </p:stCondLst>
                                  <p:childTnLst>
                                    <p:set>
                                      <p:cBhvr>
                                        <p:cTn id="85" dur="1" fill="hold">
                                          <p:stCondLst>
                                            <p:cond delay="0"/>
                                          </p:stCondLst>
                                        </p:cTn>
                                        <p:tgtEl>
                                          <p:spTgt spid="118"/>
                                        </p:tgtEl>
                                        <p:attrNameLst>
                                          <p:attrName>style.visibility</p:attrName>
                                        </p:attrNameLst>
                                      </p:cBhvr>
                                      <p:to>
                                        <p:strVal val="visible"/>
                                      </p:to>
                                    </p:set>
                                    <p:animEffect transition="in" filter="wipe(right)">
                                      <p:cBhvr>
                                        <p:cTn id="86" dur="750"/>
                                        <p:tgtEl>
                                          <p:spTgt spid="118"/>
                                        </p:tgtEl>
                                      </p:cBhvr>
                                    </p:animEffect>
                                  </p:childTnLst>
                                </p:cTn>
                              </p:par>
                            </p:childTnLst>
                          </p:cTn>
                        </p:par>
                        <p:par>
                          <p:cTn id="87" fill="hold">
                            <p:stCondLst>
                              <p:cond delay="4000"/>
                            </p:stCondLst>
                            <p:childTnLst>
                              <p:par>
                                <p:cTn id="88" presetID="31" presetClass="entr" presetSubtype="0" fill="hold" nodeType="afterEffect">
                                  <p:stCondLst>
                                    <p:cond delay="0"/>
                                  </p:stCondLst>
                                  <p:childTnLst>
                                    <p:set>
                                      <p:cBhvr>
                                        <p:cTn id="89" dur="1" fill="hold">
                                          <p:stCondLst>
                                            <p:cond delay="0"/>
                                          </p:stCondLst>
                                        </p:cTn>
                                        <p:tgtEl>
                                          <p:spTgt spid="124"/>
                                        </p:tgtEl>
                                        <p:attrNameLst>
                                          <p:attrName>style.visibility</p:attrName>
                                        </p:attrNameLst>
                                      </p:cBhvr>
                                      <p:to>
                                        <p:strVal val="visible"/>
                                      </p:to>
                                    </p:set>
                                    <p:anim calcmode="lin" valueType="num">
                                      <p:cBhvr>
                                        <p:cTn id="90" dur="500" fill="hold"/>
                                        <p:tgtEl>
                                          <p:spTgt spid="124"/>
                                        </p:tgtEl>
                                        <p:attrNameLst>
                                          <p:attrName>ppt_w</p:attrName>
                                        </p:attrNameLst>
                                      </p:cBhvr>
                                      <p:tavLst>
                                        <p:tav tm="0">
                                          <p:val>
                                            <p:fltVal val="0"/>
                                          </p:val>
                                        </p:tav>
                                        <p:tav tm="100000">
                                          <p:val>
                                            <p:strVal val="#ppt_w"/>
                                          </p:val>
                                        </p:tav>
                                      </p:tavLst>
                                    </p:anim>
                                    <p:anim calcmode="lin" valueType="num">
                                      <p:cBhvr>
                                        <p:cTn id="91" dur="500" fill="hold"/>
                                        <p:tgtEl>
                                          <p:spTgt spid="124"/>
                                        </p:tgtEl>
                                        <p:attrNameLst>
                                          <p:attrName>ppt_h</p:attrName>
                                        </p:attrNameLst>
                                      </p:cBhvr>
                                      <p:tavLst>
                                        <p:tav tm="0">
                                          <p:val>
                                            <p:fltVal val="0"/>
                                          </p:val>
                                        </p:tav>
                                        <p:tav tm="100000">
                                          <p:val>
                                            <p:strVal val="#ppt_h"/>
                                          </p:val>
                                        </p:tav>
                                      </p:tavLst>
                                    </p:anim>
                                    <p:anim calcmode="lin" valueType="num">
                                      <p:cBhvr>
                                        <p:cTn id="92" dur="500" fill="hold"/>
                                        <p:tgtEl>
                                          <p:spTgt spid="124"/>
                                        </p:tgtEl>
                                        <p:attrNameLst>
                                          <p:attrName>style.rotation</p:attrName>
                                        </p:attrNameLst>
                                      </p:cBhvr>
                                      <p:tavLst>
                                        <p:tav tm="0">
                                          <p:val>
                                            <p:fltVal val="90"/>
                                          </p:val>
                                        </p:tav>
                                        <p:tav tm="100000">
                                          <p:val>
                                            <p:fltVal val="0"/>
                                          </p:val>
                                        </p:tav>
                                      </p:tavLst>
                                    </p:anim>
                                    <p:animEffect transition="in" filter="fade">
                                      <p:cBhvr>
                                        <p:cTn id="93" dur="500"/>
                                        <p:tgtEl>
                                          <p:spTgt spid="124"/>
                                        </p:tgtEl>
                                      </p:cBhvr>
                                    </p:animEffect>
                                  </p:childTnLst>
                                </p:cTn>
                              </p:par>
                            </p:childTnLst>
                          </p:cTn>
                        </p:par>
                        <p:par>
                          <p:cTn id="94" fill="hold">
                            <p:stCondLst>
                              <p:cond delay="4500"/>
                            </p:stCondLst>
                            <p:childTnLst>
                              <p:par>
                                <p:cTn id="95" presetID="22" presetClass="entr" presetSubtype="8" fill="hold" grpId="0" nodeType="afterEffect">
                                  <p:stCondLst>
                                    <p:cond delay="0"/>
                                  </p:stCondLst>
                                  <p:childTnLst>
                                    <p:set>
                                      <p:cBhvr>
                                        <p:cTn id="96" dur="1" fill="hold">
                                          <p:stCondLst>
                                            <p:cond delay="0"/>
                                          </p:stCondLst>
                                        </p:cTn>
                                        <p:tgtEl>
                                          <p:spTgt spid="122"/>
                                        </p:tgtEl>
                                        <p:attrNameLst>
                                          <p:attrName>style.visibility</p:attrName>
                                        </p:attrNameLst>
                                      </p:cBhvr>
                                      <p:to>
                                        <p:strVal val="visible"/>
                                      </p:to>
                                    </p:set>
                                    <p:animEffect transition="in" filter="wipe(left)">
                                      <p:cBhvr>
                                        <p:cTn id="97" dur="500"/>
                                        <p:tgtEl>
                                          <p:spTgt spid="122"/>
                                        </p:tgtEl>
                                      </p:cBhvr>
                                    </p:animEffect>
                                  </p:childTnLst>
                                </p:cTn>
                              </p:par>
                              <p:par>
                                <p:cTn id="98" presetID="22" presetClass="entr" presetSubtype="2" fill="hold" grpId="0" nodeType="withEffect">
                                  <p:stCondLst>
                                    <p:cond delay="0"/>
                                  </p:stCondLst>
                                  <p:childTnLst>
                                    <p:set>
                                      <p:cBhvr>
                                        <p:cTn id="99" dur="1" fill="hold">
                                          <p:stCondLst>
                                            <p:cond delay="0"/>
                                          </p:stCondLst>
                                        </p:cTn>
                                        <p:tgtEl>
                                          <p:spTgt spid="123"/>
                                        </p:tgtEl>
                                        <p:attrNameLst>
                                          <p:attrName>style.visibility</p:attrName>
                                        </p:attrNameLst>
                                      </p:cBhvr>
                                      <p:to>
                                        <p:strVal val="visible"/>
                                      </p:to>
                                    </p:set>
                                    <p:animEffect transition="in" filter="wipe(right)">
                                      <p:cBhvr>
                                        <p:cTn id="100" dur="750"/>
                                        <p:tgtEl>
                                          <p:spTgt spid="123"/>
                                        </p:tgtEl>
                                      </p:cBhvr>
                                    </p:animEffect>
                                  </p:childTnLst>
                                </p:cTn>
                              </p:par>
                            </p:childTnLst>
                          </p:cTn>
                        </p:par>
                        <p:par>
                          <p:cTn id="101" fill="hold">
                            <p:stCondLst>
                              <p:cond delay="5000"/>
                            </p:stCondLst>
                            <p:childTnLst>
                              <p:par>
                                <p:cTn id="102" presetID="31" presetClass="entr" presetSubtype="0" fill="hold" nodeType="afterEffect">
                                  <p:stCondLst>
                                    <p:cond delay="0"/>
                                  </p:stCondLst>
                                  <p:childTnLst>
                                    <p:set>
                                      <p:cBhvr>
                                        <p:cTn id="103" dur="1" fill="hold">
                                          <p:stCondLst>
                                            <p:cond delay="0"/>
                                          </p:stCondLst>
                                        </p:cTn>
                                        <p:tgtEl>
                                          <p:spTgt spid="138"/>
                                        </p:tgtEl>
                                        <p:attrNameLst>
                                          <p:attrName>style.visibility</p:attrName>
                                        </p:attrNameLst>
                                      </p:cBhvr>
                                      <p:to>
                                        <p:strVal val="visible"/>
                                      </p:to>
                                    </p:set>
                                    <p:anim calcmode="lin" valueType="num">
                                      <p:cBhvr>
                                        <p:cTn id="104" dur="500" fill="hold"/>
                                        <p:tgtEl>
                                          <p:spTgt spid="138"/>
                                        </p:tgtEl>
                                        <p:attrNameLst>
                                          <p:attrName>ppt_w</p:attrName>
                                        </p:attrNameLst>
                                      </p:cBhvr>
                                      <p:tavLst>
                                        <p:tav tm="0">
                                          <p:val>
                                            <p:fltVal val="0"/>
                                          </p:val>
                                        </p:tav>
                                        <p:tav tm="100000">
                                          <p:val>
                                            <p:strVal val="#ppt_w"/>
                                          </p:val>
                                        </p:tav>
                                      </p:tavLst>
                                    </p:anim>
                                    <p:anim calcmode="lin" valueType="num">
                                      <p:cBhvr>
                                        <p:cTn id="105" dur="500" fill="hold"/>
                                        <p:tgtEl>
                                          <p:spTgt spid="138"/>
                                        </p:tgtEl>
                                        <p:attrNameLst>
                                          <p:attrName>ppt_h</p:attrName>
                                        </p:attrNameLst>
                                      </p:cBhvr>
                                      <p:tavLst>
                                        <p:tav tm="0">
                                          <p:val>
                                            <p:fltVal val="0"/>
                                          </p:val>
                                        </p:tav>
                                        <p:tav tm="100000">
                                          <p:val>
                                            <p:strVal val="#ppt_h"/>
                                          </p:val>
                                        </p:tav>
                                      </p:tavLst>
                                    </p:anim>
                                    <p:anim calcmode="lin" valueType="num">
                                      <p:cBhvr>
                                        <p:cTn id="106" dur="500" fill="hold"/>
                                        <p:tgtEl>
                                          <p:spTgt spid="138"/>
                                        </p:tgtEl>
                                        <p:attrNameLst>
                                          <p:attrName>style.rotation</p:attrName>
                                        </p:attrNameLst>
                                      </p:cBhvr>
                                      <p:tavLst>
                                        <p:tav tm="0">
                                          <p:val>
                                            <p:fltVal val="90"/>
                                          </p:val>
                                        </p:tav>
                                        <p:tav tm="100000">
                                          <p:val>
                                            <p:fltVal val="0"/>
                                          </p:val>
                                        </p:tav>
                                      </p:tavLst>
                                    </p:anim>
                                    <p:animEffect transition="in" filter="fade">
                                      <p:cBhvr>
                                        <p:cTn id="107" dur="500"/>
                                        <p:tgtEl>
                                          <p:spTgt spid="138"/>
                                        </p:tgtEl>
                                      </p:cBhvr>
                                    </p:animEffect>
                                  </p:childTnLst>
                                </p:cTn>
                              </p:par>
                            </p:childTnLst>
                          </p:cTn>
                        </p:par>
                        <p:par>
                          <p:cTn id="108" fill="hold">
                            <p:stCondLst>
                              <p:cond delay="5500"/>
                            </p:stCondLst>
                            <p:childTnLst>
                              <p:par>
                                <p:cTn id="109" presetID="22" presetClass="entr" presetSubtype="8" fill="hold" grpId="0" nodeType="afterEffect">
                                  <p:stCondLst>
                                    <p:cond delay="0"/>
                                  </p:stCondLst>
                                  <p:childTnLst>
                                    <p:set>
                                      <p:cBhvr>
                                        <p:cTn id="110" dur="1" fill="hold">
                                          <p:stCondLst>
                                            <p:cond delay="0"/>
                                          </p:stCondLst>
                                        </p:cTn>
                                        <p:tgtEl>
                                          <p:spTgt spid="136"/>
                                        </p:tgtEl>
                                        <p:attrNameLst>
                                          <p:attrName>style.visibility</p:attrName>
                                        </p:attrNameLst>
                                      </p:cBhvr>
                                      <p:to>
                                        <p:strVal val="visible"/>
                                      </p:to>
                                    </p:set>
                                    <p:animEffect transition="in" filter="wipe(left)">
                                      <p:cBhvr>
                                        <p:cTn id="111" dur="500"/>
                                        <p:tgtEl>
                                          <p:spTgt spid="136"/>
                                        </p:tgtEl>
                                      </p:cBhvr>
                                    </p:animEffect>
                                  </p:childTnLst>
                                </p:cTn>
                              </p:par>
                              <p:par>
                                <p:cTn id="112" presetID="22" presetClass="entr" presetSubtype="2" fill="hold" grpId="0" nodeType="withEffect">
                                  <p:stCondLst>
                                    <p:cond delay="0"/>
                                  </p:stCondLst>
                                  <p:childTnLst>
                                    <p:set>
                                      <p:cBhvr>
                                        <p:cTn id="113" dur="1" fill="hold">
                                          <p:stCondLst>
                                            <p:cond delay="0"/>
                                          </p:stCondLst>
                                        </p:cTn>
                                        <p:tgtEl>
                                          <p:spTgt spid="137"/>
                                        </p:tgtEl>
                                        <p:attrNameLst>
                                          <p:attrName>style.visibility</p:attrName>
                                        </p:attrNameLst>
                                      </p:cBhvr>
                                      <p:to>
                                        <p:strVal val="visible"/>
                                      </p:to>
                                    </p:set>
                                    <p:animEffect transition="in" filter="wipe(right)">
                                      <p:cBhvr>
                                        <p:cTn id="114" dur="750"/>
                                        <p:tgtEl>
                                          <p:spTgt spid="137"/>
                                        </p:tgtEl>
                                      </p:cBhvr>
                                    </p:animEffect>
                                  </p:childTnLst>
                                </p:cTn>
                              </p:par>
                            </p:childTnLst>
                          </p:cTn>
                        </p:par>
                        <p:par>
                          <p:cTn id="115" fill="hold">
                            <p:stCondLst>
                              <p:cond delay="6000"/>
                            </p:stCondLst>
                            <p:childTnLst>
                              <p:par>
                                <p:cTn id="116" presetID="31" presetClass="entr" presetSubtype="0" fill="hold" nodeType="afterEffect">
                                  <p:stCondLst>
                                    <p:cond delay="0"/>
                                  </p:stCondLst>
                                  <p:childTnLst>
                                    <p:set>
                                      <p:cBhvr>
                                        <p:cTn id="117" dur="1" fill="hold">
                                          <p:stCondLst>
                                            <p:cond delay="0"/>
                                          </p:stCondLst>
                                        </p:cTn>
                                        <p:tgtEl>
                                          <p:spTgt spid="152"/>
                                        </p:tgtEl>
                                        <p:attrNameLst>
                                          <p:attrName>style.visibility</p:attrName>
                                        </p:attrNameLst>
                                      </p:cBhvr>
                                      <p:to>
                                        <p:strVal val="visible"/>
                                      </p:to>
                                    </p:set>
                                    <p:anim calcmode="lin" valueType="num">
                                      <p:cBhvr>
                                        <p:cTn id="118" dur="500" fill="hold"/>
                                        <p:tgtEl>
                                          <p:spTgt spid="152"/>
                                        </p:tgtEl>
                                        <p:attrNameLst>
                                          <p:attrName>ppt_w</p:attrName>
                                        </p:attrNameLst>
                                      </p:cBhvr>
                                      <p:tavLst>
                                        <p:tav tm="0">
                                          <p:val>
                                            <p:fltVal val="0"/>
                                          </p:val>
                                        </p:tav>
                                        <p:tav tm="100000">
                                          <p:val>
                                            <p:strVal val="#ppt_w"/>
                                          </p:val>
                                        </p:tav>
                                      </p:tavLst>
                                    </p:anim>
                                    <p:anim calcmode="lin" valueType="num">
                                      <p:cBhvr>
                                        <p:cTn id="119" dur="500" fill="hold"/>
                                        <p:tgtEl>
                                          <p:spTgt spid="152"/>
                                        </p:tgtEl>
                                        <p:attrNameLst>
                                          <p:attrName>ppt_h</p:attrName>
                                        </p:attrNameLst>
                                      </p:cBhvr>
                                      <p:tavLst>
                                        <p:tav tm="0">
                                          <p:val>
                                            <p:fltVal val="0"/>
                                          </p:val>
                                        </p:tav>
                                        <p:tav tm="100000">
                                          <p:val>
                                            <p:strVal val="#ppt_h"/>
                                          </p:val>
                                        </p:tav>
                                      </p:tavLst>
                                    </p:anim>
                                    <p:anim calcmode="lin" valueType="num">
                                      <p:cBhvr>
                                        <p:cTn id="120" dur="500" fill="hold"/>
                                        <p:tgtEl>
                                          <p:spTgt spid="152"/>
                                        </p:tgtEl>
                                        <p:attrNameLst>
                                          <p:attrName>style.rotation</p:attrName>
                                        </p:attrNameLst>
                                      </p:cBhvr>
                                      <p:tavLst>
                                        <p:tav tm="0">
                                          <p:val>
                                            <p:fltVal val="90"/>
                                          </p:val>
                                        </p:tav>
                                        <p:tav tm="100000">
                                          <p:val>
                                            <p:fltVal val="0"/>
                                          </p:val>
                                        </p:tav>
                                      </p:tavLst>
                                    </p:anim>
                                    <p:animEffect transition="in" filter="fade">
                                      <p:cBhvr>
                                        <p:cTn id="121" dur="500"/>
                                        <p:tgtEl>
                                          <p:spTgt spid="152"/>
                                        </p:tgtEl>
                                      </p:cBhvr>
                                    </p:animEffect>
                                  </p:childTnLst>
                                </p:cTn>
                              </p:par>
                            </p:childTnLst>
                          </p:cTn>
                        </p:par>
                        <p:par>
                          <p:cTn id="122" fill="hold">
                            <p:stCondLst>
                              <p:cond delay="6500"/>
                            </p:stCondLst>
                            <p:childTnLst>
                              <p:par>
                                <p:cTn id="123" presetID="22" presetClass="entr" presetSubtype="8" fill="hold" grpId="0" nodeType="afterEffect">
                                  <p:stCondLst>
                                    <p:cond delay="0"/>
                                  </p:stCondLst>
                                  <p:childTnLst>
                                    <p:set>
                                      <p:cBhvr>
                                        <p:cTn id="124" dur="1" fill="hold">
                                          <p:stCondLst>
                                            <p:cond delay="0"/>
                                          </p:stCondLst>
                                        </p:cTn>
                                        <p:tgtEl>
                                          <p:spTgt spid="150"/>
                                        </p:tgtEl>
                                        <p:attrNameLst>
                                          <p:attrName>style.visibility</p:attrName>
                                        </p:attrNameLst>
                                      </p:cBhvr>
                                      <p:to>
                                        <p:strVal val="visible"/>
                                      </p:to>
                                    </p:set>
                                    <p:animEffect transition="in" filter="wipe(left)">
                                      <p:cBhvr>
                                        <p:cTn id="125" dur="500"/>
                                        <p:tgtEl>
                                          <p:spTgt spid="150"/>
                                        </p:tgtEl>
                                      </p:cBhvr>
                                    </p:animEffect>
                                  </p:childTnLst>
                                </p:cTn>
                              </p:par>
                              <p:par>
                                <p:cTn id="126" presetID="22" presetClass="entr" presetSubtype="2" fill="hold" grpId="0" nodeType="withEffect">
                                  <p:stCondLst>
                                    <p:cond delay="0"/>
                                  </p:stCondLst>
                                  <p:childTnLst>
                                    <p:set>
                                      <p:cBhvr>
                                        <p:cTn id="127" dur="1" fill="hold">
                                          <p:stCondLst>
                                            <p:cond delay="0"/>
                                          </p:stCondLst>
                                        </p:cTn>
                                        <p:tgtEl>
                                          <p:spTgt spid="151"/>
                                        </p:tgtEl>
                                        <p:attrNameLst>
                                          <p:attrName>style.visibility</p:attrName>
                                        </p:attrNameLst>
                                      </p:cBhvr>
                                      <p:to>
                                        <p:strVal val="visible"/>
                                      </p:to>
                                    </p:set>
                                    <p:animEffect transition="in" filter="wipe(right)">
                                      <p:cBhvr>
                                        <p:cTn id="128" dur="750"/>
                                        <p:tgtEl>
                                          <p:spTgt spid="1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 grpId="0"/>
      <p:bldP spid="113" grpId="0"/>
      <p:bldP spid="114" grpId="0"/>
      <p:bldP spid="115" grpId="0"/>
      <p:bldP spid="116" grpId="0" animBg="1"/>
      <p:bldP spid="117" grpId="0"/>
      <p:bldP spid="118" grpId="0"/>
      <p:bldP spid="122" grpId="0"/>
      <p:bldP spid="123" grpId="0"/>
      <p:bldP spid="136" grpId="0"/>
      <p:bldP spid="137" grpId="0"/>
      <p:bldP spid="150" grpId="0"/>
      <p:bldP spid="15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0" name="组合 39"/>
          <p:cNvGrpSpPr/>
          <p:nvPr/>
        </p:nvGrpSpPr>
        <p:grpSpPr>
          <a:xfrm>
            <a:off x="3862973" y="1791606"/>
            <a:ext cx="2557424" cy="907751"/>
            <a:chOff x="3666731" y="1984470"/>
            <a:chExt cx="2636520" cy="1447800"/>
          </a:xfrm>
        </p:grpSpPr>
        <p:sp>
          <p:nvSpPr>
            <p:cNvPr id="41" name="任意多边形 40"/>
            <p:cNvSpPr/>
            <p:nvPr/>
          </p:nvSpPr>
          <p:spPr>
            <a:xfrm>
              <a:off x="3666731"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3">
                    <a:lumMod val="75000"/>
                  </a:schemeClr>
                </a:gs>
                <a:gs pos="100000">
                  <a:schemeClr val="accent3"/>
                </a:gs>
              </a:gsLst>
              <a:lin ang="5400000" scaled="0"/>
            </a:gradFill>
            <a:ln w="25400">
              <a:gradFill>
                <a:gsLst>
                  <a:gs pos="0">
                    <a:schemeClr val="accent3"/>
                  </a:gs>
                  <a:gs pos="100000">
                    <a:schemeClr val="accent3">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2" name="文本框 47"/>
            <p:cNvSpPr txBox="1"/>
            <p:nvPr/>
          </p:nvSpPr>
          <p:spPr>
            <a:xfrm>
              <a:off x="3971726" y="2389299"/>
              <a:ext cx="2230360" cy="638148"/>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3" name="组合 42"/>
          <p:cNvGrpSpPr/>
          <p:nvPr/>
        </p:nvGrpSpPr>
        <p:grpSpPr>
          <a:xfrm>
            <a:off x="1725452" y="1791606"/>
            <a:ext cx="2557424" cy="907751"/>
            <a:chOff x="1436370" y="1984470"/>
            <a:chExt cx="2636520" cy="1447800"/>
          </a:xfrm>
        </p:grpSpPr>
        <p:sp>
          <p:nvSpPr>
            <p:cNvPr id="44" name="任意多边形 43"/>
            <p:cNvSpPr/>
            <p:nvPr/>
          </p:nvSpPr>
          <p:spPr>
            <a:xfrm>
              <a:off x="1436370"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1">
                    <a:lumMod val="75000"/>
                  </a:schemeClr>
                </a:gs>
                <a:gs pos="100000">
                  <a:schemeClr val="accent1"/>
                </a:gs>
              </a:gsLst>
              <a:lin ang="5400000" scaled="0"/>
            </a:gradFill>
            <a:ln w="25400">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5" name="文本框 50"/>
            <p:cNvSpPr txBox="1"/>
            <p:nvPr/>
          </p:nvSpPr>
          <p:spPr>
            <a:xfrm>
              <a:off x="1709209" y="2340210"/>
              <a:ext cx="2293960" cy="736324"/>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6" name="组合 45"/>
          <p:cNvGrpSpPr/>
          <p:nvPr/>
        </p:nvGrpSpPr>
        <p:grpSpPr>
          <a:xfrm>
            <a:off x="8138015" y="1791606"/>
            <a:ext cx="2557424" cy="907751"/>
            <a:chOff x="8127453" y="1984470"/>
            <a:chExt cx="2636520" cy="1447800"/>
          </a:xfrm>
        </p:grpSpPr>
        <p:sp>
          <p:nvSpPr>
            <p:cNvPr id="47" name="任意多边形 46"/>
            <p:cNvSpPr/>
            <p:nvPr/>
          </p:nvSpPr>
          <p:spPr>
            <a:xfrm>
              <a:off x="8127453"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5">
                    <a:lumMod val="75000"/>
                  </a:schemeClr>
                </a:gs>
                <a:gs pos="100000">
                  <a:schemeClr val="accent5"/>
                </a:gs>
              </a:gsLst>
              <a:lin ang="5400000" scaled="0"/>
            </a:gradFill>
            <a:ln w="25400">
              <a:gradFill>
                <a:gsLst>
                  <a:gs pos="0">
                    <a:schemeClr val="accent5"/>
                  </a:gs>
                  <a:gs pos="100000">
                    <a:schemeClr val="accent5">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48" name="文本框 53"/>
            <p:cNvSpPr txBox="1"/>
            <p:nvPr/>
          </p:nvSpPr>
          <p:spPr>
            <a:xfrm>
              <a:off x="8439016" y="2389299"/>
              <a:ext cx="2230360" cy="638148"/>
            </a:xfrm>
            <a:prstGeom prst="rect">
              <a:avLst/>
            </a:prstGeom>
            <a:noFill/>
          </p:spPr>
          <p:txBody>
            <a:bodyPr wrap="square" rtlCol="0" anchor="ctr">
              <a:spAutoFit/>
            </a:bodyPr>
            <a:lstStyle/>
            <a:p>
              <a:pPr algn="ct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grpSp>
        <p:nvGrpSpPr>
          <p:cNvPr id="49" name="组合 48"/>
          <p:cNvGrpSpPr/>
          <p:nvPr/>
        </p:nvGrpSpPr>
        <p:grpSpPr>
          <a:xfrm>
            <a:off x="6000493" y="1791606"/>
            <a:ext cx="2557424" cy="907751"/>
            <a:chOff x="5897092" y="1984470"/>
            <a:chExt cx="2636520" cy="1447800"/>
          </a:xfrm>
        </p:grpSpPr>
        <p:sp>
          <p:nvSpPr>
            <p:cNvPr id="50" name="任意多边形 49"/>
            <p:cNvSpPr/>
            <p:nvPr/>
          </p:nvSpPr>
          <p:spPr>
            <a:xfrm>
              <a:off x="5897092" y="1984470"/>
              <a:ext cx="2636520" cy="1447800"/>
            </a:xfrm>
            <a:custGeom>
              <a:avLst/>
              <a:gdLst>
                <a:gd name="connsiteX0" fmla="*/ 0 w 2636520"/>
                <a:gd name="connsiteY0" fmla="*/ 0 h 1447800"/>
                <a:gd name="connsiteX1" fmla="*/ 2103122 w 2636520"/>
                <a:gd name="connsiteY1" fmla="*/ 0 h 1447800"/>
                <a:gd name="connsiteX2" fmla="*/ 2636520 w 2636520"/>
                <a:gd name="connsiteY2" fmla="*/ 723900 h 1447800"/>
                <a:gd name="connsiteX3" fmla="*/ 2103122 w 2636520"/>
                <a:gd name="connsiteY3" fmla="*/ 1447800 h 1447800"/>
                <a:gd name="connsiteX4" fmla="*/ 0 w 2636520"/>
                <a:gd name="connsiteY4" fmla="*/ 1447800 h 1447800"/>
                <a:gd name="connsiteX5" fmla="*/ 0 w 2636520"/>
                <a:gd name="connsiteY5" fmla="*/ 1442632 h 1447800"/>
                <a:gd name="connsiteX6" fmla="*/ 529590 w 2636520"/>
                <a:gd name="connsiteY6" fmla="*/ 723900 h 1447800"/>
                <a:gd name="connsiteX7" fmla="*/ 0 w 2636520"/>
                <a:gd name="connsiteY7" fmla="*/ 5168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36520" h="1447800">
                  <a:moveTo>
                    <a:pt x="0" y="0"/>
                  </a:moveTo>
                  <a:lnTo>
                    <a:pt x="2103122" y="0"/>
                  </a:lnTo>
                  <a:lnTo>
                    <a:pt x="2636520" y="723900"/>
                  </a:lnTo>
                  <a:lnTo>
                    <a:pt x="2103122" y="1447800"/>
                  </a:lnTo>
                  <a:lnTo>
                    <a:pt x="0" y="1447800"/>
                  </a:lnTo>
                  <a:lnTo>
                    <a:pt x="0" y="1442632"/>
                  </a:lnTo>
                  <a:lnTo>
                    <a:pt x="529590" y="723900"/>
                  </a:lnTo>
                  <a:lnTo>
                    <a:pt x="0" y="5168"/>
                  </a:lnTo>
                  <a:close/>
                </a:path>
              </a:pathLst>
            </a:custGeom>
            <a:gradFill>
              <a:gsLst>
                <a:gs pos="0">
                  <a:schemeClr val="accent2">
                    <a:lumMod val="75000"/>
                  </a:schemeClr>
                </a:gs>
                <a:gs pos="100000">
                  <a:schemeClr val="accent2"/>
                </a:gs>
              </a:gsLst>
              <a:lin ang="5400000" scaled="0"/>
            </a:gradFill>
            <a:ln w="25400">
              <a:gradFill>
                <a:gsLst>
                  <a:gs pos="0">
                    <a:schemeClr val="accent2"/>
                  </a:gs>
                  <a:gs pos="100000">
                    <a:schemeClr val="accent2">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535" b="1">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51" name="文本框 56"/>
            <p:cNvSpPr txBox="1"/>
            <p:nvPr/>
          </p:nvSpPr>
          <p:spPr>
            <a:xfrm>
              <a:off x="6227711" y="2340215"/>
              <a:ext cx="2205655" cy="736324"/>
            </a:xfrm>
            <a:prstGeom prst="rect">
              <a:avLst/>
            </a:prstGeom>
            <a:noFill/>
          </p:spPr>
          <p:txBody>
            <a:bodyPr wrap="square" rtlCol="0" anchor="ctr">
              <a:spAutoFit/>
            </a:bodyPr>
            <a:lstStyle/>
            <a:p>
              <a:pPr algn="ctr">
                <a:lnSpc>
                  <a:spcPct val="120000"/>
                </a:lnSpc>
              </a:pPr>
              <a:r>
                <a:rPr lang="zh-CN" altLang="en-US" sz="2000" b="1" dirty="0">
                  <a:solidFill>
                    <a:schemeClr val="bg1"/>
                  </a:solidFill>
                  <a:latin typeface="Arial" panose="020B0604020202020204" pitchFamily="34" charset="0"/>
                  <a:ea typeface="微软雅黑" panose="020B0503020204020204" pitchFamily="34" charset="-122"/>
                  <a:cs typeface="Arial" panose="020B0604020202020204" pitchFamily="34" charset="0"/>
                </a:rPr>
                <a:t>输入内容</a:t>
              </a:r>
              <a:endParaRPr lang="zh-CN" altLang="en-US" sz="2000" b="1" baseline="-3000"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grpSp>
      <p:sp>
        <p:nvSpPr>
          <p:cNvPr id="52" name="矩形 47"/>
          <p:cNvSpPr>
            <a:spLocks noChangeArrowheads="1"/>
          </p:cNvSpPr>
          <p:nvPr/>
        </p:nvSpPr>
        <p:spPr bwMode="auto">
          <a:xfrm>
            <a:off x="1445936" y="5116434"/>
            <a:ext cx="9385451" cy="1174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本图表的综合描述说明，在此录入本图表的综合描述说明，在此录入本图表的综合描述说明。在此录入本图表的综合描述说明，在此录入本图表的综合描述说明，在此录入上述图表的综合描述说明，在此录入上述图表的综合描述说明，在此录入上述图表的综合描述说明</a:t>
            </a:r>
            <a:r>
              <a:rPr lang="zh-CN" altLang="en-US" sz="1465" dirty="0" smtClean="0">
                <a:solidFill>
                  <a:schemeClr val="tx1">
                    <a:lumMod val="75000"/>
                    <a:lumOff val="25000"/>
                  </a:schemeClr>
                </a:solidFill>
                <a:sym typeface="微软雅黑" panose="020B0503020204020204" pitchFamily="34" charset="-122"/>
              </a:rPr>
              <a:t>。 </a:t>
            </a:r>
            <a:endParaRPr lang="zh-CN" altLang="en-US" sz="1465" dirty="0" smtClean="0">
              <a:solidFill>
                <a:schemeClr val="tx1">
                  <a:lumMod val="75000"/>
                  <a:lumOff val="25000"/>
                </a:schemeClr>
              </a:solidFill>
              <a:sym typeface="微软雅黑" panose="020B0503020204020204" pitchFamily="34" charset="-122"/>
            </a:endParaRPr>
          </a:p>
          <a:p>
            <a:pPr algn="ctr">
              <a:lnSpc>
                <a:spcPct val="120000"/>
              </a:lnSpc>
              <a:spcBef>
                <a:spcPct val="0"/>
              </a:spcBef>
              <a:buNone/>
            </a:pPr>
            <a:r>
              <a:rPr lang="en-US" altLang="zh-CN" sz="1465" dirty="0" smtClean="0">
                <a:solidFill>
                  <a:schemeClr val="tx1">
                    <a:lumMod val="75000"/>
                    <a:lumOff val="25000"/>
                  </a:schemeClr>
                </a:solidFill>
                <a:sym typeface="微软雅黑" panose="020B0503020204020204" pitchFamily="34" charset="-122"/>
              </a:rPr>
              <a:t></a:t>
            </a:r>
            <a:endParaRPr lang="zh-CN" altLang="en-US" sz="1465" dirty="0">
              <a:solidFill>
                <a:schemeClr val="tx1">
                  <a:lumMod val="75000"/>
                  <a:lumOff val="25000"/>
                </a:schemeClr>
              </a:solidFill>
              <a:sym typeface="微软雅黑" panose="020B0503020204020204" pitchFamily="34" charset="-122"/>
            </a:endParaRPr>
          </a:p>
        </p:txBody>
      </p:sp>
      <p:sp>
        <p:nvSpPr>
          <p:cNvPr id="53" name="矩形 52"/>
          <p:cNvSpPr/>
          <p:nvPr/>
        </p:nvSpPr>
        <p:spPr>
          <a:xfrm>
            <a:off x="2431816" y="2977358"/>
            <a:ext cx="1006988" cy="420556"/>
          </a:xfrm>
          <a:prstGeom prst="rect">
            <a:avLst/>
          </a:prstGeom>
        </p:spPr>
        <p:txBody>
          <a:bodyPr wrap="none" lIns="91431" tIns="45716" rIns="91431" bIns="45716">
            <a:spAutoFit/>
          </a:bodyPr>
          <a:lstStyle/>
          <a:p>
            <a:pPr algn="ctr"/>
            <a:r>
              <a:rPr lang="zh-CN" altLang="en-US" sz="2135" b="1" dirty="0">
                <a:solidFill>
                  <a:schemeClr val="accent1">
                    <a:lumMod val="75000"/>
                  </a:schemeClr>
                </a:solidFill>
                <a:latin typeface="微软雅黑" panose="020B0503020204020204" pitchFamily="34" charset="-122"/>
                <a:ea typeface="微软雅黑" panose="020B0503020204020204" pitchFamily="34" charset="-122"/>
              </a:rPr>
              <a:t>思路一</a:t>
            </a:r>
            <a:endParaRPr lang="en-US" altLang="zh-CN" sz="2135" b="1" dirty="0">
              <a:solidFill>
                <a:schemeClr val="accent1">
                  <a:lumMod val="75000"/>
                </a:schemeClr>
              </a:solidFill>
              <a:latin typeface="微软雅黑" panose="020B0503020204020204" pitchFamily="34" charset="-122"/>
              <a:ea typeface="微软雅黑" panose="020B0503020204020204" pitchFamily="34" charset="-122"/>
            </a:endParaRPr>
          </a:p>
        </p:txBody>
      </p:sp>
      <p:sp>
        <p:nvSpPr>
          <p:cNvPr id="54" name="矩形 47"/>
          <p:cNvSpPr>
            <a:spLocks noChangeArrowheads="1"/>
          </p:cNvSpPr>
          <p:nvPr/>
        </p:nvSpPr>
        <p:spPr bwMode="auto">
          <a:xfrm>
            <a:off x="1984342" y="3456478"/>
            <a:ext cx="1907885"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65" dirty="0">
              <a:solidFill>
                <a:schemeClr val="tx1">
                  <a:lumMod val="75000"/>
                  <a:lumOff val="25000"/>
                </a:schemeClr>
              </a:solidFill>
              <a:sym typeface="微软雅黑" panose="020B0503020204020204" pitchFamily="34" charset="-122"/>
            </a:endParaRPr>
          </a:p>
        </p:txBody>
      </p:sp>
      <p:sp>
        <p:nvSpPr>
          <p:cNvPr id="55" name="矩形 54"/>
          <p:cNvSpPr/>
          <p:nvPr/>
        </p:nvSpPr>
        <p:spPr>
          <a:xfrm>
            <a:off x="4599122" y="2977358"/>
            <a:ext cx="1006988" cy="420556"/>
          </a:xfrm>
          <a:prstGeom prst="rect">
            <a:avLst/>
          </a:prstGeom>
        </p:spPr>
        <p:txBody>
          <a:bodyPr wrap="none" lIns="91431" tIns="45716" rIns="91431" bIns="45716">
            <a:spAutoFit/>
          </a:bodyPr>
          <a:lstStyle/>
          <a:p>
            <a:pPr algn="ctr"/>
            <a:r>
              <a:rPr lang="zh-CN" altLang="en-US" sz="2135" b="1" dirty="0">
                <a:solidFill>
                  <a:schemeClr val="accent3">
                    <a:lumMod val="75000"/>
                  </a:schemeClr>
                </a:solidFill>
                <a:latin typeface="微软雅黑" panose="020B0503020204020204" pitchFamily="34" charset="-122"/>
                <a:ea typeface="微软雅黑" panose="020B0503020204020204" pitchFamily="34" charset="-122"/>
              </a:rPr>
              <a:t>思路二</a:t>
            </a:r>
            <a:endParaRPr lang="en-US" altLang="zh-CN" sz="2135" b="1" dirty="0">
              <a:solidFill>
                <a:schemeClr val="accent3">
                  <a:lumMod val="75000"/>
                </a:schemeClr>
              </a:solidFill>
              <a:latin typeface="微软雅黑" panose="020B0503020204020204" pitchFamily="34" charset="-122"/>
              <a:ea typeface="微软雅黑" panose="020B0503020204020204" pitchFamily="34" charset="-122"/>
            </a:endParaRPr>
          </a:p>
        </p:txBody>
      </p:sp>
      <p:sp>
        <p:nvSpPr>
          <p:cNvPr id="56" name="矩形 47"/>
          <p:cNvSpPr>
            <a:spLocks noChangeArrowheads="1"/>
          </p:cNvSpPr>
          <p:nvPr/>
        </p:nvSpPr>
        <p:spPr bwMode="auto">
          <a:xfrm>
            <a:off x="4194318" y="3456478"/>
            <a:ext cx="1875361"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65" dirty="0">
              <a:solidFill>
                <a:schemeClr val="tx1">
                  <a:lumMod val="75000"/>
                  <a:lumOff val="25000"/>
                </a:schemeClr>
              </a:solidFill>
              <a:sym typeface="微软雅黑" panose="020B0503020204020204" pitchFamily="34" charset="-122"/>
            </a:endParaRPr>
          </a:p>
        </p:txBody>
      </p:sp>
      <p:sp>
        <p:nvSpPr>
          <p:cNvPr id="57" name="矩形 56"/>
          <p:cNvSpPr/>
          <p:nvPr/>
        </p:nvSpPr>
        <p:spPr>
          <a:xfrm>
            <a:off x="6766427" y="2977358"/>
            <a:ext cx="1006988" cy="420556"/>
          </a:xfrm>
          <a:prstGeom prst="rect">
            <a:avLst/>
          </a:prstGeom>
        </p:spPr>
        <p:txBody>
          <a:bodyPr wrap="none" lIns="91431" tIns="45716" rIns="91431" bIns="45716">
            <a:spAutoFit/>
          </a:bodyPr>
          <a:lstStyle/>
          <a:p>
            <a:pPr algn="ctr"/>
            <a:r>
              <a:rPr lang="zh-CN" altLang="en-US" sz="2135" b="1" dirty="0">
                <a:solidFill>
                  <a:schemeClr val="accent2">
                    <a:lumMod val="75000"/>
                  </a:schemeClr>
                </a:solidFill>
                <a:latin typeface="微软雅黑" panose="020B0503020204020204" pitchFamily="34" charset="-122"/>
                <a:ea typeface="微软雅黑" panose="020B0503020204020204" pitchFamily="34" charset="-122"/>
              </a:rPr>
              <a:t>思路三</a:t>
            </a:r>
            <a:endParaRPr lang="en-US" altLang="zh-CN" sz="2135" b="1" dirty="0">
              <a:solidFill>
                <a:schemeClr val="accent2">
                  <a:lumMod val="75000"/>
                </a:schemeClr>
              </a:solidFill>
              <a:latin typeface="微软雅黑" panose="020B0503020204020204" pitchFamily="34" charset="-122"/>
              <a:ea typeface="微软雅黑" panose="020B0503020204020204" pitchFamily="34" charset="-122"/>
            </a:endParaRPr>
          </a:p>
        </p:txBody>
      </p:sp>
      <p:sp>
        <p:nvSpPr>
          <p:cNvPr id="58" name="矩形 47"/>
          <p:cNvSpPr>
            <a:spLocks noChangeArrowheads="1"/>
          </p:cNvSpPr>
          <p:nvPr/>
        </p:nvSpPr>
        <p:spPr bwMode="auto">
          <a:xfrm>
            <a:off x="6371770" y="3456478"/>
            <a:ext cx="1892607"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65" dirty="0">
              <a:solidFill>
                <a:schemeClr val="tx1">
                  <a:lumMod val="75000"/>
                  <a:lumOff val="25000"/>
                </a:schemeClr>
              </a:solidFill>
              <a:sym typeface="微软雅黑" panose="020B0503020204020204" pitchFamily="34" charset="-122"/>
            </a:endParaRPr>
          </a:p>
        </p:txBody>
      </p:sp>
      <p:sp>
        <p:nvSpPr>
          <p:cNvPr id="59" name="矩形 58"/>
          <p:cNvSpPr/>
          <p:nvPr/>
        </p:nvSpPr>
        <p:spPr>
          <a:xfrm>
            <a:off x="8933731" y="2977358"/>
            <a:ext cx="1006988" cy="420556"/>
          </a:xfrm>
          <a:prstGeom prst="rect">
            <a:avLst/>
          </a:prstGeom>
        </p:spPr>
        <p:txBody>
          <a:bodyPr wrap="none" lIns="91431" tIns="45716" rIns="91431" bIns="45716">
            <a:spAutoFit/>
          </a:bodyPr>
          <a:lstStyle/>
          <a:p>
            <a:pPr algn="ctr"/>
            <a:r>
              <a:rPr lang="zh-CN" altLang="en-US" sz="2135" b="1" dirty="0">
                <a:solidFill>
                  <a:schemeClr val="accent5">
                    <a:lumMod val="75000"/>
                  </a:schemeClr>
                </a:solidFill>
                <a:latin typeface="微软雅黑" panose="020B0503020204020204" pitchFamily="34" charset="-122"/>
                <a:ea typeface="微软雅黑" panose="020B0503020204020204" pitchFamily="34" charset="-122"/>
              </a:rPr>
              <a:t>思路四</a:t>
            </a:r>
            <a:endParaRPr lang="en-US" altLang="zh-CN" sz="2135" b="1" dirty="0">
              <a:solidFill>
                <a:schemeClr val="accent5">
                  <a:lumMod val="75000"/>
                </a:schemeClr>
              </a:solidFill>
              <a:latin typeface="微软雅黑" panose="020B0503020204020204" pitchFamily="34" charset="-122"/>
              <a:ea typeface="微软雅黑" panose="020B0503020204020204" pitchFamily="34" charset="-122"/>
            </a:endParaRPr>
          </a:p>
        </p:txBody>
      </p:sp>
      <p:sp>
        <p:nvSpPr>
          <p:cNvPr id="60" name="矩形 47"/>
          <p:cNvSpPr>
            <a:spLocks noChangeArrowheads="1"/>
          </p:cNvSpPr>
          <p:nvPr/>
        </p:nvSpPr>
        <p:spPr bwMode="auto">
          <a:xfrm>
            <a:off x="8566469" y="3456478"/>
            <a:ext cx="1874993" cy="1446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lnSpc>
                <a:spcPct val="120000"/>
              </a:lnSpc>
              <a:spcBef>
                <a:spcPct val="0"/>
              </a:spcBef>
              <a:buNone/>
            </a:pPr>
            <a:r>
              <a:rPr lang="zh-CN" altLang="en-US" sz="1465" dirty="0">
                <a:solidFill>
                  <a:schemeClr val="tx1">
                    <a:lumMod val="75000"/>
                    <a:lumOff val="25000"/>
                  </a:schemeClr>
                </a:solidFill>
                <a:sym typeface="微软雅黑" panose="020B0503020204020204" pitchFamily="34" charset="-122"/>
              </a:rPr>
              <a:t>在此录入上述图表的描述说明，在此录入上述图表的描述说明，在此录入上述图表的描述说明。</a:t>
            </a:r>
            <a:endParaRPr lang="zh-CN" altLang="en-US" sz="1465" dirty="0">
              <a:solidFill>
                <a:schemeClr val="tx1">
                  <a:lumMod val="75000"/>
                  <a:lumOff val="25000"/>
                </a:schemeClr>
              </a:solidFill>
              <a:sym typeface="微软雅黑" panose="020B0503020204020204" pitchFamily="34" charset="-122"/>
            </a:endParaRPr>
          </a:p>
        </p:txBody>
      </p:sp>
      <p:cxnSp>
        <p:nvCxnSpPr>
          <p:cNvPr id="61" name="直接连接符 8"/>
          <p:cNvCxnSpPr/>
          <p:nvPr/>
        </p:nvCxnSpPr>
        <p:spPr>
          <a:xfrm>
            <a:off x="1458711" y="4994089"/>
            <a:ext cx="9359900" cy="0"/>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
        <p:nvSpPr>
          <p:cNvPr id="3" name="标题 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43"/>
                                        </p:tgtEl>
                                        <p:attrNameLst>
                                          <p:attrName>style.visibility</p:attrName>
                                        </p:attrNameLst>
                                      </p:cBhvr>
                                      <p:to>
                                        <p:strVal val="visible"/>
                                      </p:to>
                                    </p:set>
                                    <p:anim calcmode="lin" valueType="num">
                                      <p:cBhvr additive="base">
                                        <p:cTn id="7" dur="400" fill="hold"/>
                                        <p:tgtEl>
                                          <p:spTgt spid="43"/>
                                        </p:tgtEl>
                                        <p:attrNameLst>
                                          <p:attrName>ppt_x</p:attrName>
                                        </p:attrNameLst>
                                      </p:cBhvr>
                                      <p:tavLst>
                                        <p:tav tm="0">
                                          <p:val>
                                            <p:strVal val="0-#ppt_w/2"/>
                                          </p:val>
                                        </p:tav>
                                        <p:tav tm="100000">
                                          <p:val>
                                            <p:strVal val="#ppt_x"/>
                                          </p:val>
                                        </p:tav>
                                      </p:tavLst>
                                    </p:anim>
                                    <p:anim calcmode="lin" valueType="num">
                                      <p:cBhvr additive="base">
                                        <p:cTn id="8" dur="400" fill="hold"/>
                                        <p:tgtEl>
                                          <p:spTgt spid="43"/>
                                        </p:tgtEl>
                                        <p:attrNameLst>
                                          <p:attrName>ppt_y</p:attrName>
                                        </p:attrNameLst>
                                      </p:cBhvr>
                                      <p:tavLst>
                                        <p:tav tm="0">
                                          <p:val>
                                            <p:strVal val="#ppt_y"/>
                                          </p:val>
                                        </p:tav>
                                        <p:tav tm="100000">
                                          <p:val>
                                            <p:strVal val="#ppt_y"/>
                                          </p:val>
                                        </p:tav>
                                      </p:tavLst>
                                    </p:anim>
                                  </p:childTnLst>
                                </p:cTn>
                              </p:par>
                              <p:par>
                                <p:cTn id="9" presetID="12" presetClass="entr" presetSubtype="1" fill="hold" grpId="0" nodeType="withEffect">
                                  <p:stCondLst>
                                    <p:cond delay="500"/>
                                  </p:stCondLst>
                                  <p:childTnLst>
                                    <p:set>
                                      <p:cBhvr>
                                        <p:cTn id="10" dur="1" fill="hold">
                                          <p:stCondLst>
                                            <p:cond delay="0"/>
                                          </p:stCondLst>
                                        </p:cTn>
                                        <p:tgtEl>
                                          <p:spTgt spid="53"/>
                                        </p:tgtEl>
                                        <p:attrNameLst>
                                          <p:attrName>style.visibility</p:attrName>
                                        </p:attrNameLst>
                                      </p:cBhvr>
                                      <p:to>
                                        <p:strVal val="visible"/>
                                      </p:to>
                                    </p:set>
                                    <p:anim calcmode="lin" valueType="num">
                                      <p:cBhvr additive="base">
                                        <p:cTn id="11" dur="400"/>
                                        <p:tgtEl>
                                          <p:spTgt spid="53"/>
                                        </p:tgtEl>
                                        <p:attrNameLst>
                                          <p:attrName>ppt_y</p:attrName>
                                        </p:attrNameLst>
                                      </p:cBhvr>
                                      <p:tavLst>
                                        <p:tav tm="0">
                                          <p:val>
                                            <p:strVal val="#ppt_y-#ppt_h*1.125000"/>
                                          </p:val>
                                        </p:tav>
                                        <p:tav tm="100000">
                                          <p:val>
                                            <p:strVal val="#ppt_y"/>
                                          </p:val>
                                        </p:tav>
                                      </p:tavLst>
                                    </p:anim>
                                    <p:animEffect transition="in" filter="wipe(down)">
                                      <p:cBhvr>
                                        <p:cTn id="12" dur="400"/>
                                        <p:tgtEl>
                                          <p:spTgt spid="53"/>
                                        </p:tgtEl>
                                      </p:cBhvr>
                                    </p:animEffect>
                                  </p:childTnLst>
                                </p:cTn>
                              </p:par>
                              <p:par>
                                <p:cTn id="13" presetID="12" presetClass="entr" presetSubtype="1" fill="hold" grpId="0" nodeType="withEffect">
                                  <p:stCondLst>
                                    <p:cond delay="500"/>
                                  </p:stCondLst>
                                  <p:childTnLst>
                                    <p:set>
                                      <p:cBhvr>
                                        <p:cTn id="14" dur="1" fill="hold">
                                          <p:stCondLst>
                                            <p:cond delay="0"/>
                                          </p:stCondLst>
                                        </p:cTn>
                                        <p:tgtEl>
                                          <p:spTgt spid="54"/>
                                        </p:tgtEl>
                                        <p:attrNameLst>
                                          <p:attrName>style.visibility</p:attrName>
                                        </p:attrNameLst>
                                      </p:cBhvr>
                                      <p:to>
                                        <p:strVal val="visible"/>
                                      </p:to>
                                    </p:set>
                                    <p:anim calcmode="lin" valueType="num">
                                      <p:cBhvr additive="base">
                                        <p:cTn id="15" dur="400"/>
                                        <p:tgtEl>
                                          <p:spTgt spid="54"/>
                                        </p:tgtEl>
                                        <p:attrNameLst>
                                          <p:attrName>ppt_y</p:attrName>
                                        </p:attrNameLst>
                                      </p:cBhvr>
                                      <p:tavLst>
                                        <p:tav tm="0">
                                          <p:val>
                                            <p:strVal val="#ppt_y-#ppt_h*1.125000"/>
                                          </p:val>
                                        </p:tav>
                                        <p:tav tm="100000">
                                          <p:val>
                                            <p:strVal val="#ppt_y"/>
                                          </p:val>
                                        </p:tav>
                                      </p:tavLst>
                                    </p:anim>
                                    <p:animEffect transition="in" filter="wipe(down)">
                                      <p:cBhvr>
                                        <p:cTn id="16" dur="400"/>
                                        <p:tgtEl>
                                          <p:spTgt spid="54"/>
                                        </p:tgtEl>
                                      </p:cBhvr>
                                    </p:animEffect>
                                  </p:childTnLst>
                                </p:cTn>
                              </p:par>
                            </p:childTnLst>
                          </p:cTn>
                        </p:par>
                        <p:par>
                          <p:cTn id="17" fill="hold">
                            <p:stCondLst>
                              <p:cond delay="500"/>
                            </p:stCondLst>
                            <p:childTnLst>
                              <p:par>
                                <p:cTn id="18" presetID="12" presetClass="entr" presetSubtype="8" fill="hold" nodeType="afterEffect">
                                  <p:stCondLst>
                                    <p:cond delay="0"/>
                                  </p:stCondLst>
                                  <p:childTnLst>
                                    <p:set>
                                      <p:cBhvr>
                                        <p:cTn id="19" dur="1" fill="hold">
                                          <p:stCondLst>
                                            <p:cond delay="0"/>
                                          </p:stCondLst>
                                        </p:cTn>
                                        <p:tgtEl>
                                          <p:spTgt spid="40"/>
                                        </p:tgtEl>
                                        <p:attrNameLst>
                                          <p:attrName>style.visibility</p:attrName>
                                        </p:attrNameLst>
                                      </p:cBhvr>
                                      <p:to>
                                        <p:strVal val="visible"/>
                                      </p:to>
                                    </p:set>
                                    <p:anim calcmode="lin" valueType="num">
                                      <p:cBhvr additive="base">
                                        <p:cTn id="20" dur="400"/>
                                        <p:tgtEl>
                                          <p:spTgt spid="40"/>
                                        </p:tgtEl>
                                        <p:attrNameLst>
                                          <p:attrName>ppt_x</p:attrName>
                                        </p:attrNameLst>
                                      </p:cBhvr>
                                      <p:tavLst>
                                        <p:tav tm="0">
                                          <p:val>
                                            <p:strVal val="#ppt_x-#ppt_w*1.125000"/>
                                          </p:val>
                                        </p:tav>
                                        <p:tav tm="100000">
                                          <p:val>
                                            <p:strVal val="#ppt_x"/>
                                          </p:val>
                                        </p:tav>
                                      </p:tavLst>
                                    </p:anim>
                                    <p:animEffect transition="in" filter="wipe(right)">
                                      <p:cBhvr>
                                        <p:cTn id="21" dur="400"/>
                                        <p:tgtEl>
                                          <p:spTgt spid="40"/>
                                        </p:tgtEl>
                                      </p:cBhvr>
                                    </p:animEffect>
                                  </p:childTnLst>
                                </p:cTn>
                              </p:par>
                              <p:par>
                                <p:cTn id="22" presetID="12" presetClass="entr" presetSubtype="1" fill="hold" grpId="0" nodeType="withEffect">
                                  <p:stCondLst>
                                    <p:cond delay="500"/>
                                  </p:stCondLst>
                                  <p:childTnLst>
                                    <p:set>
                                      <p:cBhvr>
                                        <p:cTn id="23" dur="1" fill="hold">
                                          <p:stCondLst>
                                            <p:cond delay="0"/>
                                          </p:stCondLst>
                                        </p:cTn>
                                        <p:tgtEl>
                                          <p:spTgt spid="55"/>
                                        </p:tgtEl>
                                        <p:attrNameLst>
                                          <p:attrName>style.visibility</p:attrName>
                                        </p:attrNameLst>
                                      </p:cBhvr>
                                      <p:to>
                                        <p:strVal val="visible"/>
                                      </p:to>
                                    </p:set>
                                    <p:anim calcmode="lin" valueType="num">
                                      <p:cBhvr additive="base">
                                        <p:cTn id="24" dur="400"/>
                                        <p:tgtEl>
                                          <p:spTgt spid="55"/>
                                        </p:tgtEl>
                                        <p:attrNameLst>
                                          <p:attrName>ppt_y</p:attrName>
                                        </p:attrNameLst>
                                      </p:cBhvr>
                                      <p:tavLst>
                                        <p:tav tm="0">
                                          <p:val>
                                            <p:strVal val="#ppt_y-#ppt_h*1.125000"/>
                                          </p:val>
                                        </p:tav>
                                        <p:tav tm="100000">
                                          <p:val>
                                            <p:strVal val="#ppt_y"/>
                                          </p:val>
                                        </p:tav>
                                      </p:tavLst>
                                    </p:anim>
                                    <p:animEffect transition="in" filter="wipe(down)">
                                      <p:cBhvr>
                                        <p:cTn id="25" dur="400"/>
                                        <p:tgtEl>
                                          <p:spTgt spid="55"/>
                                        </p:tgtEl>
                                      </p:cBhvr>
                                    </p:animEffect>
                                  </p:childTnLst>
                                </p:cTn>
                              </p:par>
                              <p:par>
                                <p:cTn id="26" presetID="12" presetClass="entr" presetSubtype="1" fill="hold" grpId="0" nodeType="withEffect">
                                  <p:stCondLst>
                                    <p:cond delay="500"/>
                                  </p:stCondLst>
                                  <p:childTnLst>
                                    <p:set>
                                      <p:cBhvr>
                                        <p:cTn id="27" dur="1" fill="hold">
                                          <p:stCondLst>
                                            <p:cond delay="0"/>
                                          </p:stCondLst>
                                        </p:cTn>
                                        <p:tgtEl>
                                          <p:spTgt spid="56"/>
                                        </p:tgtEl>
                                        <p:attrNameLst>
                                          <p:attrName>style.visibility</p:attrName>
                                        </p:attrNameLst>
                                      </p:cBhvr>
                                      <p:to>
                                        <p:strVal val="visible"/>
                                      </p:to>
                                    </p:set>
                                    <p:anim calcmode="lin" valueType="num">
                                      <p:cBhvr additive="base">
                                        <p:cTn id="28" dur="400"/>
                                        <p:tgtEl>
                                          <p:spTgt spid="56"/>
                                        </p:tgtEl>
                                        <p:attrNameLst>
                                          <p:attrName>ppt_y</p:attrName>
                                        </p:attrNameLst>
                                      </p:cBhvr>
                                      <p:tavLst>
                                        <p:tav tm="0">
                                          <p:val>
                                            <p:strVal val="#ppt_y-#ppt_h*1.125000"/>
                                          </p:val>
                                        </p:tav>
                                        <p:tav tm="100000">
                                          <p:val>
                                            <p:strVal val="#ppt_y"/>
                                          </p:val>
                                        </p:tav>
                                      </p:tavLst>
                                    </p:anim>
                                    <p:animEffect transition="in" filter="wipe(down)">
                                      <p:cBhvr>
                                        <p:cTn id="29" dur="400"/>
                                        <p:tgtEl>
                                          <p:spTgt spid="56"/>
                                        </p:tgtEl>
                                      </p:cBhvr>
                                    </p:animEffect>
                                  </p:childTnLst>
                                </p:cTn>
                              </p:par>
                            </p:childTnLst>
                          </p:cTn>
                        </p:par>
                        <p:par>
                          <p:cTn id="30" fill="hold">
                            <p:stCondLst>
                              <p:cond delay="1000"/>
                            </p:stCondLst>
                            <p:childTnLst>
                              <p:par>
                                <p:cTn id="31" presetID="12" presetClass="entr" presetSubtype="8" fill="hold" nodeType="afterEffect">
                                  <p:stCondLst>
                                    <p:cond delay="0"/>
                                  </p:stCondLst>
                                  <p:childTnLst>
                                    <p:set>
                                      <p:cBhvr>
                                        <p:cTn id="32" dur="1" fill="hold">
                                          <p:stCondLst>
                                            <p:cond delay="0"/>
                                          </p:stCondLst>
                                        </p:cTn>
                                        <p:tgtEl>
                                          <p:spTgt spid="49"/>
                                        </p:tgtEl>
                                        <p:attrNameLst>
                                          <p:attrName>style.visibility</p:attrName>
                                        </p:attrNameLst>
                                      </p:cBhvr>
                                      <p:to>
                                        <p:strVal val="visible"/>
                                      </p:to>
                                    </p:set>
                                    <p:anim calcmode="lin" valueType="num">
                                      <p:cBhvr additive="base">
                                        <p:cTn id="33" dur="400"/>
                                        <p:tgtEl>
                                          <p:spTgt spid="49"/>
                                        </p:tgtEl>
                                        <p:attrNameLst>
                                          <p:attrName>ppt_x</p:attrName>
                                        </p:attrNameLst>
                                      </p:cBhvr>
                                      <p:tavLst>
                                        <p:tav tm="0">
                                          <p:val>
                                            <p:strVal val="#ppt_x-#ppt_w*1.125000"/>
                                          </p:val>
                                        </p:tav>
                                        <p:tav tm="100000">
                                          <p:val>
                                            <p:strVal val="#ppt_x"/>
                                          </p:val>
                                        </p:tav>
                                      </p:tavLst>
                                    </p:anim>
                                    <p:animEffect transition="in" filter="wipe(right)">
                                      <p:cBhvr>
                                        <p:cTn id="34" dur="400"/>
                                        <p:tgtEl>
                                          <p:spTgt spid="49"/>
                                        </p:tgtEl>
                                      </p:cBhvr>
                                    </p:animEffect>
                                  </p:childTnLst>
                                </p:cTn>
                              </p:par>
                              <p:par>
                                <p:cTn id="35" presetID="12" presetClass="entr" presetSubtype="1" fill="hold" grpId="0" nodeType="withEffect">
                                  <p:stCondLst>
                                    <p:cond delay="500"/>
                                  </p:stCondLst>
                                  <p:childTnLst>
                                    <p:set>
                                      <p:cBhvr>
                                        <p:cTn id="36" dur="1" fill="hold">
                                          <p:stCondLst>
                                            <p:cond delay="0"/>
                                          </p:stCondLst>
                                        </p:cTn>
                                        <p:tgtEl>
                                          <p:spTgt spid="57"/>
                                        </p:tgtEl>
                                        <p:attrNameLst>
                                          <p:attrName>style.visibility</p:attrName>
                                        </p:attrNameLst>
                                      </p:cBhvr>
                                      <p:to>
                                        <p:strVal val="visible"/>
                                      </p:to>
                                    </p:set>
                                    <p:anim calcmode="lin" valueType="num">
                                      <p:cBhvr additive="base">
                                        <p:cTn id="37" dur="400"/>
                                        <p:tgtEl>
                                          <p:spTgt spid="57"/>
                                        </p:tgtEl>
                                        <p:attrNameLst>
                                          <p:attrName>ppt_y</p:attrName>
                                        </p:attrNameLst>
                                      </p:cBhvr>
                                      <p:tavLst>
                                        <p:tav tm="0">
                                          <p:val>
                                            <p:strVal val="#ppt_y-#ppt_h*1.125000"/>
                                          </p:val>
                                        </p:tav>
                                        <p:tav tm="100000">
                                          <p:val>
                                            <p:strVal val="#ppt_y"/>
                                          </p:val>
                                        </p:tav>
                                      </p:tavLst>
                                    </p:anim>
                                    <p:animEffect transition="in" filter="wipe(down)">
                                      <p:cBhvr>
                                        <p:cTn id="38" dur="400"/>
                                        <p:tgtEl>
                                          <p:spTgt spid="57"/>
                                        </p:tgtEl>
                                      </p:cBhvr>
                                    </p:animEffect>
                                  </p:childTnLst>
                                </p:cTn>
                              </p:par>
                              <p:par>
                                <p:cTn id="39" presetID="12" presetClass="entr" presetSubtype="1" fill="hold" grpId="0" nodeType="withEffect">
                                  <p:stCondLst>
                                    <p:cond delay="500"/>
                                  </p:stCondLst>
                                  <p:childTnLst>
                                    <p:set>
                                      <p:cBhvr>
                                        <p:cTn id="40" dur="1" fill="hold">
                                          <p:stCondLst>
                                            <p:cond delay="0"/>
                                          </p:stCondLst>
                                        </p:cTn>
                                        <p:tgtEl>
                                          <p:spTgt spid="58"/>
                                        </p:tgtEl>
                                        <p:attrNameLst>
                                          <p:attrName>style.visibility</p:attrName>
                                        </p:attrNameLst>
                                      </p:cBhvr>
                                      <p:to>
                                        <p:strVal val="visible"/>
                                      </p:to>
                                    </p:set>
                                    <p:anim calcmode="lin" valueType="num">
                                      <p:cBhvr additive="base">
                                        <p:cTn id="41" dur="400"/>
                                        <p:tgtEl>
                                          <p:spTgt spid="58"/>
                                        </p:tgtEl>
                                        <p:attrNameLst>
                                          <p:attrName>ppt_y</p:attrName>
                                        </p:attrNameLst>
                                      </p:cBhvr>
                                      <p:tavLst>
                                        <p:tav tm="0">
                                          <p:val>
                                            <p:strVal val="#ppt_y-#ppt_h*1.125000"/>
                                          </p:val>
                                        </p:tav>
                                        <p:tav tm="100000">
                                          <p:val>
                                            <p:strVal val="#ppt_y"/>
                                          </p:val>
                                        </p:tav>
                                      </p:tavLst>
                                    </p:anim>
                                    <p:animEffect transition="in" filter="wipe(down)">
                                      <p:cBhvr>
                                        <p:cTn id="42" dur="400"/>
                                        <p:tgtEl>
                                          <p:spTgt spid="58"/>
                                        </p:tgtEl>
                                      </p:cBhvr>
                                    </p:animEffect>
                                  </p:childTnLst>
                                </p:cTn>
                              </p:par>
                            </p:childTnLst>
                          </p:cTn>
                        </p:par>
                        <p:par>
                          <p:cTn id="43" fill="hold">
                            <p:stCondLst>
                              <p:cond delay="1500"/>
                            </p:stCondLst>
                            <p:childTnLst>
                              <p:par>
                                <p:cTn id="44" presetID="12" presetClass="entr" presetSubtype="8" fill="hold" nodeType="afterEffect">
                                  <p:stCondLst>
                                    <p:cond delay="0"/>
                                  </p:stCondLst>
                                  <p:childTnLst>
                                    <p:set>
                                      <p:cBhvr>
                                        <p:cTn id="45" dur="1" fill="hold">
                                          <p:stCondLst>
                                            <p:cond delay="0"/>
                                          </p:stCondLst>
                                        </p:cTn>
                                        <p:tgtEl>
                                          <p:spTgt spid="46"/>
                                        </p:tgtEl>
                                        <p:attrNameLst>
                                          <p:attrName>style.visibility</p:attrName>
                                        </p:attrNameLst>
                                      </p:cBhvr>
                                      <p:to>
                                        <p:strVal val="visible"/>
                                      </p:to>
                                    </p:set>
                                    <p:anim calcmode="lin" valueType="num">
                                      <p:cBhvr additive="base">
                                        <p:cTn id="46" dur="400"/>
                                        <p:tgtEl>
                                          <p:spTgt spid="46"/>
                                        </p:tgtEl>
                                        <p:attrNameLst>
                                          <p:attrName>ppt_x</p:attrName>
                                        </p:attrNameLst>
                                      </p:cBhvr>
                                      <p:tavLst>
                                        <p:tav tm="0">
                                          <p:val>
                                            <p:strVal val="#ppt_x-#ppt_w*1.125000"/>
                                          </p:val>
                                        </p:tav>
                                        <p:tav tm="100000">
                                          <p:val>
                                            <p:strVal val="#ppt_x"/>
                                          </p:val>
                                        </p:tav>
                                      </p:tavLst>
                                    </p:anim>
                                    <p:animEffect transition="in" filter="wipe(right)">
                                      <p:cBhvr>
                                        <p:cTn id="47" dur="400"/>
                                        <p:tgtEl>
                                          <p:spTgt spid="46"/>
                                        </p:tgtEl>
                                      </p:cBhvr>
                                    </p:animEffect>
                                  </p:childTnLst>
                                </p:cTn>
                              </p:par>
                              <p:par>
                                <p:cTn id="48" presetID="12" presetClass="entr" presetSubtype="1" fill="hold" grpId="0" nodeType="withEffect">
                                  <p:stCondLst>
                                    <p:cond delay="500"/>
                                  </p:stCondLst>
                                  <p:childTnLst>
                                    <p:set>
                                      <p:cBhvr>
                                        <p:cTn id="49" dur="1" fill="hold">
                                          <p:stCondLst>
                                            <p:cond delay="0"/>
                                          </p:stCondLst>
                                        </p:cTn>
                                        <p:tgtEl>
                                          <p:spTgt spid="59"/>
                                        </p:tgtEl>
                                        <p:attrNameLst>
                                          <p:attrName>style.visibility</p:attrName>
                                        </p:attrNameLst>
                                      </p:cBhvr>
                                      <p:to>
                                        <p:strVal val="visible"/>
                                      </p:to>
                                    </p:set>
                                    <p:anim calcmode="lin" valueType="num">
                                      <p:cBhvr additive="base">
                                        <p:cTn id="50" dur="400"/>
                                        <p:tgtEl>
                                          <p:spTgt spid="59"/>
                                        </p:tgtEl>
                                        <p:attrNameLst>
                                          <p:attrName>ppt_y</p:attrName>
                                        </p:attrNameLst>
                                      </p:cBhvr>
                                      <p:tavLst>
                                        <p:tav tm="0">
                                          <p:val>
                                            <p:strVal val="#ppt_y-#ppt_h*1.125000"/>
                                          </p:val>
                                        </p:tav>
                                        <p:tav tm="100000">
                                          <p:val>
                                            <p:strVal val="#ppt_y"/>
                                          </p:val>
                                        </p:tav>
                                      </p:tavLst>
                                    </p:anim>
                                    <p:animEffect transition="in" filter="wipe(down)">
                                      <p:cBhvr>
                                        <p:cTn id="51" dur="400"/>
                                        <p:tgtEl>
                                          <p:spTgt spid="59"/>
                                        </p:tgtEl>
                                      </p:cBhvr>
                                    </p:animEffect>
                                  </p:childTnLst>
                                </p:cTn>
                              </p:par>
                              <p:par>
                                <p:cTn id="52" presetID="12" presetClass="entr" presetSubtype="1" fill="hold" grpId="0" nodeType="withEffect">
                                  <p:stCondLst>
                                    <p:cond delay="500"/>
                                  </p:stCondLst>
                                  <p:childTnLst>
                                    <p:set>
                                      <p:cBhvr>
                                        <p:cTn id="53" dur="1" fill="hold">
                                          <p:stCondLst>
                                            <p:cond delay="0"/>
                                          </p:stCondLst>
                                        </p:cTn>
                                        <p:tgtEl>
                                          <p:spTgt spid="60"/>
                                        </p:tgtEl>
                                        <p:attrNameLst>
                                          <p:attrName>style.visibility</p:attrName>
                                        </p:attrNameLst>
                                      </p:cBhvr>
                                      <p:to>
                                        <p:strVal val="visible"/>
                                      </p:to>
                                    </p:set>
                                    <p:anim calcmode="lin" valueType="num">
                                      <p:cBhvr additive="base">
                                        <p:cTn id="54" dur="400"/>
                                        <p:tgtEl>
                                          <p:spTgt spid="60"/>
                                        </p:tgtEl>
                                        <p:attrNameLst>
                                          <p:attrName>ppt_y</p:attrName>
                                        </p:attrNameLst>
                                      </p:cBhvr>
                                      <p:tavLst>
                                        <p:tav tm="0">
                                          <p:val>
                                            <p:strVal val="#ppt_y-#ppt_h*1.125000"/>
                                          </p:val>
                                        </p:tav>
                                        <p:tav tm="100000">
                                          <p:val>
                                            <p:strVal val="#ppt_y"/>
                                          </p:val>
                                        </p:tav>
                                      </p:tavLst>
                                    </p:anim>
                                    <p:animEffect transition="in" filter="wipe(down)">
                                      <p:cBhvr>
                                        <p:cTn id="55" dur="400"/>
                                        <p:tgtEl>
                                          <p:spTgt spid="60"/>
                                        </p:tgtEl>
                                      </p:cBhvr>
                                    </p:animEffect>
                                  </p:childTnLst>
                                </p:cTn>
                              </p:par>
                            </p:childTnLst>
                          </p:cTn>
                        </p:par>
                        <p:par>
                          <p:cTn id="56" fill="hold">
                            <p:stCondLst>
                              <p:cond delay="2000"/>
                            </p:stCondLst>
                            <p:childTnLst>
                              <p:par>
                                <p:cTn id="57" presetID="16" presetClass="entr" presetSubtype="37" fill="hold" nodeType="afterEffect">
                                  <p:stCondLst>
                                    <p:cond delay="0"/>
                                  </p:stCondLst>
                                  <p:childTnLst>
                                    <p:set>
                                      <p:cBhvr>
                                        <p:cTn id="58" dur="1" fill="hold">
                                          <p:stCondLst>
                                            <p:cond delay="0"/>
                                          </p:stCondLst>
                                        </p:cTn>
                                        <p:tgtEl>
                                          <p:spTgt spid="61"/>
                                        </p:tgtEl>
                                        <p:attrNameLst>
                                          <p:attrName>style.visibility</p:attrName>
                                        </p:attrNameLst>
                                      </p:cBhvr>
                                      <p:to>
                                        <p:strVal val="visible"/>
                                      </p:to>
                                    </p:set>
                                    <p:animEffect transition="in" filter="barn(outVertical)">
                                      <p:cBhvr>
                                        <p:cTn id="59" dur="750"/>
                                        <p:tgtEl>
                                          <p:spTgt spid="61"/>
                                        </p:tgtEl>
                                      </p:cBhvr>
                                    </p:animEffect>
                                  </p:childTnLst>
                                </p:cTn>
                              </p:par>
                              <p:par>
                                <p:cTn id="60" presetID="53" presetClass="entr" presetSubtype="16" fill="hold" grpId="0" nodeType="withEffect">
                                  <p:stCondLst>
                                    <p:cond delay="250"/>
                                  </p:stCondLst>
                                  <p:childTnLst>
                                    <p:set>
                                      <p:cBhvr>
                                        <p:cTn id="61" dur="1" fill="hold">
                                          <p:stCondLst>
                                            <p:cond delay="0"/>
                                          </p:stCondLst>
                                        </p:cTn>
                                        <p:tgtEl>
                                          <p:spTgt spid="52"/>
                                        </p:tgtEl>
                                        <p:attrNameLst>
                                          <p:attrName>style.visibility</p:attrName>
                                        </p:attrNameLst>
                                      </p:cBhvr>
                                      <p:to>
                                        <p:strVal val="visible"/>
                                      </p:to>
                                    </p:set>
                                    <p:anim calcmode="lin" valueType="num">
                                      <p:cBhvr>
                                        <p:cTn id="62" dur="500" fill="hold"/>
                                        <p:tgtEl>
                                          <p:spTgt spid="52"/>
                                        </p:tgtEl>
                                        <p:attrNameLst>
                                          <p:attrName>ppt_w</p:attrName>
                                        </p:attrNameLst>
                                      </p:cBhvr>
                                      <p:tavLst>
                                        <p:tav tm="0">
                                          <p:val>
                                            <p:fltVal val="0"/>
                                          </p:val>
                                        </p:tav>
                                        <p:tav tm="100000">
                                          <p:val>
                                            <p:strVal val="#ppt_w"/>
                                          </p:val>
                                        </p:tav>
                                      </p:tavLst>
                                    </p:anim>
                                    <p:anim calcmode="lin" valueType="num">
                                      <p:cBhvr>
                                        <p:cTn id="63" dur="500" fill="hold"/>
                                        <p:tgtEl>
                                          <p:spTgt spid="52"/>
                                        </p:tgtEl>
                                        <p:attrNameLst>
                                          <p:attrName>ppt_h</p:attrName>
                                        </p:attrNameLst>
                                      </p:cBhvr>
                                      <p:tavLst>
                                        <p:tav tm="0">
                                          <p:val>
                                            <p:fltVal val="0"/>
                                          </p:val>
                                        </p:tav>
                                        <p:tav tm="100000">
                                          <p:val>
                                            <p:strVal val="#ppt_h"/>
                                          </p:val>
                                        </p:tav>
                                      </p:tavLst>
                                    </p:anim>
                                    <p:animEffect transition="in" filter="fade">
                                      <p:cBhvr>
                                        <p:cTn id="64" dur="500"/>
                                        <p:tgtEl>
                                          <p:spTgt spid="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P spid="55" grpId="0"/>
      <p:bldP spid="56" grpId="0"/>
      <p:bldP spid="57" grpId="0"/>
      <p:bldP spid="58" grpId="0"/>
      <p:bldP spid="59" grpId="0"/>
      <p:bldP spid="60"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35360" y="3990229"/>
            <a:ext cx="11617291" cy="438043"/>
            <a:chOff x="534438" y="3368953"/>
            <a:chExt cx="10944224" cy="438144"/>
          </a:xfrm>
          <a:solidFill>
            <a:schemeClr val="bg1">
              <a:lumMod val="65000"/>
            </a:schemeClr>
          </a:solidFill>
        </p:grpSpPr>
        <p:sp>
          <p:nvSpPr>
            <p:cNvPr id="4" name="矩形 3"/>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nvGrpSpPr>
            <p:cNvPr id="5" name="组合 4"/>
            <p:cNvGrpSpPr/>
            <p:nvPr/>
          </p:nvGrpSpPr>
          <p:grpSpPr>
            <a:xfrm>
              <a:off x="534438" y="3368953"/>
              <a:ext cx="10944224" cy="438144"/>
              <a:chOff x="623889" y="3209929"/>
              <a:chExt cx="10944224" cy="438144"/>
            </a:xfrm>
            <a:grpFill/>
          </p:grpSpPr>
          <p:sp>
            <p:nvSpPr>
              <p:cNvPr id="6" name="矩形 5"/>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0" name="矩形 9"/>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1" name="矩形 10"/>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sp>
            <p:nvSpPr>
              <p:cNvPr id="12" name="等腰三角形 11"/>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bg1"/>
                  </a:solidFill>
                  <a:latin typeface="微软雅黑" panose="020B0503020204020204" pitchFamily="34" charset="-122"/>
                  <a:ea typeface="微软雅黑" panose="020B0503020204020204" pitchFamily="34" charset="-122"/>
                </a:endParaRPr>
              </a:p>
            </p:txBody>
          </p:sp>
        </p:grpSp>
      </p:grpSp>
      <p:cxnSp>
        <p:nvCxnSpPr>
          <p:cNvPr id="13" name="肘形连接符 12"/>
          <p:cNvCxnSpPr>
            <a:stCxn id="15" idx="3"/>
            <a:endCxn id="18" idx="1"/>
          </p:cNvCxnSpPr>
          <p:nvPr/>
        </p:nvCxnSpPr>
        <p:spPr>
          <a:xfrm rot="5400000" flipH="1" flipV="1">
            <a:off x="1121652" y="3296361"/>
            <a:ext cx="862456" cy="29139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1115785" y="3873286"/>
            <a:ext cx="582792" cy="676236"/>
            <a:chOff x="1109756" y="3090803"/>
            <a:chExt cx="583096" cy="676392"/>
          </a:xfrm>
          <a:gradFill>
            <a:gsLst>
              <a:gs pos="0">
                <a:schemeClr val="bg1">
                  <a:lumMod val="85000"/>
                </a:schemeClr>
              </a:gs>
              <a:gs pos="100000">
                <a:schemeClr val="bg1"/>
              </a:gs>
            </a:gsLst>
            <a:lin ang="5400000" scaled="0"/>
          </a:gradFill>
          <a:effectLst>
            <a:outerShdw blurRad="228600" dist="228600" dir="5400000" algn="t" rotWithShape="0">
              <a:prstClr val="black">
                <a:alpha val="30000"/>
              </a:prstClr>
            </a:outerShdw>
          </a:effectLst>
        </p:grpSpPr>
        <p:sp>
          <p:nvSpPr>
            <p:cNvPr id="15" name="六边形 14"/>
            <p:cNvSpPr/>
            <p:nvPr/>
          </p:nvSpPr>
          <p:spPr>
            <a:xfrm rot="5400000">
              <a:off x="1063108" y="3137451"/>
              <a:ext cx="676392" cy="583096"/>
            </a:xfrm>
            <a:prstGeom prst="hexagon">
              <a:avLst/>
            </a:prstGeom>
            <a:grpFill/>
            <a:ln w="12700">
              <a:gradFill>
                <a:gsLst>
                  <a:gs pos="0">
                    <a:schemeClr val="bg1"/>
                  </a:gs>
                  <a:gs pos="100000">
                    <a:schemeClr val="bg1">
                      <a:lumMod val="8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16" name="文本框 64"/>
            <p:cNvSpPr txBox="1"/>
            <p:nvPr/>
          </p:nvSpPr>
          <p:spPr>
            <a:xfrm>
              <a:off x="1115001" y="3231615"/>
              <a:ext cx="577851" cy="338632"/>
            </a:xfrm>
            <a:prstGeom prst="rect">
              <a:avLst/>
            </a:prstGeom>
            <a:noFill/>
            <a:ln w="12700">
              <a:noFill/>
            </a:ln>
            <a:effectLst/>
          </p:spPr>
          <p:txBody>
            <a:bodyPr wrap="square" rtlCol="0">
              <a:spAutoFit/>
            </a:bodyPr>
            <a:lstStyle/>
            <a:p>
              <a:pPr algn="ct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4</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月</a:t>
              </a:r>
              <a:endParaRPr lang="zh-CN" altLang="en-US" sz="16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17" name="组合 16"/>
          <p:cNvGrpSpPr/>
          <p:nvPr/>
        </p:nvGrpSpPr>
        <p:grpSpPr>
          <a:xfrm>
            <a:off x="1698578" y="2572800"/>
            <a:ext cx="1412599" cy="1040636"/>
            <a:chOff x="1853741" y="1952625"/>
            <a:chExt cx="1413335" cy="1040877"/>
          </a:xfrm>
          <a:solidFill>
            <a:schemeClr val="bg2"/>
          </a:solidFill>
        </p:grpSpPr>
        <p:sp>
          <p:nvSpPr>
            <p:cNvPr id="18" name="矩形 17"/>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9" name="文本框 66"/>
            <p:cNvSpPr txBox="1"/>
            <p:nvPr/>
          </p:nvSpPr>
          <p:spPr>
            <a:xfrm>
              <a:off x="1853742" y="1997871"/>
              <a:ext cx="1413334" cy="995631"/>
            </a:xfrm>
            <a:prstGeom prst="rect">
              <a:avLst/>
            </a:prstGeom>
            <a:grpFill/>
          </p:spPr>
          <p:txBody>
            <a:bodyPr wrap="square" rtlCol="0">
              <a:spAutoFit/>
            </a:bodyPr>
            <a:lstStyle/>
            <a:p>
              <a:pPr algn="just"/>
              <a:r>
                <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rPr>
                <a:t>在这里添加你的文字内容或者在此处插入图片</a:t>
              </a:r>
              <a:endParaRPr lang="zh-CN" altLang="en-US" sz="1465"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cxnSp>
        <p:nvCxnSpPr>
          <p:cNvPr id="20" name="肘形连接符 19"/>
          <p:cNvCxnSpPr>
            <a:stCxn id="22" idx="3"/>
            <a:endCxn id="25" idx="1"/>
          </p:cNvCxnSpPr>
          <p:nvPr/>
        </p:nvCxnSpPr>
        <p:spPr>
          <a:xfrm rot="5400000" flipH="1" flipV="1">
            <a:off x="3700700" y="3296362"/>
            <a:ext cx="862456"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694833" y="3873286"/>
            <a:ext cx="582792" cy="676236"/>
            <a:chOff x="1109756" y="3090803"/>
            <a:chExt cx="583096" cy="676392"/>
          </a:xfrm>
          <a:gradFill>
            <a:gsLst>
              <a:gs pos="0">
                <a:schemeClr val="bg1">
                  <a:lumMod val="85000"/>
                </a:schemeClr>
              </a:gs>
              <a:gs pos="100000">
                <a:schemeClr val="bg1"/>
              </a:gs>
            </a:gsLst>
            <a:lin ang="5400000" scaled="0"/>
          </a:gradFill>
          <a:effectLst>
            <a:outerShdw blurRad="228600" dist="228600" dir="5400000" algn="t" rotWithShape="0">
              <a:prstClr val="black">
                <a:alpha val="30000"/>
              </a:prstClr>
            </a:outerShdw>
          </a:effectLst>
        </p:grpSpPr>
        <p:sp>
          <p:nvSpPr>
            <p:cNvPr id="22" name="六边形 21"/>
            <p:cNvSpPr/>
            <p:nvPr/>
          </p:nvSpPr>
          <p:spPr>
            <a:xfrm rot="5400000">
              <a:off x="1063108" y="3137451"/>
              <a:ext cx="676392" cy="583096"/>
            </a:xfrm>
            <a:prstGeom prst="hexagon">
              <a:avLst/>
            </a:prstGeom>
            <a:grpFill/>
            <a:ln w="12700">
              <a:gradFill>
                <a:gsLst>
                  <a:gs pos="0">
                    <a:schemeClr val="bg1"/>
                  </a:gs>
                  <a:gs pos="100000">
                    <a:schemeClr val="bg1">
                      <a:lumMod val="8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23" name="文本框 72"/>
            <p:cNvSpPr txBox="1"/>
            <p:nvPr/>
          </p:nvSpPr>
          <p:spPr>
            <a:xfrm>
              <a:off x="1115001" y="3231615"/>
              <a:ext cx="577851" cy="338632"/>
            </a:xfrm>
            <a:prstGeom prst="rect">
              <a:avLst/>
            </a:prstGeom>
            <a:noFill/>
            <a:ln w="12700">
              <a:noFill/>
            </a:ln>
          </p:spPr>
          <p:txBody>
            <a:bodyPr wrap="square" rtlCol="0">
              <a:spAutoFit/>
            </a:bodyPr>
            <a:lstStyle/>
            <a:p>
              <a:pPr algn="ctr"/>
              <a:r>
                <a:rPr lang="en-US" altLang="zh-CN" sz="1600" b="1" dirty="0">
                  <a:solidFill>
                    <a:schemeClr val="accent2">
                      <a:lumMod val="75000"/>
                    </a:schemeClr>
                  </a:solidFill>
                  <a:latin typeface="微软雅黑" panose="020B0503020204020204" pitchFamily="34" charset="-122"/>
                  <a:ea typeface="微软雅黑" panose="020B0503020204020204" pitchFamily="34" charset="-122"/>
                </a:rPr>
                <a:t>6</a:t>
              </a:r>
              <a:r>
                <a:rPr lang="zh-CN" altLang="en-US" sz="1600" b="1" dirty="0">
                  <a:solidFill>
                    <a:schemeClr val="accent2">
                      <a:lumMod val="75000"/>
                    </a:schemeClr>
                  </a:solidFill>
                  <a:latin typeface="微软雅黑" panose="020B0503020204020204" pitchFamily="34" charset="-122"/>
                  <a:ea typeface="微软雅黑" panose="020B0503020204020204" pitchFamily="34" charset="-122"/>
                </a:rPr>
                <a:t>月</a:t>
              </a:r>
              <a:endParaRPr lang="zh-CN" altLang="en-US" sz="1600" b="1" dirty="0">
                <a:solidFill>
                  <a:schemeClr val="accent2">
                    <a:lumMod val="75000"/>
                  </a:schemeClr>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4277627" y="2572800"/>
            <a:ext cx="1412599" cy="1040636"/>
            <a:chOff x="1853741" y="1952625"/>
            <a:chExt cx="1413335" cy="1040877"/>
          </a:xfrm>
          <a:solidFill>
            <a:schemeClr val="bg2"/>
          </a:solidFill>
        </p:grpSpPr>
        <p:sp>
          <p:nvSpPr>
            <p:cNvPr id="25" name="矩形 24"/>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26" name="文本框 75"/>
            <p:cNvSpPr txBox="1"/>
            <p:nvPr/>
          </p:nvSpPr>
          <p:spPr>
            <a:xfrm>
              <a:off x="1853742" y="1997871"/>
              <a:ext cx="1413334" cy="995631"/>
            </a:xfrm>
            <a:prstGeom prst="rect">
              <a:avLst/>
            </a:prstGeom>
            <a:grpFill/>
          </p:spPr>
          <p:txBody>
            <a:bodyPr wrap="square" rtlCol="0">
              <a:spAutoFit/>
            </a:bodyPr>
            <a:lstStyle>
              <a:defPPr>
                <a:defRPr lang="zh-CN"/>
              </a:defPPr>
              <a:lvl1pPr algn="just">
                <a:defRPr sz="1200">
                  <a:solidFill>
                    <a:schemeClr val="bg1"/>
                  </a:solidFill>
                  <a:latin typeface="微软雅黑" panose="020B0503020204020204" pitchFamily="34" charset="-122"/>
                  <a:ea typeface="微软雅黑" panose="020B0503020204020204" pitchFamily="34" charset="-122"/>
                </a:defRPr>
              </a:lvl1pPr>
            </a:lstStyle>
            <a:p>
              <a:r>
                <a:rPr lang="zh-CN" altLang="en-US" sz="1465" dirty="0">
                  <a:solidFill>
                    <a:schemeClr val="tx1">
                      <a:lumMod val="75000"/>
                      <a:lumOff val="25000"/>
                    </a:schemeClr>
                  </a:solidFill>
                </a:rPr>
                <a:t>在这里添加你的文字内容或者在此处插入图片</a:t>
              </a:r>
              <a:endParaRPr lang="zh-CN" altLang="en-US" sz="1465" dirty="0">
                <a:solidFill>
                  <a:schemeClr val="tx1">
                    <a:lumMod val="75000"/>
                    <a:lumOff val="25000"/>
                  </a:schemeClr>
                </a:solidFill>
              </a:endParaRPr>
            </a:p>
          </p:txBody>
        </p:sp>
      </p:grpSp>
      <p:cxnSp>
        <p:nvCxnSpPr>
          <p:cNvPr id="27" name="肘形连接符 26"/>
          <p:cNvCxnSpPr>
            <a:stCxn id="29" idx="3"/>
            <a:endCxn id="32" idx="1"/>
          </p:cNvCxnSpPr>
          <p:nvPr/>
        </p:nvCxnSpPr>
        <p:spPr>
          <a:xfrm rot="5400000" flipH="1" flipV="1">
            <a:off x="6279749" y="3296361"/>
            <a:ext cx="862456" cy="291395"/>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6273883" y="3873286"/>
            <a:ext cx="582792" cy="676236"/>
            <a:chOff x="1109756" y="3090803"/>
            <a:chExt cx="583096" cy="676392"/>
          </a:xfrm>
          <a:gradFill>
            <a:gsLst>
              <a:gs pos="0">
                <a:schemeClr val="bg1">
                  <a:lumMod val="85000"/>
                </a:schemeClr>
              </a:gs>
              <a:gs pos="100000">
                <a:schemeClr val="bg1"/>
              </a:gs>
            </a:gsLst>
            <a:lin ang="5400000" scaled="0"/>
          </a:gradFill>
          <a:effectLst>
            <a:outerShdw blurRad="228600" dist="228600" dir="5400000" algn="t" rotWithShape="0">
              <a:prstClr val="black">
                <a:alpha val="30000"/>
              </a:prstClr>
            </a:outerShdw>
          </a:effectLst>
        </p:grpSpPr>
        <p:sp>
          <p:nvSpPr>
            <p:cNvPr id="29" name="六边形 28"/>
            <p:cNvSpPr/>
            <p:nvPr/>
          </p:nvSpPr>
          <p:spPr>
            <a:xfrm rot="5400000">
              <a:off x="1063108" y="3137451"/>
              <a:ext cx="676392" cy="583096"/>
            </a:xfrm>
            <a:prstGeom prst="hexagon">
              <a:avLst/>
            </a:prstGeom>
            <a:grpFill/>
            <a:ln w="12700">
              <a:gradFill>
                <a:gsLst>
                  <a:gs pos="0">
                    <a:schemeClr val="bg1"/>
                  </a:gs>
                  <a:gs pos="100000">
                    <a:schemeClr val="bg1">
                      <a:lumMod val="8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0" name="文本框 79"/>
            <p:cNvSpPr txBox="1"/>
            <p:nvPr/>
          </p:nvSpPr>
          <p:spPr>
            <a:xfrm>
              <a:off x="1115001" y="3231615"/>
              <a:ext cx="577851" cy="338632"/>
            </a:xfrm>
            <a:prstGeom prst="rect">
              <a:avLst/>
            </a:prstGeom>
            <a:noFill/>
            <a:ln w="12700">
              <a:noFill/>
            </a:ln>
          </p:spPr>
          <p:txBody>
            <a:bodyPr wrap="square" rtlCol="0">
              <a:spAutoFit/>
            </a:bodyPr>
            <a:lstStyle/>
            <a:p>
              <a:pPr algn="ctr"/>
              <a:r>
                <a:rPr lang="en-US" altLang="zh-CN" sz="1600" b="1" dirty="0">
                  <a:solidFill>
                    <a:schemeClr val="accent1">
                      <a:lumMod val="75000"/>
                    </a:schemeClr>
                  </a:solidFill>
                  <a:latin typeface="微软雅黑" panose="020B0503020204020204" pitchFamily="34" charset="-122"/>
                  <a:ea typeface="微软雅黑" panose="020B0503020204020204" pitchFamily="34" charset="-122"/>
                </a:rPr>
                <a:t>8</a:t>
              </a:r>
              <a:r>
                <a:rPr lang="zh-CN" altLang="en-US" sz="1600" b="1" dirty="0">
                  <a:solidFill>
                    <a:schemeClr val="accent1">
                      <a:lumMod val="75000"/>
                    </a:schemeClr>
                  </a:solidFill>
                  <a:latin typeface="微软雅黑" panose="020B0503020204020204" pitchFamily="34" charset="-122"/>
                  <a:ea typeface="微软雅黑" panose="020B0503020204020204" pitchFamily="34" charset="-122"/>
                </a:rPr>
                <a:t>月</a:t>
              </a:r>
              <a:endParaRPr lang="zh-CN" altLang="en-US" sz="1600" b="1" dirty="0">
                <a:solidFill>
                  <a:schemeClr val="accent1">
                    <a:lumMod val="75000"/>
                  </a:schemeClr>
                </a:solidFill>
                <a:latin typeface="微软雅黑" panose="020B0503020204020204" pitchFamily="34" charset="-122"/>
                <a:ea typeface="微软雅黑" panose="020B0503020204020204" pitchFamily="34" charset="-122"/>
              </a:endParaRPr>
            </a:p>
          </p:txBody>
        </p:sp>
      </p:grpSp>
      <p:grpSp>
        <p:nvGrpSpPr>
          <p:cNvPr id="31" name="组合 30"/>
          <p:cNvGrpSpPr/>
          <p:nvPr/>
        </p:nvGrpSpPr>
        <p:grpSpPr>
          <a:xfrm>
            <a:off x="6856675" y="2572800"/>
            <a:ext cx="1412599" cy="1040636"/>
            <a:chOff x="1853741" y="1952625"/>
            <a:chExt cx="1413335" cy="1040877"/>
          </a:xfrm>
          <a:solidFill>
            <a:schemeClr val="bg2"/>
          </a:solidFill>
        </p:grpSpPr>
        <p:sp>
          <p:nvSpPr>
            <p:cNvPr id="32" name="矩形 31"/>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33" name="文本框 82"/>
            <p:cNvSpPr txBox="1"/>
            <p:nvPr/>
          </p:nvSpPr>
          <p:spPr>
            <a:xfrm>
              <a:off x="1853742" y="1997871"/>
              <a:ext cx="1413334" cy="9956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5" dirty="0">
                  <a:solidFill>
                    <a:schemeClr val="tx1">
                      <a:lumMod val="75000"/>
                      <a:lumOff val="25000"/>
                    </a:schemeClr>
                  </a:solidFill>
                </a:rPr>
                <a:t>在这里添加你的文字内容或者在此处插入图片</a:t>
              </a:r>
              <a:endParaRPr lang="zh-CN" altLang="en-US" sz="1465" dirty="0">
                <a:solidFill>
                  <a:schemeClr val="tx1">
                    <a:lumMod val="75000"/>
                    <a:lumOff val="25000"/>
                  </a:schemeClr>
                </a:solidFill>
              </a:endParaRPr>
            </a:p>
          </p:txBody>
        </p:sp>
      </p:grpSp>
      <p:cxnSp>
        <p:nvCxnSpPr>
          <p:cNvPr id="34" name="肘形连接符 33"/>
          <p:cNvCxnSpPr>
            <a:stCxn id="36" idx="3"/>
            <a:endCxn id="39" idx="1"/>
          </p:cNvCxnSpPr>
          <p:nvPr/>
        </p:nvCxnSpPr>
        <p:spPr>
          <a:xfrm rot="5400000" flipH="1" flipV="1">
            <a:off x="8858799" y="3296362"/>
            <a:ext cx="862455"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5" name="组合 34"/>
          <p:cNvGrpSpPr/>
          <p:nvPr/>
        </p:nvGrpSpPr>
        <p:grpSpPr>
          <a:xfrm>
            <a:off x="8782950" y="3873286"/>
            <a:ext cx="719705" cy="676236"/>
            <a:chOff x="1039738" y="3090803"/>
            <a:chExt cx="720080" cy="676392"/>
          </a:xfrm>
          <a:gradFill>
            <a:gsLst>
              <a:gs pos="0">
                <a:schemeClr val="bg1">
                  <a:lumMod val="85000"/>
                </a:schemeClr>
              </a:gs>
              <a:gs pos="100000">
                <a:schemeClr val="bg1"/>
              </a:gs>
            </a:gsLst>
            <a:lin ang="5400000" scaled="0"/>
          </a:gradFill>
          <a:effectLst>
            <a:outerShdw blurRad="228600" dist="228600" dir="5400000" algn="t" rotWithShape="0">
              <a:prstClr val="black">
                <a:alpha val="30000"/>
              </a:prstClr>
            </a:outerShdw>
          </a:effectLst>
        </p:grpSpPr>
        <p:sp>
          <p:nvSpPr>
            <p:cNvPr id="36" name="六边形 35"/>
            <p:cNvSpPr/>
            <p:nvPr/>
          </p:nvSpPr>
          <p:spPr>
            <a:xfrm rot="5400000">
              <a:off x="1063108" y="3137451"/>
              <a:ext cx="676392" cy="583096"/>
            </a:xfrm>
            <a:prstGeom prst="hexagon">
              <a:avLst/>
            </a:prstGeom>
            <a:grpFill/>
            <a:ln w="12700">
              <a:gradFill>
                <a:gsLst>
                  <a:gs pos="0">
                    <a:schemeClr val="bg1"/>
                  </a:gs>
                  <a:gs pos="100000">
                    <a:schemeClr val="bg1">
                      <a:lumMod val="8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37" name="文本框 86"/>
            <p:cNvSpPr txBox="1"/>
            <p:nvPr/>
          </p:nvSpPr>
          <p:spPr>
            <a:xfrm>
              <a:off x="1039738" y="3231615"/>
              <a:ext cx="720080" cy="338632"/>
            </a:xfrm>
            <a:prstGeom prst="rect">
              <a:avLst/>
            </a:prstGeom>
            <a:noFill/>
            <a:ln w="12700">
              <a:noFill/>
            </a:ln>
          </p:spPr>
          <p:txBody>
            <a:bodyPr wrap="square" rtlCol="0">
              <a:spAutoFit/>
            </a:bodyPr>
            <a:lstStyle/>
            <a:p>
              <a:pPr algn="ctr"/>
              <a:r>
                <a:rPr lang="en-US" altLang="zh-CN" sz="1600" b="1" dirty="0">
                  <a:solidFill>
                    <a:schemeClr val="accent2">
                      <a:lumMod val="75000"/>
                    </a:schemeClr>
                  </a:solidFill>
                  <a:latin typeface="微软雅黑" panose="020B0503020204020204" pitchFamily="34" charset="-122"/>
                  <a:ea typeface="微软雅黑" panose="020B0503020204020204" pitchFamily="34" charset="-122"/>
                </a:rPr>
                <a:t>10</a:t>
              </a:r>
              <a:r>
                <a:rPr lang="zh-CN" altLang="en-US" sz="1600" b="1" dirty="0">
                  <a:solidFill>
                    <a:schemeClr val="accent2">
                      <a:lumMod val="75000"/>
                    </a:schemeClr>
                  </a:solidFill>
                  <a:latin typeface="微软雅黑" panose="020B0503020204020204" pitchFamily="34" charset="-122"/>
                  <a:ea typeface="微软雅黑" panose="020B0503020204020204" pitchFamily="34" charset="-122"/>
                </a:rPr>
                <a:t>月</a:t>
              </a:r>
              <a:endParaRPr lang="zh-CN" altLang="en-US" sz="1600" b="1" dirty="0">
                <a:solidFill>
                  <a:schemeClr val="accent2">
                    <a:lumMod val="75000"/>
                  </a:schemeClr>
                </a:solidFill>
                <a:latin typeface="微软雅黑" panose="020B0503020204020204" pitchFamily="34" charset="-122"/>
                <a:ea typeface="微软雅黑" panose="020B0503020204020204" pitchFamily="34" charset="-122"/>
              </a:endParaRPr>
            </a:p>
          </p:txBody>
        </p:sp>
      </p:grpSp>
      <p:grpSp>
        <p:nvGrpSpPr>
          <p:cNvPr id="38" name="组合 37"/>
          <p:cNvGrpSpPr/>
          <p:nvPr/>
        </p:nvGrpSpPr>
        <p:grpSpPr>
          <a:xfrm>
            <a:off x="9435725" y="2572800"/>
            <a:ext cx="1412599" cy="1040636"/>
            <a:chOff x="1853741" y="1952625"/>
            <a:chExt cx="1413335" cy="1040877"/>
          </a:xfrm>
          <a:solidFill>
            <a:schemeClr val="bg2"/>
          </a:solidFill>
        </p:grpSpPr>
        <p:sp>
          <p:nvSpPr>
            <p:cNvPr id="39" name="矩形 38"/>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0" name="文本框 89"/>
            <p:cNvSpPr txBox="1"/>
            <p:nvPr/>
          </p:nvSpPr>
          <p:spPr>
            <a:xfrm>
              <a:off x="1853742" y="1997871"/>
              <a:ext cx="1413334" cy="9956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5" dirty="0">
                  <a:solidFill>
                    <a:schemeClr val="tx1">
                      <a:lumMod val="75000"/>
                      <a:lumOff val="25000"/>
                    </a:schemeClr>
                  </a:solidFill>
                </a:rPr>
                <a:t>在这里添加你的文字内容或者在此处插入图片</a:t>
              </a:r>
              <a:endParaRPr lang="zh-CN" altLang="en-US" sz="1465" dirty="0">
                <a:solidFill>
                  <a:schemeClr val="tx1">
                    <a:lumMod val="75000"/>
                    <a:lumOff val="25000"/>
                  </a:schemeClr>
                </a:solidFill>
              </a:endParaRPr>
            </a:p>
          </p:txBody>
        </p:sp>
      </p:grpSp>
      <p:cxnSp>
        <p:nvCxnSpPr>
          <p:cNvPr id="41" name="肘形连接符 40"/>
          <p:cNvCxnSpPr>
            <a:stCxn id="43" idx="0"/>
            <a:endCxn id="46" idx="1"/>
          </p:cNvCxnSpPr>
          <p:nvPr/>
        </p:nvCxnSpPr>
        <p:spPr>
          <a:xfrm rot="16200000" flipH="1">
            <a:off x="2411618" y="4834611"/>
            <a:ext cx="861575"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2" name="组合 41"/>
          <p:cNvGrpSpPr/>
          <p:nvPr/>
        </p:nvGrpSpPr>
        <p:grpSpPr>
          <a:xfrm>
            <a:off x="2405309" y="3873286"/>
            <a:ext cx="582792" cy="676236"/>
            <a:chOff x="1109756" y="3090803"/>
            <a:chExt cx="583096" cy="676392"/>
          </a:xfrm>
          <a:gradFill>
            <a:gsLst>
              <a:gs pos="0">
                <a:schemeClr val="bg1">
                  <a:lumMod val="85000"/>
                </a:schemeClr>
              </a:gs>
              <a:gs pos="100000">
                <a:schemeClr val="bg1"/>
              </a:gs>
            </a:gsLst>
            <a:lin ang="5400000" scaled="0"/>
          </a:gradFill>
          <a:effectLst>
            <a:outerShdw blurRad="228600" dist="228600" dir="5400000" algn="t" rotWithShape="0">
              <a:prstClr val="black">
                <a:alpha val="30000"/>
              </a:prstClr>
            </a:outerShdw>
          </a:effectLst>
        </p:grpSpPr>
        <p:sp>
          <p:nvSpPr>
            <p:cNvPr id="43" name="六边形 42"/>
            <p:cNvSpPr/>
            <p:nvPr/>
          </p:nvSpPr>
          <p:spPr>
            <a:xfrm rot="5400000">
              <a:off x="1063108" y="3137451"/>
              <a:ext cx="676392" cy="583096"/>
            </a:xfrm>
            <a:prstGeom prst="hexagon">
              <a:avLst/>
            </a:prstGeom>
            <a:grpFill/>
            <a:ln w="12700">
              <a:gradFill>
                <a:gsLst>
                  <a:gs pos="0">
                    <a:schemeClr val="bg1"/>
                  </a:gs>
                  <a:gs pos="100000">
                    <a:schemeClr val="bg1">
                      <a:lumMod val="8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44" name="文本框 93"/>
            <p:cNvSpPr txBox="1"/>
            <p:nvPr/>
          </p:nvSpPr>
          <p:spPr>
            <a:xfrm>
              <a:off x="1115001" y="3231615"/>
              <a:ext cx="577851" cy="338632"/>
            </a:xfrm>
            <a:prstGeom prst="rect">
              <a:avLst/>
            </a:prstGeom>
            <a:noFill/>
            <a:ln w="12700">
              <a:noFill/>
            </a:ln>
          </p:spPr>
          <p:txBody>
            <a:bodyPr wrap="square" rtlCol="0">
              <a:spAutoFit/>
            </a:bodyPr>
            <a:lstStyle/>
            <a:p>
              <a:pPr algn="ctr"/>
              <a:r>
                <a:rPr lang="en-US" altLang="zh-CN" sz="1600" b="1" dirty="0">
                  <a:solidFill>
                    <a:schemeClr val="accent3">
                      <a:lumMod val="75000"/>
                    </a:schemeClr>
                  </a:solidFill>
                  <a:latin typeface="微软雅黑" panose="020B0503020204020204" pitchFamily="34" charset="-122"/>
                  <a:ea typeface="微软雅黑" panose="020B0503020204020204" pitchFamily="34" charset="-122"/>
                </a:rPr>
                <a:t>5</a:t>
              </a:r>
              <a:r>
                <a:rPr lang="zh-CN" altLang="en-US" sz="1600" b="1" dirty="0">
                  <a:solidFill>
                    <a:schemeClr val="accent3">
                      <a:lumMod val="75000"/>
                    </a:schemeClr>
                  </a:solidFill>
                  <a:latin typeface="微软雅黑" panose="020B0503020204020204" pitchFamily="34" charset="-122"/>
                  <a:ea typeface="微软雅黑" panose="020B0503020204020204" pitchFamily="34" charset="-122"/>
                </a:rPr>
                <a:t>月</a:t>
              </a:r>
              <a:endParaRPr lang="zh-CN" altLang="en-US" sz="1600" b="1" dirty="0">
                <a:solidFill>
                  <a:schemeClr val="accent3">
                    <a:lumMod val="75000"/>
                  </a:schemeClr>
                </a:solidFill>
                <a:latin typeface="微软雅黑" panose="020B0503020204020204" pitchFamily="34" charset="-122"/>
                <a:ea typeface="微软雅黑" panose="020B0503020204020204" pitchFamily="34" charset="-122"/>
              </a:endParaRPr>
            </a:p>
          </p:txBody>
        </p:sp>
      </p:grpSp>
      <p:grpSp>
        <p:nvGrpSpPr>
          <p:cNvPr id="45" name="组合 44"/>
          <p:cNvGrpSpPr/>
          <p:nvPr/>
        </p:nvGrpSpPr>
        <p:grpSpPr>
          <a:xfrm>
            <a:off x="2988103" y="4973067"/>
            <a:ext cx="1412599" cy="1040636"/>
            <a:chOff x="1853741" y="1952625"/>
            <a:chExt cx="1413335" cy="1040877"/>
          </a:xfrm>
          <a:solidFill>
            <a:schemeClr val="bg2"/>
          </a:solidFill>
        </p:grpSpPr>
        <p:sp>
          <p:nvSpPr>
            <p:cNvPr id="46" name="矩形 45"/>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47" name="文本框 96"/>
            <p:cNvSpPr txBox="1"/>
            <p:nvPr/>
          </p:nvSpPr>
          <p:spPr>
            <a:xfrm>
              <a:off x="1853742" y="1997871"/>
              <a:ext cx="1413334" cy="9956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5" dirty="0">
                  <a:solidFill>
                    <a:schemeClr val="tx1">
                      <a:lumMod val="75000"/>
                      <a:lumOff val="25000"/>
                    </a:schemeClr>
                  </a:solidFill>
                </a:rPr>
                <a:t>在这里添加你的文字内容或者在此处插入图片</a:t>
              </a:r>
              <a:endParaRPr lang="zh-CN" altLang="en-US" sz="1465" dirty="0">
                <a:solidFill>
                  <a:schemeClr val="tx1">
                    <a:lumMod val="75000"/>
                    <a:lumOff val="25000"/>
                  </a:schemeClr>
                </a:solidFill>
              </a:endParaRPr>
            </a:p>
          </p:txBody>
        </p:sp>
      </p:grpSp>
      <p:cxnSp>
        <p:nvCxnSpPr>
          <p:cNvPr id="48" name="肘形连接符 47"/>
          <p:cNvCxnSpPr>
            <a:stCxn id="50" idx="0"/>
            <a:endCxn id="53" idx="1"/>
          </p:cNvCxnSpPr>
          <p:nvPr/>
        </p:nvCxnSpPr>
        <p:spPr>
          <a:xfrm rot="16200000" flipH="1">
            <a:off x="4990666" y="4834611"/>
            <a:ext cx="861575"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49" name="组合 48"/>
          <p:cNvGrpSpPr/>
          <p:nvPr/>
        </p:nvGrpSpPr>
        <p:grpSpPr>
          <a:xfrm>
            <a:off x="4984357" y="3873286"/>
            <a:ext cx="582792" cy="676236"/>
            <a:chOff x="1109756" y="3090803"/>
            <a:chExt cx="583096" cy="676392"/>
          </a:xfrm>
          <a:gradFill>
            <a:gsLst>
              <a:gs pos="0">
                <a:schemeClr val="bg1">
                  <a:lumMod val="85000"/>
                </a:schemeClr>
              </a:gs>
              <a:gs pos="100000">
                <a:schemeClr val="bg1"/>
              </a:gs>
            </a:gsLst>
            <a:lin ang="5400000" scaled="0"/>
          </a:gradFill>
          <a:effectLst>
            <a:outerShdw blurRad="228600" dist="228600" dir="5400000" algn="t" rotWithShape="0">
              <a:prstClr val="black">
                <a:alpha val="30000"/>
              </a:prstClr>
            </a:outerShdw>
          </a:effectLst>
        </p:grpSpPr>
        <p:sp>
          <p:nvSpPr>
            <p:cNvPr id="50" name="六边形 49"/>
            <p:cNvSpPr/>
            <p:nvPr/>
          </p:nvSpPr>
          <p:spPr>
            <a:xfrm rot="5400000">
              <a:off x="1063108" y="3137451"/>
              <a:ext cx="676392" cy="583096"/>
            </a:xfrm>
            <a:prstGeom prst="hexagon">
              <a:avLst/>
            </a:prstGeom>
            <a:grpFill/>
            <a:ln w="12700">
              <a:gradFill>
                <a:gsLst>
                  <a:gs pos="0">
                    <a:schemeClr val="bg1"/>
                  </a:gs>
                  <a:gs pos="100000">
                    <a:schemeClr val="bg1">
                      <a:lumMod val="8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1" name="文本框 101"/>
            <p:cNvSpPr txBox="1"/>
            <p:nvPr/>
          </p:nvSpPr>
          <p:spPr>
            <a:xfrm>
              <a:off x="1115001" y="3231615"/>
              <a:ext cx="577851" cy="338632"/>
            </a:xfrm>
            <a:prstGeom prst="rect">
              <a:avLst/>
            </a:prstGeom>
            <a:noFill/>
            <a:ln w="12700">
              <a:noFill/>
            </a:ln>
          </p:spPr>
          <p:txBody>
            <a:bodyPr wrap="square" rtlCol="0">
              <a:spAutoFit/>
            </a:bodyPr>
            <a:lstStyle/>
            <a:p>
              <a:pPr algn="ctr"/>
              <a:r>
                <a:rPr lang="en-US" altLang="zh-CN" sz="1600" b="1" dirty="0">
                  <a:solidFill>
                    <a:schemeClr val="accent5">
                      <a:lumMod val="75000"/>
                    </a:schemeClr>
                  </a:solidFill>
                  <a:latin typeface="微软雅黑" panose="020B0503020204020204" pitchFamily="34" charset="-122"/>
                  <a:ea typeface="微软雅黑" panose="020B0503020204020204" pitchFamily="34" charset="-122"/>
                </a:rPr>
                <a:t>7</a:t>
              </a:r>
              <a:r>
                <a:rPr lang="zh-CN" altLang="en-US" sz="1600" b="1" dirty="0">
                  <a:solidFill>
                    <a:schemeClr val="accent5">
                      <a:lumMod val="75000"/>
                    </a:schemeClr>
                  </a:solidFill>
                  <a:latin typeface="微软雅黑" panose="020B0503020204020204" pitchFamily="34" charset="-122"/>
                  <a:ea typeface="微软雅黑" panose="020B0503020204020204" pitchFamily="34" charset="-122"/>
                </a:rPr>
                <a:t>月</a:t>
              </a:r>
              <a:endParaRPr lang="zh-CN" altLang="en-US" sz="1600" b="1" dirty="0">
                <a:solidFill>
                  <a:schemeClr val="accent5">
                    <a:lumMod val="75000"/>
                  </a:schemeClr>
                </a:solidFill>
                <a:latin typeface="微软雅黑" panose="020B0503020204020204" pitchFamily="34" charset="-122"/>
                <a:ea typeface="微软雅黑" panose="020B0503020204020204" pitchFamily="34" charset="-122"/>
              </a:endParaRPr>
            </a:p>
          </p:txBody>
        </p:sp>
      </p:grpSp>
      <p:grpSp>
        <p:nvGrpSpPr>
          <p:cNvPr id="52" name="组合 51"/>
          <p:cNvGrpSpPr/>
          <p:nvPr/>
        </p:nvGrpSpPr>
        <p:grpSpPr>
          <a:xfrm>
            <a:off x="5567151" y="4973067"/>
            <a:ext cx="1412599" cy="1040636"/>
            <a:chOff x="1853741" y="1952625"/>
            <a:chExt cx="1413335" cy="1040877"/>
          </a:xfrm>
          <a:solidFill>
            <a:schemeClr val="bg2"/>
          </a:solidFill>
        </p:grpSpPr>
        <p:sp>
          <p:nvSpPr>
            <p:cNvPr id="53" name="矩形 52"/>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54" name="文本框 104"/>
            <p:cNvSpPr txBox="1"/>
            <p:nvPr/>
          </p:nvSpPr>
          <p:spPr>
            <a:xfrm>
              <a:off x="1853742" y="1997871"/>
              <a:ext cx="1413334" cy="9956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5" dirty="0">
                  <a:solidFill>
                    <a:schemeClr val="tx1">
                      <a:lumMod val="75000"/>
                      <a:lumOff val="25000"/>
                    </a:schemeClr>
                  </a:solidFill>
                </a:rPr>
                <a:t>在这里添加你的文字内容或者在此处插入图片</a:t>
              </a:r>
              <a:endParaRPr lang="zh-CN" altLang="en-US" sz="1465" dirty="0">
                <a:solidFill>
                  <a:schemeClr val="tx1">
                    <a:lumMod val="75000"/>
                    <a:lumOff val="25000"/>
                  </a:schemeClr>
                </a:solidFill>
              </a:endParaRPr>
            </a:p>
          </p:txBody>
        </p:sp>
      </p:grpSp>
      <p:cxnSp>
        <p:nvCxnSpPr>
          <p:cNvPr id="55" name="肘形连接符 54"/>
          <p:cNvCxnSpPr>
            <a:stCxn id="57" idx="0"/>
            <a:endCxn id="60" idx="1"/>
          </p:cNvCxnSpPr>
          <p:nvPr/>
        </p:nvCxnSpPr>
        <p:spPr>
          <a:xfrm rot="16200000" flipH="1">
            <a:off x="7569715" y="4834611"/>
            <a:ext cx="861575" cy="291396"/>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56" name="组合 55"/>
          <p:cNvGrpSpPr/>
          <p:nvPr/>
        </p:nvGrpSpPr>
        <p:grpSpPr>
          <a:xfrm>
            <a:off x="7563407" y="3873286"/>
            <a:ext cx="582792" cy="676236"/>
            <a:chOff x="1109756" y="3090803"/>
            <a:chExt cx="583096" cy="676392"/>
          </a:xfrm>
          <a:gradFill>
            <a:gsLst>
              <a:gs pos="0">
                <a:schemeClr val="bg1">
                  <a:lumMod val="85000"/>
                </a:schemeClr>
              </a:gs>
              <a:gs pos="100000">
                <a:schemeClr val="bg1"/>
              </a:gs>
            </a:gsLst>
            <a:lin ang="5400000" scaled="0"/>
          </a:gradFill>
          <a:effectLst>
            <a:outerShdw blurRad="228600" dist="228600" dir="5400000" algn="t" rotWithShape="0">
              <a:prstClr val="black">
                <a:alpha val="30000"/>
              </a:prstClr>
            </a:outerShdw>
          </a:effectLst>
        </p:grpSpPr>
        <p:sp>
          <p:nvSpPr>
            <p:cNvPr id="57" name="六边形 56"/>
            <p:cNvSpPr/>
            <p:nvPr/>
          </p:nvSpPr>
          <p:spPr>
            <a:xfrm rot="5400000">
              <a:off x="1063108" y="3137451"/>
              <a:ext cx="676392" cy="583096"/>
            </a:xfrm>
            <a:prstGeom prst="hexagon">
              <a:avLst/>
            </a:prstGeom>
            <a:grpFill/>
            <a:ln w="12700">
              <a:gradFill>
                <a:gsLst>
                  <a:gs pos="0">
                    <a:schemeClr val="bg1"/>
                  </a:gs>
                  <a:gs pos="100000">
                    <a:schemeClr val="bg1">
                      <a:lumMod val="8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58" name="文本框 108"/>
            <p:cNvSpPr txBox="1"/>
            <p:nvPr/>
          </p:nvSpPr>
          <p:spPr>
            <a:xfrm>
              <a:off x="1115001" y="3231615"/>
              <a:ext cx="577851" cy="338632"/>
            </a:xfrm>
            <a:prstGeom prst="rect">
              <a:avLst/>
            </a:prstGeom>
            <a:noFill/>
            <a:ln w="12700">
              <a:noFill/>
            </a:ln>
          </p:spPr>
          <p:txBody>
            <a:bodyPr wrap="square" rtlCol="0">
              <a:spAutoFit/>
            </a:bodyPr>
            <a:lstStyle/>
            <a:p>
              <a:pPr algn="ctr"/>
              <a:r>
                <a:rPr lang="en-US" altLang="zh-CN" sz="1600" b="1" dirty="0">
                  <a:solidFill>
                    <a:schemeClr val="accent3">
                      <a:lumMod val="75000"/>
                    </a:schemeClr>
                  </a:solidFill>
                  <a:latin typeface="微软雅黑" panose="020B0503020204020204" pitchFamily="34" charset="-122"/>
                  <a:ea typeface="微软雅黑" panose="020B0503020204020204" pitchFamily="34" charset="-122"/>
                </a:rPr>
                <a:t>9</a:t>
              </a:r>
              <a:r>
                <a:rPr lang="zh-CN" altLang="en-US" sz="1600" b="1" dirty="0">
                  <a:solidFill>
                    <a:schemeClr val="accent3">
                      <a:lumMod val="75000"/>
                    </a:schemeClr>
                  </a:solidFill>
                  <a:latin typeface="微软雅黑" panose="020B0503020204020204" pitchFamily="34" charset="-122"/>
                  <a:ea typeface="微软雅黑" panose="020B0503020204020204" pitchFamily="34" charset="-122"/>
                </a:rPr>
                <a:t>月</a:t>
              </a:r>
              <a:endParaRPr lang="zh-CN" altLang="en-US" sz="1600" b="1" dirty="0">
                <a:solidFill>
                  <a:schemeClr val="accent3">
                    <a:lumMod val="7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8146201" y="4973067"/>
            <a:ext cx="1412599" cy="1040636"/>
            <a:chOff x="1853741" y="1952625"/>
            <a:chExt cx="1413335" cy="1040877"/>
          </a:xfrm>
          <a:solidFill>
            <a:schemeClr val="bg2"/>
          </a:solidFill>
        </p:grpSpPr>
        <p:sp>
          <p:nvSpPr>
            <p:cNvPr id="60" name="矩形 59"/>
            <p:cNvSpPr/>
            <p:nvPr/>
          </p:nvSpPr>
          <p:spPr>
            <a:xfrm>
              <a:off x="1853741" y="1952625"/>
              <a:ext cx="1413334" cy="87626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61" name="文本框 111"/>
            <p:cNvSpPr txBox="1"/>
            <p:nvPr/>
          </p:nvSpPr>
          <p:spPr>
            <a:xfrm>
              <a:off x="1853742" y="1997871"/>
              <a:ext cx="1413334" cy="995631"/>
            </a:xfrm>
            <a:prstGeom prst="rect">
              <a:avLst/>
            </a:prstGeom>
            <a:grpFill/>
          </p:spPr>
          <p:txBody>
            <a:bodyPr wrap="square" rtlCol="0">
              <a:spAutoFit/>
            </a:bodyPr>
            <a:lstStyle>
              <a:defPPr>
                <a:defRPr lang="zh-CN"/>
              </a:defPPr>
              <a:lvl1pPr algn="just">
                <a:defRPr sz="1200">
                  <a:gradFill>
                    <a:gsLst>
                      <a:gs pos="0">
                        <a:schemeClr val="bg1">
                          <a:shade val="30000"/>
                          <a:satMod val="115000"/>
                        </a:schemeClr>
                      </a:gs>
                      <a:gs pos="50000">
                        <a:schemeClr val="bg1">
                          <a:shade val="67500"/>
                          <a:satMod val="115000"/>
                        </a:schemeClr>
                      </a:gs>
                      <a:gs pos="100000">
                        <a:schemeClr val="bg1">
                          <a:shade val="100000"/>
                          <a:satMod val="115000"/>
                        </a:schemeClr>
                      </a:gs>
                    </a:gsLst>
                    <a:lin ang="16200000" scaled="1"/>
                  </a:gradFill>
                  <a:latin typeface="微软雅黑" panose="020B0503020204020204" pitchFamily="34" charset="-122"/>
                  <a:ea typeface="微软雅黑" panose="020B0503020204020204" pitchFamily="34" charset="-122"/>
                </a:defRPr>
              </a:lvl1pPr>
            </a:lstStyle>
            <a:p>
              <a:r>
                <a:rPr lang="zh-CN" altLang="en-US" sz="1465" dirty="0">
                  <a:solidFill>
                    <a:schemeClr val="tx1">
                      <a:lumMod val="75000"/>
                      <a:lumOff val="25000"/>
                    </a:schemeClr>
                  </a:solidFill>
                </a:rPr>
                <a:t>在这里添加你的文字内容或者在此处插入图片</a:t>
              </a:r>
              <a:endParaRPr lang="zh-CN" altLang="en-US" sz="1465" dirty="0">
                <a:solidFill>
                  <a:schemeClr val="tx1">
                    <a:lumMod val="75000"/>
                    <a:lumOff val="25000"/>
                  </a:schemeClr>
                </a:solidFill>
              </a:endParaRPr>
            </a:p>
          </p:txBody>
        </p:sp>
      </p:grpSp>
      <p:grpSp>
        <p:nvGrpSpPr>
          <p:cNvPr id="62" name="组合 61"/>
          <p:cNvGrpSpPr/>
          <p:nvPr/>
        </p:nvGrpSpPr>
        <p:grpSpPr>
          <a:xfrm>
            <a:off x="10055442" y="3873286"/>
            <a:ext cx="727788" cy="676236"/>
            <a:chOff x="1022698" y="3090803"/>
            <a:chExt cx="728167" cy="676392"/>
          </a:xfrm>
          <a:gradFill>
            <a:gsLst>
              <a:gs pos="0">
                <a:schemeClr val="bg1">
                  <a:lumMod val="85000"/>
                </a:schemeClr>
              </a:gs>
              <a:gs pos="100000">
                <a:schemeClr val="bg1"/>
              </a:gs>
            </a:gsLst>
            <a:lin ang="5400000" scaled="0"/>
          </a:gradFill>
          <a:effectLst>
            <a:outerShdw blurRad="228600" dist="228600" dir="5400000" algn="t" rotWithShape="0">
              <a:prstClr val="black">
                <a:alpha val="30000"/>
              </a:prstClr>
            </a:outerShdw>
          </a:effectLst>
        </p:grpSpPr>
        <p:sp>
          <p:nvSpPr>
            <p:cNvPr id="63" name="六边形 62"/>
            <p:cNvSpPr/>
            <p:nvPr/>
          </p:nvSpPr>
          <p:spPr>
            <a:xfrm rot="5400000">
              <a:off x="1063108" y="3137451"/>
              <a:ext cx="676392" cy="583096"/>
            </a:xfrm>
            <a:prstGeom prst="hexagon">
              <a:avLst/>
            </a:prstGeom>
            <a:grpFill/>
            <a:ln w="12700">
              <a:gradFill>
                <a:gsLst>
                  <a:gs pos="0">
                    <a:schemeClr val="bg1"/>
                  </a:gs>
                  <a:gs pos="100000">
                    <a:schemeClr val="bg1">
                      <a:lumMod val="85000"/>
                    </a:schemeClr>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b="1" dirty="0">
                <a:solidFill>
                  <a:schemeClr val="bg1"/>
                </a:solidFill>
                <a:latin typeface="微软雅黑" panose="020B0503020204020204" pitchFamily="34" charset="-122"/>
                <a:ea typeface="微软雅黑" panose="020B0503020204020204" pitchFamily="34" charset="-122"/>
              </a:endParaRPr>
            </a:p>
          </p:txBody>
        </p:sp>
        <p:sp>
          <p:nvSpPr>
            <p:cNvPr id="64" name="文本框 114"/>
            <p:cNvSpPr txBox="1"/>
            <p:nvPr/>
          </p:nvSpPr>
          <p:spPr>
            <a:xfrm>
              <a:off x="1022698" y="3231615"/>
              <a:ext cx="728167" cy="338632"/>
            </a:xfrm>
            <a:prstGeom prst="rect">
              <a:avLst/>
            </a:prstGeom>
            <a:noFill/>
            <a:ln w="12700">
              <a:noFill/>
            </a:ln>
          </p:spPr>
          <p:txBody>
            <a:bodyPr wrap="square" rtlCol="0">
              <a:spAutoFit/>
            </a:bodyPr>
            <a:lstStyle/>
            <a:p>
              <a:pPr algn="ctr"/>
              <a:r>
                <a:rPr lang="en-US" altLang="zh-CN" sz="1600" b="1" dirty="0">
                  <a:solidFill>
                    <a:schemeClr val="accent5">
                      <a:lumMod val="75000"/>
                    </a:schemeClr>
                  </a:solidFill>
                  <a:latin typeface="微软雅黑" panose="020B0503020204020204" pitchFamily="34" charset="-122"/>
                  <a:ea typeface="微软雅黑" panose="020B0503020204020204" pitchFamily="34" charset="-122"/>
                </a:rPr>
                <a:t>11</a:t>
              </a:r>
              <a:r>
                <a:rPr lang="zh-CN" altLang="en-US" sz="1600" b="1" dirty="0">
                  <a:solidFill>
                    <a:schemeClr val="accent5">
                      <a:lumMod val="75000"/>
                    </a:schemeClr>
                  </a:solidFill>
                  <a:latin typeface="微软雅黑" panose="020B0503020204020204" pitchFamily="34" charset="-122"/>
                  <a:ea typeface="微软雅黑" panose="020B0503020204020204" pitchFamily="34" charset="-122"/>
                </a:rPr>
                <a:t>月</a:t>
              </a:r>
              <a:endParaRPr lang="zh-CN" altLang="en-US" sz="1600" b="1" dirty="0">
                <a:solidFill>
                  <a:schemeClr val="accent5">
                    <a:lumMod val="75000"/>
                  </a:schemeClr>
                </a:solidFill>
                <a:latin typeface="微软雅黑" panose="020B0503020204020204" pitchFamily="34" charset="-122"/>
                <a:ea typeface="微软雅黑" panose="020B0503020204020204" pitchFamily="34" charset="-122"/>
              </a:endParaRPr>
            </a:p>
          </p:txBody>
        </p:sp>
      </p:grpSp>
      <p:sp>
        <p:nvSpPr>
          <p:cNvPr id="65" name="矩形 64"/>
          <p:cNvSpPr/>
          <p:nvPr/>
        </p:nvSpPr>
        <p:spPr>
          <a:xfrm>
            <a:off x="4248808" y="1470283"/>
            <a:ext cx="3840401" cy="463551"/>
          </a:xfrm>
          <a:prstGeom prst="rect">
            <a:avLst/>
          </a:prstGeom>
          <a:gradFill>
            <a:gsLst>
              <a:gs pos="0">
                <a:schemeClr val="accent1">
                  <a:lumMod val="75000"/>
                </a:schemeClr>
              </a:gs>
              <a:gs pos="100000">
                <a:schemeClr val="accent1"/>
              </a:gs>
            </a:gsLst>
            <a:lin ang="5400000" scaled="0"/>
          </a:gradFill>
          <a:ln>
            <a:gradFill>
              <a:gsLst>
                <a:gs pos="0">
                  <a:schemeClr val="accent1"/>
                </a:gs>
                <a:gs pos="100000">
                  <a:schemeClr val="accent1">
                    <a:lumMod val="75000"/>
                  </a:schemeClr>
                </a:gs>
              </a:gsLst>
              <a:lin ang="5400000" scaled="0"/>
            </a:gradFill>
          </a:ln>
          <a:effectLst>
            <a:outerShdw blurRad="228600" dist="228600" dir="5400000" algn="t"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23" tIns="45712" rIns="91423" bIns="45712" rtlCol="0" anchor="ctr"/>
          <a:lstStyle/>
          <a:p>
            <a:pPr algn="ctr"/>
            <a:r>
              <a:rPr lang="zh-CN" altLang="en-US" sz="2400" dirty="0">
                <a:solidFill>
                  <a:schemeClr val="bg1"/>
                </a:solidFill>
                <a:latin typeface="微软雅黑" panose="020B0503020204020204" pitchFamily="34" charset="-122"/>
                <a:ea typeface="微软雅黑" panose="020B0503020204020204" pitchFamily="34" charset="-122"/>
              </a:rPr>
              <a:t>点击添加小标题</a:t>
            </a:r>
            <a:endParaRPr lang="zh-CN" altLang="en-US" sz="2400" dirty="0">
              <a:solidFill>
                <a:schemeClr val="bg1"/>
              </a:solidFill>
              <a:latin typeface="微软雅黑" panose="020B0503020204020204" pitchFamily="34" charset="-122"/>
              <a:ea typeface="微软雅黑" panose="020B0503020204020204" pitchFamily="34" charset="-122"/>
            </a:endParaRPr>
          </a:p>
        </p:txBody>
      </p:sp>
      <p:sp>
        <p:nvSpPr>
          <p:cNvPr id="66" name="标题 65"/>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65"/>
                                        </p:tgtEl>
                                        <p:attrNameLst>
                                          <p:attrName>style.visibility</p:attrName>
                                        </p:attrNameLst>
                                      </p:cBhvr>
                                      <p:to>
                                        <p:strVal val="visible"/>
                                      </p:to>
                                    </p:set>
                                    <p:animEffect transition="in" filter="barn(outVertical)">
                                      <p:cBhvr>
                                        <p:cTn id="7" dur="500"/>
                                        <p:tgtEl>
                                          <p:spTgt spid="65"/>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wipe(left)">
                                      <p:cBhvr>
                                        <p:cTn id="11" dur="500"/>
                                        <p:tgtEl>
                                          <p:spTgt spid="3"/>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Effect transition="in" filter="fade">
                                      <p:cBhvr>
                                        <p:cTn id="15" dur="500"/>
                                        <p:tgtEl>
                                          <p:spTgt spid="14"/>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down)">
                                      <p:cBhvr>
                                        <p:cTn id="19" dur="500"/>
                                        <p:tgtEl>
                                          <p:spTgt spid="13"/>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wipe(left)">
                                      <p:cBhvr>
                                        <p:cTn id="23" dur="500"/>
                                        <p:tgtEl>
                                          <p:spTgt spid="17"/>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42"/>
                                        </p:tgtEl>
                                        <p:attrNameLst>
                                          <p:attrName>style.visibility</p:attrName>
                                        </p:attrNameLst>
                                      </p:cBhvr>
                                      <p:to>
                                        <p:strVal val="visible"/>
                                      </p:to>
                                    </p:set>
                                    <p:animEffect transition="in" filter="fade">
                                      <p:cBhvr>
                                        <p:cTn id="27" dur="500"/>
                                        <p:tgtEl>
                                          <p:spTgt spid="42"/>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41"/>
                                        </p:tgtEl>
                                        <p:attrNameLst>
                                          <p:attrName>style.visibility</p:attrName>
                                        </p:attrNameLst>
                                      </p:cBhvr>
                                      <p:to>
                                        <p:strVal val="visible"/>
                                      </p:to>
                                    </p:set>
                                    <p:animEffect transition="in" filter="wipe(up)">
                                      <p:cBhvr>
                                        <p:cTn id="31" dur="500"/>
                                        <p:tgtEl>
                                          <p:spTgt spid="41"/>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45"/>
                                        </p:tgtEl>
                                        <p:attrNameLst>
                                          <p:attrName>style.visibility</p:attrName>
                                        </p:attrNameLst>
                                      </p:cBhvr>
                                      <p:to>
                                        <p:strVal val="visible"/>
                                      </p:to>
                                    </p:set>
                                    <p:animEffect transition="in" filter="wipe(left)">
                                      <p:cBhvr>
                                        <p:cTn id="35" dur="500"/>
                                        <p:tgtEl>
                                          <p:spTgt spid="45"/>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500"/>
                                        <p:tgtEl>
                                          <p:spTgt spid="21"/>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wipe(down)">
                                      <p:cBhvr>
                                        <p:cTn id="43" dur="500"/>
                                        <p:tgtEl>
                                          <p:spTgt spid="20"/>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24"/>
                                        </p:tgtEl>
                                        <p:attrNameLst>
                                          <p:attrName>style.visibility</p:attrName>
                                        </p:attrNameLst>
                                      </p:cBhvr>
                                      <p:to>
                                        <p:strVal val="visible"/>
                                      </p:to>
                                    </p:set>
                                    <p:animEffect transition="in" filter="wipe(left)">
                                      <p:cBhvr>
                                        <p:cTn id="47" dur="500"/>
                                        <p:tgtEl>
                                          <p:spTgt spid="24"/>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49"/>
                                        </p:tgtEl>
                                        <p:attrNameLst>
                                          <p:attrName>style.visibility</p:attrName>
                                        </p:attrNameLst>
                                      </p:cBhvr>
                                      <p:to>
                                        <p:strVal val="visible"/>
                                      </p:to>
                                    </p:set>
                                    <p:animEffect transition="in" filter="fade">
                                      <p:cBhvr>
                                        <p:cTn id="51" dur="500"/>
                                        <p:tgtEl>
                                          <p:spTgt spid="49"/>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48"/>
                                        </p:tgtEl>
                                        <p:attrNameLst>
                                          <p:attrName>style.visibility</p:attrName>
                                        </p:attrNameLst>
                                      </p:cBhvr>
                                      <p:to>
                                        <p:strVal val="visible"/>
                                      </p:to>
                                    </p:set>
                                    <p:animEffect transition="in" filter="wipe(up)">
                                      <p:cBhvr>
                                        <p:cTn id="55" dur="500"/>
                                        <p:tgtEl>
                                          <p:spTgt spid="48"/>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2"/>
                                        </p:tgtEl>
                                        <p:attrNameLst>
                                          <p:attrName>style.visibility</p:attrName>
                                        </p:attrNameLst>
                                      </p:cBhvr>
                                      <p:to>
                                        <p:strVal val="visible"/>
                                      </p:to>
                                    </p:set>
                                    <p:animEffect transition="in" filter="wipe(left)">
                                      <p:cBhvr>
                                        <p:cTn id="59" dur="500"/>
                                        <p:tgtEl>
                                          <p:spTgt spid="52"/>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8"/>
                                        </p:tgtEl>
                                        <p:attrNameLst>
                                          <p:attrName>style.visibility</p:attrName>
                                        </p:attrNameLst>
                                      </p:cBhvr>
                                      <p:to>
                                        <p:strVal val="visible"/>
                                      </p:to>
                                    </p:set>
                                    <p:animEffect transition="in" filter="fade">
                                      <p:cBhvr>
                                        <p:cTn id="63" dur="500"/>
                                        <p:tgtEl>
                                          <p:spTgt spid="28"/>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27"/>
                                        </p:tgtEl>
                                        <p:attrNameLst>
                                          <p:attrName>style.visibility</p:attrName>
                                        </p:attrNameLst>
                                      </p:cBhvr>
                                      <p:to>
                                        <p:strVal val="visible"/>
                                      </p:to>
                                    </p:set>
                                    <p:animEffect transition="in" filter="wipe(down)">
                                      <p:cBhvr>
                                        <p:cTn id="67" dur="500"/>
                                        <p:tgtEl>
                                          <p:spTgt spid="27"/>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31"/>
                                        </p:tgtEl>
                                        <p:attrNameLst>
                                          <p:attrName>style.visibility</p:attrName>
                                        </p:attrNameLst>
                                      </p:cBhvr>
                                      <p:to>
                                        <p:strVal val="visible"/>
                                      </p:to>
                                    </p:set>
                                    <p:animEffect transition="in" filter="wipe(left)">
                                      <p:cBhvr>
                                        <p:cTn id="71" dur="500"/>
                                        <p:tgtEl>
                                          <p:spTgt spid="31"/>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Effect transition="in" filter="fade">
                                      <p:cBhvr>
                                        <p:cTn id="75" dur="500"/>
                                        <p:tgtEl>
                                          <p:spTgt spid="56"/>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55"/>
                                        </p:tgtEl>
                                        <p:attrNameLst>
                                          <p:attrName>style.visibility</p:attrName>
                                        </p:attrNameLst>
                                      </p:cBhvr>
                                      <p:to>
                                        <p:strVal val="visible"/>
                                      </p:to>
                                    </p:set>
                                    <p:animEffect transition="in" filter="wipe(up)">
                                      <p:cBhvr>
                                        <p:cTn id="79" dur="500"/>
                                        <p:tgtEl>
                                          <p:spTgt spid="55"/>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59"/>
                                        </p:tgtEl>
                                        <p:attrNameLst>
                                          <p:attrName>style.visibility</p:attrName>
                                        </p:attrNameLst>
                                      </p:cBhvr>
                                      <p:to>
                                        <p:strVal val="visible"/>
                                      </p:to>
                                    </p:set>
                                    <p:animEffect transition="in" filter="wipe(left)">
                                      <p:cBhvr>
                                        <p:cTn id="83" dur="500"/>
                                        <p:tgtEl>
                                          <p:spTgt spid="59"/>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35"/>
                                        </p:tgtEl>
                                        <p:attrNameLst>
                                          <p:attrName>style.visibility</p:attrName>
                                        </p:attrNameLst>
                                      </p:cBhvr>
                                      <p:to>
                                        <p:strVal val="visible"/>
                                      </p:to>
                                    </p:set>
                                    <p:animEffect transition="in" filter="fade">
                                      <p:cBhvr>
                                        <p:cTn id="87" dur="500"/>
                                        <p:tgtEl>
                                          <p:spTgt spid="35"/>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34"/>
                                        </p:tgtEl>
                                        <p:attrNameLst>
                                          <p:attrName>style.visibility</p:attrName>
                                        </p:attrNameLst>
                                      </p:cBhvr>
                                      <p:to>
                                        <p:strVal val="visible"/>
                                      </p:to>
                                    </p:set>
                                    <p:animEffect transition="in" filter="wipe(down)">
                                      <p:cBhvr>
                                        <p:cTn id="91" dur="500"/>
                                        <p:tgtEl>
                                          <p:spTgt spid="34"/>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38"/>
                                        </p:tgtEl>
                                        <p:attrNameLst>
                                          <p:attrName>style.visibility</p:attrName>
                                        </p:attrNameLst>
                                      </p:cBhvr>
                                      <p:to>
                                        <p:strVal val="visible"/>
                                      </p:to>
                                    </p:set>
                                    <p:animEffect transition="in" filter="wipe(left)">
                                      <p:cBhvr>
                                        <p:cTn id="95" dur="500"/>
                                        <p:tgtEl>
                                          <p:spTgt spid="38"/>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62"/>
                                        </p:tgtEl>
                                        <p:attrNameLst>
                                          <p:attrName>style.visibility</p:attrName>
                                        </p:attrNameLst>
                                      </p:cBhvr>
                                      <p:to>
                                        <p:strVal val="visible"/>
                                      </p:to>
                                    </p:set>
                                    <p:animEffect transition="in" filter="fade">
                                      <p:cBhvr>
                                        <p:cTn id="99" dur="500"/>
                                        <p:tgtEl>
                                          <p:spTgt spid="62"/>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62"/>
                                        </p:tgtEl>
                                      </p:cBhvr>
                                    </p:animEffect>
                                    <p:animScale>
                                      <p:cBhvr>
                                        <p:cTn id="103" dur="250" autoRev="1" fill="hold"/>
                                        <p:tgtEl>
                                          <p:spTgt spid="6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空心弧 2"/>
          <p:cNvSpPr/>
          <p:nvPr/>
        </p:nvSpPr>
        <p:spPr>
          <a:xfrm>
            <a:off x="4419346" y="3205434"/>
            <a:ext cx="3349847" cy="3349847"/>
          </a:xfrm>
          <a:prstGeom prst="blockArc">
            <a:avLst>
              <a:gd name="adj1" fmla="val 10800000"/>
              <a:gd name="adj2" fmla="val 0"/>
              <a:gd name="adj3" fmla="val 4000"/>
            </a:avLst>
          </a:prstGeom>
          <a:solidFill>
            <a:srgbClr val="ECECEC"/>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solidFill>
            </a:endParaRPr>
          </a:p>
        </p:txBody>
      </p:sp>
      <p:sp>
        <p:nvSpPr>
          <p:cNvPr id="4" name="等腰三角形 3"/>
          <p:cNvSpPr/>
          <p:nvPr/>
        </p:nvSpPr>
        <p:spPr>
          <a:xfrm rot="16200000">
            <a:off x="4125216" y="4642003"/>
            <a:ext cx="151197" cy="130343"/>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5" name="等腰三角形 4"/>
          <p:cNvSpPr/>
          <p:nvPr/>
        </p:nvSpPr>
        <p:spPr>
          <a:xfrm rot="19800000">
            <a:off x="5095035" y="3119942"/>
            <a:ext cx="151197" cy="130343"/>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6" name="等腰三角形 5"/>
          <p:cNvSpPr/>
          <p:nvPr/>
        </p:nvSpPr>
        <p:spPr>
          <a:xfrm rot="1800000">
            <a:off x="6919216" y="3119942"/>
            <a:ext cx="151197" cy="130343"/>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sp>
        <p:nvSpPr>
          <p:cNvPr id="7" name="等腰三角形 6"/>
          <p:cNvSpPr/>
          <p:nvPr/>
        </p:nvSpPr>
        <p:spPr>
          <a:xfrm rot="5400000">
            <a:off x="7877490" y="4642003"/>
            <a:ext cx="151197" cy="130343"/>
          </a:xfrm>
          <a:prstGeom prst="triangle">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grpSp>
        <p:nvGrpSpPr>
          <p:cNvPr id="8" name="组合 7"/>
          <p:cNvGrpSpPr/>
          <p:nvPr/>
        </p:nvGrpSpPr>
        <p:grpSpPr>
          <a:xfrm>
            <a:off x="4632195" y="2387539"/>
            <a:ext cx="661240" cy="661240"/>
            <a:chOff x="3474146" y="1609679"/>
            <a:chExt cx="495930" cy="495930"/>
          </a:xfrm>
        </p:grpSpPr>
        <p:grpSp>
          <p:nvGrpSpPr>
            <p:cNvPr id="9" name="组合 8"/>
            <p:cNvGrpSpPr/>
            <p:nvPr/>
          </p:nvGrpSpPr>
          <p:grpSpPr>
            <a:xfrm>
              <a:off x="3474146" y="1609679"/>
              <a:ext cx="495930" cy="495930"/>
              <a:chOff x="3092450" y="4083050"/>
              <a:chExt cx="800100" cy="800100"/>
            </a:xfrm>
          </p:grpSpPr>
          <p:sp>
            <p:nvSpPr>
              <p:cNvPr id="18" name="椭圆 17"/>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19" name="椭圆 18"/>
              <p:cNvSpPr/>
              <p:nvPr/>
            </p:nvSpPr>
            <p:spPr>
              <a:xfrm>
                <a:off x="3187082" y="4177682"/>
                <a:ext cx="610837" cy="610837"/>
              </a:xfrm>
              <a:prstGeom prst="ellipse">
                <a:avLst/>
              </a:prstGeom>
              <a:solidFill>
                <a:schemeClr val="accent3"/>
              </a:solidFill>
              <a:ln w="19050">
                <a:gradFill flip="none" rotWithShape="1">
                  <a:gsLst>
                    <a:gs pos="0">
                      <a:srgbClr val="DCDCDC"/>
                    </a:gs>
                    <a:gs pos="100000">
                      <a:schemeClr val="bg1"/>
                    </a:gs>
                  </a:gsLst>
                  <a:lin ang="2700000" scaled="1"/>
                  <a:tileRect/>
                </a:gradFill>
              </a:ln>
              <a:effectLst>
                <a:innerShdw dist="76200" dir="13500000">
                  <a:schemeClr val="accent3">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10" name="组合 9"/>
            <p:cNvGrpSpPr/>
            <p:nvPr/>
          </p:nvGrpSpPr>
          <p:grpSpPr>
            <a:xfrm>
              <a:off x="3635353" y="1771345"/>
              <a:ext cx="173516" cy="172599"/>
              <a:chOff x="3856417" y="4248125"/>
              <a:chExt cx="409860" cy="407692"/>
            </a:xfrm>
            <a:solidFill>
              <a:schemeClr val="bg1"/>
            </a:solidFill>
          </p:grpSpPr>
          <p:sp>
            <p:nvSpPr>
              <p:cNvPr id="11" name="Freeform 187"/>
              <p:cNvSpPr/>
              <p:nvPr/>
            </p:nvSpPr>
            <p:spPr bwMode="auto">
              <a:xfrm>
                <a:off x="3969183" y="4489921"/>
                <a:ext cx="279745" cy="165896"/>
              </a:xfrm>
              <a:custGeom>
                <a:avLst/>
                <a:gdLst>
                  <a:gd name="T0" fmla="*/ 76 w 109"/>
                  <a:gd name="T1" fmla="*/ 0 h 65"/>
                  <a:gd name="T2" fmla="*/ 54 w 109"/>
                  <a:gd name="T3" fmla="*/ 0 h 65"/>
                  <a:gd name="T4" fmla="*/ 69 w 109"/>
                  <a:gd name="T5" fmla="*/ 17 h 65"/>
                  <a:gd name="T6" fmla="*/ 76 w 109"/>
                  <a:gd name="T7" fmla="*/ 17 h 65"/>
                  <a:gd name="T8" fmla="*/ 91 w 109"/>
                  <a:gd name="T9" fmla="*/ 32 h 65"/>
                  <a:gd name="T10" fmla="*/ 76 w 109"/>
                  <a:gd name="T11" fmla="*/ 48 h 65"/>
                  <a:gd name="T12" fmla="*/ 32 w 109"/>
                  <a:gd name="T13" fmla="*/ 48 h 65"/>
                  <a:gd name="T14" fmla="*/ 17 w 109"/>
                  <a:gd name="T15" fmla="*/ 32 h 65"/>
                  <a:gd name="T16" fmla="*/ 20 w 109"/>
                  <a:gd name="T17" fmla="*/ 24 h 65"/>
                  <a:gd name="T18" fmla="*/ 1 w 109"/>
                  <a:gd name="T19" fmla="*/ 24 h 65"/>
                  <a:gd name="T20" fmla="*/ 0 w 109"/>
                  <a:gd name="T21" fmla="*/ 32 h 65"/>
                  <a:gd name="T22" fmla="*/ 32 w 109"/>
                  <a:gd name="T23" fmla="*/ 65 h 65"/>
                  <a:gd name="T24" fmla="*/ 76 w 109"/>
                  <a:gd name="T25" fmla="*/ 65 h 65"/>
                  <a:gd name="T26" fmla="*/ 109 w 109"/>
                  <a:gd name="T27" fmla="*/ 32 h 65"/>
                  <a:gd name="T28" fmla="*/ 76 w 109"/>
                  <a:gd name="T29" fmla="*/ 0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9" h="65">
                    <a:moveTo>
                      <a:pt x="76" y="0"/>
                    </a:moveTo>
                    <a:cubicBezTo>
                      <a:pt x="54" y="0"/>
                      <a:pt x="54" y="0"/>
                      <a:pt x="54" y="0"/>
                    </a:cubicBezTo>
                    <a:cubicBezTo>
                      <a:pt x="61" y="4"/>
                      <a:pt x="66" y="10"/>
                      <a:pt x="69" y="17"/>
                    </a:cubicBezTo>
                    <a:cubicBezTo>
                      <a:pt x="76" y="17"/>
                      <a:pt x="76" y="17"/>
                      <a:pt x="76" y="17"/>
                    </a:cubicBezTo>
                    <a:cubicBezTo>
                      <a:pt x="85" y="17"/>
                      <a:pt x="91" y="24"/>
                      <a:pt x="91" y="32"/>
                    </a:cubicBezTo>
                    <a:cubicBezTo>
                      <a:pt x="91" y="41"/>
                      <a:pt x="85" y="48"/>
                      <a:pt x="76" y="48"/>
                    </a:cubicBezTo>
                    <a:cubicBezTo>
                      <a:pt x="32" y="48"/>
                      <a:pt x="32" y="48"/>
                      <a:pt x="32" y="48"/>
                    </a:cubicBezTo>
                    <a:cubicBezTo>
                      <a:pt x="24" y="48"/>
                      <a:pt x="17" y="41"/>
                      <a:pt x="17" y="32"/>
                    </a:cubicBezTo>
                    <a:cubicBezTo>
                      <a:pt x="17" y="29"/>
                      <a:pt x="18" y="26"/>
                      <a:pt x="20" y="24"/>
                    </a:cubicBezTo>
                    <a:cubicBezTo>
                      <a:pt x="1" y="24"/>
                      <a:pt x="1" y="24"/>
                      <a:pt x="1" y="24"/>
                    </a:cubicBezTo>
                    <a:cubicBezTo>
                      <a:pt x="0" y="27"/>
                      <a:pt x="0" y="30"/>
                      <a:pt x="0" y="32"/>
                    </a:cubicBezTo>
                    <a:cubicBezTo>
                      <a:pt x="0" y="50"/>
                      <a:pt x="14" y="65"/>
                      <a:pt x="32" y="65"/>
                    </a:cubicBezTo>
                    <a:cubicBezTo>
                      <a:pt x="76" y="65"/>
                      <a:pt x="76" y="65"/>
                      <a:pt x="76" y="65"/>
                    </a:cubicBezTo>
                    <a:cubicBezTo>
                      <a:pt x="94" y="65"/>
                      <a:pt x="109" y="50"/>
                      <a:pt x="109" y="32"/>
                    </a:cubicBezTo>
                    <a:cubicBezTo>
                      <a:pt x="109" y="15"/>
                      <a:pt x="94" y="0"/>
                      <a:pt x="7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2" name="Freeform 188"/>
              <p:cNvSpPr/>
              <p:nvPr/>
            </p:nvSpPr>
            <p:spPr bwMode="auto">
              <a:xfrm>
                <a:off x="3856417" y="4489921"/>
                <a:ext cx="279745" cy="165896"/>
              </a:xfrm>
              <a:custGeom>
                <a:avLst/>
                <a:gdLst>
                  <a:gd name="T0" fmla="*/ 41 w 109"/>
                  <a:gd name="T1" fmla="*/ 48 h 65"/>
                  <a:gd name="T2" fmla="*/ 33 w 109"/>
                  <a:gd name="T3" fmla="*/ 48 h 65"/>
                  <a:gd name="T4" fmla="*/ 18 w 109"/>
                  <a:gd name="T5" fmla="*/ 32 h 65"/>
                  <a:gd name="T6" fmla="*/ 33 w 109"/>
                  <a:gd name="T7" fmla="*/ 17 h 65"/>
                  <a:gd name="T8" fmla="*/ 37 w 109"/>
                  <a:gd name="T9" fmla="*/ 17 h 65"/>
                  <a:gd name="T10" fmla="*/ 77 w 109"/>
                  <a:gd name="T11" fmla="*/ 17 h 65"/>
                  <a:gd name="T12" fmla="*/ 92 w 109"/>
                  <a:gd name="T13" fmla="*/ 32 h 65"/>
                  <a:gd name="T14" fmla="*/ 92 w 109"/>
                  <a:gd name="T15" fmla="*/ 35 h 65"/>
                  <a:gd name="T16" fmla="*/ 89 w 109"/>
                  <a:gd name="T17" fmla="*/ 42 h 65"/>
                  <a:gd name="T18" fmla="*/ 108 w 109"/>
                  <a:gd name="T19" fmla="*/ 42 h 65"/>
                  <a:gd name="T20" fmla="*/ 109 w 109"/>
                  <a:gd name="T21" fmla="*/ 35 h 65"/>
                  <a:gd name="T22" fmla="*/ 109 w 109"/>
                  <a:gd name="T23" fmla="*/ 35 h 65"/>
                  <a:gd name="T24" fmla="*/ 109 w 109"/>
                  <a:gd name="T25" fmla="*/ 32 h 65"/>
                  <a:gd name="T26" fmla="*/ 77 w 109"/>
                  <a:gd name="T27" fmla="*/ 0 h 65"/>
                  <a:gd name="T28" fmla="*/ 37 w 109"/>
                  <a:gd name="T29" fmla="*/ 0 h 65"/>
                  <a:gd name="T30" fmla="*/ 33 w 109"/>
                  <a:gd name="T31" fmla="*/ 0 h 65"/>
                  <a:gd name="T32" fmla="*/ 0 w 109"/>
                  <a:gd name="T33" fmla="*/ 32 h 65"/>
                  <a:gd name="T34" fmla="*/ 33 w 109"/>
                  <a:gd name="T35" fmla="*/ 65 h 65"/>
                  <a:gd name="T36" fmla="*/ 56 w 109"/>
                  <a:gd name="T37" fmla="*/ 65 h 65"/>
                  <a:gd name="T38" fmla="*/ 41 w 109"/>
                  <a:gd name="T39" fmla="*/ 4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09" h="65">
                    <a:moveTo>
                      <a:pt x="41" y="48"/>
                    </a:moveTo>
                    <a:cubicBezTo>
                      <a:pt x="33" y="48"/>
                      <a:pt x="33" y="48"/>
                      <a:pt x="33" y="48"/>
                    </a:cubicBezTo>
                    <a:cubicBezTo>
                      <a:pt x="24" y="48"/>
                      <a:pt x="18" y="41"/>
                      <a:pt x="18" y="32"/>
                    </a:cubicBezTo>
                    <a:cubicBezTo>
                      <a:pt x="18" y="24"/>
                      <a:pt x="24" y="17"/>
                      <a:pt x="33" y="17"/>
                    </a:cubicBezTo>
                    <a:cubicBezTo>
                      <a:pt x="37" y="17"/>
                      <a:pt x="37" y="17"/>
                      <a:pt x="37" y="17"/>
                    </a:cubicBezTo>
                    <a:cubicBezTo>
                      <a:pt x="77" y="17"/>
                      <a:pt x="77" y="17"/>
                      <a:pt x="77" y="17"/>
                    </a:cubicBezTo>
                    <a:cubicBezTo>
                      <a:pt x="85" y="17"/>
                      <a:pt x="92" y="24"/>
                      <a:pt x="92" y="32"/>
                    </a:cubicBezTo>
                    <a:cubicBezTo>
                      <a:pt x="92" y="33"/>
                      <a:pt x="92" y="34"/>
                      <a:pt x="92" y="35"/>
                    </a:cubicBezTo>
                    <a:cubicBezTo>
                      <a:pt x="91" y="38"/>
                      <a:pt x="90" y="40"/>
                      <a:pt x="89" y="42"/>
                    </a:cubicBezTo>
                    <a:cubicBezTo>
                      <a:pt x="108" y="42"/>
                      <a:pt x="108" y="42"/>
                      <a:pt x="108" y="42"/>
                    </a:cubicBezTo>
                    <a:cubicBezTo>
                      <a:pt x="108" y="40"/>
                      <a:pt x="109" y="38"/>
                      <a:pt x="109" y="35"/>
                    </a:cubicBezTo>
                    <a:cubicBezTo>
                      <a:pt x="109" y="35"/>
                      <a:pt x="109" y="35"/>
                      <a:pt x="109" y="35"/>
                    </a:cubicBezTo>
                    <a:cubicBezTo>
                      <a:pt x="109" y="34"/>
                      <a:pt x="109" y="33"/>
                      <a:pt x="109" y="32"/>
                    </a:cubicBezTo>
                    <a:cubicBezTo>
                      <a:pt x="109" y="15"/>
                      <a:pt x="95" y="0"/>
                      <a:pt x="77" y="0"/>
                    </a:cubicBezTo>
                    <a:cubicBezTo>
                      <a:pt x="37" y="0"/>
                      <a:pt x="37" y="0"/>
                      <a:pt x="37" y="0"/>
                    </a:cubicBezTo>
                    <a:cubicBezTo>
                      <a:pt x="33" y="0"/>
                      <a:pt x="33" y="0"/>
                      <a:pt x="33" y="0"/>
                    </a:cubicBezTo>
                    <a:cubicBezTo>
                      <a:pt x="15" y="0"/>
                      <a:pt x="0" y="15"/>
                      <a:pt x="0" y="32"/>
                    </a:cubicBezTo>
                    <a:cubicBezTo>
                      <a:pt x="0" y="50"/>
                      <a:pt x="15" y="65"/>
                      <a:pt x="33" y="65"/>
                    </a:cubicBezTo>
                    <a:cubicBezTo>
                      <a:pt x="56" y="65"/>
                      <a:pt x="56" y="65"/>
                      <a:pt x="56" y="65"/>
                    </a:cubicBezTo>
                    <a:cubicBezTo>
                      <a:pt x="50" y="61"/>
                      <a:pt x="44" y="55"/>
                      <a:pt x="41" y="4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3" name="Freeform 189"/>
              <p:cNvSpPr>
                <a:spLocks noEditPoints="1"/>
              </p:cNvSpPr>
              <p:nvPr/>
            </p:nvSpPr>
            <p:spPr bwMode="auto">
              <a:xfrm>
                <a:off x="3950749" y="4248125"/>
                <a:ext cx="202761" cy="204930"/>
              </a:xfrm>
              <a:custGeom>
                <a:avLst/>
                <a:gdLst>
                  <a:gd name="T0" fmla="*/ 40 w 79"/>
                  <a:gd name="T1" fmla="*/ 0 h 80"/>
                  <a:gd name="T2" fmla="*/ 0 w 79"/>
                  <a:gd name="T3" fmla="*/ 40 h 80"/>
                  <a:gd name="T4" fmla="*/ 40 w 79"/>
                  <a:gd name="T5" fmla="*/ 80 h 80"/>
                  <a:gd name="T6" fmla="*/ 79 w 79"/>
                  <a:gd name="T7" fmla="*/ 40 h 80"/>
                  <a:gd name="T8" fmla="*/ 40 w 79"/>
                  <a:gd name="T9" fmla="*/ 0 h 80"/>
                  <a:gd name="T10" fmla="*/ 63 w 79"/>
                  <a:gd name="T11" fmla="*/ 46 h 80"/>
                  <a:gd name="T12" fmla="*/ 46 w 79"/>
                  <a:gd name="T13" fmla="*/ 46 h 80"/>
                  <a:gd name="T14" fmla="*/ 46 w 79"/>
                  <a:gd name="T15" fmla="*/ 63 h 80"/>
                  <a:gd name="T16" fmla="*/ 33 w 79"/>
                  <a:gd name="T17" fmla="*/ 63 h 80"/>
                  <a:gd name="T18" fmla="*/ 33 w 79"/>
                  <a:gd name="T19" fmla="*/ 46 h 80"/>
                  <a:gd name="T20" fmla="*/ 17 w 79"/>
                  <a:gd name="T21" fmla="*/ 46 h 80"/>
                  <a:gd name="T22" fmla="*/ 17 w 79"/>
                  <a:gd name="T23" fmla="*/ 34 h 80"/>
                  <a:gd name="T24" fmla="*/ 33 w 79"/>
                  <a:gd name="T25" fmla="*/ 34 h 80"/>
                  <a:gd name="T26" fmla="*/ 33 w 79"/>
                  <a:gd name="T27" fmla="*/ 17 h 80"/>
                  <a:gd name="T28" fmla="*/ 46 w 79"/>
                  <a:gd name="T29" fmla="*/ 17 h 80"/>
                  <a:gd name="T30" fmla="*/ 46 w 79"/>
                  <a:gd name="T31" fmla="*/ 34 h 80"/>
                  <a:gd name="T32" fmla="*/ 63 w 79"/>
                  <a:gd name="T33" fmla="*/ 34 h 80"/>
                  <a:gd name="T34" fmla="*/ 63 w 79"/>
                  <a:gd name="T35" fmla="*/ 46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9" h="80">
                    <a:moveTo>
                      <a:pt x="40" y="0"/>
                    </a:moveTo>
                    <a:cubicBezTo>
                      <a:pt x="18" y="0"/>
                      <a:pt x="0" y="18"/>
                      <a:pt x="0" y="40"/>
                    </a:cubicBezTo>
                    <a:cubicBezTo>
                      <a:pt x="0" y="62"/>
                      <a:pt x="18" y="80"/>
                      <a:pt x="40" y="80"/>
                    </a:cubicBezTo>
                    <a:cubicBezTo>
                      <a:pt x="62" y="80"/>
                      <a:pt x="79" y="62"/>
                      <a:pt x="79" y="40"/>
                    </a:cubicBezTo>
                    <a:cubicBezTo>
                      <a:pt x="79" y="18"/>
                      <a:pt x="62" y="0"/>
                      <a:pt x="40" y="0"/>
                    </a:cubicBezTo>
                    <a:close/>
                    <a:moveTo>
                      <a:pt x="63" y="46"/>
                    </a:moveTo>
                    <a:cubicBezTo>
                      <a:pt x="46" y="46"/>
                      <a:pt x="46" y="46"/>
                      <a:pt x="46" y="46"/>
                    </a:cubicBezTo>
                    <a:cubicBezTo>
                      <a:pt x="46" y="63"/>
                      <a:pt x="46" y="63"/>
                      <a:pt x="46" y="63"/>
                    </a:cubicBezTo>
                    <a:cubicBezTo>
                      <a:pt x="33" y="63"/>
                      <a:pt x="33" y="63"/>
                      <a:pt x="33" y="63"/>
                    </a:cubicBezTo>
                    <a:cubicBezTo>
                      <a:pt x="33" y="46"/>
                      <a:pt x="33" y="46"/>
                      <a:pt x="33" y="46"/>
                    </a:cubicBezTo>
                    <a:cubicBezTo>
                      <a:pt x="17" y="46"/>
                      <a:pt x="17" y="46"/>
                      <a:pt x="17" y="46"/>
                    </a:cubicBezTo>
                    <a:cubicBezTo>
                      <a:pt x="17" y="34"/>
                      <a:pt x="17" y="34"/>
                      <a:pt x="17" y="34"/>
                    </a:cubicBezTo>
                    <a:cubicBezTo>
                      <a:pt x="33" y="34"/>
                      <a:pt x="33" y="34"/>
                      <a:pt x="33" y="34"/>
                    </a:cubicBezTo>
                    <a:cubicBezTo>
                      <a:pt x="33" y="17"/>
                      <a:pt x="33" y="17"/>
                      <a:pt x="33" y="17"/>
                    </a:cubicBezTo>
                    <a:cubicBezTo>
                      <a:pt x="46" y="17"/>
                      <a:pt x="46" y="17"/>
                      <a:pt x="46" y="17"/>
                    </a:cubicBezTo>
                    <a:cubicBezTo>
                      <a:pt x="46" y="34"/>
                      <a:pt x="46" y="34"/>
                      <a:pt x="46" y="34"/>
                    </a:cubicBezTo>
                    <a:cubicBezTo>
                      <a:pt x="63" y="34"/>
                      <a:pt x="63" y="34"/>
                      <a:pt x="63" y="34"/>
                    </a:cubicBezTo>
                    <a:lnTo>
                      <a:pt x="63" y="4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4" name="Rectangle 190"/>
              <p:cNvSpPr>
                <a:spLocks noChangeArrowheads="1"/>
              </p:cNvSpPr>
              <p:nvPr/>
            </p:nvSpPr>
            <p:spPr bwMode="auto">
              <a:xfrm>
                <a:off x="4200135" y="4356553"/>
                <a:ext cx="30360" cy="101923"/>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5" name="Rectangle 191"/>
              <p:cNvSpPr>
                <a:spLocks noChangeArrowheads="1"/>
              </p:cNvSpPr>
              <p:nvPr/>
            </p:nvSpPr>
            <p:spPr bwMode="auto">
              <a:xfrm>
                <a:off x="4164354" y="4392335"/>
                <a:ext cx="101923" cy="3036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6" name="Rectangle 192"/>
              <p:cNvSpPr>
                <a:spLocks noChangeArrowheads="1"/>
              </p:cNvSpPr>
              <p:nvPr/>
            </p:nvSpPr>
            <p:spPr bwMode="auto">
              <a:xfrm>
                <a:off x="3879187" y="4386913"/>
                <a:ext cx="18433" cy="6180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17" name="Rectangle 193"/>
              <p:cNvSpPr>
                <a:spLocks noChangeArrowheads="1"/>
              </p:cNvSpPr>
              <p:nvPr/>
            </p:nvSpPr>
            <p:spPr bwMode="auto">
              <a:xfrm>
                <a:off x="3858586" y="4407515"/>
                <a:ext cx="61805" cy="17349"/>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grpSp>
      <p:grpSp>
        <p:nvGrpSpPr>
          <p:cNvPr id="20" name="组合 19"/>
          <p:cNvGrpSpPr/>
          <p:nvPr/>
        </p:nvGrpSpPr>
        <p:grpSpPr>
          <a:xfrm>
            <a:off x="3385285" y="4307281"/>
            <a:ext cx="661240" cy="661240"/>
            <a:chOff x="2538964" y="3049486"/>
            <a:chExt cx="495930" cy="495930"/>
          </a:xfrm>
        </p:grpSpPr>
        <p:grpSp>
          <p:nvGrpSpPr>
            <p:cNvPr id="21" name="组合 20"/>
            <p:cNvGrpSpPr/>
            <p:nvPr/>
          </p:nvGrpSpPr>
          <p:grpSpPr>
            <a:xfrm>
              <a:off x="2538964" y="3049486"/>
              <a:ext cx="495930" cy="495930"/>
              <a:chOff x="3092450" y="4083050"/>
              <a:chExt cx="800100" cy="800100"/>
            </a:xfrm>
          </p:grpSpPr>
          <p:sp>
            <p:nvSpPr>
              <p:cNvPr id="40" name="椭圆 39"/>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508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41" name="椭圆 40"/>
              <p:cNvSpPr/>
              <p:nvPr/>
            </p:nvSpPr>
            <p:spPr>
              <a:xfrm>
                <a:off x="3187082" y="4177682"/>
                <a:ext cx="610837" cy="610837"/>
              </a:xfrm>
              <a:prstGeom prst="ellipse">
                <a:avLst/>
              </a:prstGeom>
              <a:ln w="19050">
                <a:gradFill flip="none" rotWithShape="1">
                  <a:gsLst>
                    <a:gs pos="0">
                      <a:srgbClr val="DCDCDC"/>
                    </a:gs>
                    <a:gs pos="100000">
                      <a:schemeClr val="bg1"/>
                    </a:gs>
                  </a:gsLst>
                  <a:lin ang="2700000" scaled="1"/>
                  <a:tileRect/>
                </a:gradFill>
              </a:ln>
              <a:effectLst>
                <a:innerShdw dist="76200" dir="13500000">
                  <a:schemeClr val="accent1">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22" name="组合 21"/>
            <p:cNvGrpSpPr/>
            <p:nvPr/>
          </p:nvGrpSpPr>
          <p:grpSpPr>
            <a:xfrm>
              <a:off x="2711546" y="3204458"/>
              <a:ext cx="169579" cy="194617"/>
              <a:chOff x="2733098" y="4187405"/>
              <a:chExt cx="484675" cy="556238"/>
            </a:xfrm>
            <a:solidFill>
              <a:schemeClr val="bg1"/>
            </a:solidFill>
          </p:grpSpPr>
          <p:sp>
            <p:nvSpPr>
              <p:cNvPr id="23" name="Oval 302"/>
              <p:cNvSpPr>
                <a:spLocks noChangeArrowheads="1"/>
              </p:cNvSpPr>
              <p:nvPr/>
            </p:nvSpPr>
            <p:spPr bwMode="auto">
              <a:xfrm>
                <a:off x="2849117" y="4187405"/>
                <a:ext cx="84574" cy="107344"/>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4" name="Freeform 303"/>
              <p:cNvSpPr>
                <a:spLocks noEditPoints="1"/>
              </p:cNvSpPr>
              <p:nvPr/>
            </p:nvSpPr>
            <p:spPr bwMode="auto">
              <a:xfrm>
                <a:off x="2733098" y="4304508"/>
                <a:ext cx="310105" cy="439135"/>
              </a:xfrm>
              <a:custGeom>
                <a:avLst/>
                <a:gdLst>
                  <a:gd name="T0" fmla="*/ 121 w 121"/>
                  <a:gd name="T1" fmla="*/ 26 h 171"/>
                  <a:gd name="T2" fmla="*/ 120 w 121"/>
                  <a:gd name="T3" fmla="*/ 26 h 171"/>
                  <a:gd name="T4" fmla="*/ 114 w 121"/>
                  <a:gd name="T5" fmla="*/ 21 h 171"/>
                  <a:gd name="T6" fmla="*/ 90 w 121"/>
                  <a:gd name="T7" fmla="*/ 3 h 171"/>
                  <a:gd name="T8" fmla="*/ 84 w 121"/>
                  <a:gd name="T9" fmla="*/ 1 h 171"/>
                  <a:gd name="T10" fmla="*/ 76 w 121"/>
                  <a:gd name="T11" fmla="*/ 1 h 171"/>
                  <a:gd name="T12" fmla="*/ 74 w 121"/>
                  <a:gd name="T13" fmla="*/ 11 h 171"/>
                  <a:gd name="T14" fmla="*/ 67 w 121"/>
                  <a:gd name="T15" fmla="*/ 42 h 171"/>
                  <a:gd name="T16" fmla="*/ 67 w 121"/>
                  <a:gd name="T17" fmla="*/ 7 h 171"/>
                  <a:gd name="T18" fmla="*/ 58 w 121"/>
                  <a:gd name="T19" fmla="*/ 0 h 171"/>
                  <a:gd name="T20" fmla="*/ 58 w 121"/>
                  <a:gd name="T21" fmla="*/ 9 h 171"/>
                  <a:gd name="T22" fmla="*/ 45 w 121"/>
                  <a:gd name="T23" fmla="*/ 18 h 171"/>
                  <a:gd name="T24" fmla="*/ 40 w 121"/>
                  <a:gd name="T25" fmla="*/ 7 h 171"/>
                  <a:gd name="T26" fmla="*/ 47 w 121"/>
                  <a:gd name="T27" fmla="*/ 0 h 171"/>
                  <a:gd name="T28" fmla="*/ 38 w 121"/>
                  <a:gd name="T29" fmla="*/ 1 h 171"/>
                  <a:gd name="T30" fmla="*/ 3 w 121"/>
                  <a:gd name="T31" fmla="*/ 35 h 171"/>
                  <a:gd name="T32" fmla="*/ 3 w 121"/>
                  <a:gd name="T33" fmla="*/ 36 h 171"/>
                  <a:gd name="T34" fmla="*/ 1 w 121"/>
                  <a:gd name="T35" fmla="*/ 48 h 171"/>
                  <a:gd name="T36" fmla="*/ 2 w 121"/>
                  <a:gd name="T37" fmla="*/ 48 h 171"/>
                  <a:gd name="T38" fmla="*/ 2 w 121"/>
                  <a:gd name="T39" fmla="*/ 50 h 171"/>
                  <a:gd name="T40" fmla="*/ 6 w 121"/>
                  <a:gd name="T41" fmla="*/ 57 h 171"/>
                  <a:gd name="T42" fmla="*/ 20 w 121"/>
                  <a:gd name="T43" fmla="*/ 85 h 171"/>
                  <a:gd name="T44" fmla="*/ 33 w 121"/>
                  <a:gd name="T45" fmla="*/ 90 h 171"/>
                  <a:gd name="T46" fmla="*/ 35 w 121"/>
                  <a:gd name="T47" fmla="*/ 90 h 171"/>
                  <a:gd name="T48" fmla="*/ 60 w 121"/>
                  <a:gd name="T49" fmla="*/ 171 h 171"/>
                  <a:gd name="T50" fmla="*/ 56 w 121"/>
                  <a:gd name="T51" fmla="*/ 110 h 171"/>
                  <a:gd name="T52" fmla="*/ 89 w 121"/>
                  <a:gd name="T53" fmla="*/ 33 h 171"/>
                  <a:gd name="T54" fmla="*/ 93 w 121"/>
                  <a:gd name="T55" fmla="*/ 31 h 171"/>
                  <a:gd name="T56" fmla="*/ 75 w 121"/>
                  <a:gd name="T57" fmla="*/ 45 h 171"/>
                  <a:gd name="T58" fmla="*/ 89 w 121"/>
                  <a:gd name="T59" fmla="*/ 33 h 171"/>
                  <a:gd name="T60" fmla="*/ 30 w 121"/>
                  <a:gd name="T61" fmla="*/ 55 h 171"/>
                  <a:gd name="T62" fmla="*/ 24 w 121"/>
                  <a:gd name="T63" fmla="*/ 44 h 171"/>
                  <a:gd name="T64" fmla="*/ 33 w 121"/>
                  <a:gd name="T65" fmla="*/ 60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121" h="171">
                    <a:moveTo>
                      <a:pt x="120" y="42"/>
                    </a:moveTo>
                    <a:cubicBezTo>
                      <a:pt x="120" y="35"/>
                      <a:pt x="121" y="24"/>
                      <a:pt x="121" y="26"/>
                    </a:cubicBezTo>
                    <a:cubicBezTo>
                      <a:pt x="121" y="26"/>
                      <a:pt x="121" y="26"/>
                      <a:pt x="121" y="26"/>
                    </a:cubicBezTo>
                    <a:cubicBezTo>
                      <a:pt x="120" y="26"/>
                      <a:pt x="120" y="26"/>
                      <a:pt x="120" y="26"/>
                    </a:cubicBezTo>
                    <a:cubicBezTo>
                      <a:pt x="118" y="24"/>
                      <a:pt x="118" y="24"/>
                      <a:pt x="118" y="24"/>
                    </a:cubicBezTo>
                    <a:cubicBezTo>
                      <a:pt x="114" y="21"/>
                      <a:pt x="114" y="21"/>
                      <a:pt x="114" y="21"/>
                    </a:cubicBezTo>
                    <a:cubicBezTo>
                      <a:pt x="106" y="15"/>
                      <a:pt x="106" y="15"/>
                      <a:pt x="106" y="15"/>
                    </a:cubicBezTo>
                    <a:cubicBezTo>
                      <a:pt x="90" y="3"/>
                      <a:pt x="90" y="3"/>
                      <a:pt x="90" y="3"/>
                    </a:cubicBezTo>
                    <a:cubicBezTo>
                      <a:pt x="88" y="2"/>
                      <a:pt x="86" y="1"/>
                      <a:pt x="84" y="1"/>
                    </a:cubicBezTo>
                    <a:cubicBezTo>
                      <a:pt x="84" y="1"/>
                      <a:pt x="84" y="1"/>
                      <a:pt x="84" y="1"/>
                    </a:cubicBezTo>
                    <a:cubicBezTo>
                      <a:pt x="81" y="1"/>
                      <a:pt x="78" y="1"/>
                      <a:pt x="76" y="0"/>
                    </a:cubicBezTo>
                    <a:cubicBezTo>
                      <a:pt x="76" y="1"/>
                      <a:pt x="76" y="1"/>
                      <a:pt x="76" y="1"/>
                    </a:cubicBezTo>
                    <a:cubicBezTo>
                      <a:pt x="83" y="7"/>
                      <a:pt x="83" y="7"/>
                      <a:pt x="83" y="7"/>
                    </a:cubicBezTo>
                    <a:cubicBezTo>
                      <a:pt x="74" y="11"/>
                      <a:pt x="74" y="11"/>
                      <a:pt x="74" y="11"/>
                    </a:cubicBezTo>
                    <a:cubicBezTo>
                      <a:pt x="78" y="18"/>
                      <a:pt x="78" y="18"/>
                      <a:pt x="78" y="18"/>
                    </a:cubicBezTo>
                    <a:cubicBezTo>
                      <a:pt x="67" y="42"/>
                      <a:pt x="67" y="42"/>
                      <a:pt x="67" y="42"/>
                    </a:cubicBezTo>
                    <a:cubicBezTo>
                      <a:pt x="65" y="9"/>
                      <a:pt x="65" y="9"/>
                      <a:pt x="65" y="9"/>
                    </a:cubicBezTo>
                    <a:cubicBezTo>
                      <a:pt x="67" y="7"/>
                      <a:pt x="67" y="7"/>
                      <a:pt x="67" y="7"/>
                    </a:cubicBezTo>
                    <a:cubicBezTo>
                      <a:pt x="65" y="0"/>
                      <a:pt x="65" y="0"/>
                      <a:pt x="65" y="0"/>
                    </a:cubicBezTo>
                    <a:cubicBezTo>
                      <a:pt x="58" y="0"/>
                      <a:pt x="58" y="0"/>
                      <a:pt x="58" y="0"/>
                    </a:cubicBezTo>
                    <a:cubicBezTo>
                      <a:pt x="56" y="7"/>
                      <a:pt x="56" y="7"/>
                      <a:pt x="56" y="7"/>
                    </a:cubicBezTo>
                    <a:cubicBezTo>
                      <a:pt x="58" y="9"/>
                      <a:pt x="58" y="9"/>
                      <a:pt x="58" y="9"/>
                    </a:cubicBezTo>
                    <a:cubicBezTo>
                      <a:pt x="56" y="42"/>
                      <a:pt x="56" y="42"/>
                      <a:pt x="56" y="42"/>
                    </a:cubicBezTo>
                    <a:cubicBezTo>
                      <a:pt x="45" y="18"/>
                      <a:pt x="45" y="18"/>
                      <a:pt x="45" y="18"/>
                    </a:cubicBezTo>
                    <a:cubicBezTo>
                      <a:pt x="49" y="11"/>
                      <a:pt x="49" y="11"/>
                      <a:pt x="49" y="11"/>
                    </a:cubicBezTo>
                    <a:cubicBezTo>
                      <a:pt x="40" y="7"/>
                      <a:pt x="40" y="7"/>
                      <a:pt x="40" y="7"/>
                    </a:cubicBezTo>
                    <a:cubicBezTo>
                      <a:pt x="47" y="1"/>
                      <a:pt x="47" y="1"/>
                      <a:pt x="47" y="1"/>
                    </a:cubicBezTo>
                    <a:cubicBezTo>
                      <a:pt x="47" y="0"/>
                      <a:pt x="47" y="0"/>
                      <a:pt x="47" y="0"/>
                    </a:cubicBezTo>
                    <a:cubicBezTo>
                      <a:pt x="45" y="1"/>
                      <a:pt x="42" y="1"/>
                      <a:pt x="39" y="1"/>
                    </a:cubicBezTo>
                    <a:cubicBezTo>
                      <a:pt x="39" y="1"/>
                      <a:pt x="39" y="1"/>
                      <a:pt x="38" y="1"/>
                    </a:cubicBezTo>
                    <a:cubicBezTo>
                      <a:pt x="36" y="2"/>
                      <a:pt x="33" y="3"/>
                      <a:pt x="31" y="5"/>
                    </a:cubicBezTo>
                    <a:cubicBezTo>
                      <a:pt x="3" y="35"/>
                      <a:pt x="3" y="35"/>
                      <a:pt x="3" y="35"/>
                    </a:cubicBezTo>
                    <a:cubicBezTo>
                      <a:pt x="3" y="36"/>
                      <a:pt x="3" y="36"/>
                      <a:pt x="3" y="36"/>
                    </a:cubicBezTo>
                    <a:cubicBezTo>
                      <a:pt x="3" y="36"/>
                      <a:pt x="3" y="36"/>
                      <a:pt x="3" y="36"/>
                    </a:cubicBezTo>
                    <a:cubicBezTo>
                      <a:pt x="0" y="60"/>
                      <a:pt x="2" y="42"/>
                      <a:pt x="1" y="48"/>
                    </a:cubicBezTo>
                    <a:cubicBezTo>
                      <a:pt x="1" y="48"/>
                      <a:pt x="1" y="48"/>
                      <a:pt x="1" y="48"/>
                    </a:cubicBezTo>
                    <a:cubicBezTo>
                      <a:pt x="1" y="48"/>
                      <a:pt x="1" y="48"/>
                      <a:pt x="1" y="48"/>
                    </a:cubicBezTo>
                    <a:cubicBezTo>
                      <a:pt x="2" y="48"/>
                      <a:pt x="2" y="48"/>
                      <a:pt x="2" y="48"/>
                    </a:cubicBezTo>
                    <a:cubicBezTo>
                      <a:pt x="2" y="49"/>
                      <a:pt x="2" y="49"/>
                      <a:pt x="2" y="49"/>
                    </a:cubicBezTo>
                    <a:cubicBezTo>
                      <a:pt x="2" y="50"/>
                      <a:pt x="2" y="50"/>
                      <a:pt x="2" y="50"/>
                    </a:cubicBezTo>
                    <a:cubicBezTo>
                      <a:pt x="4" y="52"/>
                      <a:pt x="4" y="52"/>
                      <a:pt x="4" y="52"/>
                    </a:cubicBezTo>
                    <a:cubicBezTo>
                      <a:pt x="6" y="57"/>
                      <a:pt x="6" y="57"/>
                      <a:pt x="6" y="57"/>
                    </a:cubicBezTo>
                    <a:cubicBezTo>
                      <a:pt x="11" y="66"/>
                      <a:pt x="11" y="66"/>
                      <a:pt x="11" y="66"/>
                    </a:cubicBezTo>
                    <a:cubicBezTo>
                      <a:pt x="20" y="85"/>
                      <a:pt x="20" y="85"/>
                      <a:pt x="20" y="85"/>
                    </a:cubicBezTo>
                    <a:cubicBezTo>
                      <a:pt x="24" y="82"/>
                      <a:pt x="29" y="80"/>
                      <a:pt x="33" y="78"/>
                    </a:cubicBezTo>
                    <a:cubicBezTo>
                      <a:pt x="33" y="82"/>
                      <a:pt x="33" y="86"/>
                      <a:pt x="33" y="90"/>
                    </a:cubicBezTo>
                    <a:cubicBezTo>
                      <a:pt x="33" y="90"/>
                      <a:pt x="33" y="90"/>
                      <a:pt x="33" y="90"/>
                    </a:cubicBezTo>
                    <a:cubicBezTo>
                      <a:pt x="33" y="90"/>
                      <a:pt x="34" y="90"/>
                      <a:pt x="35" y="90"/>
                    </a:cubicBezTo>
                    <a:cubicBezTo>
                      <a:pt x="37" y="171"/>
                      <a:pt x="37" y="171"/>
                      <a:pt x="37" y="171"/>
                    </a:cubicBezTo>
                    <a:cubicBezTo>
                      <a:pt x="60" y="171"/>
                      <a:pt x="60" y="171"/>
                      <a:pt x="60" y="171"/>
                    </a:cubicBezTo>
                    <a:cubicBezTo>
                      <a:pt x="61" y="161"/>
                      <a:pt x="61" y="148"/>
                      <a:pt x="61" y="134"/>
                    </a:cubicBezTo>
                    <a:cubicBezTo>
                      <a:pt x="58" y="127"/>
                      <a:pt x="56" y="118"/>
                      <a:pt x="56" y="110"/>
                    </a:cubicBezTo>
                    <a:cubicBezTo>
                      <a:pt x="56" y="74"/>
                      <a:pt x="84" y="44"/>
                      <a:pt x="120" y="42"/>
                    </a:cubicBezTo>
                    <a:close/>
                    <a:moveTo>
                      <a:pt x="89" y="33"/>
                    </a:moveTo>
                    <a:cubicBezTo>
                      <a:pt x="89" y="31"/>
                      <a:pt x="89" y="29"/>
                      <a:pt x="89" y="27"/>
                    </a:cubicBezTo>
                    <a:cubicBezTo>
                      <a:pt x="93" y="31"/>
                      <a:pt x="93" y="31"/>
                      <a:pt x="93" y="31"/>
                    </a:cubicBezTo>
                    <a:cubicBezTo>
                      <a:pt x="96" y="33"/>
                      <a:pt x="96" y="33"/>
                      <a:pt x="96" y="33"/>
                    </a:cubicBezTo>
                    <a:cubicBezTo>
                      <a:pt x="75" y="45"/>
                      <a:pt x="75" y="45"/>
                      <a:pt x="75" y="45"/>
                    </a:cubicBezTo>
                    <a:cubicBezTo>
                      <a:pt x="74" y="42"/>
                      <a:pt x="74" y="42"/>
                      <a:pt x="74" y="42"/>
                    </a:cubicBezTo>
                    <a:lnTo>
                      <a:pt x="89" y="33"/>
                    </a:lnTo>
                    <a:close/>
                    <a:moveTo>
                      <a:pt x="33" y="60"/>
                    </a:moveTo>
                    <a:cubicBezTo>
                      <a:pt x="30" y="55"/>
                      <a:pt x="30" y="55"/>
                      <a:pt x="30" y="55"/>
                    </a:cubicBezTo>
                    <a:cubicBezTo>
                      <a:pt x="25" y="46"/>
                      <a:pt x="25" y="46"/>
                      <a:pt x="25" y="46"/>
                    </a:cubicBezTo>
                    <a:cubicBezTo>
                      <a:pt x="24" y="44"/>
                      <a:pt x="24" y="44"/>
                      <a:pt x="24" y="44"/>
                    </a:cubicBezTo>
                    <a:cubicBezTo>
                      <a:pt x="34" y="31"/>
                      <a:pt x="34" y="31"/>
                      <a:pt x="34" y="31"/>
                    </a:cubicBezTo>
                    <a:cubicBezTo>
                      <a:pt x="34" y="41"/>
                      <a:pt x="33" y="50"/>
                      <a:pt x="33" y="6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5" name="Freeform 304"/>
              <p:cNvSpPr/>
              <p:nvPr/>
            </p:nvSpPr>
            <p:spPr bwMode="auto">
              <a:xfrm>
                <a:off x="2897909" y="4668827"/>
                <a:ext cx="60720" cy="74816"/>
              </a:xfrm>
              <a:custGeom>
                <a:avLst/>
                <a:gdLst>
                  <a:gd name="T0" fmla="*/ 0 w 24"/>
                  <a:gd name="T1" fmla="*/ 0 h 29"/>
                  <a:gd name="T2" fmla="*/ 1 w 24"/>
                  <a:gd name="T3" fmla="*/ 29 h 29"/>
                  <a:gd name="T4" fmla="*/ 24 w 24"/>
                  <a:gd name="T5" fmla="*/ 29 h 29"/>
                  <a:gd name="T6" fmla="*/ 24 w 24"/>
                  <a:gd name="T7" fmla="*/ 26 h 29"/>
                  <a:gd name="T8" fmla="*/ 0 w 24"/>
                  <a:gd name="T9" fmla="*/ 0 h 29"/>
                </a:gdLst>
                <a:ahLst/>
                <a:cxnLst>
                  <a:cxn ang="0">
                    <a:pos x="T0" y="T1"/>
                  </a:cxn>
                  <a:cxn ang="0">
                    <a:pos x="T2" y="T3"/>
                  </a:cxn>
                  <a:cxn ang="0">
                    <a:pos x="T4" y="T5"/>
                  </a:cxn>
                  <a:cxn ang="0">
                    <a:pos x="T6" y="T7"/>
                  </a:cxn>
                  <a:cxn ang="0">
                    <a:pos x="T8" y="T9"/>
                  </a:cxn>
                </a:cxnLst>
                <a:rect l="0" t="0" r="r" b="b"/>
                <a:pathLst>
                  <a:path w="24" h="29">
                    <a:moveTo>
                      <a:pt x="0" y="0"/>
                    </a:moveTo>
                    <a:cubicBezTo>
                      <a:pt x="1" y="29"/>
                      <a:pt x="1" y="29"/>
                      <a:pt x="1" y="29"/>
                    </a:cubicBezTo>
                    <a:cubicBezTo>
                      <a:pt x="24" y="29"/>
                      <a:pt x="24" y="29"/>
                      <a:pt x="24" y="29"/>
                    </a:cubicBezTo>
                    <a:cubicBezTo>
                      <a:pt x="24" y="28"/>
                      <a:pt x="24" y="27"/>
                      <a:pt x="24" y="26"/>
                    </a:cubicBezTo>
                    <a:cubicBezTo>
                      <a:pt x="14" y="19"/>
                      <a:pt x="6" y="11"/>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6" name="Freeform 305"/>
              <p:cNvSpPr/>
              <p:nvPr/>
            </p:nvSpPr>
            <p:spPr bwMode="auto">
              <a:xfrm>
                <a:off x="3035614" y="4422694"/>
                <a:ext cx="54214" cy="41203"/>
              </a:xfrm>
              <a:custGeom>
                <a:avLst/>
                <a:gdLst>
                  <a:gd name="T0" fmla="*/ 43 w 50"/>
                  <a:gd name="T1" fmla="*/ 0 h 38"/>
                  <a:gd name="T2" fmla="*/ 36 w 50"/>
                  <a:gd name="T3" fmla="*/ 0 h 38"/>
                  <a:gd name="T4" fmla="*/ 14 w 50"/>
                  <a:gd name="T5" fmla="*/ 0 h 38"/>
                  <a:gd name="T6" fmla="*/ 7 w 50"/>
                  <a:gd name="T7" fmla="*/ 0 h 38"/>
                  <a:gd name="T8" fmla="*/ 0 w 50"/>
                  <a:gd name="T9" fmla="*/ 38 h 38"/>
                  <a:gd name="T10" fmla="*/ 14 w 50"/>
                  <a:gd name="T11" fmla="*/ 38 h 38"/>
                  <a:gd name="T12" fmla="*/ 36 w 50"/>
                  <a:gd name="T13" fmla="*/ 38 h 38"/>
                  <a:gd name="T14" fmla="*/ 50 w 50"/>
                  <a:gd name="T15" fmla="*/ 38 h 38"/>
                  <a:gd name="T16" fmla="*/ 43 w 50"/>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38">
                    <a:moveTo>
                      <a:pt x="43" y="0"/>
                    </a:moveTo>
                    <a:lnTo>
                      <a:pt x="36" y="0"/>
                    </a:lnTo>
                    <a:lnTo>
                      <a:pt x="14" y="0"/>
                    </a:lnTo>
                    <a:lnTo>
                      <a:pt x="7" y="0"/>
                    </a:lnTo>
                    <a:lnTo>
                      <a:pt x="0" y="38"/>
                    </a:lnTo>
                    <a:lnTo>
                      <a:pt x="14" y="38"/>
                    </a:lnTo>
                    <a:lnTo>
                      <a:pt x="36" y="38"/>
                    </a:lnTo>
                    <a:lnTo>
                      <a:pt x="50" y="38"/>
                    </a:lnTo>
                    <a:lnTo>
                      <a:pt x="4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7" name="Freeform 306"/>
              <p:cNvSpPr/>
              <p:nvPr/>
            </p:nvSpPr>
            <p:spPr bwMode="auto">
              <a:xfrm>
                <a:off x="2964051" y="4430285"/>
                <a:ext cx="61805" cy="59636"/>
              </a:xfrm>
              <a:custGeom>
                <a:avLst/>
                <a:gdLst>
                  <a:gd name="T0" fmla="*/ 33 w 57"/>
                  <a:gd name="T1" fmla="*/ 0 h 55"/>
                  <a:gd name="T2" fmla="*/ 26 w 57"/>
                  <a:gd name="T3" fmla="*/ 5 h 55"/>
                  <a:gd name="T4" fmla="*/ 7 w 57"/>
                  <a:gd name="T5" fmla="*/ 14 h 55"/>
                  <a:gd name="T6" fmla="*/ 0 w 57"/>
                  <a:gd name="T7" fmla="*/ 19 h 55"/>
                  <a:gd name="T8" fmla="*/ 14 w 57"/>
                  <a:gd name="T9" fmla="*/ 55 h 55"/>
                  <a:gd name="T10" fmla="*/ 28 w 57"/>
                  <a:gd name="T11" fmla="*/ 47 h 55"/>
                  <a:gd name="T12" fmla="*/ 45 w 57"/>
                  <a:gd name="T13" fmla="*/ 38 h 55"/>
                  <a:gd name="T14" fmla="*/ 57 w 57"/>
                  <a:gd name="T15" fmla="*/ 31 h 55"/>
                  <a:gd name="T16" fmla="*/ 33 w 57"/>
                  <a:gd name="T17" fmla="*/ 0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33" y="0"/>
                    </a:moveTo>
                    <a:lnTo>
                      <a:pt x="26" y="5"/>
                    </a:lnTo>
                    <a:lnTo>
                      <a:pt x="7" y="14"/>
                    </a:lnTo>
                    <a:lnTo>
                      <a:pt x="0" y="19"/>
                    </a:lnTo>
                    <a:lnTo>
                      <a:pt x="14" y="55"/>
                    </a:lnTo>
                    <a:lnTo>
                      <a:pt x="28" y="47"/>
                    </a:lnTo>
                    <a:lnTo>
                      <a:pt x="45" y="38"/>
                    </a:lnTo>
                    <a:lnTo>
                      <a:pt x="57" y="31"/>
                    </a:lnTo>
                    <a:lnTo>
                      <a:pt x="33"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8" name="Freeform 307"/>
              <p:cNvSpPr/>
              <p:nvPr/>
            </p:nvSpPr>
            <p:spPr bwMode="auto">
              <a:xfrm>
                <a:off x="2909837" y="4479077"/>
                <a:ext cx="61805" cy="61805"/>
              </a:xfrm>
              <a:custGeom>
                <a:avLst/>
                <a:gdLst>
                  <a:gd name="T0" fmla="*/ 19 w 57"/>
                  <a:gd name="T1" fmla="*/ 0 h 57"/>
                  <a:gd name="T2" fmla="*/ 15 w 57"/>
                  <a:gd name="T3" fmla="*/ 7 h 57"/>
                  <a:gd name="T4" fmla="*/ 5 w 57"/>
                  <a:gd name="T5" fmla="*/ 26 h 57"/>
                  <a:gd name="T6" fmla="*/ 0 w 57"/>
                  <a:gd name="T7" fmla="*/ 33 h 57"/>
                  <a:gd name="T8" fmla="*/ 31 w 57"/>
                  <a:gd name="T9" fmla="*/ 57 h 57"/>
                  <a:gd name="T10" fmla="*/ 38 w 57"/>
                  <a:gd name="T11" fmla="*/ 45 h 57"/>
                  <a:gd name="T12" fmla="*/ 50 w 57"/>
                  <a:gd name="T13" fmla="*/ 26 h 57"/>
                  <a:gd name="T14" fmla="*/ 57 w 57"/>
                  <a:gd name="T15" fmla="*/ 14 h 57"/>
                  <a:gd name="T16" fmla="*/ 19 w 57"/>
                  <a:gd name="T17" fmla="*/ 0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7">
                    <a:moveTo>
                      <a:pt x="19" y="0"/>
                    </a:moveTo>
                    <a:lnTo>
                      <a:pt x="15" y="7"/>
                    </a:lnTo>
                    <a:lnTo>
                      <a:pt x="5" y="26"/>
                    </a:lnTo>
                    <a:lnTo>
                      <a:pt x="0" y="33"/>
                    </a:lnTo>
                    <a:lnTo>
                      <a:pt x="31" y="57"/>
                    </a:lnTo>
                    <a:lnTo>
                      <a:pt x="38" y="45"/>
                    </a:lnTo>
                    <a:lnTo>
                      <a:pt x="50" y="26"/>
                    </a:lnTo>
                    <a:lnTo>
                      <a:pt x="57" y="14"/>
                    </a:lnTo>
                    <a:lnTo>
                      <a:pt x="1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29" name="Freeform 308"/>
              <p:cNvSpPr/>
              <p:nvPr/>
            </p:nvSpPr>
            <p:spPr bwMode="auto">
              <a:xfrm>
                <a:off x="2897909" y="4550640"/>
                <a:ext cx="40119" cy="52046"/>
              </a:xfrm>
              <a:custGeom>
                <a:avLst/>
                <a:gdLst>
                  <a:gd name="T0" fmla="*/ 0 w 37"/>
                  <a:gd name="T1" fmla="*/ 5 h 48"/>
                  <a:gd name="T2" fmla="*/ 0 w 37"/>
                  <a:gd name="T3" fmla="*/ 14 h 48"/>
                  <a:gd name="T4" fmla="*/ 0 w 37"/>
                  <a:gd name="T5" fmla="*/ 33 h 48"/>
                  <a:gd name="T6" fmla="*/ 0 w 37"/>
                  <a:gd name="T7" fmla="*/ 43 h 48"/>
                  <a:gd name="T8" fmla="*/ 37 w 37"/>
                  <a:gd name="T9" fmla="*/ 48 h 48"/>
                  <a:gd name="T10" fmla="*/ 37 w 37"/>
                  <a:gd name="T11" fmla="*/ 33 h 48"/>
                  <a:gd name="T12" fmla="*/ 37 w 37"/>
                  <a:gd name="T13" fmla="*/ 14 h 48"/>
                  <a:gd name="T14" fmla="*/ 37 w 37"/>
                  <a:gd name="T15" fmla="*/ 0 h 48"/>
                  <a:gd name="T16" fmla="*/ 0 w 37"/>
                  <a:gd name="T17" fmla="*/ 5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37" h="48">
                    <a:moveTo>
                      <a:pt x="0" y="5"/>
                    </a:moveTo>
                    <a:lnTo>
                      <a:pt x="0" y="14"/>
                    </a:lnTo>
                    <a:lnTo>
                      <a:pt x="0" y="33"/>
                    </a:lnTo>
                    <a:lnTo>
                      <a:pt x="0" y="43"/>
                    </a:lnTo>
                    <a:lnTo>
                      <a:pt x="37" y="48"/>
                    </a:lnTo>
                    <a:lnTo>
                      <a:pt x="37" y="33"/>
                    </a:lnTo>
                    <a:lnTo>
                      <a:pt x="37" y="14"/>
                    </a:lnTo>
                    <a:lnTo>
                      <a:pt x="37" y="0"/>
                    </a:lnTo>
                    <a:lnTo>
                      <a:pt x="0" y="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0" name="Freeform 309"/>
              <p:cNvSpPr/>
              <p:nvPr/>
            </p:nvSpPr>
            <p:spPr bwMode="auto">
              <a:xfrm>
                <a:off x="2905500" y="4612444"/>
                <a:ext cx="58551" cy="61805"/>
              </a:xfrm>
              <a:custGeom>
                <a:avLst/>
                <a:gdLst>
                  <a:gd name="T0" fmla="*/ 0 w 54"/>
                  <a:gd name="T1" fmla="*/ 26 h 57"/>
                  <a:gd name="T2" fmla="*/ 4 w 54"/>
                  <a:gd name="T3" fmla="*/ 33 h 57"/>
                  <a:gd name="T4" fmla="*/ 14 w 54"/>
                  <a:gd name="T5" fmla="*/ 50 h 57"/>
                  <a:gd name="T6" fmla="*/ 19 w 54"/>
                  <a:gd name="T7" fmla="*/ 57 h 57"/>
                  <a:gd name="T8" fmla="*/ 54 w 54"/>
                  <a:gd name="T9" fmla="*/ 43 h 57"/>
                  <a:gd name="T10" fmla="*/ 47 w 54"/>
                  <a:gd name="T11" fmla="*/ 31 h 57"/>
                  <a:gd name="T12" fmla="*/ 37 w 54"/>
                  <a:gd name="T13" fmla="*/ 14 h 57"/>
                  <a:gd name="T14" fmla="*/ 30 w 54"/>
                  <a:gd name="T15" fmla="*/ 0 h 57"/>
                  <a:gd name="T16" fmla="*/ 0 w 54"/>
                  <a:gd name="T17" fmla="*/ 26 h 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7">
                    <a:moveTo>
                      <a:pt x="0" y="26"/>
                    </a:moveTo>
                    <a:lnTo>
                      <a:pt x="4" y="33"/>
                    </a:lnTo>
                    <a:lnTo>
                      <a:pt x="14" y="50"/>
                    </a:lnTo>
                    <a:lnTo>
                      <a:pt x="19" y="57"/>
                    </a:lnTo>
                    <a:lnTo>
                      <a:pt x="54" y="43"/>
                    </a:lnTo>
                    <a:lnTo>
                      <a:pt x="47" y="31"/>
                    </a:lnTo>
                    <a:lnTo>
                      <a:pt x="37" y="14"/>
                    </a:lnTo>
                    <a:lnTo>
                      <a:pt x="30" y="0"/>
                    </a:lnTo>
                    <a:lnTo>
                      <a:pt x="0" y="26"/>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1" name="Freeform 310"/>
              <p:cNvSpPr/>
              <p:nvPr/>
            </p:nvSpPr>
            <p:spPr bwMode="auto">
              <a:xfrm>
                <a:off x="2954292" y="4668827"/>
                <a:ext cx="60720" cy="58551"/>
              </a:xfrm>
              <a:custGeom>
                <a:avLst/>
                <a:gdLst>
                  <a:gd name="T0" fmla="*/ 0 w 56"/>
                  <a:gd name="T1" fmla="*/ 35 h 54"/>
                  <a:gd name="T2" fmla="*/ 7 w 56"/>
                  <a:gd name="T3" fmla="*/ 40 h 54"/>
                  <a:gd name="T4" fmla="*/ 26 w 56"/>
                  <a:gd name="T5" fmla="*/ 50 h 54"/>
                  <a:gd name="T6" fmla="*/ 30 w 56"/>
                  <a:gd name="T7" fmla="*/ 54 h 54"/>
                  <a:gd name="T8" fmla="*/ 56 w 56"/>
                  <a:gd name="T9" fmla="*/ 24 h 54"/>
                  <a:gd name="T10" fmla="*/ 45 w 56"/>
                  <a:gd name="T11" fmla="*/ 17 h 54"/>
                  <a:gd name="T12" fmla="*/ 26 w 56"/>
                  <a:gd name="T13" fmla="*/ 7 h 54"/>
                  <a:gd name="T14" fmla="*/ 14 w 56"/>
                  <a:gd name="T15" fmla="*/ 0 h 54"/>
                  <a:gd name="T16" fmla="*/ 0 w 56"/>
                  <a:gd name="T17" fmla="*/ 35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0" y="35"/>
                    </a:moveTo>
                    <a:lnTo>
                      <a:pt x="7" y="40"/>
                    </a:lnTo>
                    <a:lnTo>
                      <a:pt x="26" y="50"/>
                    </a:lnTo>
                    <a:lnTo>
                      <a:pt x="30" y="54"/>
                    </a:lnTo>
                    <a:lnTo>
                      <a:pt x="56" y="24"/>
                    </a:lnTo>
                    <a:lnTo>
                      <a:pt x="45" y="17"/>
                    </a:lnTo>
                    <a:lnTo>
                      <a:pt x="26" y="7"/>
                    </a:lnTo>
                    <a:lnTo>
                      <a:pt x="14" y="0"/>
                    </a:lnTo>
                    <a:lnTo>
                      <a:pt x="0" y="3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2" name="Freeform 311"/>
              <p:cNvSpPr/>
              <p:nvPr/>
            </p:nvSpPr>
            <p:spPr bwMode="auto">
              <a:xfrm>
                <a:off x="3022602" y="4699187"/>
                <a:ext cx="54214" cy="44456"/>
              </a:xfrm>
              <a:custGeom>
                <a:avLst/>
                <a:gdLst>
                  <a:gd name="T0" fmla="*/ 8 w 50"/>
                  <a:gd name="T1" fmla="*/ 41 h 41"/>
                  <a:gd name="T2" fmla="*/ 15 w 50"/>
                  <a:gd name="T3" fmla="*/ 41 h 41"/>
                  <a:gd name="T4" fmla="*/ 36 w 50"/>
                  <a:gd name="T5" fmla="*/ 41 h 41"/>
                  <a:gd name="T6" fmla="*/ 43 w 50"/>
                  <a:gd name="T7" fmla="*/ 41 h 41"/>
                  <a:gd name="T8" fmla="*/ 50 w 50"/>
                  <a:gd name="T9" fmla="*/ 0 h 41"/>
                  <a:gd name="T10" fmla="*/ 36 w 50"/>
                  <a:gd name="T11" fmla="*/ 0 h 41"/>
                  <a:gd name="T12" fmla="*/ 15 w 50"/>
                  <a:gd name="T13" fmla="*/ 0 h 41"/>
                  <a:gd name="T14" fmla="*/ 0 w 50"/>
                  <a:gd name="T15" fmla="*/ 0 h 41"/>
                  <a:gd name="T16" fmla="*/ 8 w 50"/>
                  <a:gd name="T17" fmla="*/ 41 h 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0" h="41">
                    <a:moveTo>
                      <a:pt x="8" y="41"/>
                    </a:moveTo>
                    <a:lnTo>
                      <a:pt x="15" y="41"/>
                    </a:lnTo>
                    <a:lnTo>
                      <a:pt x="36" y="41"/>
                    </a:lnTo>
                    <a:lnTo>
                      <a:pt x="43" y="41"/>
                    </a:lnTo>
                    <a:lnTo>
                      <a:pt x="50" y="0"/>
                    </a:lnTo>
                    <a:lnTo>
                      <a:pt x="36" y="0"/>
                    </a:lnTo>
                    <a:lnTo>
                      <a:pt x="15" y="0"/>
                    </a:lnTo>
                    <a:lnTo>
                      <a:pt x="0" y="0"/>
                    </a:lnTo>
                    <a:lnTo>
                      <a:pt x="8" y="4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3" name="Freeform 312"/>
              <p:cNvSpPr/>
              <p:nvPr/>
            </p:nvSpPr>
            <p:spPr bwMode="auto">
              <a:xfrm>
                <a:off x="3087659" y="4674248"/>
                <a:ext cx="60720" cy="58551"/>
              </a:xfrm>
              <a:custGeom>
                <a:avLst/>
                <a:gdLst>
                  <a:gd name="T0" fmla="*/ 26 w 56"/>
                  <a:gd name="T1" fmla="*/ 54 h 54"/>
                  <a:gd name="T2" fmla="*/ 30 w 56"/>
                  <a:gd name="T3" fmla="*/ 52 h 54"/>
                  <a:gd name="T4" fmla="*/ 49 w 56"/>
                  <a:gd name="T5" fmla="*/ 40 h 54"/>
                  <a:gd name="T6" fmla="*/ 56 w 56"/>
                  <a:gd name="T7" fmla="*/ 38 h 54"/>
                  <a:gd name="T8" fmla="*/ 42 w 56"/>
                  <a:gd name="T9" fmla="*/ 0 h 54"/>
                  <a:gd name="T10" fmla="*/ 30 w 56"/>
                  <a:gd name="T11" fmla="*/ 7 h 54"/>
                  <a:gd name="T12" fmla="*/ 11 w 56"/>
                  <a:gd name="T13" fmla="*/ 19 h 54"/>
                  <a:gd name="T14" fmla="*/ 0 w 56"/>
                  <a:gd name="T15" fmla="*/ 26 h 54"/>
                  <a:gd name="T16" fmla="*/ 26 w 56"/>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6" h="54">
                    <a:moveTo>
                      <a:pt x="26" y="54"/>
                    </a:moveTo>
                    <a:lnTo>
                      <a:pt x="30" y="52"/>
                    </a:lnTo>
                    <a:lnTo>
                      <a:pt x="49" y="40"/>
                    </a:lnTo>
                    <a:lnTo>
                      <a:pt x="56" y="38"/>
                    </a:lnTo>
                    <a:lnTo>
                      <a:pt x="42" y="0"/>
                    </a:lnTo>
                    <a:lnTo>
                      <a:pt x="30" y="7"/>
                    </a:lnTo>
                    <a:lnTo>
                      <a:pt x="11" y="19"/>
                    </a:lnTo>
                    <a:lnTo>
                      <a:pt x="0" y="26"/>
                    </a:lnTo>
                    <a:lnTo>
                      <a:pt x="26"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4" name="Freeform 313"/>
              <p:cNvSpPr/>
              <p:nvPr/>
            </p:nvSpPr>
            <p:spPr bwMode="auto">
              <a:xfrm>
                <a:off x="3144042" y="4625456"/>
                <a:ext cx="58551" cy="58551"/>
              </a:xfrm>
              <a:custGeom>
                <a:avLst/>
                <a:gdLst>
                  <a:gd name="T0" fmla="*/ 35 w 54"/>
                  <a:gd name="T1" fmla="*/ 54 h 54"/>
                  <a:gd name="T2" fmla="*/ 40 w 54"/>
                  <a:gd name="T3" fmla="*/ 47 h 54"/>
                  <a:gd name="T4" fmla="*/ 49 w 54"/>
                  <a:gd name="T5" fmla="*/ 31 h 54"/>
                  <a:gd name="T6" fmla="*/ 54 w 54"/>
                  <a:gd name="T7" fmla="*/ 23 h 54"/>
                  <a:gd name="T8" fmla="*/ 23 w 54"/>
                  <a:gd name="T9" fmla="*/ 0 h 54"/>
                  <a:gd name="T10" fmla="*/ 16 w 54"/>
                  <a:gd name="T11" fmla="*/ 12 h 54"/>
                  <a:gd name="T12" fmla="*/ 7 w 54"/>
                  <a:gd name="T13" fmla="*/ 28 h 54"/>
                  <a:gd name="T14" fmla="*/ 0 w 54"/>
                  <a:gd name="T15" fmla="*/ 40 h 54"/>
                  <a:gd name="T16" fmla="*/ 35 w 54"/>
                  <a:gd name="T17" fmla="*/ 54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4" h="54">
                    <a:moveTo>
                      <a:pt x="35" y="54"/>
                    </a:moveTo>
                    <a:lnTo>
                      <a:pt x="40" y="47"/>
                    </a:lnTo>
                    <a:lnTo>
                      <a:pt x="49" y="31"/>
                    </a:lnTo>
                    <a:lnTo>
                      <a:pt x="54" y="23"/>
                    </a:lnTo>
                    <a:lnTo>
                      <a:pt x="23" y="0"/>
                    </a:lnTo>
                    <a:lnTo>
                      <a:pt x="16" y="12"/>
                    </a:lnTo>
                    <a:lnTo>
                      <a:pt x="7" y="28"/>
                    </a:lnTo>
                    <a:lnTo>
                      <a:pt x="0" y="40"/>
                    </a:lnTo>
                    <a:lnTo>
                      <a:pt x="35" y="5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5" name="Freeform 314"/>
              <p:cNvSpPr/>
              <p:nvPr/>
            </p:nvSpPr>
            <p:spPr bwMode="auto">
              <a:xfrm>
                <a:off x="3174402" y="4563651"/>
                <a:ext cx="43371" cy="50962"/>
              </a:xfrm>
              <a:custGeom>
                <a:avLst/>
                <a:gdLst>
                  <a:gd name="T0" fmla="*/ 40 w 40"/>
                  <a:gd name="T1" fmla="*/ 43 h 47"/>
                  <a:gd name="T2" fmla="*/ 40 w 40"/>
                  <a:gd name="T3" fmla="*/ 33 h 47"/>
                  <a:gd name="T4" fmla="*/ 40 w 40"/>
                  <a:gd name="T5" fmla="*/ 14 h 47"/>
                  <a:gd name="T6" fmla="*/ 40 w 40"/>
                  <a:gd name="T7" fmla="*/ 5 h 47"/>
                  <a:gd name="T8" fmla="*/ 0 w 40"/>
                  <a:gd name="T9" fmla="*/ 0 h 47"/>
                  <a:gd name="T10" fmla="*/ 0 w 40"/>
                  <a:gd name="T11" fmla="*/ 14 h 47"/>
                  <a:gd name="T12" fmla="*/ 0 w 40"/>
                  <a:gd name="T13" fmla="*/ 33 h 47"/>
                  <a:gd name="T14" fmla="*/ 0 w 40"/>
                  <a:gd name="T15" fmla="*/ 47 h 47"/>
                  <a:gd name="T16" fmla="*/ 40 w 40"/>
                  <a:gd name="T17" fmla="*/ 43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47">
                    <a:moveTo>
                      <a:pt x="40" y="43"/>
                    </a:moveTo>
                    <a:lnTo>
                      <a:pt x="40" y="33"/>
                    </a:lnTo>
                    <a:lnTo>
                      <a:pt x="40" y="14"/>
                    </a:lnTo>
                    <a:lnTo>
                      <a:pt x="40" y="5"/>
                    </a:lnTo>
                    <a:lnTo>
                      <a:pt x="0" y="0"/>
                    </a:lnTo>
                    <a:lnTo>
                      <a:pt x="0" y="14"/>
                    </a:lnTo>
                    <a:lnTo>
                      <a:pt x="0" y="33"/>
                    </a:lnTo>
                    <a:lnTo>
                      <a:pt x="0" y="47"/>
                    </a:lnTo>
                    <a:lnTo>
                      <a:pt x="40" y="4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6" name="Freeform 315"/>
              <p:cNvSpPr/>
              <p:nvPr/>
            </p:nvSpPr>
            <p:spPr bwMode="auto">
              <a:xfrm>
                <a:off x="3148379" y="4492088"/>
                <a:ext cx="59636" cy="58551"/>
              </a:xfrm>
              <a:custGeom>
                <a:avLst/>
                <a:gdLst>
                  <a:gd name="T0" fmla="*/ 55 w 55"/>
                  <a:gd name="T1" fmla="*/ 31 h 54"/>
                  <a:gd name="T2" fmla="*/ 52 w 55"/>
                  <a:gd name="T3" fmla="*/ 24 h 54"/>
                  <a:gd name="T4" fmla="*/ 40 w 55"/>
                  <a:gd name="T5" fmla="*/ 7 h 54"/>
                  <a:gd name="T6" fmla="*/ 38 w 55"/>
                  <a:gd name="T7" fmla="*/ 0 h 54"/>
                  <a:gd name="T8" fmla="*/ 0 w 55"/>
                  <a:gd name="T9" fmla="*/ 14 h 54"/>
                  <a:gd name="T10" fmla="*/ 7 w 55"/>
                  <a:gd name="T11" fmla="*/ 26 h 54"/>
                  <a:gd name="T12" fmla="*/ 17 w 55"/>
                  <a:gd name="T13" fmla="*/ 42 h 54"/>
                  <a:gd name="T14" fmla="*/ 24 w 55"/>
                  <a:gd name="T15" fmla="*/ 54 h 54"/>
                  <a:gd name="T16" fmla="*/ 55 w 55"/>
                  <a:gd name="T17" fmla="*/ 31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5" h="54">
                    <a:moveTo>
                      <a:pt x="55" y="31"/>
                    </a:moveTo>
                    <a:lnTo>
                      <a:pt x="52" y="24"/>
                    </a:lnTo>
                    <a:lnTo>
                      <a:pt x="40" y="7"/>
                    </a:lnTo>
                    <a:lnTo>
                      <a:pt x="38" y="0"/>
                    </a:lnTo>
                    <a:lnTo>
                      <a:pt x="0" y="14"/>
                    </a:lnTo>
                    <a:lnTo>
                      <a:pt x="7" y="26"/>
                    </a:lnTo>
                    <a:lnTo>
                      <a:pt x="17" y="42"/>
                    </a:lnTo>
                    <a:lnTo>
                      <a:pt x="24" y="54"/>
                    </a:lnTo>
                    <a:lnTo>
                      <a:pt x="55"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7" name="Freeform 316"/>
              <p:cNvSpPr/>
              <p:nvPr/>
            </p:nvSpPr>
            <p:spPr bwMode="auto">
              <a:xfrm>
                <a:off x="3097418" y="4437874"/>
                <a:ext cx="61805" cy="59636"/>
              </a:xfrm>
              <a:custGeom>
                <a:avLst/>
                <a:gdLst>
                  <a:gd name="T0" fmla="*/ 57 w 57"/>
                  <a:gd name="T1" fmla="*/ 17 h 55"/>
                  <a:gd name="T2" fmla="*/ 50 w 57"/>
                  <a:gd name="T3" fmla="*/ 14 h 55"/>
                  <a:gd name="T4" fmla="*/ 33 w 57"/>
                  <a:gd name="T5" fmla="*/ 3 h 55"/>
                  <a:gd name="T6" fmla="*/ 26 w 57"/>
                  <a:gd name="T7" fmla="*/ 0 h 55"/>
                  <a:gd name="T8" fmla="*/ 0 w 57"/>
                  <a:gd name="T9" fmla="*/ 31 h 55"/>
                  <a:gd name="T10" fmla="*/ 14 w 57"/>
                  <a:gd name="T11" fmla="*/ 38 h 55"/>
                  <a:gd name="T12" fmla="*/ 31 w 57"/>
                  <a:gd name="T13" fmla="*/ 48 h 55"/>
                  <a:gd name="T14" fmla="*/ 43 w 57"/>
                  <a:gd name="T15" fmla="*/ 55 h 55"/>
                  <a:gd name="T16" fmla="*/ 57 w 57"/>
                  <a:gd name="T17" fmla="*/ 17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55">
                    <a:moveTo>
                      <a:pt x="57" y="17"/>
                    </a:moveTo>
                    <a:lnTo>
                      <a:pt x="50" y="14"/>
                    </a:lnTo>
                    <a:lnTo>
                      <a:pt x="33" y="3"/>
                    </a:lnTo>
                    <a:lnTo>
                      <a:pt x="26" y="0"/>
                    </a:lnTo>
                    <a:lnTo>
                      <a:pt x="0" y="31"/>
                    </a:lnTo>
                    <a:lnTo>
                      <a:pt x="14" y="38"/>
                    </a:lnTo>
                    <a:lnTo>
                      <a:pt x="31" y="48"/>
                    </a:lnTo>
                    <a:lnTo>
                      <a:pt x="43" y="55"/>
                    </a:lnTo>
                    <a:lnTo>
                      <a:pt x="57"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8" name="Freeform 317"/>
              <p:cNvSpPr>
                <a:spLocks noEditPoints="1"/>
              </p:cNvSpPr>
              <p:nvPr/>
            </p:nvSpPr>
            <p:spPr bwMode="auto">
              <a:xfrm>
                <a:off x="2926101" y="4448717"/>
                <a:ext cx="263481" cy="266734"/>
              </a:xfrm>
              <a:custGeom>
                <a:avLst/>
                <a:gdLst>
                  <a:gd name="T0" fmla="*/ 51 w 103"/>
                  <a:gd name="T1" fmla="*/ 104 h 104"/>
                  <a:gd name="T2" fmla="*/ 0 w 103"/>
                  <a:gd name="T3" fmla="*/ 52 h 104"/>
                  <a:gd name="T4" fmla="*/ 51 w 103"/>
                  <a:gd name="T5" fmla="*/ 0 h 104"/>
                  <a:gd name="T6" fmla="*/ 103 w 103"/>
                  <a:gd name="T7" fmla="*/ 52 h 104"/>
                  <a:gd name="T8" fmla="*/ 51 w 103"/>
                  <a:gd name="T9" fmla="*/ 104 h 104"/>
                  <a:gd name="T10" fmla="*/ 51 w 103"/>
                  <a:gd name="T11" fmla="*/ 16 h 104"/>
                  <a:gd name="T12" fmla="*/ 15 w 103"/>
                  <a:gd name="T13" fmla="*/ 52 h 104"/>
                  <a:gd name="T14" fmla="*/ 51 w 103"/>
                  <a:gd name="T15" fmla="*/ 89 h 104"/>
                  <a:gd name="T16" fmla="*/ 87 w 103"/>
                  <a:gd name="T17" fmla="*/ 52 h 104"/>
                  <a:gd name="T18" fmla="*/ 51 w 103"/>
                  <a:gd name="T19" fmla="*/ 16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03" h="104">
                    <a:moveTo>
                      <a:pt x="51" y="104"/>
                    </a:moveTo>
                    <a:cubicBezTo>
                      <a:pt x="23" y="104"/>
                      <a:pt x="0" y="81"/>
                      <a:pt x="0" y="52"/>
                    </a:cubicBezTo>
                    <a:cubicBezTo>
                      <a:pt x="0" y="24"/>
                      <a:pt x="23" y="0"/>
                      <a:pt x="51" y="0"/>
                    </a:cubicBezTo>
                    <a:cubicBezTo>
                      <a:pt x="80" y="0"/>
                      <a:pt x="103" y="24"/>
                      <a:pt x="103" y="52"/>
                    </a:cubicBezTo>
                    <a:cubicBezTo>
                      <a:pt x="103" y="81"/>
                      <a:pt x="80" y="104"/>
                      <a:pt x="51" y="104"/>
                    </a:cubicBezTo>
                    <a:close/>
                    <a:moveTo>
                      <a:pt x="51" y="16"/>
                    </a:moveTo>
                    <a:cubicBezTo>
                      <a:pt x="31" y="16"/>
                      <a:pt x="15" y="32"/>
                      <a:pt x="15" y="52"/>
                    </a:cubicBezTo>
                    <a:cubicBezTo>
                      <a:pt x="15" y="73"/>
                      <a:pt x="31" y="89"/>
                      <a:pt x="51" y="89"/>
                    </a:cubicBezTo>
                    <a:cubicBezTo>
                      <a:pt x="71" y="89"/>
                      <a:pt x="87" y="73"/>
                      <a:pt x="87" y="52"/>
                    </a:cubicBezTo>
                    <a:cubicBezTo>
                      <a:pt x="87" y="32"/>
                      <a:pt x="71" y="16"/>
                      <a:pt x="51" y="1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39" name="Oval 318"/>
              <p:cNvSpPr>
                <a:spLocks noChangeArrowheads="1"/>
              </p:cNvSpPr>
              <p:nvPr/>
            </p:nvSpPr>
            <p:spPr bwMode="auto">
              <a:xfrm>
                <a:off x="2999832" y="4525702"/>
                <a:ext cx="112766" cy="11276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grpSp>
      <p:grpSp>
        <p:nvGrpSpPr>
          <p:cNvPr id="42" name="组合 41"/>
          <p:cNvGrpSpPr/>
          <p:nvPr/>
        </p:nvGrpSpPr>
        <p:grpSpPr>
          <a:xfrm>
            <a:off x="6848921" y="2387539"/>
            <a:ext cx="661240" cy="661240"/>
            <a:chOff x="5136691" y="1609679"/>
            <a:chExt cx="495930" cy="495930"/>
          </a:xfrm>
        </p:grpSpPr>
        <p:grpSp>
          <p:nvGrpSpPr>
            <p:cNvPr id="43" name="组合 42"/>
            <p:cNvGrpSpPr/>
            <p:nvPr/>
          </p:nvGrpSpPr>
          <p:grpSpPr>
            <a:xfrm>
              <a:off x="5136691" y="1609679"/>
              <a:ext cx="495930" cy="495930"/>
              <a:chOff x="3092450" y="4083050"/>
              <a:chExt cx="800100" cy="800100"/>
            </a:xfrm>
          </p:grpSpPr>
          <p:sp>
            <p:nvSpPr>
              <p:cNvPr id="54" name="椭圆 53"/>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55" name="椭圆 54"/>
              <p:cNvSpPr/>
              <p:nvPr/>
            </p:nvSpPr>
            <p:spPr>
              <a:xfrm>
                <a:off x="3187082" y="4177682"/>
                <a:ext cx="610837" cy="610837"/>
              </a:xfrm>
              <a:prstGeom prst="ellipse">
                <a:avLst/>
              </a:prstGeom>
              <a:solidFill>
                <a:schemeClr val="accent2"/>
              </a:solidFill>
              <a:ln w="19050">
                <a:gradFill flip="none" rotWithShape="1">
                  <a:gsLst>
                    <a:gs pos="0">
                      <a:srgbClr val="DCDCDC"/>
                    </a:gs>
                    <a:gs pos="100000">
                      <a:schemeClr val="bg1"/>
                    </a:gs>
                  </a:gsLst>
                  <a:lin ang="2700000" scaled="1"/>
                  <a:tileRect/>
                </a:gradFill>
              </a:ln>
              <a:effectLst>
                <a:innerShdw dist="76200" dir="13500000">
                  <a:schemeClr val="accent2">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44" name="组合 43"/>
            <p:cNvGrpSpPr/>
            <p:nvPr/>
          </p:nvGrpSpPr>
          <p:grpSpPr>
            <a:xfrm>
              <a:off x="5283355" y="1787248"/>
              <a:ext cx="219920" cy="149813"/>
              <a:chOff x="4895160" y="4287159"/>
              <a:chExt cx="571418" cy="389258"/>
            </a:xfrm>
            <a:solidFill>
              <a:schemeClr val="bg1"/>
            </a:solidFill>
          </p:grpSpPr>
          <p:sp>
            <p:nvSpPr>
              <p:cNvPr id="45" name="Freeform 327"/>
              <p:cNvSpPr>
                <a:spLocks noEditPoints="1"/>
              </p:cNvSpPr>
              <p:nvPr/>
            </p:nvSpPr>
            <p:spPr bwMode="auto">
              <a:xfrm>
                <a:off x="4895160" y="4287159"/>
                <a:ext cx="438051" cy="389258"/>
              </a:xfrm>
              <a:custGeom>
                <a:avLst/>
                <a:gdLst>
                  <a:gd name="T0" fmla="*/ 166 w 171"/>
                  <a:gd name="T1" fmla="*/ 0 h 152"/>
                  <a:gd name="T2" fmla="*/ 5 w 171"/>
                  <a:gd name="T3" fmla="*/ 0 h 152"/>
                  <a:gd name="T4" fmla="*/ 0 w 171"/>
                  <a:gd name="T5" fmla="*/ 5 h 152"/>
                  <a:gd name="T6" fmla="*/ 0 w 171"/>
                  <a:gd name="T7" fmla="*/ 146 h 152"/>
                  <a:gd name="T8" fmla="*/ 5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5" y="0"/>
                      <a:pt x="5" y="0"/>
                      <a:pt x="5" y="0"/>
                    </a:cubicBezTo>
                    <a:cubicBezTo>
                      <a:pt x="2" y="0"/>
                      <a:pt x="0" y="2"/>
                      <a:pt x="0" y="5"/>
                    </a:cubicBezTo>
                    <a:cubicBezTo>
                      <a:pt x="0" y="146"/>
                      <a:pt x="0" y="146"/>
                      <a:pt x="0" y="146"/>
                    </a:cubicBezTo>
                    <a:cubicBezTo>
                      <a:pt x="0" y="149"/>
                      <a:pt x="2" y="152"/>
                      <a:pt x="5"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46" name="Rectangle 328"/>
              <p:cNvSpPr>
                <a:spLocks noChangeArrowheads="1"/>
              </p:cNvSpPr>
              <p:nvPr/>
            </p:nvSpPr>
            <p:spPr bwMode="auto">
              <a:xfrm>
                <a:off x="4953712" y="4417273"/>
                <a:ext cx="315527" cy="5963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47" name="Rectangle 329"/>
              <p:cNvSpPr>
                <a:spLocks noChangeArrowheads="1"/>
              </p:cNvSpPr>
              <p:nvPr/>
            </p:nvSpPr>
            <p:spPr bwMode="auto">
              <a:xfrm>
                <a:off x="4953712" y="4501847"/>
                <a:ext cx="99754" cy="105176"/>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48" name="Rectangle 330"/>
              <p:cNvSpPr>
                <a:spLocks noChangeArrowheads="1"/>
              </p:cNvSpPr>
              <p:nvPr/>
            </p:nvSpPr>
            <p:spPr bwMode="auto">
              <a:xfrm>
                <a:off x="5071899" y="4505100"/>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49" name="Rectangle 331"/>
              <p:cNvSpPr>
                <a:spLocks noChangeArrowheads="1"/>
              </p:cNvSpPr>
              <p:nvPr/>
            </p:nvSpPr>
            <p:spPr bwMode="auto">
              <a:xfrm>
                <a:off x="5071899" y="4548471"/>
                <a:ext cx="107344" cy="13011"/>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50" name="Rectangle 332"/>
              <p:cNvSpPr>
                <a:spLocks noChangeArrowheads="1"/>
              </p:cNvSpPr>
              <p:nvPr/>
            </p:nvSpPr>
            <p:spPr bwMode="auto">
              <a:xfrm>
                <a:off x="5071899" y="4589674"/>
                <a:ext cx="107344" cy="15180"/>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51" name="Freeform 333"/>
              <p:cNvSpPr/>
              <p:nvPr/>
            </p:nvSpPr>
            <p:spPr bwMode="auto">
              <a:xfrm>
                <a:off x="5225867" y="4569073"/>
                <a:ext cx="40119" cy="41203"/>
              </a:xfrm>
              <a:custGeom>
                <a:avLst/>
                <a:gdLst>
                  <a:gd name="T0" fmla="*/ 11 w 37"/>
                  <a:gd name="T1" fmla="*/ 0 h 38"/>
                  <a:gd name="T2" fmla="*/ 11 w 37"/>
                  <a:gd name="T3" fmla="*/ 2 h 38"/>
                  <a:gd name="T4" fmla="*/ 0 w 37"/>
                  <a:gd name="T5" fmla="*/ 38 h 38"/>
                  <a:gd name="T6" fmla="*/ 35 w 37"/>
                  <a:gd name="T7" fmla="*/ 26 h 38"/>
                  <a:gd name="T8" fmla="*/ 37 w 37"/>
                  <a:gd name="T9" fmla="*/ 26 h 38"/>
                  <a:gd name="T10" fmla="*/ 11 w 37"/>
                  <a:gd name="T11" fmla="*/ 0 h 38"/>
                </a:gdLst>
                <a:ahLst/>
                <a:cxnLst>
                  <a:cxn ang="0">
                    <a:pos x="T0" y="T1"/>
                  </a:cxn>
                  <a:cxn ang="0">
                    <a:pos x="T2" y="T3"/>
                  </a:cxn>
                  <a:cxn ang="0">
                    <a:pos x="T4" y="T5"/>
                  </a:cxn>
                  <a:cxn ang="0">
                    <a:pos x="T6" y="T7"/>
                  </a:cxn>
                  <a:cxn ang="0">
                    <a:pos x="T8" y="T9"/>
                  </a:cxn>
                  <a:cxn ang="0">
                    <a:pos x="T10" y="T11"/>
                  </a:cxn>
                </a:cxnLst>
                <a:rect l="0" t="0" r="r" b="b"/>
                <a:pathLst>
                  <a:path w="37" h="38">
                    <a:moveTo>
                      <a:pt x="11" y="0"/>
                    </a:moveTo>
                    <a:lnTo>
                      <a:pt x="11" y="2"/>
                    </a:lnTo>
                    <a:lnTo>
                      <a:pt x="0" y="38"/>
                    </a:lnTo>
                    <a:lnTo>
                      <a:pt x="35" y="26"/>
                    </a:lnTo>
                    <a:lnTo>
                      <a:pt x="37" y="26"/>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52" name="Freeform 334"/>
              <p:cNvSpPr/>
              <p:nvPr/>
            </p:nvSpPr>
            <p:spPr bwMode="auto">
              <a:xfrm>
                <a:off x="5389594" y="4366311"/>
                <a:ext cx="76984" cy="79153"/>
              </a:xfrm>
              <a:custGeom>
                <a:avLst/>
                <a:gdLst>
                  <a:gd name="T0" fmla="*/ 23 w 30"/>
                  <a:gd name="T1" fmla="*/ 31 h 31"/>
                  <a:gd name="T2" fmla="*/ 28 w 30"/>
                  <a:gd name="T3" fmla="*/ 25 h 31"/>
                  <a:gd name="T4" fmla="*/ 28 w 30"/>
                  <a:gd name="T5" fmla="*/ 18 h 31"/>
                  <a:gd name="T6" fmla="*/ 13 w 30"/>
                  <a:gd name="T7" fmla="*/ 2 h 31"/>
                  <a:gd name="T8" fmla="*/ 6 w 30"/>
                  <a:gd name="T9" fmla="*/ 2 h 31"/>
                  <a:gd name="T10" fmla="*/ 0 w 30"/>
                  <a:gd name="T11" fmla="*/ 8 h 31"/>
                  <a:gd name="T12" fmla="*/ 23 w 30"/>
                  <a:gd name="T13" fmla="*/ 31 h 31"/>
                </a:gdLst>
                <a:ahLst/>
                <a:cxnLst>
                  <a:cxn ang="0">
                    <a:pos x="T0" y="T1"/>
                  </a:cxn>
                  <a:cxn ang="0">
                    <a:pos x="T2" y="T3"/>
                  </a:cxn>
                  <a:cxn ang="0">
                    <a:pos x="T4" y="T5"/>
                  </a:cxn>
                  <a:cxn ang="0">
                    <a:pos x="T6" y="T7"/>
                  </a:cxn>
                  <a:cxn ang="0">
                    <a:pos x="T8" y="T9"/>
                  </a:cxn>
                  <a:cxn ang="0">
                    <a:pos x="T10" y="T11"/>
                  </a:cxn>
                  <a:cxn ang="0">
                    <a:pos x="T12" y="T13"/>
                  </a:cxn>
                </a:cxnLst>
                <a:rect l="0" t="0" r="r" b="b"/>
                <a:pathLst>
                  <a:path w="30" h="31">
                    <a:moveTo>
                      <a:pt x="23" y="31"/>
                    </a:moveTo>
                    <a:cubicBezTo>
                      <a:pt x="28" y="25"/>
                      <a:pt x="28" y="25"/>
                      <a:pt x="28" y="25"/>
                    </a:cubicBezTo>
                    <a:cubicBezTo>
                      <a:pt x="30" y="23"/>
                      <a:pt x="30" y="20"/>
                      <a:pt x="28" y="18"/>
                    </a:cubicBezTo>
                    <a:cubicBezTo>
                      <a:pt x="13" y="2"/>
                      <a:pt x="13" y="2"/>
                      <a:pt x="13" y="2"/>
                    </a:cubicBezTo>
                    <a:cubicBezTo>
                      <a:pt x="11" y="0"/>
                      <a:pt x="8" y="0"/>
                      <a:pt x="6" y="2"/>
                    </a:cubicBezTo>
                    <a:cubicBezTo>
                      <a:pt x="0" y="8"/>
                      <a:pt x="0" y="8"/>
                      <a:pt x="0" y="8"/>
                    </a:cubicBezTo>
                    <a:lnTo>
                      <a:pt x="23" y="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53" name="Freeform 335"/>
              <p:cNvSpPr/>
              <p:nvPr/>
            </p:nvSpPr>
            <p:spPr bwMode="auto">
              <a:xfrm>
                <a:off x="5258396" y="4394503"/>
                <a:ext cx="182160" cy="182160"/>
              </a:xfrm>
              <a:custGeom>
                <a:avLst/>
                <a:gdLst>
                  <a:gd name="T0" fmla="*/ 49 w 71"/>
                  <a:gd name="T1" fmla="*/ 0 h 71"/>
                  <a:gd name="T2" fmla="*/ 48 w 71"/>
                  <a:gd name="T3" fmla="*/ 0 h 71"/>
                  <a:gd name="T4" fmla="*/ 2 w 71"/>
                  <a:gd name="T5" fmla="*/ 47 h 71"/>
                  <a:gd name="T6" fmla="*/ 2 w 71"/>
                  <a:gd name="T7" fmla="*/ 54 h 71"/>
                  <a:gd name="T8" fmla="*/ 2 w 71"/>
                  <a:gd name="T9" fmla="*/ 55 h 71"/>
                  <a:gd name="T10" fmla="*/ 8 w 71"/>
                  <a:gd name="T11" fmla="*/ 56 h 71"/>
                  <a:gd name="T12" fmla="*/ 9 w 71"/>
                  <a:gd name="T13" fmla="*/ 62 h 71"/>
                  <a:gd name="T14" fmla="*/ 9 w 71"/>
                  <a:gd name="T15" fmla="*/ 62 h 71"/>
                  <a:gd name="T16" fmla="*/ 15 w 71"/>
                  <a:gd name="T17" fmla="*/ 63 h 71"/>
                  <a:gd name="T18" fmla="*/ 16 w 71"/>
                  <a:gd name="T19" fmla="*/ 69 h 71"/>
                  <a:gd name="T20" fmla="*/ 17 w 71"/>
                  <a:gd name="T21" fmla="*/ 69 h 71"/>
                  <a:gd name="T22" fmla="*/ 24 w 71"/>
                  <a:gd name="T23" fmla="*/ 69 h 71"/>
                  <a:gd name="T24" fmla="*/ 71 w 71"/>
                  <a:gd name="T25" fmla="*/ 23 h 71"/>
                  <a:gd name="T26" fmla="*/ 71 w 71"/>
                  <a:gd name="T27" fmla="*/ 22 h 71"/>
                  <a:gd name="T28" fmla="*/ 49 w 71"/>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1" h="71">
                    <a:moveTo>
                      <a:pt x="49" y="0"/>
                    </a:moveTo>
                    <a:cubicBezTo>
                      <a:pt x="49" y="0"/>
                      <a:pt x="48" y="0"/>
                      <a:pt x="48" y="0"/>
                    </a:cubicBezTo>
                    <a:cubicBezTo>
                      <a:pt x="2" y="47"/>
                      <a:pt x="2" y="47"/>
                      <a:pt x="2" y="47"/>
                    </a:cubicBezTo>
                    <a:cubicBezTo>
                      <a:pt x="0" y="49"/>
                      <a:pt x="0" y="52"/>
                      <a:pt x="2" y="54"/>
                    </a:cubicBezTo>
                    <a:cubicBezTo>
                      <a:pt x="2" y="55"/>
                      <a:pt x="2" y="55"/>
                      <a:pt x="2" y="55"/>
                    </a:cubicBezTo>
                    <a:cubicBezTo>
                      <a:pt x="4" y="56"/>
                      <a:pt x="6" y="57"/>
                      <a:pt x="8" y="56"/>
                    </a:cubicBezTo>
                    <a:cubicBezTo>
                      <a:pt x="7" y="58"/>
                      <a:pt x="7" y="60"/>
                      <a:pt x="9" y="62"/>
                    </a:cubicBezTo>
                    <a:cubicBezTo>
                      <a:pt x="9" y="62"/>
                      <a:pt x="9" y="62"/>
                      <a:pt x="9" y="62"/>
                    </a:cubicBezTo>
                    <a:cubicBezTo>
                      <a:pt x="11" y="64"/>
                      <a:pt x="13" y="64"/>
                      <a:pt x="15" y="63"/>
                    </a:cubicBezTo>
                    <a:cubicBezTo>
                      <a:pt x="14" y="65"/>
                      <a:pt x="15" y="67"/>
                      <a:pt x="16" y="69"/>
                    </a:cubicBezTo>
                    <a:cubicBezTo>
                      <a:pt x="17" y="69"/>
                      <a:pt x="17" y="69"/>
                      <a:pt x="17" y="69"/>
                    </a:cubicBezTo>
                    <a:cubicBezTo>
                      <a:pt x="19" y="71"/>
                      <a:pt x="22" y="71"/>
                      <a:pt x="24" y="69"/>
                    </a:cubicBezTo>
                    <a:cubicBezTo>
                      <a:pt x="71" y="23"/>
                      <a:pt x="71" y="23"/>
                      <a:pt x="71" y="23"/>
                    </a:cubicBezTo>
                    <a:cubicBezTo>
                      <a:pt x="71" y="23"/>
                      <a:pt x="71" y="22"/>
                      <a:pt x="71" y="22"/>
                    </a:cubicBezTo>
                    <a:lnTo>
                      <a:pt x="49"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grpSp>
      <p:grpSp>
        <p:nvGrpSpPr>
          <p:cNvPr id="56" name="组合 55"/>
          <p:cNvGrpSpPr/>
          <p:nvPr/>
        </p:nvGrpSpPr>
        <p:grpSpPr>
          <a:xfrm>
            <a:off x="8107376" y="4307281"/>
            <a:ext cx="661240" cy="661240"/>
            <a:chOff x="6080532" y="3049486"/>
            <a:chExt cx="495930" cy="495930"/>
          </a:xfrm>
        </p:grpSpPr>
        <p:grpSp>
          <p:nvGrpSpPr>
            <p:cNvPr id="57" name="组合 56"/>
            <p:cNvGrpSpPr/>
            <p:nvPr/>
          </p:nvGrpSpPr>
          <p:grpSpPr>
            <a:xfrm>
              <a:off x="6080532" y="3049486"/>
              <a:ext cx="495930" cy="495930"/>
              <a:chOff x="3092450" y="4083050"/>
              <a:chExt cx="800100" cy="800100"/>
            </a:xfrm>
          </p:grpSpPr>
          <p:sp>
            <p:nvSpPr>
              <p:cNvPr id="68" name="椭圆 67"/>
              <p:cNvSpPr/>
              <p:nvPr/>
            </p:nvSpPr>
            <p:spPr>
              <a:xfrm>
                <a:off x="3092450" y="4083050"/>
                <a:ext cx="800100" cy="800100"/>
              </a:xfrm>
              <a:prstGeom prst="ellipse">
                <a:avLst/>
              </a:prstGeom>
              <a:solidFill>
                <a:srgbClr val="F9F9F9"/>
              </a:solidFill>
              <a:ln w="19050">
                <a:gradFill flip="none" rotWithShape="1">
                  <a:gsLst>
                    <a:gs pos="0">
                      <a:schemeClr val="bg1"/>
                    </a:gs>
                    <a:gs pos="100000">
                      <a:srgbClr val="ECECEC"/>
                    </a:gs>
                  </a:gsLst>
                  <a:lin ang="2700000" scaled="1"/>
                  <a:tileRect/>
                </a:gradFill>
              </a:ln>
              <a:effectLst>
                <a:outerShdw dist="63500" dir="2700000" algn="tl" rotWithShape="0">
                  <a:prstClr val="black">
                    <a:alpha val="25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sp>
            <p:nvSpPr>
              <p:cNvPr id="69" name="椭圆 68"/>
              <p:cNvSpPr/>
              <p:nvPr/>
            </p:nvSpPr>
            <p:spPr>
              <a:xfrm>
                <a:off x="3187082" y="4177682"/>
                <a:ext cx="610837" cy="610837"/>
              </a:xfrm>
              <a:prstGeom prst="ellipse">
                <a:avLst/>
              </a:prstGeom>
              <a:solidFill>
                <a:schemeClr val="accent4"/>
              </a:solidFill>
              <a:ln w="19050">
                <a:gradFill flip="none" rotWithShape="1">
                  <a:gsLst>
                    <a:gs pos="0">
                      <a:srgbClr val="DCDCDC"/>
                    </a:gs>
                    <a:gs pos="100000">
                      <a:schemeClr val="bg1"/>
                    </a:gs>
                  </a:gsLst>
                  <a:lin ang="2700000" scaled="1"/>
                  <a:tileRect/>
                </a:gradFill>
              </a:ln>
              <a:effectLst>
                <a:innerShdw dist="63500" dir="13500000">
                  <a:schemeClr val="accent4">
                    <a:lumMod val="50000"/>
                    <a:alpha val="55000"/>
                  </a:scheme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p>
            </p:txBody>
          </p:sp>
        </p:grpSp>
        <p:grpSp>
          <p:nvGrpSpPr>
            <p:cNvPr id="58" name="组合 57"/>
            <p:cNvGrpSpPr/>
            <p:nvPr/>
          </p:nvGrpSpPr>
          <p:grpSpPr>
            <a:xfrm>
              <a:off x="6257589" y="3233458"/>
              <a:ext cx="153266" cy="136193"/>
              <a:chOff x="6007636" y="4287159"/>
              <a:chExt cx="438051" cy="389258"/>
            </a:xfrm>
            <a:solidFill>
              <a:schemeClr val="bg1"/>
            </a:solidFill>
          </p:grpSpPr>
          <p:sp>
            <p:nvSpPr>
              <p:cNvPr id="59" name="Freeform 824"/>
              <p:cNvSpPr>
                <a:spLocks noEditPoints="1"/>
              </p:cNvSpPr>
              <p:nvPr/>
            </p:nvSpPr>
            <p:spPr bwMode="auto">
              <a:xfrm>
                <a:off x="6007636" y="4287159"/>
                <a:ext cx="438051" cy="389258"/>
              </a:xfrm>
              <a:custGeom>
                <a:avLst/>
                <a:gdLst>
                  <a:gd name="T0" fmla="*/ 166 w 171"/>
                  <a:gd name="T1" fmla="*/ 0 h 152"/>
                  <a:gd name="T2" fmla="*/ 6 w 171"/>
                  <a:gd name="T3" fmla="*/ 0 h 152"/>
                  <a:gd name="T4" fmla="*/ 0 w 171"/>
                  <a:gd name="T5" fmla="*/ 5 h 152"/>
                  <a:gd name="T6" fmla="*/ 0 w 171"/>
                  <a:gd name="T7" fmla="*/ 146 h 152"/>
                  <a:gd name="T8" fmla="*/ 6 w 171"/>
                  <a:gd name="T9" fmla="*/ 152 h 152"/>
                  <a:gd name="T10" fmla="*/ 166 w 171"/>
                  <a:gd name="T11" fmla="*/ 152 h 152"/>
                  <a:gd name="T12" fmla="*/ 171 w 171"/>
                  <a:gd name="T13" fmla="*/ 146 h 152"/>
                  <a:gd name="T14" fmla="*/ 171 w 171"/>
                  <a:gd name="T15" fmla="*/ 5 h 152"/>
                  <a:gd name="T16" fmla="*/ 166 w 171"/>
                  <a:gd name="T17" fmla="*/ 0 h 152"/>
                  <a:gd name="T18" fmla="*/ 132 w 171"/>
                  <a:gd name="T19" fmla="*/ 12 h 152"/>
                  <a:gd name="T20" fmla="*/ 139 w 171"/>
                  <a:gd name="T21" fmla="*/ 19 h 152"/>
                  <a:gd name="T22" fmla="*/ 132 w 171"/>
                  <a:gd name="T23" fmla="*/ 26 h 152"/>
                  <a:gd name="T24" fmla="*/ 125 w 171"/>
                  <a:gd name="T25" fmla="*/ 19 h 152"/>
                  <a:gd name="T26" fmla="*/ 132 w 171"/>
                  <a:gd name="T27" fmla="*/ 12 h 152"/>
                  <a:gd name="T28" fmla="*/ 111 w 171"/>
                  <a:gd name="T29" fmla="*/ 12 h 152"/>
                  <a:gd name="T30" fmla="*/ 118 w 171"/>
                  <a:gd name="T31" fmla="*/ 19 h 152"/>
                  <a:gd name="T32" fmla="*/ 111 w 171"/>
                  <a:gd name="T33" fmla="*/ 26 h 152"/>
                  <a:gd name="T34" fmla="*/ 103 w 171"/>
                  <a:gd name="T35" fmla="*/ 19 h 152"/>
                  <a:gd name="T36" fmla="*/ 111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6" y="0"/>
                    </a:moveTo>
                    <a:cubicBezTo>
                      <a:pt x="6" y="0"/>
                      <a:pt x="6" y="0"/>
                      <a:pt x="6" y="0"/>
                    </a:cubicBezTo>
                    <a:cubicBezTo>
                      <a:pt x="3" y="0"/>
                      <a:pt x="0" y="2"/>
                      <a:pt x="0" y="5"/>
                    </a:cubicBezTo>
                    <a:cubicBezTo>
                      <a:pt x="0" y="146"/>
                      <a:pt x="0" y="146"/>
                      <a:pt x="0" y="146"/>
                    </a:cubicBezTo>
                    <a:cubicBezTo>
                      <a:pt x="0" y="149"/>
                      <a:pt x="3" y="152"/>
                      <a:pt x="6" y="152"/>
                    </a:cubicBezTo>
                    <a:cubicBezTo>
                      <a:pt x="166" y="152"/>
                      <a:pt x="166" y="152"/>
                      <a:pt x="166" y="152"/>
                    </a:cubicBezTo>
                    <a:cubicBezTo>
                      <a:pt x="169" y="152"/>
                      <a:pt x="171" y="149"/>
                      <a:pt x="171" y="146"/>
                    </a:cubicBezTo>
                    <a:cubicBezTo>
                      <a:pt x="171" y="5"/>
                      <a:pt x="171" y="5"/>
                      <a:pt x="171" y="5"/>
                    </a:cubicBezTo>
                    <a:cubicBezTo>
                      <a:pt x="171" y="2"/>
                      <a:pt x="169" y="0"/>
                      <a:pt x="166" y="0"/>
                    </a:cubicBezTo>
                    <a:close/>
                    <a:moveTo>
                      <a:pt x="132" y="12"/>
                    </a:moveTo>
                    <a:cubicBezTo>
                      <a:pt x="136" y="12"/>
                      <a:pt x="139" y="15"/>
                      <a:pt x="139" y="19"/>
                    </a:cubicBezTo>
                    <a:cubicBezTo>
                      <a:pt x="139" y="23"/>
                      <a:pt x="136" y="26"/>
                      <a:pt x="132" y="26"/>
                    </a:cubicBezTo>
                    <a:cubicBezTo>
                      <a:pt x="128" y="26"/>
                      <a:pt x="125" y="23"/>
                      <a:pt x="125" y="19"/>
                    </a:cubicBezTo>
                    <a:cubicBezTo>
                      <a:pt x="125" y="15"/>
                      <a:pt x="128" y="12"/>
                      <a:pt x="132" y="12"/>
                    </a:cubicBezTo>
                    <a:close/>
                    <a:moveTo>
                      <a:pt x="111" y="12"/>
                    </a:moveTo>
                    <a:cubicBezTo>
                      <a:pt x="115" y="12"/>
                      <a:pt x="118" y="15"/>
                      <a:pt x="118" y="19"/>
                    </a:cubicBezTo>
                    <a:cubicBezTo>
                      <a:pt x="118" y="23"/>
                      <a:pt x="115" y="26"/>
                      <a:pt x="111" y="26"/>
                    </a:cubicBezTo>
                    <a:cubicBezTo>
                      <a:pt x="107" y="26"/>
                      <a:pt x="103" y="23"/>
                      <a:pt x="103" y="19"/>
                    </a:cubicBezTo>
                    <a:cubicBezTo>
                      <a:pt x="103" y="15"/>
                      <a:pt x="107" y="12"/>
                      <a:pt x="111"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60" name="Freeform 825"/>
              <p:cNvSpPr/>
              <p:nvPr/>
            </p:nvSpPr>
            <p:spPr bwMode="auto">
              <a:xfrm>
                <a:off x="6287381" y="4404262"/>
                <a:ext cx="40119" cy="33613"/>
              </a:xfrm>
              <a:custGeom>
                <a:avLst/>
                <a:gdLst>
                  <a:gd name="T0" fmla="*/ 16 w 16"/>
                  <a:gd name="T1" fmla="*/ 11 h 13"/>
                  <a:gd name="T2" fmla="*/ 13 w 16"/>
                  <a:gd name="T3" fmla="*/ 13 h 13"/>
                  <a:gd name="T4" fmla="*/ 2 w 16"/>
                  <a:gd name="T5" fmla="*/ 13 h 13"/>
                  <a:gd name="T6" fmla="*/ 0 w 16"/>
                  <a:gd name="T7" fmla="*/ 11 h 13"/>
                  <a:gd name="T8" fmla="*/ 0 w 16"/>
                  <a:gd name="T9" fmla="*/ 2 h 13"/>
                  <a:gd name="T10" fmla="*/ 2 w 16"/>
                  <a:gd name="T11" fmla="*/ 0 h 13"/>
                  <a:gd name="T12" fmla="*/ 13 w 16"/>
                  <a:gd name="T13" fmla="*/ 0 h 13"/>
                  <a:gd name="T14" fmla="*/ 16 w 16"/>
                  <a:gd name="T15" fmla="*/ 2 h 13"/>
                  <a:gd name="T16" fmla="*/ 16 w 16"/>
                  <a:gd name="T17" fmla="*/ 11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16" y="11"/>
                    </a:moveTo>
                    <a:cubicBezTo>
                      <a:pt x="16" y="12"/>
                      <a:pt x="15" y="13"/>
                      <a:pt x="13" y="13"/>
                    </a:cubicBezTo>
                    <a:cubicBezTo>
                      <a:pt x="2" y="13"/>
                      <a:pt x="2" y="13"/>
                      <a:pt x="2" y="13"/>
                    </a:cubicBezTo>
                    <a:cubicBezTo>
                      <a:pt x="1" y="13"/>
                      <a:pt x="0" y="12"/>
                      <a:pt x="0" y="11"/>
                    </a:cubicBezTo>
                    <a:cubicBezTo>
                      <a:pt x="0" y="2"/>
                      <a:pt x="0" y="2"/>
                      <a:pt x="0" y="2"/>
                    </a:cubicBezTo>
                    <a:cubicBezTo>
                      <a:pt x="0" y="1"/>
                      <a:pt x="1" y="0"/>
                      <a:pt x="2" y="0"/>
                    </a:cubicBezTo>
                    <a:cubicBezTo>
                      <a:pt x="13" y="0"/>
                      <a:pt x="13" y="0"/>
                      <a:pt x="13" y="0"/>
                    </a:cubicBezTo>
                    <a:cubicBezTo>
                      <a:pt x="15" y="0"/>
                      <a:pt x="16" y="1"/>
                      <a:pt x="16" y="2"/>
                    </a:cubicBezTo>
                    <a:lnTo>
                      <a:pt x="16" y="1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61" name="Freeform 826"/>
              <p:cNvSpPr/>
              <p:nvPr/>
            </p:nvSpPr>
            <p:spPr bwMode="auto">
              <a:xfrm>
                <a:off x="6222324" y="4435706"/>
                <a:ext cx="46625" cy="48793"/>
              </a:xfrm>
              <a:custGeom>
                <a:avLst/>
                <a:gdLst>
                  <a:gd name="T0" fmla="*/ 17 w 18"/>
                  <a:gd name="T1" fmla="*/ 4 h 19"/>
                  <a:gd name="T2" fmla="*/ 18 w 18"/>
                  <a:gd name="T3" fmla="*/ 8 h 19"/>
                  <a:gd name="T4" fmla="*/ 12 w 18"/>
                  <a:gd name="T5" fmla="*/ 17 h 19"/>
                  <a:gd name="T6" fmla="*/ 9 w 18"/>
                  <a:gd name="T7" fmla="*/ 18 h 19"/>
                  <a:gd name="T8" fmla="*/ 1 w 18"/>
                  <a:gd name="T9" fmla="*/ 14 h 19"/>
                  <a:gd name="T10" fmla="*/ 0 w 18"/>
                  <a:gd name="T11" fmla="*/ 11 h 19"/>
                  <a:gd name="T12" fmla="*/ 6 w 18"/>
                  <a:gd name="T13" fmla="*/ 1 h 19"/>
                  <a:gd name="T14" fmla="*/ 9 w 18"/>
                  <a:gd name="T15" fmla="*/ 0 h 19"/>
                  <a:gd name="T16" fmla="*/ 17 w 18"/>
                  <a:gd name="T17" fmla="*/ 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19">
                    <a:moveTo>
                      <a:pt x="17" y="4"/>
                    </a:moveTo>
                    <a:cubicBezTo>
                      <a:pt x="18" y="5"/>
                      <a:pt x="18" y="7"/>
                      <a:pt x="18" y="8"/>
                    </a:cubicBezTo>
                    <a:cubicBezTo>
                      <a:pt x="12" y="17"/>
                      <a:pt x="12" y="17"/>
                      <a:pt x="12" y="17"/>
                    </a:cubicBezTo>
                    <a:cubicBezTo>
                      <a:pt x="11" y="19"/>
                      <a:pt x="10" y="19"/>
                      <a:pt x="9" y="18"/>
                    </a:cubicBezTo>
                    <a:cubicBezTo>
                      <a:pt x="1" y="14"/>
                      <a:pt x="1" y="14"/>
                      <a:pt x="1" y="14"/>
                    </a:cubicBezTo>
                    <a:cubicBezTo>
                      <a:pt x="0" y="14"/>
                      <a:pt x="0" y="12"/>
                      <a:pt x="0" y="11"/>
                    </a:cubicBezTo>
                    <a:cubicBezTo>
                      <a:pt x="6" y="1"/>
                      <a:pt x="6" y="1"/>
                      <a:pt x="6" y="1"/>
                    </a:cubicBezTo>
                    <a:cubicBezTo>
                      <a:pt x="7" y="0"/>
                      <a:pt x="8" y="0"/>
                      <a:pt x="9" y="0"/>
                    </a:cubicBezTo>
                    <a:lnTo>
                      <a:pt x="17" y="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62" name="Freeform 827"/>
              <p:cNvSpPr/>
              <p:nvPr/>
            </p:nvSpPr>
            <p:spPr bwMode="auto">
              <a:xfrm>
                <a:off x="6225577" y="4505100"/>
                <a:ext cx="45540" cy="50962"/>
              </a:xfrm>
              <a:custGeom>
                <a:avLst/>
                <a:gdLst>
                  <a:gd name="T0" fmla="*/ 9 w 18"/>
                  <a:gd name="T1" fmla="*/ 1 h 20"/>
                  <a:gd name="T2" fmla="*/ 12 w 18"/>
                  <a:gd name="T3" fmla="*/ 2 h 20"/>
                  <a:gd name="T4" fmla="*/ 18 w 18"/>
                  <a:gd name="T5" fmla="*/ 12 h 20"/>
                  <a:gd name="T6" fmla="*/ 17 w 18"/>
                  <a:gd name="T7" fmla="*/ 15 h 20"/>
                  <a:gd name="T8" fmla="*/ 9 w 18"/>
                  <a:gd name="T9" fmla="*/ 19 h 20"/>
                  <a:gd name="T10" fmla="*/ 6 w 18"/>
                  <a:gd name="T11" fmla="*/ 18 h 20"/>
                  <a:gd name="T12" fmla="*/ 0 w 18"/>
                  <a:gd name="T13" fmla="*/ 9 h 20"/>
                  <a:gd name="T14" fmla="*/ 1 w 18"/>
                  <a:gd name="T15" fmla="*/ 5 h 20"/>
                  <a:gd name="T16" fmla="*/ 9 w 18"/>
                  <a:gd name="T17" fmla="*/ 1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0">
                    <a:moveTo>
                      <a:pt x="9" y="1"/>
                    </a:moveTo>
                    <a:cubicBezTo>
                      <a:pt x="10" y="0"/>
                      <a:pt x="11" y="1"/>
                      <a:pt x="12" y="2"/>
                    </a:cubicBezTo>
                    <a:cubicBezTo>
                      <a:pt x="18" y="12"/>
                      <a:pt x="18" y="12"/>
                      <a:pt x="18" y="12"/>
                    </a:cubicBezTo>
                    <a:cubicBezTo>
                      <a:pt x="18" y="13"/>
                      <a:pt x="18" y="14"/>
                      <a:pt x="17" y="15"/>
                    </a:cubicBezTo>
                    <a:cubicBezTo>
                      <a:pt x="9" y="19"/>
                      <a:pt x="9" y="19"/>
                      <a:pt x="9" y="19"/>
                    </a:cubicBezTo>
                    <a:cubicBezTo>
                      <a:pt x="8" y="20"/>
                      <a:pt x="7" y="20"/>
                      <a:pt x="6" y="18"/>
                    </a:cubicBezTo>
                    <a:cubicBezTo>
                      <a:pt x="0" y="9"/>
                      <a:pt x="0" y="9"/>
                      <a:pt x="0" y="9"/>
                    </a:cubicBezTo>
                    <a:cubicBezTo>
                      <a:pt x="0" y="8"/>
                      <a:pt x="0" y="6"/>
                      <a:pt x="1" y="5"/>
                    </a:cubicBezTo>
                    <a:lnTo>
                      <a:pt x="9"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63" name="Freeform 828"/>
              <p:cNvSpPr/>
              <p:nvPr/>
            </p:nvSpPr>
            <p:spPr bwMode="auto">
              <a:xfrm>
                <a:off x="6291718" y="4548471"/>
                <a:ext cx="41203" cy="33613"/>
              </a:xfrm>
              <a:custGeom>
                <a:avLst/>
                <a:gdLst>
                  <a:gd name="T0" fmla="*/ 0 w 16"/>
                  <a:gd name="T1" fmla="*/ 2 h 13"/>
                  <a:gd name="T2" fmla="*/ 2 w 16"/>
                  <a:gd name="T3" fmla="*/ 0 h 13"/>
                  <a:gd name="T4" fmla="*/ 13 w 16"/>
                  <a:gd name="T5" fmla="*/ 0 h 13"/>
                  <a:gd name="T6" fmla="*/ 16 w 16"/>
                  <a:gd name="T7" fmla="*/ 2 h 13"/>
                  <a:gd name="T8" fmla="*/ 16 w 16"/>
                  <a:gd name="T9" fmla="*/ 10 h 13"/>
                  <a:gd name="T10" fmla="*/ 13 w 16"/>
                  <a:gd name="T11" fmla="*/ 13 h 13"/>
                  <a:gd name="T12" fmla="*/ 2 w 16"/>
                  <a:gd name="T13" fmla="*/ 13 h 13"/>
                  <a:gd name="T14" fmla="*/ 0 w 16"/>
                  <a:gd name="T15" fmla="*/ 10 h 13"/>
                  <a:gd name="T16" fmla="*/ 0 w 16"/>
                  <a:gd name="T17" fmla="*/ 2 h 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3">
                    <a:moveTo>
                      <a:pt x="0" y="2"/>
                    </a:moveTo>
                    <a:cubicBezTo>
                      <a:pt x="0" y="1"/>
                      <a:pt x="1" y="0"/>
                      <a:pt x="2" y="0"/>
                    </a:cubicBezTo>
                    <a:cubicBezTo>
                      <a:pt x="13" y="0"/>
                      <a:pt x="13" y="0"/>
                      <a:pt x="13" y="0"/>
                    </a:cubicBezTo>
                    <a:cubicBezTo>
                      <a:pt x="15" y="0"/>
                      <a:pt x="16" y="1"/>
                      <a:pt x="16" y="2"/>
                    </a:cubicBezTo>
                    <a:cubicBezTo>
                      <a:pt x="16" y="10"/>
                      <a:pt x="16" y="10"/>
                      <a:pt x="16" y="10"/>
                    </a:cubicBezTo>
                    <a:cubicBezTo>
                      <a:pt x="16" y="12"/>
                      <a:pt x="15" y="13"/>
                      <a:pt x="13" y="13"/>
                    </a:cubicBezTo>
                    <a:cubicBezTo>
                      <a:pt x="2" y="13"/>
                      <a:pt x="2" y="13"/>
                      <a:pt x="2" y="13"/>
                    </a:cubicBezTo>
                    <a:cubicBezTo>
                      <a:pt x="1" y="13"/>
                      <a:pt x="0" y="12"/>
                      <a:pt x="0" y="10"/>
                    </a:cubicBezTo>
                    <a:lnTo>
                      <a:pt x="0" y="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64" name="Freeform 829"/>
              <p:cNvSpPr/>
              <p:nvPr/>
            </p:nvSpPr>
            <p:spPr bwMode="auto">
              <a:xfrm>
                <a:off x="6348101" y="4501847"/>
                <a:ext cx="48793" cy="48793"/>
              </a:xfrm>
              <a:custGeom>
                <a:avLst/>
                <a:gdLst>
                  <a:gd name="T0" fmla="*/ 2 w 19"/>
                  <a:gd name="T1" fmla="*/ 14 h 19"/>
                  <a:gd name="T2" fmla="*/ 1 w 19"/>
                  <a:gd name="T3" fmla="*/ 11 h 19"/>
                  <a:gd name="T4" fmla="*/ 6 w 19"/>
                  <a:gd name="T5" fmla="*/ 1 h 19"/>
                  <a:gd name="T6" fmla="*/ 10 w 19"/>
                  <a:gd name="T7" fmla="*/ 0 h 19"/>
                  <a:gd name="T8" fmla="*/ 17 w 19"/>
                  <a:gd name="T9" fmla="*/ 5 h 19"/>
                  <a:gd name="T10" fmla="*/ 18 w 19"/>
                  <a:gd name="T11" fmla="*/ 8 h 19"/>
                  <a:gd name="T12" fmla="*/ 12 w 19"/>
                  <a:gd name="T13" fmla="*/ 18 h 19"/>
                  <a:gd name="T14" fmla="*/ 9 w 19"/>
                  <a:gd name="T15" fmla="*/ 19 h 19"/>
                  <a:gd name="T16" fmla="*/ 2 w 19"/>
                  <a:gd name="T17"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2" y="14"/>
                    </a:moveTo>
                    <a:cubicBezTo>
                      <a:pt x="1" y="14"/>
                      <a:pt x="0" y="12"/>
                      <a:pt x="1" y="11"/>
                    </a:cubicBezTo>
                    <a:cubicBezTo>
                      <a:pt x="6" y="1"/>
                      <a:pt x="6" y="1"/>
                      <a:pt x="6" y="1"/>
                    </a:cubicBezTo>
                    <a:cubicBezTo>
                      <a:pt x="7" y="0"/>
                      <a:pt x="9" y="0"/>
                      <a:pt x="10" y="0"/>
                    </a:cubicBezTo>
                    <a:cubicBezTo>
                      <a:pt x="17" y="5"/>
                      <a:pt x="17" y="5"/>
                      <a:pt x="17" y="5"/>
                    </a:cubicBezTo>
                    <a:cubicBezTo>
                      <a:pt x="18" y="5"/>
                      <a:pt x="19" y="7"/>
                      <a:pt x="18" y="8"/>
                    </a:cubicBezTo>
                    <a:cubicBezTo>
                      <a:pt x="12" y="18"/>
                      <a:pt x="12" y="18"/>
                      <a:pt x="12" y="18"/>
                    </a:cubicBezTo>
                    <a:cubicBezTo>
                      <a:pt x="12" y="19"/>
                      <a:pt x="10" y="19"/>
                      <a:pt x="9" y="19"/>
                    </a:cubicBezTo>
                    <a:lnTo>
                      <a:pt x="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65" name="Freeform 830"/>
              <p:cNvSpPr/>
              <p:nvPr/>
            </p:nvSpPr>
            <p:spPr bwMode="auto">
              <a:xfrm>
                <a:off x="6345932" y="4430285"/>
                <a:ext cx="48793" cy="48793"/>
              </a:xfrm>
              <a:custGeom>
                <a:avLst/>
                <a:gdLst>
                  <a:gd name="T0" fmla="*/ 10 w 19"/>
                  <a:gd name="T1" fmla="*/ 19 h 19"/>
                  <a:gd name="T2" fmla="*/ 6 w 19"/>
                  <a:gd name="T3" fmla="*/ 18 h 19"/>
                  <a:gd name="T4" fmla="*/ 1 w 19"/>
                  <a:gd name="T5" fmla="*/ 8 h 19"/>
                  <a:gd name="T6" fmla="*/ 2 w 19"/>
                  <a:gd name="T7" fmla="*/ 5 h 19"/>
                  <a:gd name="T8" fmla="*/ 9 w 19"/>
                  <a:gd name="T9" fmla="*/ 1 h 19"/>
                  <a:gd name="T10" fmla="*/ 12 w 19"/>
                  <a:gd name="T11" fmla="*/ 2 h 19"/>
                  <a:gd name="T12" fmla="*/ 18 w 19"/>
                  <a:gd name="T13" fmla="*/ 11 h 19"/>
                  <a:gd name="T14" fmla="*/ 17 w 19"/>
                  <a:gd name="T15" fmla="*/ 14 h 19"/>
                  <a:gd name="T16" fmla="*/ 10 w 19"/>
                  <a:gd name="T17" fmla="*/ 19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9" h="19">
                    <a:moveTo>
                      <a:pt x="10" y="19"/>
                    </a:moveTo>
                    <a:cubicBezTo>
                      <a:pt x="9" y="19"/>
                      <a:pt x="7" y="19"/>
                      <a:pt x="6" y="18"/>
                    </a:cubicBezTo>
                    <a:cubicBezTo>
                      <a:pt x="1" y="8"/>
                      <a:pt x="1" y="8"/>
                      <a:pt x="1" y="8"/>
                    </a:cubicBezTo>
                    <a:cubicBezTo>
                      <a:pt x="0" y="7"/>
                      <a:pt x="0" y="5"/>
                      <a:pt x="2" y="5"/>
                    </a:cubicBezTo>
                    <a:cubicBezTo>
                      <a:pt x="9" y="1"/>
                      <a:pt x="9" y="1"/>
                      <a:pt x="9" y="1"/>
                    </a:cubicBezTo>
                    <a:cubicBezTo>
                      <a:pt x="10" y="0"/>
                      <a:pt x="12" y="0"/>
                      <a:pt x="12" y="2"/>
                    </a:cubicBezTo>
                    <a:cubicBezTo>
                      <a:pt x="18" y="11"/>
                      <a:pt x="18" y="11"/>
                      <a:pt x="18" y="11"/>
                    </a:cubicBezTo>
                    <a:cubicBezTo>
                      <a:pt x="19" y="12"/>
                      <a:pt x="18" y="14"/>
                      <a:pt x="17" y="14"/>
                    </a:cubicBezTo>
                    <a:lnTo>
                      <a:pt x="10" y="1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66" name="Freeform 831"/>
              <p:cNvSpPr>
                <a:spLocks noEditPoints="1"/>
              </p:cNvSpPr>
              <p:nvPr/>
            </p:nvSpPr>
            <p:spPr bwMode="auto">
              <a:xfrm>
                <a:off x="6246178" y="4428116"/>
                <a:ext cx="127945" cy="127945"/>
              </a:xfrm>
              <a:custGeom>
                <a:avLst/>
                <a:gdLst>
                  <a:gd name="T0" fmla="*/ 25 w 50"/>
                  <a:gd name="T1" fmla="*/ 0 h 50"/>
                  <a:gd name="T2" fmla="*/ 0 w 50"/>
                  <a:gd name="T3" fmla="*/ 25 h 50"/>
                  <a:gd name="T4" fmla="*/ 25 w 50"/>
                  <a:gd name="T5" fmla="*/ 50 h 50"/>
                  <a:gd name="T6" fmla="*/ 50 w 50"/>
                  <a:gd name="T7" fmla="*/ 25 h 50"/>
                  <a:gd name="T8" fmla="*/ 25 w 50"/>
                  <a:gd name="T9" fmla="*/ 0 h 50"/>
                  <a:gd name="T10" fmla="*/ 25 w 50"/>
                  <a:gd name="T11" fmla="*/ 37 h 50"/>
                  <a:gd name="T12" fmla="*/ 13 w 50"/>
                  <a:gd name="T13" fmla="*/ 25 h 50"/>
                  <a:gd name="T14" fmla="*/ 25 w 50"/>
                  <a:gd name="T15" fmla="*/ 13 h 50"/>
                  <a:gd name="T16" fmla="*/ 37 w 50"/>
                  <a:gd name="T17" fmla="*/ 25 h 50"/>
                  <a:gd name="T18" fmla="*/ 25 w 50"/>
                  <a:gd name="T19" fmla="*/ 37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0" h="50">
                    <a:moveTo>
                      <a:pt x="25" y="0"/>
                    </a:moveTo>
                    <a:cubicBezTo>
                      <a:pt x="11" y="0"/>
                      <a:pt x="0" y="12"/>
                      <a:pt x="0" y="25"/>
                    </a:cubicBezTo>
                    <a:cubicBezTo>
                      <a:pt x="0" y="39"/>
                      <a:pt x="11" y="50"/>
                      <a:pt x="25" y="50"/>
                    </a:cubicBezTo>
                    <a:cubicBezTo>
                      <a:pt x="39" y="50"/>
                      <a:pt x="50" y="39"/>
                      <a:pt x="50" y="25"/>
                    </a:cubicBezTo>
                    <a:cubicBezTo>
                      <a:pt x="50" y="12"/>
                      <a:pt x="39" y="0"/>
                      <a:pt x="25" y="0"/>
                    </a:cubicBezTo>
                    <a:close/>
                    <a:moveTo>
                      <a:pt x="25" y="37"/>
                    </a:moveTo>
                    <a:cubicBezTo>
                      <a:pt x="18" y="37"/>
                      <a:pt x="13" y="32"/>
                      <a:pt x="13" y="25"/>
                    </a:cubicBezTo>
                    <a:cubicBezTo>
                      <a:pt x="13" y="19"/>
                      <a:pt x="18" y="13"/>
                      <a:pt x="25" y="13"/>
                    </a:cubicBezTo>
                    <a:cubicBezTo>
                      <a:pt x="31" y="13"/>
                      <a:pt x="37" y="19"/>
                      <a:pt x="37" y="25"/>
                    </a:cubicBezTo>
                    <a:cubicBezTo>
                      <a:pt x="37" y="32"/>
                      <a:pt x="31" y="37"/>
                      <a:pt x="25" y="3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sp>
            <p:nvSpPr>
              <p:cNvPr id="67" name="Freeform 832"/>
              <p:cNvSpPr/>
              <p:nvPr/>
            </p:nvSpPr>
            <p:spPr bwMode="auto">
              <a:xfrm>
                <a:off x="6058597" y="4412936"/>
                <a:ext cx="161559" cy="201677"/>
              </a:xfrm>
              <a:custGeom>
                <a:avLst/>
                <a:gdLst>
                  <a:gd name="T0" fmla="*/ 27 w 63"/>
                  <a:gd name="T1" fmla="*/ 78 h 79"/>
                  <a:gd name="T2" fmla="*/ 28 w 63"/>
                  <a:gd name="T3" fmla="*/ 78 h 79"/>
                  <a:gd name="T4" fmla="*/ 29 w 63"/>
                  <a:gd name="T5" fmla="*/ 78 h 79"/>
                  <a:gd name="T6" fmla="*/ 30 w 63"/>
                  <a:gd name="T7" fmla="*/ 78 h 79"/>
                  <a:gd name="T8" fmla="*/ 30 w 63"/>
                  <a:gd name="T9" fmla="*/ 79 h 79"/>
                  <a:gd name="T10" fmla="*/ 31 w 63"/>
                  <a:gd name="T11" fmla="*/ 79 h 79"/>
                  <a:gd name="T12" fmla="*/ 31 w 63"/>
                  <a:gd name="T13" fmla="*/ 79 h 79"/>
                  <a:gd name="T14" fmla="*/ 31 w 63"/>
                  <a:gd name="T15" fmla="*/ 79 h 79"/>
                  <a:gd name="T16" fmla="*/ 33 w 63"/>
                  <a:gd name="T17" fmla="*/ 79 h 79"/>
                  <a:gd name="T18" fmla="*/ 33 w 63"/>
                  <a:gd name="T19" fmla="*/ 78 h 79"/>
                  <a:gd name="T20" fmla="*/ 34 w 63"/>
                  <a:gd name="T21" fmla="*/ 78 h 79"/>
                  <a:gd name="T22" fmla="*/ 35 w 63"/>
                  <a:gd name="T23" fmla="*/ 78 h 79"/>
                  <a:gd name="T24" fmla="*/ 35 w 63"/>
                  <a:gd name="T25" fmla="*/ 78 h 79"/>
                  <a:gd name="T26" fmla="*/ 36 w 63"/>
                  <a:gd name="T27" fmla="*/ 77 h 79"/>
                  <a:gd name="T28" fmla="*/ 36 w 63"/>
                  <a:gd name="T29" fmla="*/ 77 h 79"/>
                  <a:gd name="T30" fmla="*/ 59 w 63"/>
                  <a:gd name="T31" fmla="*/ 60 h 79"/>
                  <a:gd name="T32" fmla="*/ 61 w 63"/>
                  <a:gd name="T33" fmla="*/ 50 h 79"/>
                  <a:gd name="T34" fmla="*/ 50 w 63"/>
                  <a:gd name="T35" fmla="*/ 48 h 79"/>
                  <a:gd name="T36" fmla="*/ 39 w 63"/>
                  <a:gd name="T37" fmla="*/ 56 h 79"/>
                  <a:gd name="T38" fmla="*/ 39 w 63"/>
                  <a:gd name="T39" fmla="*/ 7 h 79"/>
                  <a:gd name="T40" fmla="*/ 31 w 63"/>
                  <a:gd name="T41" fmla="*/ 0 h 79"/>
                  <a:gd name="T42" fmla="*/ 24 w 63"/>
                  <a:gd name="T43" fmla="*/ 7 h 79"/>
                  <a:gd name="T44" fmla="*/ 24 w 63"/>
                  <a:gd name="T45" fmla="*/ 56 h 79"/>
                  <a:gd name="T46" fmla="*/ 13 w 63"/>
                  <a:gd name="T47" fmla="*/ 48 h 79"/>
                  <a:gd name="T48" fmla="*/ 2 w 63"/>
                  <a:gd name="T49" fmla="*/ 50 h 79"/>
                  <a:gd name="T50" fmla="*/ 0 w 63"/>
                  <a:gd name="T51" fmla="*/ 54 h 79"/>
                  <a:gd name="T52" fmla="*/ 4 w 63"/>
                  <a:gd name="T53" fmla="*/ 60 h 79"/>
                  <a:gd name="T54" fmla="*/ 27 w 63"/>
                  <a:gd name="T55" fmla="*/ 77 h 79"/>
                  <a:gd name="T56" fmla="*/ 27 w 63"/>
                  <a:gd name="T57" fmla="*/ 77 h 79"/>
                  <a:gd name="T58" fmla="*/ 27 w 63"/>
                  <a:gd name="T59" fmla="*/ 78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63" h="79">
                    <a:moveTo>
                      <a:pt x="27" y="78"/>
                    </a:moveTo>
                    <a:cubicBezTo>
                      <a:pt x="28" y="78"/>
                      <a:pt x="28" y="78"/>
                      <a:pt x="28" y="78"/>
                    </a:cubicBezTo>
                    <a:cubicBezTo>
                      <a:pt x="28" y="78"/>
                      <a:pt x="29" y="78"/>
                      <a:pt x="29" y="78"/>
                    </a:cubicBezTo>
                    <a:cubicBezTo>
                      <a:pt x="29" y="78"/>
                      <a:pt x="29" y="78"/>
                      <a:pt x="30" y="78"/>
                    </a:cubicBezTo>
                    <a:cubicBezTo>
                      <a:pt x="30" y="79"/>
                      <a:pt x="30" y="79"/>
                      <a:pt x="30" y="79"/>
                    </a:cubicBezTo>
                    <a:cubicBezTo>
                      <a:pt x="30" y="79"/>
                      <a:pt x="31" y="79"/>
                      <a:pt x="31" y="79"/>
                    </a:cubicBezTo>
                    <a:cubicBezTo>
                      <a:pt x="31" y="79"/>
                      <a:pt x="31" y="79"/>
                      <a:pt x="31" y="79"/>
                    </a:cubicBezTo>
                    <a:cubicBezTo>
                      <a:pt x="31" y="79"/>
                      <a:pt x="31" y="79"/>
                      <a:pt x="31" y="79"/>
                    </a:cubicBezTo>
                    <a:cubicBezTo>
                      <a:pt x="32" y="79"/>
                      <a:pt x="32" y="79"/>
                      <a:pt x="33" y="79"/>
                    </a:cubicBezTo>
                    <a:cubicBezTo>
                      <a:pt x="33" y="79"/>
                      <a:pt x="33" y="79"/>
                      <a:pt x="33" y="78"/>
                    </a:cubicBezTo>
                    <a:cubicBezTo>
                      <a:pt x="34" y="78"/>
                      <a:pt x="34" y="78"/>
                      <a:pt x="34" y="78"/>
                    </a:cubicBezTo>
                    <a:cubicBezTo>
                      <a:pt x="34" y="78"/>
                      <a:pt x="34" y="78"/>
                      <a:pt x="35" y="78"/>
                    </a:cubicBezTo>
                    <a:cubicBezTo>
                      <a:pt x="35" y="78"/>
                      <a:pt x="35" y="78"/>
                      <a:pt x="35" y="78"/>
                    </a:cubicBezTo>
                    <a:cubicBezTo>
                      <a:pt x="36" y="78"/>
                      <a:pt x="36" y="77"/>
                      <a:pt x="36" y="77"/>
                    </a:cubicBezTo>
                    <a:cubicBezTo>
                      <a:pt x="36" y="77"/>
                      <a:pt x="36" y="77"/>
                      <a:pt x="36" y="77"/>
                    </a:cubicBezTo>
                    <a:cubicBezTo>
                      <a:pt x="59" y="60"/>
                      <a:pt x="59" y="60"/>
                      <a:pt x="59" y="60"/>
                    </a:cubicBezTo>
                    <a:cubicBezTo>
                      <a:pt x="63" y="58"/>
                      <a:pt x="63" y="53"/>
                      <a:pt x="61" y="50"/>
                    </a:cubicBezTo>
                    <a:cubicBezTo>
                      <a:pt x="59" y="46"/>
                      <a:pt x="54" y="45"/>
                      <a:pt x="50" y="48"/>
                    </a:cubicBezTo>
                    <a:cubicBezTo>
                      <a:pt x="39" y="56"/>
                      <a:pt x="39" y="56"/>
                      <a:pt x="39" y="56"/>
                    </a:cubicBezTo>
                    <a:cubicBezTo>
                      <a:pt x="39" y="7"/>
                      <a:pt x="39" y="7"/>
                      <a:pt x="39" y="7"/>
                    </a:cubicBezTo>
                    <a:cubicBezTo>
                      <a:pt x="39" y="3"/>
                      <a:pt x="36" y="0"/>
                      <a:pt x="31" y="0"/>
                    </a:cubicBezTo>
                    <a:cubicBezTo>
                      <a:pt x="27" y="0"/>
                      <a:pt x="24" y="3"/>
                      <a:pt x="24" y="7"/>
                    </a:cubicBezTo>
                    <a:cubicBezTo>
                      <a:pt x="24" y="56"/>
                      <a:pt x="24" y="56"/>
                      <a:pt x="24" y="56"/>
                    </a:cubicBezTo>
                    <a:cubicBezTo>
                      <a:pt x="13" y="48"/>
                      <a:pt x="13" y="48"/>
                      <a:pt x="13" y="48"/>
                    </a:cubicBezTo>
                    <a:cubicBezTo>
                      <a:pt x="9" y="45"/>
                      <a:pt x="4" y="46"/>
                      <a:pt x="2" y="50"/>
                    </a:cubicBezTo>
                    <a:cubicBezTo>
                      <a:pt x="1" y="51"/>
                      <a:pt x="0" y="53"/>
                      <a:pt x="0" y="54"/>
                    </a:cubicBezTo>
                    <a:cubicBezTo>
                      <a:pt x="0" y="56"/>
                      <a:pt x="1" y="59"/>
                      <a:pt x="4" y="60"/>
                    </a:cubicBezTo>
                    <a:cubicBezTo>
                      <a:pt x="27" y="77"/>
                      <a:pt x="27" y="77"/>
                      <a:pt x="27" y="77"/>
                    </a:cubicBezTo>
                    <a:cubicBezTo>
                      <a:pt x="27" y="77"/>
                      <a:pt x="27" y="77"/>
                      <a:pt x="27" y="77"/>
                    </a:cubicBezTo>
                    <a:cubicBezTo>
                      <a:pt x="27" y="77"/>
                      <a:pt x="27" y="78"/>
                      <a:pt x="27" y="7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solidFill>
                    <a:srgbClr val="000000"/>
                  </a:solidFill>
                </a:endParaRPr>
              </a:p>
            </p:txBody>
          </p:sp>
        </p:grpSp>
      </p:grpSp>
      <p:grpSp>
        <p:nvGrpSpPr>
          <p:cNvPr id="70" name="组合 69"/>
          <p:cNvGrpSpPr/>
          <p:nvPr/>
        </p:nvGrpSpPr>
        <p:grpSpPr>
          <a:xfrm>
            <a:off x="8677632" y="3460074"/>
            <a:ext cx="2406357" cy="1117857"/>
            <a:chOff x="8824460" y="1140028"/>
            <a:chExt cx="2406357" cy="1117858"/>
          </a:xfrm>
        </p:grpSpPr>
        <p:sp>
          <p:nvSpPr>
            <p:cNvPr id="71" name="文本框 79"/>
            <p:cNvSpPr txBox="1"/>
            <p:nvPr/>
          </p:nvSpPr>
          <p:spPr bwMode="auto">
            <a:xfrm flipH="1">
              <a:off x="8824460" y="1488636"/>
              <a:ext cx="2406357" cy="769250"/>
            </a:xfrm>
            <a:prstGeom prst="rect">
              <a:avLst/>
            </a:prstGeom>
            <a:noFill/>
          </p:spPr>
          <p:txBody>
            <a:bodyPr wrap="square">
              <a:spAutoFit/>
            </a:bodyPr>
            <a:lstStyle/>
            <a:p>
              <a:pPr>
                <a:lnSpc>
                  <a:spcPct val="110000"/>
                </a:lnSpc>
                <a:defRPr/>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单击此处添加文本内容单击此处添加文本内容单击此处添加文本内容</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2" name="文本框 80"/>
            <p:cNvSpPr txBox="1"/>
            <p:nvPr/>
          </p:nvSpPr>
          <p:spPr bwMode="auto">
            <a:xfrm flipH="1">
              <a:off x="8824460" y="1140028"/>
              <a:ext cx="1922797" cy="400110"/>
            </a:xfrm>
            <a:prstGeom prst="rect">
              <a:avLst/>
            </a:prstGeom>
            <a:noFill/>
          </p:spPr>
          <p:txBody>
            <a:bodyPr>
              <a:spAutoFit/>
            </a:bodyPr>
            <a:lstStyle/>
            <a:p>
              <a:pPr>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3" name="组合 72"/>
          <p:cNvGrpSpPr/>
          <p:nvPr/>
        </p:nvGrpSpPr>
        <p:grpSpPr>
          <a:xfrm>
            <a:off x="1108012" y="3428089"/>
            <a:ext cx="2406357" cy="1117857"/>
            <a:chOff x="1366097" y="3361760"/>
            <a:chExt cx="2406357" cy="1117858"/>
          </a:xfrm>
        </p:grpSpPr>
        <p:sp>
          <p:nvSpPr>
            <p:cNvPr id="74" name="文本框 82"/>
            <p:cNvSpPr txBox="1"/>
            <p:nvPr/>
          </p:nvSpPr>
          <p:spPr bwMode="auto">
            <a:xfrm flipH="1">
              <a:off x="1366097" y="3710368"/>
              <a:ext cx="2406357" cy="769250"/>
            </a:xfrm>
            <a:prstGeom prst="rect">
              <a:avLst/>
            </a:prstGeom>
            <a:noFill/>
          </p:spPr>
          <p:txBody>
            <a:bodyPr wrap="square">
              <a:spAutoFit/>
            </a:bodyPr>
            <a:lstStyle/>
            <a:p>
              <a:pPr algn="r">
                <a:lnSpc>
                  <a:spcPct val="110000"/>
                </a:lnSpc>
                <a:defRPr/>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单击此处添加文本内容单击此处添加文本内容单击此处添加文本内容</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5" name="文本框 83"/>
            <p:cNvSpPr txBox="1"/>
            <p:nvPr/>
          </p:nvSpPr>
          <p:spPr bwMode="auto">
            <a:xfrm flipH="1">
              <a:off x="1849657" y="3361760"/>
              <a:ext cx="1922797" cy="400110"/>
            </a:xfrm>
            <a:prstGeom prst="rect">
              <a:avLst/>
            </a:prstGeom>
            <a:noFill/>
          </p:spPr>
          <p:txBody>
            <a:bodyPr>
              <a:spAutoFit/>
            </a:bodyPr>
            <a:lstStyle/>
            <a:p>
              <a:pPr algn="r">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6" name="组合 75"/>
          <p:cNvGrpSpPr/>
          <p:nvPr/>
        </p:nvGrpSpPr>
        <p:grpSpPr>
          <a:xfrm>
            <a:off x="7479976" y="1540332"/>
            <a:ext cx="2406357" cy="1117857"/>
            <a:chOff x="8824460" y="1140028"/>
            <a:chExt cx="2406357" cy="1117858"/>
          </a:xfrm>
        </p:grpSpPr>
        <p:sp>
          <p:nvSpPr>
            <p:cNvPr id="77" name="文本框 75"/>
            <p:cNvSpPr txBox="1"/>
            <p:nvPr/>
          </p:nvSpPr>
          <p:spPr bwMode="auto">
            <a:xfrm flipH="1">
              <a:off x="8824460" y="1488636"/>
              <a:ext cx="2406357" cy="769250"/>
            </a:xfrm>
            <a:prstGeom prst="rect">
              <a:avLst/>
            </a:prstGeom>
            <a:noFill/>
          </p:spPr>
          <p:txBody>
            <a:bodyPr wrap="square">
              <a:spAutoFit/>
            </a:bodyPr>
            <a:lstStyle/>
            <a:p>
              <a:pPr>
                <a:lnSpc>
                  <a:spcPct val="110000"/>
                </a:lnSpc>
                <a:defRPr/>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单击此处添加文本内容单击此处添加文本内容单击此处添加文本内容</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78" name="文本框 76"/>
            <p:cNvSpPr txBox="1"/>
            <p:nvPr/>
          </p:nvSpPr>
          <p:spPr bwMode="auto">
            <a:xfrm flipH="1">
              <a:off x="8824460" y="1140028"/>
              <a:ext cx="1922797" cy="400110"/>
            </a:xfrm>
            <a:prstGeom prst="rect">
              <a:avLst/>
            </a:prstGeom>
            <a:noFill/>
          </p:spPr>
          <p:txBody>
            <a:bodyPr>
              <a:spAutoFit/>
            </a:bodyPr>
            <a:lstStyle/>
            <a:p>
              <a:pPr>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79" name="组合 78"/>
          <p:cNvGrpSpPr/>
          <p:nvPr/>
        </p:nvGrpSpPr>
        <p:grpSpPr>
          <a:xfrm>
            <a:off x="2262127" y="1530199"/>
            <a:ext cx="2406357" cy="1117857"/>
            <a:chOff x="1366097" y="1324538"/>
            <a:chExt cx="2406357" cy="1117858"/>
          </a:xfrm>
        </p:grpSpPr>
        <p:sp>
          <p:nvSpPr>
            <p:cNvPr id="80" name="文本框 85"/>
            <p:cNvSpPr txBox="1"/>
            <p:nvPr/>
          </p:nvSpPr>
          <p:spPr bwMode="auto">
            <a:xfrm flipH="1">
              <a:off x="1366097" y="1673146"/>
              <a:ext cx="2406357" cy="769250"/>
            </a:xfrm>
            <a:prstGeom prst="rect">
              <a:avLst/>
            </a:prstGeom>
            <a:noFill/>
          </p:spPr>
          <p:txBody>
            <a:bodyPr wrap="square">
              <a:spAutoFit/>
            </a:bodyPr>
            <a:lstStyle/>
            <a:p>
              <a:pPr algn="r">
                <a:lnSpc>
                  <a:spcPct val="110000"/>
                </a:lnSpc>
                <a:defRPr/>
              </a:pPr>
              <a:r>
                <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rPr>
                <a:t>单击此处添加文本内容单击此处添加文本内容单击此处添加文本内容</a:t>
              </a:r>
              <a:endParaRPr lang="zh-CN" altLang="en-US" sz="1335"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81" name="文本框 86"/>
            <p:cNvSpPr txBox="1"/>
            <p:nvPr/>
          </p:nvSpPr>
          <p:spPr bwMode="auto">
            <a:xfrm flipH="1">
              <a:off x="1849657" y="1324538"/>
              <a:ext cx="1922797" cy="400110"/>
            </a:xfrm>
            <a:prstGeom prst="rect">
              <a:avLst/>
            </a:prstGeom>
            <a:noFill/>
          </p:spPr>
          <p:txBody>
            <a:bodyPr>
              <a:spAutoFit/>
            </a:bodyPr>
            <a:lstStyle/>
            <a:p>
              <a:pPr algn="r">
                <a:defRPr/>
              </a:pPr>
              <a:r>
                <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rPr>
                <a:t>在此添加标题</a:t>
              </a:r>
              <a:endParaRPr lang="zh-CN" altLang="en-US" sz="20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grpSp>
      <p:grpSp>
        <p:nvGrpSpPr>
          <p:cNvPr id="82" name="组合 81"/>
          <p:cNvGrpSpPr/>
          <p:nvPr/>
        </p:nvGrpSpPr>
        <p:grpSpPr>
          <a:xfrm>
            <a:off x="5265107" y="3751064"/>
            <a:ext cx="1777899" cy="3522021"/>
            <a:chOff x="3948830" y="2632323"/>
            <a:chExt cx="1333424" cy="2641516"/>
          </a:xfrm>
        </p:grpSpPr>
        <p:grpSp>
          <p:nvGrpSpPr>
            <p:cNvPr id="83" name="Group 4"/>
            <p:cNvGrpSpPr>
              <a:grpSpLocks noChangeAspect="1"/>
            </p:cNvGrpSpPr>
            <p:nvPr/>
          </p:nvGrpSpPr>
          <p:grpSpPr bwMode="auto">
            <a:xfrm>
              <a:off x="3948830" y="2632323"/>
              <a:ext cx="1333424" cy="2641516"/>
              <a:chOff x="2310" y="-864"/>
              <a:chExt cx="3053" cy="6048"/>
            </a:xfrm>
          </p:grpSpPr>
          <p:sp>
            <p:nvSpPr>
              <p:cNvPr id="88" name="Freeform 5"/>
              <p:cNvSpPr/>
              <p:nvPr/>
            </p:nvSpPr>
            <p:spPr bwMode="auto">
              <a:xfrm>
                <a:off x="2672" y="2679"/>
                <a:ext cx="1437" cy="1798"/>
              </a:xfrm>
              <a:custGeom>
                <a:avLst/>
                <a:gdLst>
                  <a:gd name="T0" fmla="*/ 607 w 607"/>
                  <a:gd name="T1" fmla="*/ 748 h 760"/>
                  <a:gd name="T2" fmla="*/ 595 w 607"/>
                  <a:gd name="T3" fmla="*/ 760 h 760"/>
                  <a:gd name="T4" fmla="*/ 13 w 607"/>
                  <a:gd name="T5" fmla="*/ 760 h 760"/>
                  <a:gd name="T6" fmla="*/ 0 w 607"/>
                  <a:gd name="T7" fmla="*/ 748 h 760"/>
                  <a:gd name="T8" fmla="*/ 0 w 607"/>
                  <a:gd name="T9" fmla="*/ 11 h 760"/>
                  <a:gd name="T10" fmla="*/ 13 w 607"/>
                  <a:gd name="T11" fmla="*/ 0 h 760"/>
                  <a:gd name="T12" fmla="*/ 595 w 607"/>
                  <a:gd name="T13" fmla="*/ 0 h 760"/>
                  <a:gd name="T14" fmla="*/ 607 w 607"/>
                  <a:gd name="T15" fmla="*/ 11 h 760"/>
                  <a:gd name="T16" fmla="*/ 607 w 607"/>
                  <a:gd name="T17" fmla="*/ 748 h 7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07" h="760">
                    <a:moveTo>
                      <a:pt x="607" y="748"/>
                    </a:moveTo>
                    <a:cubicBezTo>
                      <a:pt x="607" y="755"/>
                      <a:pt x="602" y="760"/>
                      <a:pt x="595" y="760"/>
                    </a:cubicBezTo>
                    <a:cubicBezTo>
                      <a:pt x="13" y="760"/>
                      <a:pt x="13" y="760"/>
                      <a:pt x="13" y="760"/>
                    </a:cubicBezTo>
                    <a:cubicBezTo>
                      <a:pt x="6" y="760"/>
                      <a:pt x="0" y="755"/>
                      <a:pt x="0" y="748"/>
                    </a:cubicBezTo>
                    <a:cubicBezTo>
                      <a:pt x="0" y="11"/>
                      <a:pt x="0" y="11"/>
                      <a:pt x="0" y="11"/>
                    </a:cubicBezTo>
                    <a:cubicBezTo>
                      <a:pt x="0" y="5"/>
                      <a:pt x="6" y="0"/>
                      <a:pt x="13" y="0"/>
                    </a:cubicBezTo>
                    <a:cubicBezTo>
                      <a:pt x="595" y="0"/>
                      <a:pt x="595" y="0"/>
                      <a:pt x="595" y="0"/>
                    </a:cubicBezTo>
                    <a:cubicBezTo>
                      <a:pt x="602" y="0"/>
                      <a:pt x="607" y="5"/>
                      <a:pt x="607" y="11"/>
                    </a:cubicBezTo>
                    <a:lnTo>
                      <a:pt x="607" y="748"/>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9" name="Freeform 6"/>
              <p:cNvSpPr/>
              <p:nvPr/>
            </p:nvSpPr>
            <p:spPr bwMode="auto">
              <a:xfrm>
                <a:off x="2310" y="1437"/>
                <a:ext cx="2166" cy="2164"/>
              </a:xfrm>
              <a:custGeom>
                <a:avLst/>
                <a:gdLst>
                  <a:gd name="T0" fmla="*/ 359 w 915"/>
                  <a:gd name="T1" fmla="*/ 0 h 915"/>
                  <a:gd name="T2" fmla="*/ 54 w 915"/>
                  <a:gd name="T3" fmla="*/ 305 h 915"/>
                  <a:gd name="T4" fmla="*/ 54 w 915"/>
                  <a:gd name="T5" fmla="*/ 502 h 915"/>
                  <a:gd name="T6" fmla="*/ 413 w 915"/>
                  <a:gd name="T7" fmla="*/ 860 h 915"/>
                  <a:gd name="T8" fmla="*/ 610 w 915"/>
                  <a:gd name="T9" fmla="*/ 861 h 915"/>
                  <a:gd name="T10" fmla="*/ 915 w 915"/>
                  <a:gd name="T11" fmla="*/ 556 h 915"/>
                  <a:gd name="T12" fmla="*/ 359 w 915"/>
                  <a:gd name="T13" fmla="*/ 0 h 915"/>
                </a:gdLst>
                <a:ahLst/>
                <a:cxnLst>
                  <a:cxn ang="0">
                    <a:pos x="T0" y="T1"/>
                  </a:cxn>
                  <a:cxn ang="0">
                    <a:pos x="T2" y="T3"/>
                  </a:cxn>
                  <a:cxn ang="0">
                    <a:pos x="T4" y="T5"/>
                  </a:cxn>
                  <a:cxn ang="0">
                    <a:pos x="T6" y="T7"/>
                  </a:cxn>
                  <a:cxn ang="0">
                    <a:pos x="T8" y="T9"/>
                  </a:cxn>
                  <a:cxn ang="0">
                    <a:pos x="T10" y="T11"/>
                  </a:cxn>
                  <a:cxn ang="0">
                    <a:pos x="T12" y="T13"/>
                  </a:cxn>
                </a:cxnLst>
                <a:rect l="0" t="0" r="r" b="b"/>
                <a:pathLst>
                  <a:path w="915" h="915">
                    <a:moveTo>
                      <a:pt x="359" y="0"/>
                    </a:moveTo>
                    <a:cubicBezTo>
                      <a:pt x="54" y="305"/>
                      <a:pt x="54" y="305"/>
                      <a:pt x="54" y="305"/>
                    </a:cubicBezTo>
                    <a:cubicBezTo>
                      <a:pt x="0" y="359"/>
                      <a:pt x="0" y="448"/>
                      <a:pt x="54" y="502"/>
                    </a:cubicBezTo>
                    <a:cubicBezTo>
                      <a:pt x="413" y="860"/>
                      <a:pt x="413" y="860"/>
                      <a:pt x="413" y="860"/>
                    </a:cubicBezTo>
                    <a:cubicBezTo>
                      <a:pt x="467" y="915"/>
                      <a:pt x="555" y="915"/>
                      <a:pt x="610" y="861"/>
                    </a:cubicBezTo>
                    <a:cubicBezTo>
                      <a:pt x="915" y="556"/>
                      <a:pt x="915" y="556"/>
                      <a:pt x="915" y="556"/>
                    </a:cubicBezTo>
                    <a:lnTo>
                      <a:pt x="359" y="0"/>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0" name="Freeform 7"/>
              <p:cNvSpPr/>
              <p:nvPr/>
            </p:nvSpPr>
            <p:spPr bwMode="auto">
              <a:xfrm>
                <a:off x="3796" y="-107"/>
                <a:ext cx="1567" cy="1566"/>
              </a:xfrm>
              <a:custGeom>
                <a:avLst/>
                <a:gdLst>
                  <a:gd name="T0" fmla="*/ 171 w 662"/>
                  <a:gd name="T1" fmla="*/ 630 h 662"/>
                  <a:gd name="T2" fmla="*/ 55 w 662"/>
                  <a:gd name="T3" fmla="*/ 630 h 662"/>
                  <a:gd name="T4" fmla="*/ 32 w 662"/>
                  <a:gd name="T5" fmla="*/ 607 h 662"/>
                  <a:gd name="T6" fmla="*/ 32 w 662"/>
                  <a:gd name="T7" fmla="*/ 491 h 662"/>
                  <a:gd name="T8" fmla="*/ 491 w 662"/>
                  <a:gd name="T9" fmla="*/ 31 h 662"/>
                  <a:gd name="T10" fmla="*/ 607 w 662"/>
                  <a:gd name="T11" fmla="*/ 32 h 662"/>
                  <a:gd name="T12" fmla="*/ 630 w 662"/>
                  <a:gd name="T13" fmla="*/ 55 h 662"/>
                  <a:gd name="T14" fmla="*/ 631 w 662"/>
                  <a:gd name="T15" fmla="*/ 171 h 662"/>
                  <a:gd name="T16" fmla="*/ 171 w 662"/>
                  <a:gd name="T17" fmla="*/ 630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62" h="662">
                    <a:moveTo>
                      <a:pt x="171" y="630"/>
                    </a:moveTo>
                    <a:cubicBezTo>
                      <a:pt x="140" y="662"/>
                      <a:pt x="88" y="662"/>
                      <a:pt x="55" y="630"/>
                    </a:cubicBezTo>
                    <a:cubicBezTo>
                      <a:pt x="32" y="607"/>
                      <a:pt x="32" y="607"/>
                      <a:pt x="32" y="607"/>
                    </a:cubicBezTo>
                    <a:cubicBezTo>
                      <a:pt x="0" y="574"/>
                      <a:pt x="0" y="522"/>
                      <a:pt x="32" y="491"/>
                    </a:cubicBezTo>
                    <a:cubicBezTo>
                      <a:pt x="491" y="31"/>
                      <a:pt x="491" y="31"/>
                      <a:pt x="491" y="31"/>
                    </a:cubicBezTo>
                    <a:cubicBezTo>
                      <a:pt x="523" y="0"/>
                      <a:pt x="575" y="0"/>
                      <a:pt x="607" y="32"/>
                    </a:cubicBezTo>
                    <a:cubicBezTo>
                      <a:pt x="630" y="55"/>
                      <a:pt x="630" y="55"/>
                      <a:pt x="630" y="55"/>
                    </a:cubicBezTo>
                    <a:cubicBezTo>
                      <a:pt x="662" y="87"/>
                      <a:pt x="662" y="139"/>
                      <a:pt x="631" y="171"/>
                    </a:cubicBezTo>
                    <a:lnTo>
                      <a:pt x="171" y="630"/>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1" name="Freeform 8"/>
              <p:cNvSpPr/>
              <p:nvPr/>
            </p:nvSpPr>
            <p:spPr bwMode="auto">
              <a:xfrm>
                <a:off x="2729" y="-864"/>
                <a:ext cx="2038" cy="3645"/>
              </a:xfrm>
              <a:custGeom>
                <a:avLst/>
                <a:gdLst>
                  <a:gd name="T0" fmla="*/ 861 w 861"/>
                  <a:gd name="T1" fmla="*/ 1503 h 1541"/>
                  <a:gd name="T2" fmla="*/ 823 w 861"/>
                  <a:gd name="T3" fmla="*/ 1541 h 1541"/>
                  <a:gd name="T4" fmla="*/ 38 w 861"/>
                  <a:gd name="T5" fmla="*/ 1541 h 1541"/>
                  <a:gd name="T6" fmla="*/ 0 w 861"/>
                  <a:gd name="T7" fmla="*/ 1503 h 1541"/>
                  <a:gd name="T8" fmla="*/ 0 w 861"/>
                  <a:gd name="T9" fmla="*/ 39 h 1541"/>
                  <a:gd name="T10" fmla="*/ 38 w 861"/>
                  <a:gd name="T11" fmla="*/ 0 h 1541"/>
                  <a:gd name="T12" fmla="*/ 823 w 861"/>
                  <a:gd name="T13" fmla="*/ 0 h 1541"/>
                  <a:gd name="T14" fmla="*/ 861 w 861"/>
                  <a:gd name="T15" fmla="*/ 39 h 1541"/>
                  <a:gd name="T16" fmla="*/ 861 w 861"/>
                  <a:gd name="T17" fmla="*/ 1503 h 15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861" h="1541">
                    <a:moveTo>
                      <a:pt x="861" y="1503"/>
                    </a:moveTo>
                    <a:cubicBezTo>
                      <a:pt x="861" y="1524"/>
                      <a:pt x="844" y="1541"/>
                      <a:pt x="823" y="1541"/>
                    </a:cubicBezTo>
                    <a:cubicBezTo>
                      <a:pt x="38" y="1541"/>
                      <a:pt x="38" y="1541"/>
                      <a:pt x="38" y="1541"/>
                    </a:cubicBezTo>
                    <a:cubicBezTo>
                      <a:pt x="17" y="1541"/>
                      <a:pt x="0" y="1524"/>
                      <a:pt x="0" y="1503"/>
                    </a:cubicBezTo>
                    <a:cubicBezTo>
                      <a:pt x="0" y="39"/>
                      <a:pt x="0" y="39"/>
                      <a:pt x="0" y="39"/>
                    </a:cubicBezTo>
                    <a:cubicBezTo>
                      <a:pt x="0" y="17"/>
                      <a:pt x="17" y="0"/>
                      <a:pt x="38" y="0"/>
                    </a:cubicBezTo>
                    <a:cubicBezTo>
                      <a:pt x="823" y="0"/>
                      <a:pt x="823" y="0"/>
                      <a:pt x="823" y="0"/>
                    </a:cubicBezTo>
                    <a:cubicBezTo>
                      <a:pt x="844" y="0"/>
                      <a:pt x="861" y="17"/>
                      <a:pt x="861" y="39"/>
                    </a:cubicBezTo>
                    <a:lnTo>
                      <a:pt x="861" y="1503"/>
                    </a:lnTo>
                    <a:close/>
                  </a:path>
                </a:pathLst>
              </a:custGeom>
              <a:solidFill>
                <a:srgbClr val="04394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2" name="Rectangle 9"/>
              <p:cNvSpPr>
                <a:spLocks noChangeArrowheads="1"/>
              </p:cNvSpPr>
              <p:nvPr/>
            </p:nvSpPr>
            <p:spPr bwMode="auto">
              <a:xfrm>
                <a:off x="2892" y="-601"/>
                <a:ext cx="1711" cy="2857"/>
              </a:xfrm>
              <a:prstGeom prst="rect">
                <a:avLst/>
              </a:prstGeom>
              <a:solidFill>
                <a:srgbClr val="FFFFF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93" name="Freeform 10"/>
              <p:cNvSpPr/>
              <p:nvPr/>
            </p:nvSpPr>
            <p:spPr bwMode="auto">
              <a:xfrm>
                <a:off x="4490" y="681"/>
                <a:ext cx="708" cy="707"/>
              </a:xfrm>
              <a:custGeom>
                <a:avLst/>
                <a:gdLst>
                  <a:gd name="T0" fmla="*/ 172 w 299"/>
                  <a:gd name="T1" fmla="*/ 267 h 299"/>
                  <a:gd name="T2" fmla="*/ 56 w 299"/>
                  <a:gd name="T3" fmla="*/ 266 h 299"/>
                  <a:gd name="T4" fmla="*/ 33 w 299"/>
                  <a:gd name="T5" fmla="*/ 243 h 299"/>
                  <a:gd name="T6" fmla="*/ 32 w 299"/>
                  <a:gd name="T7" fmla="*/ 127 h 299"/>
                  <a:gd name="T8" fmla="*/ 127 w 299"/>
                  <a:gd name="T9" fmla="*/ 31 h 299"/>
                  <a:gd name="T10" fmla="*/ 244 w 299"/>
                  <a:gd name="T11" fmla="*/ 32 h 299"/>
                  <a:gd name="T12" fmla="*/ 267 w 299"/>
                  <a:gd name="T13" fmla="*/ 55 h 299"/>
                  <a:gd name="T14" fmla="*/ 267 w 299"/>
                  <a:gd name="T15" fmla="*/ 171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8"/>
                      <a:pt x="56" y="266"/>
                    </a:cubicBezTo>
                    <a:cubicBezTo>
                      <a:pt x="33" y="243"/>
                      <a:pt x="33" y="243"/>
                      <a:pt x="33" y="243"/>
                    </a:cubicBezTo>
                    <a:cubicBezTo>
                      <a:pt x="0" y="211"/>
                      <a:pt x="0" y="159"/>
                      <a:pt x="32" y="127"/>
                    </a:cubicBezTo>
                    <a:cubicBezTo>
                      <a:pt x="127" y="31"/>
                      <a:pt x="127" y="31"/>
                      <a:pt x="127" y="31"/>
                    </a:cubicBezTo>
                    <a:cubicBezTo>
                      <a:pt x="159" y="0"/>
                      <a:pt x="211" y="0"/>
                      <a:pt x="244" y="32"/>
                    </a:cubicBezTo>
                    <a:cubicBezTo>
                      <a:pt x="267" y="55"/>
                      <a:pt x="267" y="55"/>
                      <a:pt x="267" y="55"/>
                    </a:cubicBezTo>
                    <a:cubicBezTo>
                      <a:pt x="299" y="87"/>
                      <a:pt x="299" y="139"/>
                      <a:pt x="267" y="171"/>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4" name="Freeform 11"/>
              <p:cNvSpPr/>
              <p:nvPr/>
            </p:nvSpPr>
            <p:spPr bwMode="auto">
              <a:xfrm>
                <a:off x="4568" y="983"/>
                <a:ext cx="331" cy="334"/>
              </a:xfrm>
              <a:custGeom>
                <a:avLst/>
                <a:gdLst>
                  <a:gd name="T0" fmla="*/ 40 w 140"/>
                  <a:gd name="T1" fmla="*/ 0 h 141"/>
                  <a:gd name="T2" fmla="*/ 25 w 140"/>
                  <a:gd name="T3" fmla="*/ 16 h 141"/>
                  <a:gd name="T4" fmla="*/ 23 w 140"/>
                  <a:gd name="T5" fmla="*/ 102 h 141"/>
                  <a:gd name="T6" fmla="*/ 39 w 140"/>
                  <a:gd name="T7" fmla="*/ 118 h 141"/>
                  <a:gd name="T8" fmla="*/ 125 w 140"/>
                  <a:gd name="T9" fmla="*/ 116 h 141"/>
                  <a:gd name="T10" fmla="*/ 140 w 140"/>
                  <a:gd name="T11" fmla="*/ 101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6"/>
                      <a:pt x="25" y="16"/>
                      <a:pt x="25" y="16"/>
                    </a:cubicBezTo>
                    <a:cubicBezTo>
                      <a:pt x="0" y="40"/>
                      <a:pt x="0" y="79"/>
                      <a:pt x="23" y="102"/>
                    </a:cubicBezTo>
                    <a:cubicBezTo>
                      <a:pt x="39" y="118"/>
                      <a:pt x="39" y="118"/>
                      <a:pt x="39" y="118"/>
                    </a:cubicBezTo>
                    <a:cubicBezTo>
                      <a:pt x="62" y="141"/>
                      <a:pt x="101" y="140"/>
                      <a:pt x="125" y="116"/>
                    </a:cubicBezTo>
                    <a:cubicBezTo>
                      <a:pt x="140" y="101"/>
                      <a:pt x="140" y="101"/>
                      <a:pt x="140" y="101"/>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5" name="Freeform 12"/>
              <p:cNvSpPr/>
              <p:nvPr/>
            </p:nvSpPr>
            <p:spPr bwMode="auto">
              <a:xfrm>
                <a:off x="4490" y="1272"/>
                <a:ext cx="708" cy="707"/>
              </a:xfrm>
              <a:custGeom>
                <a:avLst/>
                <a:gdLst>
                  <a:gd name="T0" fmla="*/ 172 w 299"/>
                  <a:gd name="T1" fmla="*/ 267 h 299"/>
                  <a:gd name="T2" fmla="*/ 56 w 299"/>
                  <a:gd name="T3" fmla="*/ 266 h 299"/>
                  <a:gd name="T4" fmla="*/ 33 w 299"/>
                  <a:gd name="T5" fmla="*/ 243 h 299"/>
                  <a:gd name="T6" fmla="*/ 32 w 299"/>
                  <a:gd name="T7" fmla="*/ 127 h 299"/>
                  <a:gd name="T8" fmla="*/ 127 w 299"/>
                  <a:gd name="T9" fmla="*/ 32 h 299"/>
                  <a:gd name="T10" fmla="*/ 244 w 299"/>
                  <a:gd name="T11" fmla="*/ 32 h 299"/>
                  <a:gd name="T12" fmla="*/ 267 w 299"/>
                  <a:gd name="T13" fmla="*/ 55 h 299"/>
                  <a:gd name="T14" fmla="*/ 267 w 299"/>
                  <a:gd name="T15" fmla="*/ 171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9"/>
                      <a:pt x="56" y="266"/>
                    </a:cubicBezTo>
                    <a:cubicBezTo>
                      <a:pt x="33" y="243"/>
                      <a:pt x="33" y="243"/>
                      <a:pt x="33" y="243"/>
                    </a:cubicBezTo>
                    <a:cubicBezTo>
                      <a:pt x="0" y="211"/>
                      <a:pt x="0" y="159"/>
                      <a:pt x="32" y="127"/>
                    </a:cubicBezTo>
                    <a:cubicBezTo>
                      <a:pt x="127" y="32"/>
                      <a:pt x="127" y="32"/>
                      <a:pt x="127" y="32"/>
                    </a:cubicBezTo>
                    <a:cubicBezTo>
                      <a:pt x="159" y="0"/>
                      <a:pt x="211" y="0"/>
                      <a:pt x="244" y="32"/>
                    </a:cubicBezTo>
                    <a:cubicBezTo>
                      <a:pt x="267" y="55"/>
                      <a:pt x="267" y="55"/>
                      <a:pt x="267" y="55"/>
                    </a:cubicBezTo>
                    <a:cubicBezTo>
                      <a:pt x="299" y="88"/>
                      <a:pt x="299" y="140"/>
                      <a:pt x="267" y="171"/>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6" name="Freeform 13"/>
              <p:cNvSpPr/>
              <p:nvPr/>
            </p:nvSpPr>
            <p:spPr bwMode="auto">
              <a:xfrm>
                <a:off x="4568" y="1577"/>
                <a:ext cx="331" cy="333"/>
              </a:xfrm>
              <a:custGeom>
                <a:avLst/>
                <a:gdLst>
                  <a:gd name="T0" fmla="*/ 40 w 140"/>
                  <a:gd name="T1" fmla="*/ 0 h 141"/>
                  <a:gd name="T2" fmla="*/ 25 w 140"/>
                  <a:gd name="T3" fmla="*/ 15 h 141"/>
                  <a:gd name="T4" fmla="*/ 23 w 140"/>
                  <a:gd name="T5" fmla="*/ 101 h 141"/>
                  <a:gd name="T6" fmla="*/ 39 w 140"/>
                  <a:gd name="T7" fmla="*/ 118 h 141"/>
                  <a:gd name="T8" fmla="*/ 125 w 140"/>
                  <a:gd name="T9" fmla="*/ 116 h 141"/>
                  <a:gd name="T10" fmla="*/ 140 w 140"/>
                  <a:gd name="T11" fmla="*/ 100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5"/>
                      <a:pt x="25" y="15"/>
                      <a:pt x="25" y="15"/>
                    </a:cubicBezTo>
                    <a:cubicBezTo>
                      <a:pt x="0" y="39"/>
                      <a:pt x="0" y="78"/>
                      <a:pt x="23" y="101"/>
                    </a:cubicBezTo>
                    <a:cubicBezTo>
                      <a:pt x="39" y="118"/>
                      <a:pt x="39" y="118"/>
                      <a:pt x="39" y="118"/>
                    </a:cubicBezTo>
                    <a:cubicBezTo>
                      <a:pt x="62" y="141"/>
                      <a:pt x="101" y="140"/>
                      <a:pt x="125" y="116"/>
                    </a:cubicBezTo>
                    <a:cubicBezTo>
                      <a:pt x="140" y="100"/>
                      <a:pt x="140" y="100"/>
                      <a:pt x="140" y="100"/>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7" name="Freeform 14"/>
              <p:cNvSpPr/>
              <p:nvPr/>
            </p:nvSpPr>
            <p:spPr bwMode="auto">
              <a:xfrm>
                <a:off x="4490" y="1863"/>
                <a:ext cx="708" cy="707"/>
              </a:xfrm>
              <a:custGeom>
                <a:avLst/>
                <a:gdLst>
                  <a:gd name="T0" fmla="*/ 172 w 299"/>
                  <a:gd name="T1" fmla="*/ 267 h 299"/>
                  <a:gd name="T2" fmla="*/ 56 w 299"/>
                  <a:gd name="T3" fmla="*/ 267 h 299"/>
                  <a:gd name="T4" fmla="*/ 33 w 299"/>
                  <a:gd name="T5" fmla="*/ 244 h 299"/>
                  <a:gd name="T6" fmla="*/ 32 w 299"/>
                  <a:gd name="T7" fmla="*/ 127 h 299"/>
                  <a:gd name="T8" fmla="*/ 127 w 299"/>
                  <a:gd name="T9" fmla="*/ 32 h 299"/>
                  <a:gd name="T10" fmla="*/ 244 w 299"/>
                  <a:gd name="T11" fmla="*/ 33 h 299"/>
                  <a:gd name="T12" fmla="*/ 267 w 299"/>
                  <a:gd name="T13" fmla="*/ 56 h 299"/>
                  <a:gd name="T14" fmla="*/ 267 w 299"/>
                  <a:gd name="T15" fmla="*/ 172 h 299"/>
                  <a:gd name="T16" fmla="*/ 172 w 299"/>
                  <a:gd name="T17" fmla="*/ 267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99" h="299">
                    <a:moveTo>
                      <a:pt x="172" y="267"/>
                    </a:moveTo>
                    <a:cubicBezTo>
                      <a:pt x="140" y="299"/>
                      <a:pt x="88" y="299"/>
                      <a:pt x="56" y="267"/>
                    </a:cubicBezTo>
                    <a:cubicBezTo>
                      <a:pt x="33" y="244"/>
                      <a:pt x="33" y="244"/>
                      <a:pt x="33" y="244"/>
                    </a:cubicBezTo>
                    <a:cubicBezTo>
                      <a:pt x="0" y="211"/>
                      <a:pt x="0" y="159"/>
                      <a:pt x="32" y="127"/>
                    </a:cubicBezTo>
                    <a:cubicBezTo>
                      <a:pt x="127" y="32"/>
                      <a:pt x="127" y="32"/>
                      <a:pt x="127" y="32"/>
                    </a:cubicBezTo>
                    <a:cubicBezTo>
                      <a:pt x="159" y="0"/>
                      <a:pt x="211" y="0"/>
                      <a:pt x="244" y="33"/>
                    </a:cubicBezTo>
                    <a:cubicBezTo>
                      <a:pt x="267" y="56"/>
                      <a:pt x="267" y="56"/>
                      <a:pt x="267" y="56"/>
                    </a:cubicBezTo>
                    <a:cubicBezTo>
                      <a:pt x="299" y="88"/>
                      <a:pt x="299" y="140"/>
                      <a:pt x="267" y="172"/>
                    </a:cubicBezTo>
                    <a:lnTo>
                      <a:pt x="172" y="267"/>
                    </a:ln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8" name="Freeform 15"/>
              <p:cNvSpPr/>
              <p:nvPr/>
            </p:nvSpPr>
            <p:spPr bwMode="auto">
              <a:xfrm>
                <a:off x="4568" y="2168"/>
                <a:ext cx="331" cy="334"/>
              </a:xfrm>
              <a:custGeom>
                <a:avLst/>
                <a:gdLst>
                  <a:gd name="T0" fmla="*/ 40 w 140"/>
                  <a:gd name="T1" fmla="*/ 0 h 141"/>
                  <a:gd name="T2" fmla="*/ 25 w 140"/>
                  <a:gd name="T3" fmla="*/ 16 h 141"/>
                  <a:gd name="T4" fmla="*/ 23 w 140"/>
                  <a:gd name="T5" fmla="*/ 101 h 141"/>
                  <a:gd name="T6" fmla="*/ 39 w 140"/>
                  <a:gd name="T7" fmla="*/ 118 h 141"/>
                  <a:gd name="T8" fmla="*/ 125 w 140"/>
                  <a:gd name="T9" fmla="*/ 116 h 141"/>
                  <a:gd name="T10" fmla="*/ 140 w 140"/>
                  <a:gd name="T11" fmla="*/ 100 h 141"/>
                  <a:gd name="T12" fmla="*/ 40 w 140"/>
                  <a:gd name="T13" fmla="*/ 0 h 141"/>
                </a:gdLst>
                <a:ahLst/>
                <a:cxnLst>
                  <a:cxn ang="0">
                    <a:pos x="T0" y="T1"/>
                  </a:cxn>
                  <a:cxn ang="0">
                    <a:pos x="T2" y="T3"/>
                  </a:cxn>
                  <a:cxn ang="0">
                    <a:pos x="T4" y="T5"/>
                  </a:cxn>
                  <a:cxn ang="0">
                    <a:pos x="T6" y="T7"/>
                  </a:cxn>
                  <a:cxn ang="0">
                    <a:pos x="T8" y="T9"/>
                  </a:cxn>
                  <a:cxn ang="0">
                    <a:pos x="T10" y="T11"/>
                  </a:cxn>
                  <a:cxn ang="0">
                    <a:pos x="T12" y="T13"/>
                  </a:cxn>
                </a:cxnLst>
                <a:rect l="0" t="0" r="r" b="b"/>
                <a:pathLst>
                  <a:path w="140" h="141">
                    <a:moveTo>
                      <a:pt x="40" y="0"/>
                    </a:moveTo>
                    <a:cubicBezTo>
                      <a:pt x="25" y="16"/>
                      <a:pt x="25" y="16"/>
                      <a:pt x="25" y="16"/>
                    </a:cubicBezTo>
                    <a:cubicBezTo>
                      <a:pt x="0" y="40"/>
                      <a:pt x="0" y="78"/>
                      <a:pt x="23" y="101"/>
                    </a:cubicBezTo>
                    <a:cubicBezTo>
                      <a:pt x="39" y="118"/>
                      <a:pt x="39" y="118"/>
                      <a:pt x="39" y="118"/>
                    </a:cubicBezTo>
                    <a:cubicBezTo>
                      <a:pt x="62" y="141"/>
                      <a:pt x="101" y="140"/>
                      <a:pt x="125" y="116"/>
                    </a:cubicBezTo>
                    <a:cubicBezTo>
                      <a:pt x="140" y="100"/>
                      <a:pt x="140" y="100"/>
                      <a:pt x="140" y="100"/>
                    </a:cubicBezTo>
                    <a:lnTo>
                      <a:pt x="4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99" name="Freeform 16"/>
              <p:cNvSpPr/>
              <p:nvPr/>
            </p:nvSpPr>
            <p:spPr bwMode="auto">
              <a:xfrm>
                <a:off x="2336" y="156"/>
                <a:ext cx="390" cy="2391"/>
              </a:xfrm>
              <a:custGeom>
                <a:avLst/>
                <a:gdLst>
                  <a:gd name="T0" fmla="*/ 102 w 165"/>
                  <a:gd name="T1" fmla="*/ 1 h 1011"/>
                  <a:gd name="T2" fmla="*/ 99 w 165"/>
                  <a:gd name="T3" fmla="*/ 0 h 1011"/>
                  <a:gd name="T4" fmla="*/ 12 w 165"/>
                  <a:gd name="T5" fmla="*/ 0 h 1011"/>
                  <a:gd name="T6" fmla="*/ 0 w 165"/>
                  <a:gd name="T7" fmla="*/ 12 h 1011"/>
                  <a:gd name="T8" fmla="*/ 0 w 165"/>
                  <a:gd name="T9" fmla="*/ 128 h 1011"/>
                  <a:gd name="T10" fmla="*/ 0 w 165"/>
                  <a:gd name="T11" fmla="*/ 130 h 1011"/>
                  <a:gd name="T12" fmla="*/ 0 w 165"/>
                  <a:gd name="T13" fmla="*/ 942 h 1011"/>
                  <a:gd name="T14" fmla="*/ 69 w 165"/>
                  <a:gd name="T15" fmla="*/ 1011 h 1011"/>
                  <a:gd name="T16" fmla="*/ 96 w 165"/>
                  <a:gd name="T17" fmla="*/ 1011 h 1011"/>
                  <a:gd name="T18" fmla="*/ 165 w 165"/>
                  <a:gd name="T19" fmla="*/ 942 h 1011"/>
                  <a:gd name="T20" fmla="*/ 165 w 165"/>
                  <a:gd name="T21" fmla="*/ 69 h 1011"/>
                  <a:gd name="T22" fmla="*/ 102 w 165"/>
                  <a:gd name="T23" fmla="*/ 1 h 10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65" h="1011">
                    <a:moveTo>
                      <a:pt x="102" y="1"/>
                    </a:moveTo>
                    <a:cubicBezTo>
                      <a:pt x="101" y="1"/>
                      <a:pt x="100" y="0"/>
                      <a:pt x="99" y="0"/>
                    </a:cubicBezTo>
                    <a:cubicBezTo>
                      <a:pt x="12" y="0"/>
                      <a:pt x="12" y="0"/>
                      <a:pt x="12" y="0"/>
                    </a:cubicBezTo>
                    <a:cubicBezTo>
                      <a:pt x="5" y="0"/>
                      <a:pt x="0" y="6"/>
                      <a:pt x="0" y="12"/>
                    </a:cubicBezTo>
                    <a:cubicBezTo>
                      <a:pt x="0" y="128"/>
                      <a:pt x="0" y="128"/>
                      <a:pt x="0" y="128"/>
                    </a:cubicBezTo>
                    <a:cubicBezTo>
                      <a:pt x="0" y="129"/>
                      <a:pt x="0" y="130"/>
                      <a:pt x="0" y="130"/>
                    </a:cubicBezTo>
                    <a:cubicBezTo>
                      <a:pt x="0" y="942"/>
                      <a:pt x="0" y="942"/>
                      <a:pt x="0" y="942"/>
                    </a:cubicBezTo>
                    <a:cubicBezTo>
                      <a:pt x="0" y="980"/>
                      <a:pt x="31" y="1011"/>
                      <a:pt x="69" y="1011"/>
                    </a:cubicBezTo>
                    <a:cubicBezTo>
                      <a:pt x="96" y="1011"/>
                      <a:pt x="96" y="1011"/>
                      <a:pt x="96" y="1011"/>
                    </a:cubicBezTo>
                    <a:cubicBezTo>
                      <a:pt x="134" y="1011"/>
                      <a:pt x="165" y="980"/>
                      <a:pt x="165" y="942"/>
                    </a:cubicBezTo>
                    <a:cubicBezTo>
                      <a:pt x="165" y="69"/>
                      <a:pt x="165" y="69"/>
                      <a:pt x="165" y="69"/>
                    </a:cubicBezTo>
                    <a:cubicBezTo>
                      <a:pt x="165" y="33"/>
                      <a:pt x="137" y="3"/>
                      <a:pt x="102" y="1"/>
                    </a:cubicBezTo>
                    <a:close/>
                  </a:path>
                </a:pathLst>
              </a:custGeom>
              <a:solidFill>
                <a:srgbClr val="F4C092"/>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0" name="Freeform 17"/>
              <p:cNvSpPr/>
              <p:nvPr/>
            </p:nvSpPr>
            <p:spPr bwMode="auto">
              <a:xfrm>
                <a:off x="2336" y="217"/>
                <a:ext cx="180" cy="371"/>
              </a:xfrm>
              <a:custGeom>
                <a:avLst/>
                <a:gdLst>
                  <a:gd name="T0" fmla="*/ 0 w 76"/>
                  <a:gd name="T1" fmla="*/ 0 h 157"/>
                  <a:gd name="T2" fmla="*/ 0 w 76"/>
                  <a:gd name="T3" fmla="*/ 112 h 157"/>
                  <a:gd name="T4" fmla="*/ 0 w 76"/>
                  <a:gd name="T5" fmla="*/ 115 h 157"/>
                  <a:gd name="T6" fmla="*/ 0 w 76"/>
                  <a:gd name="T7" fmla="*/ 157 h 157"/>
                  <a:gd name="T8" fmla="*/ 45 w 76"/>
                  <a:gd name="T9" fmla="*/ 157 h 157"/>
                  <a:gd name="T10" fmla="*/ 76 w 76"/>
                  <a:gd name="T11" fmla="*/ 126 h 157"/>
                  <a:gd name="T12" fmla="*/ 76 w 76"/>
                  <a:gd name="T13" fmla="*/ 0 h 157"/>
                  <a:gd name="T14" fmla="*/ 0 w 76"/>
                  <a:gd name="T15" fmla="*/ 0 h 15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6" h="157">
                    <a:moveTo>
                      <a:pt x="0" y="0"/>
                    </a:moveTo>
                    <a:cubicBezTo>
                      <a:pt x="0" y="112"/>
                      <a:pt x="0" y="112"/>
                      <a:pt x="0" y="112"/>
                    </a:cubicBezTo>
                    <a:cubicBezTo>
                      <a:pt x="0" y="113"/>
                      <a:pt x="0" y="114"/>
                      <a:pt x="0" y="115"/>
                    </a:cubicBezTo>
                    <a:cubicBezTo>
                      <a:pt x="0" y="157"/>
                      <a:pt x="0" y="157"/>
                      <a:pt x="0" y="157"/>
                    </a:cubicBezTo>
                    <a:cubicBezTo>
                      <a:pt x="45" y="157"/>
                      <a:pt x="45" y="157"/>
                      <a:pt x="45" y="157"/>
                    </a:cubicBezTo>
                    <a:cubicBezTo>
                      <a:pt x="62" y="157"/>
                      <a:pt x="76" y="143"/>
                      <a:pt x="76" y="126"/>
                    </a:cubicBezTo>
                    <a:cubicBezTo>
                      <a:pt x="76" y="0"/>
                      <a:pt x="76" y="0"/>
                      <a:pt x="76" y="0"/>
                    </a:cubicBezTo>
                    <a:lnTo>
                      <a:pt x="0" y="0"/>
                    </a:lnTo>
                    <a:close/>
                  </a:path>
                </a:pathLst>
              </a:custGeom>
              <a:solidFill>
                <a:srgbClr val="F4D9C3"/>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1" name="Freeform 18"/>
              <p:cNvSpPr>
                <a:spLocks noEditPoints="1"/>
              </p:cNvSpPr>
              <p:nvPr/>
            </p:nvSpPr>
            <p:spPr bwMode="auto">
              <a:xfrm>
                <a:off x="3119" y="2376"/>
                <a:ext cx="384" cy="194"/>
              </a:xfrm>
              <a:custGeom>
                <a:avLst/>
                <a:gdLst>
                  <a:gd name="T0" fmla="*/ 142 w 162"/>
                  <a:gd name="T1" fmla="*/ 82 h 82"/>
                  <a:gd name="T2" fmla="*/ 20 w 162"/>
                  <a:gd name="T3" fmla="*/ 82 h 82"/>
                  <a:gd name="T4" fmla="*/ 0 w 162"/>
                  <a:gd name="T5" fmla="*/ 61 h 82"/>
                  <a:gd name="T6" fmla="*/ 0 w 162"/>
                  <a:gd name="T7" fmla="*/ 21 h 82"/>
                  <a:gd name="T8" fmla="*/ 20 w 162"/>
                  <a:gd name="T9" fmla="*/ 0 h 82"/>
                  <a:gd name="T10" fmla="*/ 142 w 162"/>
                  <a:gd name="T11" fmla="*/ 0 h 82"/>
                  <a:gd name="T12" fmla="*/ 162 w 162"/>
                  <a:gd name="T13" fmla="*/ 21 h 82"/>
                  <a:gd name="T14" fmla="*/ 162 w 162"/>
                  <a:gd name="T15" fmla="*/ 61 h 82"/>
                  <a:gd name="T16" fmla="*/ 142 w 162"/>
                  <a:gd name="T17" fmla="*/ 82 h 82"/>
                  <a:gd name="T18" fmla="*/ 20 w 162"/>
                  <a:gd name="T19" fmla="*/ 13 h 82"/>
                  <a:gd name="T20" fmla="*/ 12 w 162"/>
                  <a:gd name="T21" fmla="*/ 21 h 82"/>
                  <a:gd name="T22" fmla="*/ 12 w 162"/>
                  <a:gd name="T23" fmla="*/ 61 h 82"/>
                  <a:gd name="T24" fmla="*/ 20 w 162"/>
                  <a:gd name="T25" fmla="*/ 69 h 82"/>
                  <a:gd name="T26" fmla="*/ 142 w 162"/>
                  <a:gd name="T27" fmla="*/ 69 h 82"/>
                  <a:gd name="T28" fmla="*/ 149 w 162"/>
                  <a:gd name="T29" fmla="*/ 61 h 82"/>
                  <a:gd name="T30" fmla="*/ 149 w 162"/>
                  <a:gd name="T31" fmla="*/ 21 h 82"/>
                  <a:gd name="T32" fmla="*/ 142 w 162"/>
                  <a:gd name="T33" fmla="*/ 13 h 82"/>
                  <a:gd name="T34" fmla="*/ 20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2" y="82"/>
                    </a:moveTo>
                    <a:cubicBezTo>
                      <a:pt x="20" y="82"/>
                      <a:pt x="20" y="82"/>
                      <a:pt x="20" y="82"/>
                    </a:cubicBezTo>
                    <a:cubicBezTo>
                      <a:pt x="9" y="82"/>
                      <a:pt x="0" y="72"/>
                      <a:pt x="0" y="61"/>
                    </a:cubicBezTo>
                    <a:cubicBezTo>
                      <a:pt x="0" y="21"/>
                      <a:pt x="0" y="21"/>
                      <a:pt x="0" y="21"/>
                    </a:cubicBezTo>
                    <a:cubicBezTo>
                      <a:pt x="0" y="10"/>
                      <a:pt x="9" y="0"/>
                      <a:pt x="20" y="0"/>
                    </a:cubicBezTo>
                    <a:cubicBezTo>
                      <a:pt x="142" y="0"/>
                      <a:pt x="142" y="0"/>
                      <a:pt x="142" y="0"/>
                    </a:cubicBezTo>
                    <a:cubicBezTo>
                      <a:pt x="153" y="0"/>
                      <a:pt x="162" y="10"/>
                      <a:pt x="162" y="21"/>
                    </a:cubicBezTo>
                    <a:cubicBezTo>
                      <a:pt x="162" y="61"/>
                      <a:pt x="162" y="61"/>
                      <a:pt x="162" y="61"/>
                    </a:cubicBezTo>
                    <a:cubicBezTo>
                      <a:pt x="162" y="72"/>
                      <a:pt x="153" y="82"/>
                      <a:pt x="142" y="82"/>
                    </a:cubicBezTo>
                    <a:close/>
                    <a:moveTo>
                      <a:pt x="20" y="13"/>
                    </a:moveTo>
                    <a:cubicBezTo>
                      <a:pt x="16" y="13"/>
                      <a:pt x="12" y="17"/>
                      <a:pt x="12" y="21"/>
                    </a:cubicBezTo>
                    <a:cubicBezTo>
                      <a:pt x="12" y="61"/>
                      <a:pt x="12" y="61"/>
                      <a:pt x="12" y="61"/>
                    </a:cubicBezTo>
                    <a:cubicBezTo>
                      <a:pt x="12" y="65"/>
                      <a:pt x="16" y="69"/>
                      <a:pt x="20" y="69"/>
                    </a:cubicBezTo>
                    <a:cubicBezTo>
                      <a:pt x="142" y="69"/>
                      <a:pt x="142" y="69"/>
                      <a:pt x="142" y="69"/>
                    </a:cubicBezTo>
                    <a:cubicBezTo>
                      <a:pt x="146" y="69"/>
                      <a:pt x="149" y="65"/>
                      <a:pt x="149" y="61"/>
                    </a:cubicBezTo>
                    <a:cubicBezTo>
                      <a:pt x="149" y="21"/>
                      <a:pt x="149" y="21"/>
                      <a:pt x="149" y="21"/>
                    </a:cubicBezTo>
                    <a:cubicBezTo>
                      <a:pt x="149" y="17"/>
                      <a:pt x="146" y="13"/>
                      <a:pt x="142" y="13"/>
                    </a:cubicBezTo>
                    <a:lnTo>
                      <a:pt x="20" y="13"/>
                    </a:lnTo>
                    <a:close/>
                  </a:path>
                </a:pathLst>
              </a:custGeom>
              <a:solidFill>
                <a:srgbClr val="406C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2" name="Freeform 19"/>
              <p:cNvSpPr>
                <a:spLocks noEditPoints="1"/>
              </p:cNvSpPr>
              <p:nvPr/>
            </p:nvSpPr>
            <p:spPr bwMode="auto">
              <a:xfrm>
                <a:off x="4021" y="2376"/>
                <a:ext cx="384" cy="194"/>
              </a:xfrm>
              <a:custGeom>
                <a:avLst/>
                <a:gdLst>
                  <a:gd name="T0" fmla="*/ 141 w 162"/>
                  <a:gd name="T1" fmla="*/ 82 h 82"/>
                  <a:gd name="T2" fmla="*/ 20 w 162"/>
                  <a:gd name="T3" fmla="*/ 82 h 82"/>
                  <a:gd name="T4" fmla="*/ 0 w 162"/>
                  <a:gd name="T5" fmla="*/ 61 h 82"/>
                  <a:gd name="T6" fmla="*/ 0 w 162"/>
                  <a:gd name="T7" fmla="*/ 21 h 82"/>
                  <a:gd name="T8" fmla="*/ 20 w 162"/>
                  <a:gd name="T9" fmla="*/ 0 h 82"/>
                  <a:gd name="T10" fmla="*/ 141 w 162"/>
                  <a:gd name="T11" fmla="*/ 0 h 82"/>
                  <a:gd name="T12" fmla="*/ 162 w 162"/>
                  <a:gd name="T13" fmla="*/ 21 h 82"/>
                  <a:gd name="T14" fmla="*/ 162 w 162"/>
                  <a:gd name="T15" fmla="*/ 61 h 82"/>
                  <a:gd name="T16" fmla="*/ 141 w 162"/>
                  <a:gd name="T17" fmla="*/ 82 h 82"/>
                  <a:gd name="T18" fmla="*/ 20 w 162"/>
                  <a:gd name="T19" fmla="*/ 13 h 82"/>
                  <a:gd name="T20" fmla="*/ 12 w 162"/>
                  <a:gd name="T21" fmla="*/ 21 h 82"/>
                  <a:gd name="T22" fmla="*/ 12 w 162"/>
                  <a:gd name="T23" fmla="*/ 61 h 82"/>
                  <a:gd name="T24" fmla="*/ 20 w 162"/>
                  <a:gd name="T25" fmla="*/ 69 h 82"/>
                  <a:gd name="T26" fmla="*/ 141 w 162"/>
                  <a:gd name="T27" fmla="*/ 69 h 82"/>
                  <a:gd name="T28" fmla="*/ 149 w 162"/>
                  <a:gd name="T29" fmla="*/ 61 h 82"/>
                  <a:gd name="T30" fmla="*/ 149 w 162"/>
                  <a:gd name="T31" fmla="*/ 21 h 82"/>
                  <a:gd name="T32" fmla="*/ 141 w 162"/>
                  <a:gd name="T33" fmla="*/ 13 h 82"/>
                  <a:gd name="T34" fmla="*/ 20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1" y="82"/>
                    </a:moveTo>
                    <a:cubicBezTo>
                      <a:pt x="20" y="82"/>
                      <a:pt x="20" y="82"/>
                      <a:pt x="20" y="82"/>
                    </a:cubicBezTo>
                    <a:cubicBezTo>
                      <a:pt x="9" y="82"/>
                      <a:pt x="0" y="72"/>
                      <a:pt x="0" y="61"/>
                    </a:cubicBezTo>
                    <a:cubicBezTo>
                      <a:pt x="0" y="21"/>
                      <a:pt x="0" y="21"/>
                      <a:pt x="0" y="21"/>
                    </a:cubicBezTo>
                    <a:cubicBezTo>
                      <a:pt x="0" y="10"/>
                      <a:pt x="9" y="0"/>
                      <a:pt x="20" y="0"/>
                    </a:cubicBezTo>
                    <a:cubicBezTo>
                      <a:pt x="141" y="0"/>
                      <a:pt x="141" y="0"/>
                      <a:pt x="141" y="0"/>
                    </a:cubicBezTo>
                    <a:cubicBezTo>
                      <a:pt x="153" y="0"/>
                      <a:pt x="162" y="10"/>
                      <a:pt x="162" y="21"/>
                    </a:cubicBezTo>
                    <a:cubicBezTo>
                      <a:pt x="162" y="61"/>
                      <a:pt x="162" y="61"/>
                      <a:pt x="162" y="61"/>
                    </a:cubicBezTo>
                    <a:cubicBezTo>
                      <a:pt x="162" y="72"/>
                      <a:pt x="153" y="82"/>
                      <a:pt x="141" y="82"/>
                    </a:cubicBezTo>
                    <a:close/>
                    <a:moveTo>
                      <a:pt x="20" y="13"/>
                    </a:moveTo>
                    <a:cubicBezTo>
                      <a:pt x="16" y="13"/>
                      <a:pt x="12" y="17"/>
                      <a:pt x="12" y="21"/>
                    </a:cubicBezTo>
                    <a:cubicBezTo>
                      <a:pt x="12" y="61"/>
                      <a:pt x="12" y="61"/>
                      <a:pt x="12" y="61"/>
                    </a:cubicBezTo>
                    <a:cubicBezTo>
                      <a:pt x="12" y="65"/>
                      <a:pt x="16" y="69"/>
                      <a:pt x="20" y="69"/>
                    </a:cubicBezTo>
                    <a:cubicBezTo>
                      <a:pt x="141" y="69"/>
                      <a:pt x="141" y="69"/>
                      <a:pt x="141" y="69"/>
                    </a:cubicBezTo>
                    <a:cubicBezTo>
                      <a:pt x="146" y="69"/>
                      <a:pt x="149" y="65"/>
                      <a:pt x="149" y="61"/>
                    </a:cubicBezTo>
                    <a:cubicBezTo>
                      <a:pt x="149" y="21"/>
                      <a:pt x="149" y="21"/>
                      <a:pt x="149" y="21"/>
                    </a:cubicBezTo>
                    <a:cubicBezTo>
                      <a:pt x="149" y="17"/>
                      <a:pt x="146" y="13"/>
                      <a:pt x="141" y="13"/>
                    </a:cubicBezTo>
                    <a:lnTo>
                      <a:pt x="20" y="13"/>
                    </a:lnTo>
                    <a:close/>
                  </a:path>
                </a:pathLst>
              </a:custGeom>
              <a:solidFill>
                <a:srgbClr val="406C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3" name="Freeform 20"/>
              <p:cNvSpPr>
                <a:spLocks noEditPoints="1"/>
              </p:cNvSpPr>
              <p:nvPr/>
            </p:nvSpPr>
            <p:spPr bwMode="auto">
              <a:xfrm>
                <a:off x="3569" y="2376"/>
                <a:ext cx="383" cy="194"/>
              </a:xfrm>
              <a:custGeom>
                <a:avLst/>
                <a:gdLst>
                  <a:gd name="T0" fmla="*/ 142 w 162"/>
                  <a:gd name="T1" fmla="*/ 82 h 82"/>
                  <a:gd name="T2" fmla="*/ 21 w 162"/>
                  <a:gd name="T3" fmla="*/ 82 h 82"/>
                  <a:gd name="T4" fmla="*/ 0 w 162"/>
                  <a:gd name="T5" fmla="*/ 61 h 82"/>
                  <a:gd name="T6" fmla="*/ 0 w 162"/>
                  <a:gd name="T7" fmla="*/ 21 h 82"/>
                  <a:gd name="T8" fmla="*/ 21 w 162"/>
                  <a:gd name="T9" fmla="*/ 0 h 82"/>
                  <a:gd name="T10" fmla="*/ 142 w 162"/>
                  <a:gd name="T11" fmla="*/ 0 h 82"/>
                  <a:gd name="T12" fmla="*/ 162 w 162"/>
                  <a:gd name="T13" fmla="*/ 21 h 82"/>
                  <a:gd name="T14" fmla="*/ 162 w 162"/>
                  <a:gd name="T15" fmla="*/ 61 h 82"/>
                  <a:gd name="T16" fmla="*/ 142 w 162"/>
                  <a:gd name="T17" fmla="*/ 82 h 82"/>
                  <a:gd name="T18" fmla="*/ 21 w 162"/>
                  <a:gd name="T19" fmla="*/ 13 h 82"/>
                  <a:gd name="T20" fmla="*/ 13 w 162"/>
                  <a:gd name="T21" fmla="*/ 21 h 82"/>
                  <a:gd name="T22" fmla="*/ 13 w 162"/>
                  <a:gd name="T23" fmla="*/ 61 h 82"/>
                  <a:gd name="T24" fmla="*/ 21 w 162"/>
                  <a:gd name="T25" fmla="*/ 69 h 82"/>
                  <a:gd name="T26" fmla="*/ 142 w 162"/>
                  <a:gd name="T27" fmla="*/ 69 h 82"/>
                  <a:gd name="T28" fmla="*/ 150 w 162"/>
                  <a:gd name="T29" fmla="*/ 61 h 82"/>
                  <a:gd name="T30" fmla="*/ 150 w 162"/>
                  <a:gd name="T31" fmla="*/ 21 h 82"/>
                  <a:gd name="T32" fmla="*/ 142 w 162"/>
                  <a:gd name="T33" fmla="*/ 13 h 82"/>
                  <a:gd name="T34" fmla="*/ 21 w 162"/>
                  <a:gd name="T35" fmla="*/ 13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62" h="82">
                    <a:moveTo>
                      <a:pt x="142" y="82"/>
                    </a:moveTo>
                    <a:cubicBezTo>
                      <a:pt x="21" y="82"/>
                      <a:pt x="21" y="82"/>
                      <a:pt x="21" y="82"/>
                    </a:cubicBezTo>
                    <a:cubicBezTo>
                      <a:pt x="9" y="82"/>
                      <a:pt x="0" y="72"/>
                      <a:pt x="0" y="61"/>
                    </a:cubicBezTo>
                    <a:cubicBezTo>
                      <a:pt x="0" y="21"/>
                      <a:pt x="0" y="21"/>
                      <a:pt x="0" y="21"/>
                    </a:cubicBezTo>
                    <a:cubicBezTo>
                      <a:pt x="0" y="10"/>
                      <a:pt x="9" y="0"/>
                      <a:pt x="21" y="0"/>
                    </a:cubicBezTo>
                    <a:cubicBezTo>
                      <a:pt x="142" y="0"/>
                      <a:pt x="142" y="0"/>
                      <a:pt x="142" y="0"/>
                    </a:cubicBezTo>
                    <a:cubicBezTo>
                      <a:pt x="153" y="0"/>
                      <a:pt x="162" y="10"/>
                      <a:pt x="162" y="21"/>
                    </a:cubicBezTo>
                    <a:cubicBezTo>
                      <a:pt x="162" y="61"/>
                      <a:pt x="162" y="61"/>
                      <a:pt x="162" y="61"/>
                    </a:cubicBezTo>
                    <a:cubicBezTo>
                      <a:pt x="162" y="72"/>
                      <a:pt x="153" y="82"/>
                      <a:pt x="142" y="82"/>
                    </a:cubicBezTo>
                    <a:close/>
                    <a:moveTo>
                      <a:pt x="21" y="13"/>
                    </a:moveTo>
                    <a:cubicBezTo>
                      <a:pt x="16" y="13"/>
                      <a:pt x="13" y="17"/>
                      <a:pt x="13" y="21"/>
                    </a:cubicBezTo>
                    <a:cubicBezTo>
                      <a:pt x="13" y="61"/>
                      <a:pt x="13" y="61"/>
                      <a:pt x="13" y="61"/>
                    </a:cubicBezTo>
                    <a:cubicBezTo>
                      <a:pt x="13" y="65"/>
                      <a:pt x="16" y="69"/>
                      <a:pt x="21" y="69"/>
                    </a:cubicBezTo>
                    <a:cubicBezTo>
                      <a:pt x="142" y="69"/>
                      <a:pt x="142" y="69"/>
                      <a:pt x="142" y="69"/>
                    </a:cubicBezTo>
                    <a:cubicBezTo>
                      <a:pt x="146" y="69"/>
                      <a:pt x="150" y="65"/>
                      <a:pt x="150" y="61"/>
                    </a:cubicBezTo>
                    <a:cubicBezTo>
                      <a:pt x="150" y="21"/>
                      <a:pt x="150" y="21"/>
                      <a:pt x="150" y="21"/>
                    </a:cubicBezTo>
                    <a:cubicBezTo>
                      <a:pt x="150" y="17"/>
                      <a:pt x="146" y="13"/>
                      <a:pt x="142" y="13"/>
                    </a:cubicBezTo>
                    <a:lnTo>
                      <a:pt x="21" y="13"/>
                    </a:lnTo>
                    <a:close/>
                  </a:path>
                </a:pathLst>
              </a:custGeom>
              <a:solidFill>
                <a:srgbClr val="406C7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104" name="Rectangle 21"/>
              <p:cNvSpPr>
                <a:spLocks noChangeArrowheads="1"/>
              </p:cNvSpPr>
              <p:nvPr/>
            </p:nvSpPr>
            <p:spPr bwMode="auto">
              <a:xfrm>
                <a:off x="2565" y="3549"/>
                <a:ext cx="1626" cy="163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sp>
            <p:nvSpPr>
              <p:cNvPr id="105" name="Rectangle 22"/>
              <p:cNvSpPr>
                <a:spLocks noChangeArrowheads="1"/>
              </p:cNvSpPr>
              <p:nvPr/>
            </p:nvSpPr>
            <p:spPr bwMode="auto">
              <a:xfrm>
                <a:off x="2454" y="3899"/>
                <a:ext cx="1849" cy="128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lstStyle/>
              <a:p>
                <a:endParaRPr lang="zh-CN" altLang="en-US" sz="2400"/>
              </a:p>
            </p:txBody>
          </p:sp>
        </p:grpSp>
        <p:grpSp>
          <p:nvGrpSpPr>
            <p:cNvPr id="84" name="Group 25"/>
            <p:cNvGrpSpPr>
              <a:grpSpLocks noChangeAspect="1"/>
            </p:cNvGrpSpPr>
            <p:nvPr/>
          </p:nvGrpSpPr>
          <p:grpSpPr bwMode="auto">
            <a:xfrm>
              <a:off x="4249213" y="3177524"/>
              <a:ext cx="644864" cy="422267"/>
              <a:chOff x="3165" y="1719"/>
              <a:chExt cx="1350" cy="884"/>
            </a:xfrm>
            <a:solidFill>
              <a:schemeClr val="accent2"/>
            </a:solidFill>
          </p:grpSpPr>
          <p:sp>
            <p:nvSpPr>
              <p:cNvPr id="85" name="Freeform 26"/>
              <p:cNvSpPr/>
              <p:nvPr/>
            </p:nvSpPr>
            <p:spPr bwMode="auto">
              <a:xfrm>
                <a:off x="3165" y="1719"/>
                <a:ext cx="414" cy="884"/>
              </a:xfrm>
              <a:custGeom>
                <a:avLst/>
                <a:gdLst>
                  <a:gd name="T0" fmla="*/ 108 w 174"/>
                  <a:gd name="T1" fmla="*/ 165 h 371"/>
                  <a:gd name="T2" fmla="*/ 58 w 174"/>
                  <a:gd name="T3" fmla="*/ 93 h 371"/>
                  <a:gd name="T4" fmla="*/ 88 w 174"/>
                  <a:gd name="T5" fmla="*/ 53 h 371"/>
                  <a:gd name="T6" fmla="*/ 119 w 174"/>
                  <a:gd name="T7" fmla="*/ 94 h 371"/>
                  <a:gd name="T8" fmla="*/ 119 w 174"/>
                  <a:gd name="T9" fmla="*/ 106 h 371"/>
                  <a:gd name="T10" fmla="*/ 174 w 174"/>
                  <a:gd name="T11" fmla="*/ 106 h 371"/>
                  <a:gd name="T12" fmla="*/ 174 w 174"/>
                  <a:gd name="T13" fmla="*/ 95 h 371"/>
                  <a:gd name="T14" fmla="*/ 87 w 174"/>
                  <a:gd name="T15" fmla="*/ 0 h 371"/>
                  <a:gd name="T16" fmla="*/ 2 w 174"/>
                  <a:gd name="T17" fmla="*/ 95 h 371"/>
                  <a:gd name="T18" fmla="*/ 68 w 174"/>
                  <a:gd name="T19" fmla="*/ 205 h 371"/>
                  <a:gd name="T20" fmla="*/ 117 w 174"/>
                  <a:gd name="T21" fmla="*/ 277 h 371"/>
                  <a:gd name="T22" fmla="*/ 86 w 174"/>
                  <a:gd name="T23" fmla="*/ 317 h 371"/>
                  <a:gd name="T24" fmla="*/ 55 w 174"/>
                  <a:gd name="T25" fmla="*/ 277 h 371"/>
                  <a:gd name="T26" fmla="*/ 55 w 174"/>
                  <a:gd name="T27" fmla="*/ 246 h 371"/>
                  <a:gd name="T28" fmla="*/ 0 w 174"/>
                  <a:gd name="T29" fmla="*/ 246 h 371"/>
                  <a:gd name="T30" fmla="*/ 0 w 174"/>
                  <a:gd name="T31" fmla="*/ 275 h 371"/>
                  <a:gd name="T32" fmla="*/ 87 w 174"/>
                  <a:gd name="T33" fmla="*/ 371 h 371"/>
                  <a:gd name="T34" fmla="*/ 174 w 174"/>
                  <a:gd name="T35" fmla="*/ 275 h 371"/>
                  <a:gd name="T36" fmla="*/ 108 w 174"/>
                  <a:gd name="T37" fmla="*/ 165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74" h="371">
                    <a:moveTo>
                      <a:pt x="108" y="165"/>
                    </a:moveTo>
                    <a:cubicBezTo>
                      <a:pt x="81" y="144"/>
                      <a:pt x="58" y="125"/>
                      <a:pt x="58" y="93"/>
                    </a:cubicBezTo>
                    <a:cubicBezTo>
                      <a:pt x="58" y="58"/>
                      <a:pt x="74" y="53"/>
                      <a:pt x="88" y="53"/>
                    </a:cubicBezTo>
                    <a:cubicBezTo>
                      <a:pt x="103" y="53"/>
                      <a:pt x="119" y="58"/>
                      <a:pt x="119" y="94"/>
                    </a:cubicBezTo>
                    <a:cubicBezTo>
                      <a:pt x="119" y="106"/>
                      <a:pt x="119" y="106"/>
                      <a:pt x="119" y="106"/>
                    </a:cubicBezTo>
                    <a:cubicBezTo>
                      <a:pt x="174" y="106"/>
                      <a:pt x="174" y="106"/>
                      <a:pt x="174" y="106"/>
                    </a:cubicBezTo>
                    <a:cubicBezTo>
                      <a:pt x="174" y="95"/>
                      <a:pt x="174" y="95"/>
                      <a:pt x="174" y="95"/>
                    </a:cubicBezTo>
                    <a:cubicBezTo>
                      <a:pt x="174" y="35"/>
                      <a:pt x="142" y="0"/>
                      <a:pt x="87" y="0"/>
                    </a:cubicBezTo>
                    <a:cubicBezTo>
                      <a:pt x="33" y="0"/>
                      <a:pt x="2" y="35"/>
                      <a:pt x="2" y="95"/>
                    </a:cubicBezTo>
                    <a:cubicBezTo>
                      <a:pt x="2" y="151"/>
                      <a:pt x="37" y="180"/>
                      <a:pt x="68" y="205"/>
                    </a:cubicBezTo>
                    <a:cubicBezTo>
                      <a:pt x="94" y="227"/>
                      <a:pt x="117" y="245"/>
                      <a:pt x="117" y="277"/>
                    </a:cubicBezTo>
                    <a:cubicBezTo>
                      <a:pt x="117" y="313"/>
                      <a:pt x="99" y="317"/>
                      <a:pt x="86" y="317"/>
                    </a:cubicBezTo>
                    <a:cubicBezTo>
                      <a:pt x="73" y="317"/>
                      <a:pt x="55" y="313"/>
                      <a:pt x="55" y="277"/>
                    </a:cubicBezTo>
                    <a:cubicBezTo>
                      <a:pt x="55" y="246"/>
                      <a:pt x="55" y="246"/>
                      <a:pt x="55" y="246"/>
                    </a:cubicBezTo>
                    <a:cubicBezTo>
                      <a:pt x="0" y="246"/>
                      <a:pt x="0" y="246"/>
                      <a:pt x="0" y="246"/>
                    </a:cubicBezTo>
                    <a:cubicBezTo>
                      <a:pt x="0" y="275"/>
                      <a:pt x="0" y="275"/>
                      <a:pt x="0" y="275"/>
                    </a:cubicBezTo>
                    <a:cubicBezTo>
                      <a:pt x="0" y="336"/>
                      <a:pt x="32" y="371"/>
                      <a:pt x="87" y="371"/>
                    </a:cubicBezTo>
                    <a:cubicBezTo>
                      <a:pt x="142" y="371"/>
                      <a:pt x="174" y="336"/>
                      <a:pt x="174" y="275"/>
                    </a:cubicBezTo>
                    <a:cubicBezTo>
                      <a:pt x="174" y="219"/>
                      <a:pt x="139" y="191"/>
                      <a:pt x="108" y="16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6" name="Freeform 27"/>
              <p:cNvSpPr/>
              <p:nvPr/>
            </p:nvSpPr>
            <p:spPr bwMode="auto">
              <a:xfrm>
                <a:off x="3648" y="1727"/>
                <a:ext cx="382" cy="867"/>
              </a:xfrm>
              <a:custGeom>
                <a:avLst/>
                <a:gdLst>
                  <a:gd name="T0" fmla="*/ 0 w 382"/>
                  <a:gd name="T1" fmla="*/ 867 h 867"/>
                  <a:gd name="T2" fmla="*/ 382 w 382"/>
                  <a:gd name="T3" fmla="*/ 867 h 867"/>
                  <a:gd name="T4" fmla="*/ 382 w 382"/>
                  <a:gd name="T5" fmla="*/ 740 h 867"/>
                  <a:gd name="T6" fmla="*/ 135 w 382"/>
                  <a:gd name="T7" fmla="*/ 740 h 867"/>
                  <a:gd name="T8" fmla="*/ 135 w 382"/>
                  <a:gd name="T9" fmla="*/ 490 h 867"/>
                  <a:gd name="T10" fmla="*/ 335 w 382"/>
                  <a:gd name="T11" fmla="*/ 490 h 867"/>
                  <a:gd name="T12" fmla="*/ 335 w 382"/>
                  <a:gd name="T13" fmla="*/ 364 h 867"/>
                  <a:gd name="T14" fmla="*/ 135 w 382"/>
                  <a:gd name="T15" fmla="*/ 364 h 867"/>
                  <a:gd name="T16" fmla="*/ 135 w 382"/>
                  <a:gd name="T17" fmla="*/ 128 h 867"/>
                  <a:gd name="T18" fmla="*/ 363 w 382"/>
                  <a:gd name="T19" fmla="*/ 128 h 867"/>
                  <a:gd name="T20" fmla="*/ 363 w 382"/>
                  <a:gd name="T21" fmla="*/ 0 h 867"/>
                  <a:gd name="T22" fmla="*/ 0 w 382"/>
                  <a:gd name="T23" fmla="*/ 0 h 867"/>
                  <a:gd name="T24" fmla="*/ 0 w 382"/>
                  <a:gd name="T25" fmla="*/ 867 h 8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2" h="867">
                    <a:moveTo>
                      <a:pt x="0" y="867"/>
                    </a:moveTo>
                    <a:lnTo>
                      <a:pt x="382" y="867"/>
                    </a:lnTo>
                    <a:lnTo>
                      <a:pt x="382" y="740"/>
                    </a:lnTo>
                    <a:lnTo>
                      <a:pt x="135" y="740"/>
                    </a:lnTo>
                    <a:lnTo>
                      <a:pt x="135" y="490"/>
                    </a:lnTo>
                    <a:lnTo>
                      <a:pt x="335" y="490"/>
                    </a:lnTo>
                    <a:lnTo>
                      <a:pt x="335" y="364"/>
                    </a:lnTo>
                    <a:lnTo>
                      <a:pt x="135" y="364"/>
                    </a:lnTo>
                    <a:lnTo>
                      <a:pt x="135" y="128"/>
                    </a:lnTo>
                    <a:lnTo>
                      <a:pt x="363" y="128"/>
                    </a:lnTo>
                    <a:lnTo>
                      <a:pt x="363" y="0"/>
                    </a:lnTo>
                    <a:lnTo>
                      <a:pt x="0" y="0"/>
                    </a:lnTo>
                    <a:lnTo>
                      <a:pt x="0" y="8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sp>
            <p:nvSpPr>
              <p:cNvPr id="87" name="Freeform 28"/>
              <p:cNvSpPr>
                <a:spLocks noEditPoints="1"/>
              </p:cNvSpPr>
              <p:nvPr/>
            </p:nvSpPr>
            <p:spPr bwMode="auto">
              <a:xfrm>
                <a:off x="4094" y="1719"/>
                <a:ext cx="421" cy="884"/>
              </a:xfrm>
              <a:custGeom>
                <a:avLst/>
                <a:gdLst>
                  <a:gd name="T0" fmla="*/ 88 w 177"/>
                  <a:gd name="T1" fmla="*/ 0 h 371"/>
                  <a:gd name="T2" fmla="*/ 0 w 177"/>
                  <a:gd name="T3" fmla="*/ 96 h 371"/>
                  <a:gd name="T4" fmla="*/ 0 w 177"/>
                  <a:gd name="T5" fmla="*/ 275 h 371"/>
                  <a:gd name="T6" fmla="*/ 88 w 177"/>
                  <a:gd name="T7" fmla="*/ 371 h 371"/>
                  <a:gd name="T8" fmla="*/ 177 w 177"/>
                  <a:gd name="T9" fmla="*/ 275 h 371"/>
                  <a:gd name="T10" fmla="*/ 177 w 177"/>
                  <a:gd name="T11" fmla="*/ 96 h 371"/>
                  <a:gd name="T12" fmla="*/ 88 w 177"/>
                  <a:gd name="T13" fmla="*/ 0 h 371"/>
                  <a:gd name="T14" fmla="*/ 88 w 177"/>
                  <a:gd name="T15" fmla="*/ 317 h 371"/>
                  <a:gd name="T16" fmla="*/ 57 w 177"/>
                  <a:gd name="T17" fmla="*/ 277 h 371"/>
                  <a:gd name="T18" fmla="*/ 57 w 177"/>
                  <a:gd name="T19" fmla="*/ 94 h 371"/>
                  <a:gd name="T20" fmla="*/ 88 w 177"/>
                  <a:gd name="T21" fmla="*/ 53 h 371"/>
                  <a:gd name="T22" fmla="*/ 120 w 177"/>
                  <a:gd name="T23" fmla="*/ 94 h 371"/>
                  <a:gd name="T24" fmla="*/ 120 w 177"/>
                  <a:gd name="T25" fmla="*/ 277 h 371"/>
                  <a:gd name="T26" fmla="*/ 88 w 177"/>
                  <a:gd name="T27" fmla="*/ 317 h 3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77" h="371">
                    <a:moveTo>
                      <a:pt x="88" y="0"/>
                    </a:moveTo>
                    <a:cubicBezTo>
                      <a:pt x="33" y="0"/>
                      <a:pt x="0" y="36"/>
                      <a:pt x="0" y="96"/>
                    </a:cubicBezTo>
                    <a:cubicBezTo>
                      <a:pt x="0" y="275"/>
                      <a:pt x="0" y="275"/>
                      <a:pt x="0" y="275"/>
                    </a:cubicBezTo>
                    <a:cubicBezTo>
                      <a:pt x="0" y="335"/>
                      <a:pt x="33" y="371"/>
                      <a:pt x="88" y="371"/>
                    </a:cubicBezTo>
                    <a:cubicBezTo>
                      <a:pt x="144" y="371"/>
                      <a:pt x="177" y="335"/>
                      <a:pt x="177" y="275"/>
                    </a:cubicBezTo>
                    <a:cubicBezTo>
                      <a:pt x="177" y="96"/>
                      <a:pt x="177" y="96"/>
                      <a:pt x="177" y="96"/>
                    </a:cubicBezTo>
                    <a:cubicBezTo>
                      <a:pt x="177" y="35"/>
                      <a:pt x="145" y="0"/>
                      <a:pt x="88" y="0"/>
                    </a:cubicBezTo>
                    <a:close/>
                    <a:moveTo>
                      <a:pt x="88" y="317"/>
                    </a:moveTo>
                    <a:cubicBezTo>
                      <a:pt x="75" y="317"/>
                      <a:pt x="57" y="313"/>
                      <a:pt x="57" y="277"/>
                    </a:cubicBezTo>
                    <a:cubicBezTo>
                      <a:pt x="57" y="94"/>
                      <a:pt x="57" y="94"/>
                      <a:pt x="57" y="94"/>
                    </a:cubicBezTo>
                    <a:cubicBezTo>
                      <a:pt x="57" y="53"/>
                      <a:pt x="81" y="53"/>
                      <a:pt x="88" y="53"/>
                    </a:cubicBezTo>
                    <a:cubicBezTo>
                      <a:pt x="102" y="53"/>
                      <a:pt x="120" y="58"/>
                      <a:pt x="120" y="94"/>
                    </a:cubicBezTo>
                    <a:cubicBezTo>
                      <a:pt x="120" y="277"/>
                      <a:pt x="120" y="277"/>
                      <a:pt x="120" y="277"/>
                    </a:cubicBezTo>
                    <a:cubicBezTo>
                      <a:pt x="120" y="313"/>
                      <a:pt x="102" y="317"/>
                      <a:pt x="88" y="3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00"/>
              </a:p>
            </p:txBody>
          </p:sp>
        </p:grpSp>
      </p:grpSp>
      <p:sp>
        <p:nvSpPr>
          <p:cNvPr id="106" name="标题 105"/>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82"/>
                                        </p:tgtEl>
                                        <p:attrNameLst>
                                          <p:attrName>style.visibility</p:attrName>
                                        </p:attrNameLst>
                                      </p:cBhvr>
                                      <p:to>
                                        <p:strVal val="visible"/>
                                      </p:to>
                                    </p:set>
                                    <p:animEffect transition="in" filter="fade">
                                      <p:cBhvr>
                                        <p:cTn id="7" dur="1000"/>
                                        <p:tgtEl>
                                          <p:spTgt spid="82"/>
                                        </p:tgtEl>
                                      </p:cBhvr>
                                    </p:animEffect>
                                    <p:anim calcmode="lin" valueType="num">
                                      <p:cBhvr>
                                        <p:cTn id="8" dur="1000" fill="hold"/>
                                        <p:tgtEl>
                                          <p:spTgt spid="82"/>
                                        </p:tgtEl>
                                        <p:attrNameLst>
                                          <p:attrName>ppt_x</p:attrName>
                                        </p:attrNameLst>
                                      </p:cBhvr>
                                      <p:tavLst>
                                        <p:tav tm="0">
                                          <p:val>
                                            <p:strVal val="#ppt_x"/>
                                          </p:val>
                                        </p:tav>
                                        <p:tav tm="100000">
                                          <p:val>
                                            <p:strVal val="#ppt_x"/>
                                          </p:val>
                                        </p:tav>
                                      </p:tavLst>
                                    </p:anim>
                                    <p:anim calcmode="lin" valueType="num">
                                      <p:cBhvr>
                                        <p:cTn id="9" dur="1000" fill="hold"/>
                                        <p:tgtEl>
                                          <p:spTgt spid="8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left)">
                                      <p:cBhvr>
                                        <p:cTn id="13" dur="500"/>
                                        <p:tgtEl>
                                          <p:spTgt spid="3"/>
                                        </p:tgtEl>
                                      </p:cBhvr>
                                    </p:animEffect>
                                  </p:childTnLst>
                                </p:cTn>
                              </p:par>
                            </p:childTnLst>
                          </p:cTn>
                        </p:par>
                        <p:par>
                          <p:cTn id="14" fill="hold">
                            <p:stCondLst>
                              <p:cond delay="1500"/>
                            </p:stCondLst>
                            <p:childTnLst>
                              <p:par>
                                <p:cTn id="15" presetID="22" presetClass="entr" presetSubtype="2" fill="hold" grpId="0"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right)">
                                      <p:cBhvr>
                                        <p:cTn id="17" dur="500"/>
                                        <p:tgtEl>
                                          <p:spTgt spid="4"/>
                                        </p:tgtEl>
                                      </p:cBhvr>
                                    </p:animEffect>
                                  </p:childTnLst>
                                </p:cTn>
                              </p:par>
                            </p:childTnLst>
                          </p:cTn>
                        </p:par>
                        <p:par>
                          <p:cTn id="18" fill="hold">
                            <p:stCondLst>
                              <p:cond delay="2000"/>
                            </p:stCondLst>
                            <p:childTnLst>
                              <p:par>
                                <p:cTn id="19" presetID="53" presetClass="entr" presetSubtype="16" fill="hold" nodeType="after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down)">
                                      <p:cBhvr>
                                        <p:cTn id="27" dur="500"/>
                                        <p:tgtEl>
                                          <p:spTgt spid="5"/>
                                        </p:tgtEl>
                                      </p:cBhvr>
                                    </p:animEffect>
                                  </p:childTnLst>
                                </p:cTn>
                              </p:par>
                            </p:childTnLst>
                          </p:cTn>
                        </p:par>
                        <p:par>
                          <p:cTn id="28" fill="hold">
                            <p:stCondLst>
                              <p:cond delay="3000"/>
                            </p:stCondLst>
                            <p:childTnLst>
                              <p:par>
                                <p:cTn id="29" presetID="53" presetClass="entr" presetSubtype="16" fill="hold" nodeType="after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500" fill="hold"/>
                                        <p:tgtEl>
                                          <p:spTgt spid="8"/>
                                        </p:tgtEl>
                                        <p:attrNameLst>
                                          <p:attrName>ppt_w</p:attrName>
                                        </p:attrNameLst>
                                      </p:cBhvr>
                                      <p:tavLst>
                                        <p:tav tm="0">
                                          <p:val>
                                            <p:fltVal val="0"/>
                                          </p:val>
                                        </p:tav>
                                        <p:tav tm="100000">
                                          <p:val>
                                            <p:strVal val="#ppt_w"/>
                                          </p:val>
                                        </p:tav>
                                      </p:tavLst>
                                    </p:anim>
                                    <p:anim calcmode="lin" valueType="num">
                                      <p:cBhvr>
                                        <p:cTn id="32" dur="500" fill="hold"/>
                                        <p:tgtEl>
                                          <p:spTgt spid="8"/>
                                        </p:tgtEl>
                                        <p:attrNameLst>
                                          <p:attrName>ppt_h</p:attrName>
                                        </p:attrNameLst>
                                      </p:cBhvr>
                                      <p:tavLst>
                                        <p:tav tm="0">
                                          <p:val>
                                            <p:fltVal val="0"/>
                                          </p:val>
                                        </p:tav>
                                        <p:tav tm="100000">
                                          <p:val>
                                            <p:strVal val="#ppt_h"/>
                                          </p:val>
                                        </p:tav>
                                      </p:tavLst>
                                    </p:anim>
                                    <p:animEffect transition="in" filter="fade">
                                      <p:cBhvr>
                                        <p:cTn id="33" dur="500"/>
                                        <p:tgtEl>
                                          <p:spTgt spid="8"/>
                                        </p:tgtEl>
                                      </p:cBhvr>
                                    </p:animEffect>
                                  </p:childTnLst>
                                </p:cTn>
                              </p:par>
                            </p:childTnLst>
                          </p:cTn>
                        </p:par>
                        <p:par>
                          <p:cTn id="34" fill="hold">
                            <p:stCondLst>
                              <p:cond delay="3500"/>
                            </p:stCondLst>
                            <p:childTnLst>
                              <p:par>
                                <p:cTn id="35" presetID="22" presetClass="entr" presetSubtype="4" fill="hold" grpId="0" nodeType="afterEffect">
                                  <p:stCondLst>
                                    <p:cond delay="0"/>
                                  </p:stCondLst>
                                  <p:childTnLst>
                                    <p:set>
                                      <p:cBhvr>
                                        <p:cTn id="36" dur="1" fill="hold">
                                          <p:stCondLst>
                                            <p:cond delay="0"/>
                                          </p:stCondLst>
                                        </p:cTn>
                                        <p:tgtEl>
                                          <p:spTgt spid="6"/>
                                        </p:tgtEl>
                                        <p:attrNameLst>
                                          <p:attrName>style.visibility</p:attrName>
                                        </p:attrNameLst>
                                      </p:cBhvr>
                                      <p:to>
                                        <p:strVal val="visible"/>
                                      </p:to>
                                    </p:set>
                                    <p:animEffect transition="in" filter="wipe(down)">
                                      <p:cBhvr>
                                        <p:cTn id="37" dur="500"/>
                                        <p:tgtEl>
                                          <p:spTgt spid="6"/>
                                        </p:tgtEl>
                                      </p:cBhvr>
                                    </p:animEffect>
                                  </p:childTnLst>
                                </p:cTn>
                              </p:par>
                            </p:childTnLst>
                          </p:cTn>
                        </p:par>
                        <p:par>
                          <p:cTn id="38" fill="hold">
                            <p:stCondLst>
                              <p:cond delay="4000"/>
                            </p:stCondLst>
                            <p:childTnLst>
                              <p:par>
                                <p:cTn id="39" presetID="53" presetClass="entr" presetSubtype="16" fill="hold" nodeType="afterEffect">
                                  <p:stCondLst>
                                    <p:cond delay="0"/>
                                  </p:stCondLst>
                                  <p:childTnLst>
                                    <p:set>
                                      <p:cBhvr>
                                        <p:cTn id="40" dur="1" fill="hold">
                                          <p:stCondLst>
                                            <p:cond delay="0"/>
                                          </p:stCondLst>
                                        </p:cTn>
                                        <p:tgtEl>
                                          <p:spTgt spid="42"/>
                                        </p:tgtEl>
                                        <p:attrNameLst>
                                          <p:attrName>style.visibility</p:attrName>
                                        </p:attrNameLst>
                                      </p:cBhvr>
                                      <p:to>
                                        <p:strVal val="visible"/>
                                      </p:to>
                                    </p:set>
                                    <p:anim calcmode="lin" valueType="num">
                                      <p:cBhvr>
                                        <p:cTn id="41" dur="500" fill="hold"/>
                                        <p:tgtEl>
                                          <p:spTgt spid="42"/>
                                        </p:tgtEl>
                                        <p:attrNameLst>
                                          <p:attrName>ppt_w</p:attrName>
                                        </p:attrNameLst>
                                      </p:cBhvr>
                                      <p:tavLst>
                                        <p:tav tm="0">
                                          <p:val>
                                            <p:fltVal val="0"/>
                                          </p:val>
                                        </p:tav>
                                        <p:tav tm="100000">
                                          <p:val>
                                            <p:strVal val="#ppt_w"/>
                                          </p:val>
                                        </p:tav>
                                      </p:tavLst>
                                    </p:anim>
                                    <p:anim calcmode="lin" valueType="num">
                                      <p:cBhvr>
                                        <p:cTn id="42" dur="500" fill="hold"/>
                                        <p:tgtEl>
                                          <p:spTgt spid="42"/>
                                        </p:tgtEl>
                                        <p:attrNameLst>
                                          <p:attrName>ppt_h</p:attrName>
                                        </p:attrNameLst>
                                      </p:cBhvr>
                                      <p:tavLst>
                                        <p:tav tm="0">
                                          <p:val>
                                            <p:fltVal val="0"/>
                                          </p:val>
                                        </p:tav>
                                        <p:tav tm="100000">
                                          <p:val>
                                            <p:strVal val="#ppt_h"/>
                                          </p:val>
                                        </p:tav>
                                      </p:tavLst>
                                    </p:anim>
                                    <p:animEffect transition="in" filter="fade">
                                      <p:cBhvr>
                                        <p:cTn id="43" dur="500"/>
                                        <p:tgtEl>
                                          <p:spTgt spid="42"/>
                                        </p:tgtEl>
                                      </p:cBhvr>
                                    </p:animEffect>
                                  </p:childTnLst>
                                </p:cTn>
                              </p:par>
                            </p:childTnLst>
                          </p:cTn>
                        </p:par>
                        <p:par>
                          <p:cTn id="44" fill="hold">
                            <p:stCondLst>
                              <p:cond delay="4500"/>
                            </p:stCondLst>
                            <p:childTnLst>
                              <p:par>
                                <p:cTn id="45" presetID="22" presetClass="entr" presetSubtype="8" fill="hold" grpId="0" nodeType="afterEffect">
                                  <p:stCondLst>
                                    <p:cond delay="0"/>
                                  </p:stCondLst>
                                  <p:childTnLst>
                                    <p:set>
                                      <p:cBhvr>
                                        <p:cTn id="46" dur="1" fill="hold">
                                          <p:stCondLst>
                                            <p:cond delay="0"/>
                                          </p:stCondLst>
                                        </p:cTn>
                                        <p:tgtEl>
                                          <p:spTgt spid="7"/>
                                        </p:tgtEl>
                                        <p:attrNameLst>
                                          <p:attrName>style.visibility</p:attrName>
                                        </p:attrNameLst>
                                      </p:cBhvr>
                                      <p:to>
                                        <p:strVal val="visible"/>
                                      </p:to>
                                    </p:set>
                                    <p:animEffect transition="in" filter="wipe(left)">
                                      <p:cBhvr>
                                        <p:cTn id="47" dur="500"/>
                                        <p:tgtEl>
                                          <p:spTgt spid="7"/>
                                        </p:tgtEl>
                                      </p:cBhvr>
                                    </p:animEffect>
                                  </p:childTnLst>
                                </p:cTn>
                              </p:par>
                            </p:childTnLst>
                          </p:cTn>
                        </p:par>
                        <p:par>
                          <p:cTn id="48" fill="hold">
                            <p:stCondLst>
                              <p:cond delay="5000"/>
                            </p:stCondLst>
                            <p:childTnLst>
                              <p:par>
                                <p:cTn id="49" presetID="53" presetClass="entr" presetSubtype="16" fill="hold" nodeType="afterEffect">
                                  <p:stCondLst>
                                    <p:cond delay="0"/>
                                  </p:stCondLst>
                                  <p:childTnLst>
                                    <p:set>
                                      <p:cBhvr>
                                        <p:cTn id="50" dur="1" fill="hold">
                                          <p:stCondLst>
                                            <p:cond delay="0"/>
                                          </p:stCondLst>
                                        </p:cTn>
                                        <p:tgtEl>
                                          <p:spTgt spid="56"/>
                                        </p:tgtEl>
                                        <p:attrNameLst>
                                          <p:attrName>style.visibility</p:attrName>
                                        </p:attrNameLst>
                                      </p:cBhvr>
                                      <p:to>
                                        <p:strVal val="visible"/>
                                      </p:to>
                                    </p:set>
                                    <p:anim calcmode="lin" valueType="num">
                                      <p:cBhvr>
                                        <p:cTn id="51" dur="500" fill="hold"/>
                                        <p:tgtEl>
                                          <p:spTgt spid="56"/>
                                        </p:tgtEl>
                                        <p:attrNameLst>
                                          <p:attrName>ppt_w</p:attrName>
                                        </p:attrNameLst>
                                      </p:cBhvr>
                                      <p:tavLst>
                                        <p:tav tm="0">
                                          <p:val>
                                            <p:fltVal val="0"/>
                                          </p:val>
                                        </p:tav>
                                        <p:tav tm="100000">
                                          <p:val>
                                            <p:strVal val="#ppt_w"/>
                                          </p:val>
                                        </p:tav>
                                      </p:tavLst>
                                    </p:anim>
                                    <p:anim calcmode="lin" valueType="num">
                                      <p:cBhvr>
                                        <p:cTn id="52" dur="500" fill="hold"/>
                                        <p:tgtEl>
                                          <p:spTgt spid="56"/>
                                        </p:tgtEl>
                                        <p:attrNameLst>
                                          <p:attrName>ppt_h</p:attrName>
                                        </p:attrNameLst>
                                      </p:cBhvr>
                                      <p:tavLst>
                                        <p:tav tm="0">
                                          <p:val>
                                            <p:fltVal val="0"/>
                                          </p:val>
                                        </p:tav>
                                        <p:tav tm="100000">
                                          <p:val>
                                            <p:strVal val="#ppt_h"/>
                                          </p:val>
                                        </p:tav>
                                      </p:tavLst>
                                    </p:anim>
                                    <p:animEffect transition="in" filter="fade">
                                      <p:cBhvr>
                                        <p:cTn id="53" dur="500"/>
                                        <p:tgtEl>
                                          <p:spTgt spid="56"/>
                                        </p:tgtEl>
                                      </p:cBhvr>
                                    </p:animEffect>
                                  </p:childTnLst>
                                </p:cTn>
                              </p:par>
                            </p:childTnLst>
                          </p:cTn>
                        </p:par>
                        <p:par>
                          <p:cTn id="54" fill="hold">
                            <p:stCondLst>
                              <p:cond delay="5500"/>
                            </p:stCondLst>
                            <p:childTnLst>
                              <p:par>
                                <p:cTn id="55" presetID="12" presetClass="entr" presetSubtype="4" fill="hold" nodeType="afterEffect">
                                  <p:stCondLst>
                                    <p:cond delay="0"/>
                                  </p:stCondLst>
                                  <p:childTnLst>
                                    <p:set>
                                      <p:cBhvr>
                                        <p:cTn id="56" dur="1" fill="hold">
                                          <p:stCondLst>
                                            <p:cond delay="0"/>
                                          </p:stCondLst>
                                        </p:cTn>
                                        <p:tgtEl>
                                          <p:spTgt spid="73"/>
                                        </p:tgtEl>
                                        <p:attrNameLst>
                                          <p:attrName>style.visibility</p:attrName>
                                        </p:attrNameLst>
                                      </p:cBhvr>
                                      <p:to>
                                        <p:strVal val="visible"/>
                                      </p:to>
                                    </p:set>
                                    <p:anim calcmode="lin" valueType="num">
                                      <p:cBhvr additive="base">
                                        <p:cTn id="57" dur="500"/>
                                        <p:tgtEl>
                                          <p:spTgt spid="73"/>
                                        </p:tgtEl>
                                        <p:attrNameLst>
                                          <p:attrName>ppt_y</p:attrName>
                                        </p:attrNameLst>
                                      </p:cBhvr>
                                      <p:tavLst>
                                        <p:tav tm="0">
                                          <p:val>
                                            <p:strVal val="#ppt_y+#ppt_h*1.125000"/>
                                          </p:val>
                                        </p:tav>
                                        <p:tav tm="100000">
                                          <p:val>
                                            <p:strVal val="#ppt_y"/>
                                          </p:val>
                                        </p:tav>
                                      </p:tavLst>
                                    </p:anim>
                                    <p:animEffect transition="in" filter="wipe(up)">
                                      <p:cBhvr>
                                        <p:cTn id="58" dur="500"/>
                                        <p:tgtEl>
                                          <p:spTgt spid="73"/>
                                        </p:tgtEl>
                                      </p:cBhvr>
                                    </p:animEffect>
                                  </p:childTnLst>
                                </p:cTn>
                              </p:par>
                              <p:par>
                                <p:cTn id="59" presetID="12" presetClass="entr" presetSubtype="4" fill="hold" nodeType="withEffect">
                                  <p:stCondLst>
                                    <p:cond delay="0"/>
                                  </p:stCondLst>
                                  <p:childTnLst>
                                    <p:set>
                                      <p:cBhvr>
                                        <p:cTn id="60" dur="1" fill="hold">
                                          <p:stCondLst>
                                            <p:cond delay="0"/>
                                          </p:stCondLst>
                                        </p:cTn>
                                        <p:tgtEl>
                                          <p:spTgt spid="79"/>
                                        </p:tgtEl>
                                        <p:attrNameLst>
                                          <p:attrName>style.visibility</p:attrName>
                                        </p:attrNameLst>
                                      </p:cBhvr>
                                      <p:to>
                                        <p:strVal val="visible"/>
                                      </p:to>
                                    </p:set>
                                    <p:anim calcmode="lin" valueType="num">
                                      <p:cBhvr additive="base">
                                        <p:cTn id="61" dur="500"/>
                                        <p:tgtEl>
                                          <p:spTgt spid="79"/>
                                        </p:tgtEl>
                                        <p:attrNameLst>
                                          <p:attrName>ppt_y</p:attrName>
                                        </p:attrNameLst>
                                      </p:cBhvr>
                                      <p:tavLst>
                                        <p:tav tm="0">
                                          <p:val>
                                            <p:strVal val="#ppt_y+#ppt_h*1.125000"/>
                                          </p:val>
                                        </p:tav>
                                        <p:tav tm="100000">
                                          <p:val>
                                            <p:strVal val="#ppt_y"/>
                                          </p:val>
                                        </p:tav>
                                      </p:tavLst>
                                    </p:anim>
                                    <p:animEffect transition="in" filter="wipe(up)">
                                      <p:cBhvr>
                                        <p:cTn id="62" dur="500"/>
                                        <p:tgtEl>
                                          <p:spTgt spid="79"/>
                                        </p:tgtEl>
                                      </p:cBhvr>
                                    </p:animEffect>
                                  </p:childTnLst>
                                </p:cTn>
                              </p:par>
                              <p:par>
                                <p:cTn id="63" presetID="12" presetClass="entr" presetSubtype="4" fill="hold" nodeType="withEffect">
                                  <p:stCondLst>
                                    <p:cond delay="0"/>
                                  </p:stCondLst>
                                  <p:childTnLst>
                                    <p:set>
                                      <p:cBhvr>
                                        <p:cTn id="64" dur="1" fill="hold">
                                          <p:stCondLst>
                                            <p:cond delay="0"/>
                                          </p:stCondLst>
                                        </p:cTn>
                                        <p:tgtEl>
                                          <p:spTgt spid="76"/>
                                        </p:tgtEl>
                                        <p:attrNameLst>
                                          <p:attrName>style.visibility</p:attrName>
                                        </p:attrNameLst>
                                      </p:cBhvr>
                                      <p:to>
                                        <p:strVal val="visible"/>
                                      </p:to>
                                    </p:set>
                                    <p:anim calcmode="lin" valueType="num">
                                      <p:cBhvr additive="base">
                                        <p:cTn id="65" dur="500"/>
                                        <p:tgtEl>
                                          <p:spTgt spid="76"/>
                                        </p:tgtEl>
                                        <p:attrNameLst>
                                          <p:attrName>ppt_y</p:attrName>
                                        </p:attrNameLst>
                                      </p:cBhvr>
                                      <p:tavLst>
                                        <p:tav tm="0">
                                          <p:val>
                                            <p:strVal val="#ppt_y+#ppt_h*1.125000"/>
                                          </p:val>
                                        </p:tav>
                                        <p:tav tm="100000">
                                          <p:val>
                                            <p:strVal val="#ppt_y"/>
                                          </p:val>
                                        </p:tav>
                                      </p:tavLst>
                                    </p:anim>
                                    <p:animEffect transition="in" filter="wipe(up)">
                                      <p:cBhvr>
                                        <p:cTn id="66" dur="500"/>
                                        <p:tgtEl>
                                          <p:spTgt spid="76"/>
                                        </p:tgtEl>
                                      </p:cBhvr>
                                    </p:animEffect>
                                  </p:childTnLst>
                                </p:cTn>
                              </p:par>
                              <p:par>
                                <p:cTn id="67" presetID="12" presetClass="entr" presetSubtype="4" fill="hold" nodeType="withEffect">
                                  <p:stCondLst>
                                    <p:cond delay="0"/>
                                  </p:stCondLst>
                                  <p:childTnLst>
                                    <p:set>
                                      <p:cBhvr>
                                        <p:cTn id="68" dur="1" fill="hold">
                                          <p:stCondLst>
                                            <p:cond delay="0"/>
                                          </p:stCondLst>
                                        </p:cTn>
                                        <p:tgtEl>
                                          <p:spTgt spid="70"/>
                                        </p:tgtEl>
                                        <p:attrNameLst>
                                          <p:attrName>style.visibility</p:attrName>
                                        </p:attrNameLst>
                                      </p:cBhvr>
                                      <p:to>
                                        <p:strVal val="visible"/>
                                      </p:to>
                                    </p:set>
                                    <p:anim calcmode="lin" valueType="num">
                                      <p:cBhvr additive="base">
                                        <p:cTn id="69" dur="500"/>
                                        <p:tgtEl>
                                          <p:spTgt spid="70"/>
                                        </p:tgtEl>
                                        <p:attrNameLst>
                                          <p:attrName>ppt_y</p:attrName>
                                        </p:attrNameLst>
                                      </p:cBhvr>
                                      <p:tavLst>
                                        <p:tav tm="0">
                                          <p:val>
                                            <p:strVal val="#ppt_y+#ppt_h*1.125000"/>
                                          </p:val>
                                        </p:tav>
                                        <p:tav tm="100000">
                                          <p:val>
                                            <p:strVal val="#ppt_y"/>
                                          </p:val>
                                        </p:tav>
                                      </p:tavLst>
                                    </p:anim>
                                    <p:animEffect transition="in" filter="wipe(up)">
                                      <p:cBhvr>
                                        <p:cTn id="70"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圆角矩形 1"/>
          <p:cNvSpPr/>
          <p:nvPr/>
        </p:nvSpPr>
        <p:spPr>
          <a:xfrm>
            <a:off x="3370606" y="2724576"/>
            <a:ext cx="1408667" cy="1408851"/>
          </a:xfrm>
          <a:prstGeom prst="roundRect">
            <a:avLst/>
          </a:prstGeom>
          <a:noFill/>
          <a:ln w="3810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31" tIns="45715" rIns="91431" bIns="45715" rtlCol="0" anchor="ctr"/>
          <a:lstStyle/>
          <a:p>
            <a:pPr algn="ctr"/>
            <a:endParaRPr lang="zh-CN" altLang="en-US">
              <a:solidFill>
                <a:schemeClr val="tx2"/>
              </a:solidFill>
            </a:endParaRPr>
          </a:p>
        </p:txBody>
      </p:sp>
      <p:sp>
        <p:nvSpPr>
          <p:cNvPr id="3" name="文本框 9"/>
          <p:cNvSpPr txBox="1"/>
          <p:nvPr/>
        </p:nvSpPr>
        <p:spPr>
          <a:xfrm>
            <a:off x="5303914" y="3518440"/>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4" name="文本框 9"/>
          <p:cNvSpPr txBox="1"/>
          <p:nvPr/>
        </p:nvSpPr>
        <p:spPr>
          <a:xfrm>
            <a:off x="7093428" y="3524549"/>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文本框 9"/>
          <p:cNvSpPr txBox="1"/>
          <p:nvPr/>
        </p:nvSpPr>
        <p:spPr>
          <a:xfrm>
            <a:off x="5303913" y="3889030"/>
            <a:ext cx="19199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6" name="文本框 9"/>
          <p:cNvSpPr txBox="1"/>
          <p:nvPr/>
        </p:nvSpPr>
        <p:spPr>
          <a:xfrm>
            <a:off x="7093428" y="3889029"/>
            <a:ext cx="1556863" cy="292388"/>
          </a:xfrm>
          <a:prstGeom prst="rect">
            <a:avLst/>
          </a:prstGeom>
          <a:noFill/>
        </p:spPr>
        <p:txBody>
          <a:bodyPr wrap="square" lIns="0" tIns="0" rIns="0" bIns="0" rtlCol="0">
            <a:spAutoFit/>
          </a:bodyPr>
          <a:lstStyle/>
          <a:p>
            <a:pPr marL="228600" lvl="1" indent="-228600">
              <a:buFont typeface="Wingdings" panose="05000000000000000000" pitchFamily="2" charset="2"/>
              <a:buChar char="l"/>
            </a:pPr>
            <a:r>
              <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rPr>
              <a:t>副标题内容</a:t>
            </a:r>
            <a:endParaRPr lang="zh-CN" altLang="en-US" sz="19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7" name="文本框 9"/>
          <p:cNvSpPr txBox="1"/>
          <p:nvPr/>
        </p:nvSpPr>
        <p:spPr>
          <a:xfrm>
            <a:off x="5098573" y="2617908"/>
            <a:ext cx="3887926" cy="738664"/>
          </a:xfrm>
          <a:prstGeom prst="rect">
            <a:avLst/>
          </a:prstGeom>
          <a:noFill/>
        </p:spPr>
        <p:txBody>
          <a:bodyPr wrap="square" lIns="0" tIns="0" rIns="0" bIns="0" rtlCol="0">
            <a:spAutoFit/>
          </a:bodyPr>
          <a:lstStyle/>
          <a:p>
            <a:pPr marL="0" lvl="1"/>
            <a:r>
              <a:rPr lang="zh-CN" altLang="en-US" sz="4800" b="1" dirty="0">
                <a:solidFill>
                  <a:schemeClr val="bg2"/>
                </a:solidFill>
                <a:latin typeface="微软雅黑" panose="020B0503020204020204" pitchFamily="34" charset="-122"/>
                <a:ea typeface="微软雅黑" panose="020B0503020204020204" pitchFamily="34" charset="-122"/>
              </a:rPr>
              <a:t>单击添加标题</a:t>
            </a:r>
            <a:endParaRPr lang="zh-CN" altLang="en-US" sz="4800" b="1" dirty="0">
              <a:solidFill>
                <a:schemeClr val="bg2"/>
              </a:solidFill>
              <a:latin typeface="微软雅黑" panose="020B0503020204020204" pitchFamily="34" charset="-122"/>
              <a:ea typeface="微软雅黑" panose="020B0503020204020204" pitchFamily="34" charset="-122"/>
            </a:endParaRPr>
          </a:p>
        </p:txBody>
      </p:sp>
      <p:sp>
        <p:nvSpPr>
          <p:cNvPr id="8" name="TextBox 20"/>
          <p:cNvSpPr txBox="1"/>
          <p:nvPr/>
        </p:nvSpPr>
        <p:spPr>
          <a:xfrm>
            <a:off x="3546749" y="2751894"/>
            <a:ext cx="1056379" cy="1354217"/>
          </a:xfrm>
          <a:prstGeom prst="rect">
            <a:avLst/>
          </a:prstGeom>
          <a:noFill/>
        </p:spPr>
        <p:txBody>
          <a:bodyPr wrap="none" lIns="0" tIns="0" rIns="0" bIns="0" rtlCol="0">
            <a:spAutoFit/>
          </a:bodyPr>
          <a:lstStyle/>
          <a:p>
            <a:pPr algn="ctr"/>
            <a:r>
              <a:rPr lang="en-US" altLang="zh-CN" sz="8800" spc="400" dirty="0" smtClean="0">
                <a:solidFill>
                  <a:schemeClr val="bg2"/>
                </a:solidFill>
                <a:latin typeface="Agency FB" panose="020B0503020202020204" pitchFamily="34" charset="0"/>
                <a:ea typeface="微软雅黑" panose="020B0503020204020204" pitchFamily="34" charset="-122"/>
              </a:rPr>
              <a:t>05</a:t>
            </a:r>
            <a:endParaRPr lang="zh-CN" altLang="en-US" sz="8800" spc="400" dirty="0">
              <a:solidFill>
                <a:schemeClr val="bg2"/>
              </a:solidFill>
              <a:latin typeface="Agency FB" panose="020B0503020202020204" pitchFamily="34" charset="0"/>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 calcmode="lin" valueType="num">
                                      <p:cBhvr>
                                        <p:cTn id="12" dur="500" fill="hold"/>
                                        <p:tgtEl>
                                          <p:spTgt spid="2"/>
                                        </p:tgtEl>
                                        <p:attrNameLst>
                                          <p:attrName>ppt_w</p:attrName>
                                        </p:attrNameLst>
                                      </p:cBhvr>
                                      <p:tavLst>
                                        <p:tav tm="0">
                                          <p:val>
                                            <p:fltVal val="0"/>
                                          </p:val>
                                        </p:tav>
                                        <p:tav tm="100000">
                                          <p:val>
                                            <p:strVal val="#ppt_w"/>
                                          </p:val>
                                        </p:tav>
                                      </p:tavLst>
                                    </p:anim>
                                    <p:anim calcmode="lin" valueType="num">
                                      <p:cBhvr>
                                        <p:cTn id="13" dur="500" fill="hold"/>
                                        <p:tgtEl>
                                          <p:spTgt spid="2"/>
                                        </p:tgtEl>
                                        <p:attrNameLst>
                                          <p:attrName>ppt_h</p:attrName>
                                        </p:attrNameLst>
                                      </p:cBhvr>
                                      <p:tavLst>
                                        <p:tav tm="0">
                                          <p:val>
                                            <p:fltVal val="0"/>
                                          </p:val>
                                        </p:tav>
                                        <p:tav tm="100000">
                                          <p:val>
                                            <p:strVal val="#ppt_h"/>
                                          </p:val>
                                        </p:tav>
                                      </p:tavLst>
                                    </p:anim>
                                    <p:animEffect transition="in" filter="fade">
                                      <p:cBhvr>
                                        <p:cTn id="14" dur="500"/>
                                        <p:tgtEl>
                                          <p:spTgt spid="2"/>
                                        </p:tgtEl>
                                      </p:cBhvr>
                                    </p:animEffect>
                                  </p:childTnLst>
                                </p:cTn>
                              </p:par>
                            </p:childTnLst>
                          </p:cTn>
                        </p:par>
                        <p:par>
                          <p:cTn id="15" fill="hold">
                            <p:stCondLst>
                              <p:cond delay="500"/>
                            </p:stCondLst>
                            <p:childTnLst>
                              <p:par>
                                <p:cTn id="16" presetID="22" presetClass="entr" presetSubtype="8"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Effect transition="in" filter="wipe(left)">
                                      <p:cBhvr>
                                        <p:cTn id="18" dur="300"/>
                                        <p:tgtEl>
                                          <p:spTgt spid="7"/>
                                        </p:tgtEl>
                                      </p:cBhvr>
                                    </p:animEffect>
                                  </p:childTnLst>
                                </p:cTn>
                              </p:par>
                            </p:childTnLst>
                          </p:cTn>
                        </p:par>
                        <p:par>
                          <p:cTn id="19" fill="hold">
                            <p:stCondLst>
                              <p:cond delay="1000"/>
                            </p:stCondLst>
                            <p:childTnLst>
                              <p:par>
                                <p:cTn id="20" presetID="22" presetClass="entr" presetSubtype="8" fill="hold" grpId="0" nodeType="after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par>
                                <p:cTn id="23" presetID="22" presetClass="entr" presetSubtype="8" fill="hold" grpId="0" nodeType="withEffect">
                                  <p:stCondLst>
                                    <p:cond delay="200"/>
                                  </p:stCondLst>
                                  <p:childTnLst>
                                    <p:set>
                                      <p:cBhvr>
                                        <p:cTn id="24" dur="1" fill="hold">
                                          <p:stCondLst>
                                            <p:cond delay="0"/>
                                          </p:stCondLst>
                                        </p:cTn>
                                        <p:tgtEl>
                                          <p:spTgt spid="4"/>
                                        </p:tgtEl>
                                        <p:attrNameLst>
                                          <p:attrName>style.visibility</p:attrName>
                                        </p:attrNameLst>
                                      </p:cBhvr>
                                      <p:to>
                                        <p:strVal val="visible"/>
                                      </p:to>
                                    </p:set>
                                    <p:animEffect transition="in" filter="wipe(left)">
                                      <p:cBhvr>
                                        <p:cTn id="25" dur="500"/>
                                        <p:tgtEl>
                                          <p:spTgt spid="4"/>
                                        </p:tgtEl>
                                      </p:cBhvr>
                                    </p:animEffect>
                                  </p:childTnLst>
                                </p:cTn>
                              </p:par>
                              <p:par>
                                <p:cTn id="26" presetID="22" presetClass="entr" presetSubtype="8" fill="hold" grpId="0" nodeType="withEffect">
                                  <p:stCondLst>
                                    <p:cond delay="600"/>
                                  </p:stCondLst>
                                  <p:childTnLst>
                                    <p:set>
                                      <p:cBhvr>
                                        <p:cTn id="27" dur="1" fill="hold">
                                          <p:stCondLst>
                                            <p:cond delay="0"/>
                                          </p:stCondLst>
                                        </p:cTn>
                                        <p:tgtEl>
                                          <p:spTgt spid="5"/>
                                        </p:tgtEl>
                                        <p:attrNameLst>
                                          <p:attrName>style.visibility</p:attrName>
                                        </p:attrNameLst>
                                      </p:cBhvr>
                                      <p:to>
                                        <p:strVal val="visible"/>
                                      </p:to>
                                    </p:set>
                                    <p:animEffect transition="in" filter="wipe(left)">
                                      <p:cBhvr>
                                        <p:cTn id="28" dur="500"/>
                                        <p:tgtEl>
                                          <p:spTgt spid="5"/>
                                        </p:tgtEl>
                                      </p:cBhvr>
                                    </p:animEffect>
                                  </p:childTnLst>
                                </p:cTn>
                              </p:par>
                              <p:par>
                                <p:cTn id="29" presetID="22" presetClass="entr" presetSubtype="8" fill="hold" grpId="0" nodeType="withEffect">
                                  <p:stCondLst>
                                    <p:cond delay="80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7" grpId="0"/>
      <p:bldP spid="8"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 name="Oval 9"/>
          <p:cNvSpPr/>
          <p:nvPr/>
        </p:nvSpPr>
        <p:spPr>
          <a:xfrm>
            <a:off x="7351335" y="2592748"/>
            <a:ext cx="1974336" cy="1974593"/>
          </a:xfrm>
          <a:prstGeom prst="ellipse">
            <a:avLst/>
          </a:prstGeom>
          <a:blipFill>
            <a:blip r:embed="rId1" cstate="prin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GB">
              <a:solidFill>
                <a:prstClr val="white"/>
              </a:solidFill>
            </a:endParaRPr>
          </a:p>
        </p:txBody>
      </p:sp>
      <p:sp>
        <p:nvSpPr>
          <p:cNvPr id="74" name="Oval 10"/>
          <p:cNvSpPr/>
          <p:nvPr/>
        </p:nvSpPr>
        <p:spPr>
          <a:xfrm>
            <a:off x="2345344" y="3066705"/>
            <a:ext cx="1974336" cy="1974593"/>
          </a:xfrm>
          <a:prstGeom prst="ellipse">
            <a:avLst/>
          </a:prstGeom>
          <a:blipFill dpi="0" rotWithShape="1">
            <a:blip r:embed="rId2" cstate="print"/>
            <a:srcRect/>
            <a:stretch>
              <a:fillRect l="-12000" r="-18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en-GB">
              <a:solidFill>
                <a:prstClr val="white"/>
              </a:solidFill>
            </a:endParaRPr>
          </a:p>
        </p:txBody>
      </p:sp>
      <p:grpSp>
        <p:nvGrpSpPr>
          <p:cNvPr id="11" name="组合 10"/>
          <p:cNvGrpSpPr/>
          <p:nvPr/>
        </p:nvGrpSpPr>
        <p:grpSpPr>
          <a:xfrm>
            <a:off x="6252028" y="1778177"/>
            <a:ext cx="1631682" cy="1631895"/>
            <a:chOff x="6251234" y="1778176"/>
            <a:chExt cx="1631682" cy="1631895"/>
          </a:xfrm>
        </p:grpSpPr>
        <p:sp>
          <p:nvSpPr>
            <p:cNvPr id="71" name="Oval 5"/>
            <p:cNvSpPr/>
            <p:nvPr/>
          </p:nvSpPr>
          <p:spPr>
            <a:xfrm>
              <a:off x="6251234" y="1778176"/>
              <a:ext cx="1631682" cy="163189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grpSp>
          <p:nvGrpSpPr>
            <p:cNvPr id="77" name="Group 11"/>
            <p:cNvGrpSpPr/>
            <p:nvPr/>
          </p:nvGrpSpPr>
          <p:grpSpPr>
            <a:xfrm>
              <a:off x="6809831" y="2309956"/>
              <a:ext cx="514489" cy="515436"/>
              <a:chOff x="9145588" y="4435475"/>
              <a:chExt cx="464344" cy="465138"/>
            </a:xfrm>
            <a:solidFill>
              <a:schemeClr val="accent3"/>
            </a:solidFill>
          </p:grpSpPr>
          <p:sp>
            <p:nvSpPr>
              <p:cNvPr id="78" name="AutoShape 7"/>
              <p:cNvSpPr/>
              <p:nvPr/>
            </p:nvSpPr>
            <p:spPr bwMode="auto">
              <a:xfrm>
                <a:off x="9145588" y="4435475"/>
                <a:ext cx="464344" cy="465138"/>
              </a:xfrm>
              <a:custGeom>
                <a:avLst/>
                <a:gdLst>
                  <a:gd name="T0" fmla="+- 0 10800 1271"/>
                  <a:gd name="T1" fmla="*/ T0 w 19058"/>
                  <a:gd name="T2" fmla="+- 0 10799 1270"/>
                  <a:gd name="T3" fmla="*/ 10799 h 19059"/>
                  <a:gd name="T4" fmla="+- 0 10800 1271"/>
                  <a:gd name="T5" fmla="*/ T4 w 19058"/>
                  <a:gd name="T6" fmla="+- 0 10799 1270"/>
                  <a:gd name="T7" fmla="*/ 10799 h 19059"/>
                  <a:gd name="T8" fmla="+- 0 10800 1271"/>
                  <a:gd name="T9" fmla="*/ T8 w 19058"/>
                  <a:gd name="T10" fmla="+- 0 10799 1270"/>
                  <a:gd name="T11" fmla="*/ 10799 h 19059"/>
                  <a:gd name="T12" fmla="+- 0 10800 1271"/>
                  <a:gd name="T13" fmla="*/ T12 w 19058"/>
                  <a:gd name="T14" fmla="+- 0 10799 1270"/>
                  <a:gd name="T15" fmla="*/ 10799 h 19059"/>
                </a:gdLst>
                <a:ahLst/>
                <a:cxnLst>
                  <a:cxn ang="0">
                    <a:pos x="T1" y="T3"/>
                  </a:cxn>
                  <a:cxn ang="0">
                    <a:pos x="T5" y="T7"/>
                  </a:cxn>
                  <a:cxn ang="0">
                    <a:pos x="T9" y="T11"/>
                  </a:cxn>
                  <a:cxn ang="0">
                    <a:pos x="T13" y="T15"/>
                  </a:cxn>
                </a:cxnLst>
                <a:rect l="0" t="0" r="r" b="b"/>
                <a:pathLst>
                  <a:path w="19058" h="19059">
                    <a:moveTo>
                      <a:pt x="6430" y="17268"/>
                    </a:moveTo>
                    <a:cubicBezTo>
                      <a:pt x="2162" y="15559"/>
                      <a:pt x="82" y="10698"/>
                      <a:pt x="1790" y="6431"/>
                    </a:cubicBezTo>
                    <a:cubicBezTo>
                      <a:pt x="3499" y="2164"/>
                      <a:pt x="8360" y="81"/>
                      <a:pt x="12627" y="1791"/>
                    </a:cubicBezTo>
                    <a:cubicBezTo>
                      <a:pt x="16894" y="3499"/>
                      <a:pt x="18975" y="8361"/>
                      <a:pt x="17267" y="12628"/>
                    </a:cubicBezTo>
                    <a:cubicBezTo>
                      <a:pt x="15558" y="16895"/>
                      <a:pt x="10696" y="18976"/>
                      <a:pt x="6430" y="17268"/>
                    </a:cubicBezTo>
                    <a:moveTo>
                      <a:pt x="13070" y="685"/>
                    </a:moveTo>
                    <a:cubicBezTo>
                      <a:pt x="8186" y="-1270"/>
                      <a:pt x="2641" y="1103"/>
                      <a:pt x="685" y="5987"/>
                    </a:cubicBezTo>
                    <a:cubicBezTo>
                      <a:pt x="-1271" y="10872"/>
                      <a:pt x="1103" y="16418"/>
                      <a:pt x="5987" y="18373"/>
                    </a:cubicBezTo>
                    <a:cubicBezTo>
                      <a:pt x="10871" y="20330"/>
                      <a:pt x="16416" y="17955"/>
                      <a:pt x="18373" y="13071"/>
                    </a:cubicBezTo>
                    <a:cubicBezTo>
                      <a:pt x="20329" y="8186"/>
                      <a:pt x="17954" y="2641"/>
                      <a:pt x="13070"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sp>
            <p:nvSpPr>
              <p:cNvPr id="79" name="AutoShape 8"/>
              <p:cNvSpPr/>
              <p:nvPr/>
            </p:nvSpPr>
            <p:spPr bwMode="auto">
              <a:xfrm>
                <a:off x="9348788" y="4638675"/>
                <a:ext cx="57944" cy="57944"/>
              </a:xfrm>
              <a:custGeom>
                <a:avLst/>
                <a:gdLst>
                  <a:gd name="T0" fmla="+- 0 10801 1272"/>
                  <a:gd name="T1" fmla="*/ T0 w 19059"/>
                  <a:gd name="T2" fmla="+- 0 10800 1272"/>
                  <a:gd name="T3" fmla="*/ 10800 h 19056"/>
                  <a:gd name="T4" fmla="+- 0 10801 1272"/>
                  <a:gd name="T5" fmla="*/ T4 w 19059"/>
                  <a:gd name="T6" fmla="+- 0 10800 1272"/>
                  <a:gd name="T7" fmla="*/ 10800 h 19056"/>
                  <a:gd name="T8" fmla="+- 0 10801 1272"/>
                  <a:gd name="T9" fmla="*/ T8 w 19059"/>
                  <a:gd name="T10" fmla="+- 0 10800 1272"/>
                  <a:gd name="T11" fmla="*/ 10800 h 19056"/>
                  <a:gd name="T12" fmla="+- 0 10801 1272"/>
                  <a:gd name="T13" fmla="*/ T12 w 19059"/>
                  <a:gd name="T14" fmla="+- 0 10800 1272"/>
                  <a:gd name="T15" fmla="*/ 10800 h 19056"/>
                </a:gdLst>
                <a:ahLst/>
                <a:cxnLst>
                  <a:cxn ang="0">
                    <a:pos x="T1" y="T3"/>
                  </a:cxn>
                  <a:cxn ang="0">
                    <a:pos x="T5" y="T7"/>
                  </a:cxn>
                  <a:cxn ang="0">
                    <a:pos x="T9" y="T11"/>
                  </a:cxn>
                  <a:cxn ang="0">
                    <a:pos x="T13" y="T15"/>
                  </a:cxn>
                </a:cxnLst>
                <a:rect l="0" t="0" r="r" b="b"/>
                <a:pathLst>
                  <a:path w="19059" h="19056">
                    <a:moveTo>
                      <a:pt x="7753" y="13951"/>
                    </a:moveTo>
                    <a:cubicBezTo>
                      <a:pt x="5315" y="12969"/>
                      <a:pt x="4129" y="10197"/>
                      <a:pt x="5101" y="7755"/>
                    </a:cubicBezTo>
                    <a:cubicBezTo>
                      <a:pt x="6083" y="5323"/>
                      <a:pt x="8860" y="4132"/>
                      <a:pt x="11298" y="5104"/>
                    </a:cubicBezTo>
                    <a:cubicBezTo>
                      <a:pt x="13735" y="6081"/>
                      <a:pt x="14926" y="8858"/>
                      <a:pt x="13949" y="11300"/>
                    </a:cubicBezTo>
                    <a:cubicBezTo>
                      <a:pt x="12972" y="13737"/>
                      <a:pt x="10195" y="14923"/>
                      <a:pt x="7753" y="13951"/>
                    </a:cubicBezTo>
                    <a:moveTo>
                      <a:pt x="13070" y="686"/>
                    </a:moveTo>
                    <a:cubicBezTo>
                      <a:pt x="8190" y="-1272"/>
                      <a:pt x="2640" y="1104"/>
                      <a:pt x="686" y="5988"/>
                    </a:cubicBezTo>
                    <a:cubicBezTo>
                      <a:pt x="-1272" y="10872"/>
                      <a:pt x="1105" y="16416"/>
                      <a:pt x="5985" y="18369"/>
                    </a:cubicBezTo>
                    <a:cubicBezTo>
                      <a:pt x="10870" y="20328"/>
                      <a:pt x="16415" y="17951"/>
                      <a:pt x="18374" y="13072"/>
                    </a:cubicBezTo>
                    <a:cubicBezTo>
                      <a:pt x="20328" y="8188"/>
                      <a:pt x="17960" y="2644"/>
                      <a:pt x="13070" y="686"/>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sp>
            <p:nvSpPr>
              <p:cNvPr id="87" name="AutoShape 9"/>
              <p:cNvSpPr/>
              <p:nvPr/>
            </p:nvSpPr>
            <p:spPr bwMode="auto">
              <a:xfrm>
                <a:off x="9290050" y="4580732"/>
                <a:ext cx="174625" cy="174625"/>
              </a:xfrm>
              <a:custGeom>
                <a:avLst/>
                <a:gdLst>
                  <a:gd name="T0" fmla="+- 0 10800 1271"/>
                  <a:gd name="T1" fmla="*/ T0 w 19059"/>
                  <a:gd name="T2" fmla="+- 0 10800 1271"/>
                  <a:gd name="T3" fmla="*/ 10800 h 19058"/>
                  <a:gd name="T4" fmla="+- 0 10800 1271"/>
                  <a:gd name="T5" fmla="*/ T4 w 19059"/>
                  <a:gd name="T6" fmla="+- 0 10800 1271"/>
                  <a:gd name="T7" fmla="*/ 10800 h 19058"/>
                  <a:gd name="T8" fmla="+- 0 10800 1271"/>
                  <a:gd name="T9" fmla="*/ T8 w 19059"/>
                  <a:gd name="T10" fmla="+- 0 10800 1271"/>
                  <a:gd name="T11" fmla="*/ 10800 h 19058"/>
                  <a:gd name="T12" fmla="+- 0 10800 1271"/>
                  <a:gd name="T13" fmla="*/ T12 w 19059"/>
                  <a:gd name="T14" fmla="+- 0 10800 1271"/>
                  <a:gd name="T15" fmla="*/ 10800 h 19058"/>
                </a:gdLst>
                <a:ahLst/>
                <a:cxnLst>
                  <a:cxn ang="0">
                    <a:pos x="T1" y="T3"/>
                  </a:cxn>
                  <a:cxn ang="0">
                    <a:pos x="T5" y="T7"/>
                  </a:cxn>
                  <a:cxn ang="0">
                    <a:pos x="T9" y="T11"/>
                  </a:cxn>
                  <a:cxn ang="0">
                    <a:pos x="T13" y="T15"/>
                  </a:cxn>
                </a:cxnLst>
                <a:rect l="0" t="0" r="r" b="b"/>
                <a:pathLst>
                  <a:path w="19059" h="19058">
                    <a:moveTo>
                      <a:pt x="7169" y="15424"/>
                    </a:moveTo>
                    <a:cubicBezTo>
                      <a:pt x="3916" y="14123"/>
                      <a:pt x="2331" y="10417"/>
                      <a:pt x="3632" y="7167"/>
                    </a:cubicBezTo>
                    <a:cubicBezTo>
                      <a:pt x="4934" y="3917"/>
                      <a:pt x="8638" y="2331"/>
                      <a:pt x="11889" y="3632"/>
                    </a:cubicBezTo>
                    <a:cubicBezTo>
                      <a:pt x="15141" y="4934"/>
                      <a:pt x="16728" y="8640"/>
                      <a:pt x="15425" y="11890"/>
                    </a:cubicBezTo>
                    <a:cubicBezTo>
                      <a:pt x="14124" y="15140"/>
                      <a:pt x="10419" y="16728"/>
                      <a:pt x="7169" y="15424"/>
                    </a:cubicBezTo>
                    <a:moveTo>
                      <a:pt x="13071" y="685"/>
                    </a:moveTo>
                    <a:cubicBezTo>
                      <a:pt x="8186" y="-1271"/>
                      <a:pt x="2639" y="1104"/>
                      <a:pt x="686" y="5987"/>
                    </a:cubicBezTo>
                    <a:cubicBezTo>
                      <a:pt x="-1271" y="10871"/>
                      <a:pt x="1104" y="16416"/>
                      <a:pt x="5987" y="18372"/>
                    </a:cubicBezTo>
                    <a:cubicBezTo>
                      <a:pt x="10874" y="20329"/>
                      <a:pt x="16418" y="17955"/>
                      <a:pt x="18375" y="13070"/>
                    </a:cubicBezTo>
                    <a:cubicBezTo>
                      <a:pt x="20328" y="8186"/>
                      <a:pt x="17956" y="2641"/>
                      <a:pt x="13071" y="685"/>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sp>
            <p:nvSpPr>
              <p:cNvPr id="88" name="AutoShape 10"/>
              <p:cNvSpPr/>
              <p:nvPr/>
            </p:nvSpPr>
            <p:spPr bwMode="auto">
              <a:xfrm>
                <a:off x="9406732" y="4696619"/>
                <a:ext cx="72231" cy="74613"/>
              </a:xfrm>
              <a:custGeom>
                <a:avLst/>
                <a:gdLst>
                  <a:gd name="T0" fmla="+- 0 10804 288"/>
                  <a:gd name="T1" fmla="*/ T0 w 21033"/>
                  <a:gd name="T2" fmla="+- 0 10798 277"/>
                  <a:gd name="T3" fmla="*/ 10798 h 21043"/>
                  <a:gd name="T4" fmla="+- 0 10804 288"/>
                  <a:gd name="T5" fmla="*/ T4 w 21033"/>
                  <a:gd name="T6" fmla="+- 0 10798 277"/>
                  <a:gd name="T7" fmla="*/ 10798 h 21043"/>
                  <a:gd name="T8" fmla="+- 0 10804 288"/>
                  <a:gd name="T9" fmla="*/ T8 w 21033"/>
                  <a:gd name="T10" fmla="+- 0 10798 277"/>
                  <a:gd name="T11" fmla="*/ 10798 h 21043"/>
                  <a:gd name="T12" fmla="+- 0 10804 288"/>
                  <a:gd name="T13" fmla="*/ T12 w 21033"/>
                  <a:gd name="T14" fmla="+- 0 10798 277"/>
                  <a:gd name="T15" fmla="*/ 10798 h 21043"/>
                </a:gdLst>
                <a:ahLst/>
                <a:cxnLst>
                  <a:cxn ang="0">
                    <a:pos x="T1" y="T3"/>
                  </a:cxn>
                  <a:cxn ang="0">
                    <a:pos x="T5" y="T7"/>
                  </a:cxn>
                  <a:cxn ang="0">
                    <a:pos x="T9" y="T11"/>
                  </a:cxn>
                  <a:cxn ang="0">
                    <a:pos x="T13" y="T15"/>
                  </a:cxn>
                </a:cxnLst>
                <a:rect l="0" t="0" r="r" b="b"/>
                <a:pathLst>
                  <a:path w="21033" h="21043">
                    <a:moveTo>
                      <a:pt x="20881" y="2825"/>
                    </a:moveTo>
                    <a:cubicBezTo>
                      <a:pt x="21312" y="1771"/>
                      <a:pt x="20787" y="572"/>
                      <a:pt x="19713" y="149"/>
                    </a:cubicBezTo>
                    <a:cubicBezTo>
                      <a:pt x="18636" y="-277"/>
                      <a:pt x="17414" y="238"/>
                      <a:pt x="16984" y="1296"/>
                    </a:cubicBezTo>
                    <a:lnTo>
                      <a:pt x="16980" y="1292"/>
                    </a:lnTo>
                    <a:cubicBezTo>
                      <a:pt x="13964" y="8692"/>
                      <a:pt x="8182" y="14184"/>
                      <a:pt x="1269" y="17089"/>
                    </a:cubicBezTo>
                    <a:cubicBezTo>
                      <a:pt x="207" y="17536"/>
                      <a:pt x="-288" y="18747"/>
                      <a:pt x="170" y="19789"/>
                    </a:cubicBezTo>
                    <a:cubicBezTo>
                      <a:pt x="629" y="20840"/>
                      <a:pt x="1863" y="21323"/>
                      <a:pt x="2924" y="20876"/>
                    </a:cubicBezTo>
                    <a:cubicBezTo>
                      <a:pt x="2961" y="20860"/>
                      <a:pt x="2982" y="20828"/>
                      <a:pt x="3014" y="20815"/>
                    </a:cubicBezTo>
                    <a:cubicBezTo>
                      <a:pt x="10874" y="17480"/>
                      <a:pt x="17451" y="11227"/>
                      <a:pt x="20877" y="2825"/>
                    </a:cubicBezTo>
                    <a:cubicBezTo>
                      <a:pt x="20877" y="2825"/>
                      <a:pt x="20881" y="2825"/>
                      <a:pt x="20881" y="2825"/>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sp>
            <p:nvSpPr>
              <p:cNvPr id="89" name="AutoShape 11"/>
              <p:cNvSpPr/>
              <p:nvPr/>
            </p:nvSpPr>
            <p:spPr bwMode="auto">
              <a:xfrm>
                <a:off x="9435307" y="4725988"/>
                <a:ext cx="103981" cy="106363"/>
              </a:xfrm>
              <a:custGeom>
                <a:avLst/>
                <a:gdLst>
                  <a:gd name="T0" fmla="+- 0 10803 203"/>
                  <a:gd name="T1" fmla="*/ T0 w 21201"/>
                  <a:gd name="T2" fmla="+- 0 10798 194"/>
                  <a:gd name="T3" fmla="*/ 10798 h 21209"/>
                  <a:gd name="T4" fmla="+- 0 10803 203"/>
                  <a:gd name="T5" fmla="*/ T4 w 21201"/>
                  <a:gd name="T6" fmla="+- 0 10798 194"/>
                  <a:gd name="T7" fmla="*/ 10798 h 21209"/>
                  <a:gd name="T8" fmla="+- 0 10803 203"/>
                  <a:gd name="T9" fmla="*/ T8 w 21201"/>
                  <a:gd name="T10" fmla="+- 0 10798 194"/>
                  <a:gd name="T11" fmla="*/ 10798 h 21209"/>
                  <a:gd name="T12" fmla="+- 0 10803 203"/>
                  <a:gd name="T13" fmla="*/ T12 w 21201"/>
                  <a:gd name="T14" fmla="+- 0 10798 194"/>
                  <a:gd name="T15" fmla="*/ 10798 h 21209"/>
                </a:gdLst>
                <a:ahLst/>
                <a:cxnLst>
                  <a:cxn ang="0">
                    <a:pos x="T1" y="T3"/>
                  </a:cxn>
                  <a:cxn ang="0">
                    <a:pos x="T5" y="T7"/>
                  </a:cxn>
                  <a:cxn ang="0">
                    <a:pos x="T9" y="T11"/>
                  </a:cxn>
                  <a:cxn ang="0">
                    <a:pos x="T13" y="T15"/>
                  </a:cxn>
                </a:cxnLst>
                <a:rect l="0" t="0" r="r" b="b"/>
                <a:pathLst>
                  <a:path w="21201" h="21209">
                    <a:moveTo>
                      <a:pt x="20267" y="104"/>
                    </a:moveTo>
                    <a:cubicBezTo>
                      <a:pt x="19508" y="-194"/>
                      <a:pt x="18645" y="169"/>
                      <a:pt x="18339" y="912"/>
                    </a:cubicBezTo>
                    <a:cubicBezTo>
                      <a:pt x="14991" y="9110"/>
                      <a:pt x="8568" y="15198"/>
                      <a:pt x="894" y="18420"/>
                    </a:cubicBezTo>
                    <a:cubicBezTo>
                      <a:pt x="144" y="18735"/>
                      <a:pt x="-203" y="19589"/>
                      <a:pt x="121" y="20327"/>
                    </a:cubicBezTo>
                    <a:cubicBezTo>
                      <a:pt x="442" y="21068"/>
                      <a:pt x="1314" y="21406"/>
                      <a:pt x="2067" y="21090"/>
                    </a:cubicBezTo>
                    <a:cubicBezTo>
                      <a:pt x="2102" y="21073"/>
                      <a:pt x="2125" y="21042"/>
                      <a:pt x="2159" y="21025"/>
                    </a:cubicBezTo>
                    <a:cubicBezTo>
                      <a:pt x="10491" y="17500"/>
                      <a:pt x="17461" y="10881"/>
                      <a:pt x="21095" y="1994"/>
                    </a:cubicBezTo>
                    <a:cubicBezTo>
                      <a:pt x="21397" y="1250"/>
                      <a:pt x="21026" y="404"/>
                      <a:pt x="20267" y="104"/>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sp>
            <p:nvSpPr>
              <p:cNvPr id="90" name="AutoShape 12"/>
              <p:cNvSpPr/>
              <p:nvPr/>
            </p:nvSpPr>
            <p:spPr bwMode="auto">
              <a:xfrm>
                <a:off x="9421019" y="4711700"/>
                <a:ext cx="88106" cy="89694"/>
              </a:xfrm>
              <a:custGeom>
                <a:avLst/>
                <a:gdLst>
                  <a:gd name="T0" fmla="+- 0 10802 238"/>
                  <a:gd name="T1" fmla="*/ T0 w 21128"/>
                  <a:gd name="T2" fmla="+- 0 10797 227"/>
                  <a:gd name="T3" fmla="*/ 10797 h 21141"/>
                  <a:gd name="T4" fmla="+- 0 10802 238"/>
                  <a:gd name="T5" fmla="*/ T4 w 21128"/>
                  <a:gd name="T6" fmla="+- 0 10797 227"/>
                  <a:gd name="T7" fmla="*/ 10797 h 21141"/>
                  <a:gd name="T8" fmla="+- 0 10802 238"/>
                  <a:gd name="T9" fmla="*/ T8 w 21128"/>
                  <a:gd name="T10" fmla="+- 0 10797 227"/>
                  <a:gd name="T11" fmla="*/ 10797 h 21141"/>
                  <a:gd name="T12" fmla="+- 0 10802 238"/>
                  <a:gd name="T13" fmla="*/ T12 w 21128"/>
                  <a:gd name="T14" fmla="+- 0 10797 227"/>
                  <a:gd name="T15" fmla="*/ 10797 h 21141"/>
                </a:gdLst>
                <a:ahLst/>
                <a:cxnLst>
                  <a:cxn ang="0">
                    <a:pos x="T1" y="T3"/>
                  </a:cxn>
                  <a:cxn ang="0">
                    <a:pos x="T5" y="T7"/>
                  </a:cxn>
                  <a:cxn ang="0">
                    <a:pos x="T9" y="T11"/>
                  </a:cxn>
                  <a:cxn ang="0">
                    <a:pos x="T13" y="T15"/>
                  </a:cxn>
                </a:cxnLst>
                <a:rect l="0" t="0" r="r" b="b"/>
                <a:pathLst>
                  <a:path w="21128" h="21141">
                    <a:moveTo>
                      <a:pt x="20035" y="122"/>
                    </a:moveTo>
                    <a:cubicBezTo>
                      <a:pt x="19142" y="-227"/>
                      <a:pt x="18134" y="195"/>
                      <a:pt x="17778" y="1071"/>
                    </a:cubicBezTo>
                    <a:cubicBezTo>
                      <a:pt x="14571" y="8936"/>
                      <a:pt x="8412" y="14778"/>
                      <a:pt x="1051" y="17867"/>
                    </a:cubicBezTo>
                    <a:lnTo>
                      <a:pt x="1054" y="17867"/>
                    </a:lnTo>
                    <a:cubicBezTo>
                      <a:pt x="172" y="18240"/>
                      <a:pt x="-238" y="19242"/>
                      <a:pt x="142" y="20108"/>
                    </a:cubicBezTo>
                    <a:cubicBezTo>
                      <a:pt x="522" y="20973"/>
                      <a:pt x="1543" y="21372"/>
                      <a:pt x="2425" y="21003"/>
                    </a:cubicBezTo>
                    <a:cubicBezTo>
                      <a:pt x="2459" y="20986"/>
                      <a:pt x="2476" y="20956"/>
                      <a:pt x="2514" y="20936"/>
                    </a:cubicBezTo>
                    <a:cubicBezTo>
                      <a:pt x="10651" y="17491"/>
                      <a:pt x="17459" y="11027"/>
                      <a:pt x="21002" y="2339"/>
                    </a:cubicBezTo>
                    <a:cubicBezTo>
                      <a:pt x="21361" y="1463"/>
                      <a:pt x="20927" y="472"/>
                      <a:pt x="20035" y="12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sp>
            <p:nvSpPr>
              <p:cNvPr id="91" name="AutoShape 13"/>
              <p:cNvSpPr/>
              <p:nvPr/>
            </p:nvSpPr>
            <p:spPr bwMode="auto">
              <a:xfrm>
                <a:off x="9275763" y="4566444"/>
                <a:ext cx="73025" cy="73819"/>
              </a:xfrm>
              <a:custGeom>
                <a:avLst/>
                <a:gdLst>
                  <a:gd name="T0" fmla="+- 0 10797 278"/>
                  <a:gd name="T1" fmla="*/ T0 w 21039"/>
                  <a:gd name="T2" fmla="+- 0 10803 281"/>
                  <a:gd name="T3" fmla="*/ 10803 h 21044"/>
                  <a:gd name="T4" fmla="+- 0 10797 278"/>
                  <a:gd name="T5" fmla="*/ T4 w 21039"/>
                  <a:gd name="T6" fmla="+- 0 10803 281"/>
                  <a:gd name="T7" fmla="*/ 10803 h 21044"/>
                  <a:gd name="T8" fmla="+- 0 10797 278"/>
                  <a:gd name="T9" fmla="*/ T8 w 21039"/>
                  <a:gd name="T10" fmla="+- 0 10803 281"/>
                  <a:gd name="T11" fmla="*/ 10803 h 21044"/>
                  <a:gd name="T12" fmla="+- 0 10797 278"/>
                  <a:gd name="T13" fmla="*/ T12 w 21039"/>
                  <a:gd name="T14" fmla="+- 0 10803 281"/>
                  <a:gd name="T15" fmla="*/ 10803 h 21044"/>
                </a:gdLst>
                <a:ahLst/>
                <a:cxnLst>
                  <a:cxn ang="0">
                    <a:pos x="T1" y="T3"/>
                  </a:cxn>
                  <a:cxn ang="0">
                    <a:pos x="T5" y="T7"/>
                  </a:cxn>
                  <a:cxn ang="0">
                    <a:pos x="T9" y="T11"/>
                  </a:cxn>
                  <a:cxn ang="0">
                    <a:pos x="T13" y="T15"/>
                  </a:cxn>
                </a:cxnLst>
                <a:rect l="0" t="0" r="r" b="b"/>
                <a:pathLst>
                  <a:path w="21039" h="21044">
                    <a:moveTo>
                      <a:pt x="20871" y="1248"/>
                    </a:moveTo>
                    <a:cubicBezTo>
                      <a:pt x="20411" y="197"/>
                      <a:pt x="19177" y="-281"/>
                      <a:pt x="18112" y="169"/>
                    </a:cubicBezTo>
                    <a:cubicBezTo>
                      <a:pt x="18075" y="181"/>
                      <a:pt x="18050" y="214"/>
                      <a:pt x="18021" y="226"/>
                    </a:cubicBezTo>
                    <a:cubicBezTo>
                      <a:pt x="10159" y="3562"/>
                      <a:pt x="3583" y="9820"/>
                      <a:pt x="152" y="18220"/>
                    </a:cubicBezTo>
                    <a:lnTo>
                      <a:pt x="148" y="18220"/>
                    </a:lnTo>
                    <a:cubicBezTo>
                      <a:pt x="-278" y="19278"/>
                      <a:pt x="242" y="20473"/>
                      <a:pt x="1320" y="20896"/>
                    </a:cubicBezTo>
                    <a:cubicBezTo>
                      <a:pt x="2398" y="21318"/>
                      <a:pt x="3620" y="20803"/>
                      <a:pt x="4046" y="19749"/>
                    </a:cubicBezTo>
                    <a:lnTo>
                      <a:pt x="4051" y="19749"/>
                    </a:lnTo>
                    <a:cubicBezTo>
                      <a:pt x="7068" y="12356"/>
                      <a:pt x="12856" y="6858"/>
                      <a:pt x="19764" y="3956"/>
                    </a:cubicBezTo>
                    <a:cubicBezTo>
                      <a:pt x="20830" y="3506"/>
                      <a:pt x="21322" y="2298"/>
                      <a:pt x="20871" y="1248"/>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sp>
            <p:nvSpPr>
              <p:cNvPr id="92" name="AutoShape 14"/>
              <p:cNvSpPr/>
              <p:nvPr/>
            </p:nvSpPr>
            <p:spPr bwMode="auto">
              <a:xfrm>
                <a:off x="9217819" y="4508500"/>
                <a:ext cx="103981" cy="105569"/>
              </a:xfrm>
              <a:custGeom>
                <a:avLst/>
                <a:gdLst>
                  <a:gd name="T0" fmla="+- 0 10797 198"/>
                  <a:gd name="T1" fmla="*/ T0 w 21199"/>
                  <a:gd name="T2" fmla="+- 0 10802 198"/>
                  <a:gd name="T3" fmla="*/ 10802 h 21208"/>
                  <a:gd name="T4" fmla="+- 0 10797 198"/>
                  <a:gd name="T5" fmla="*/ T4 w 21199"/>
                  <a:gd name="T6" fmla="+- 0 10802 198"/>
                  <a:gd name="T7" fmla="*/ 10802 h 21208"/>
                  <a:gd name="T8" fmla="+- 0 10797 198"/>
                  <a:gd name="T9" fmla="*/ T8 w 21199"/>
                  <a:gd name="T10" fmla="+- 0 10802 198"/>
                  <a:gd name="T11" fmla="*/ 10802 h 21208"/>
                  <a:gd name="T12" fmla="+- 0 10797 198"/>
                  <a:gd name="T13" fmla="*/ T12 w 21199"/>
                  <a:gd name="T14" fmla="+- 0 10802 198"/>
                  <a:gd name="T15" fmla="*/ 10802 h 21208"/>
                </a:gdLst>
                <a:ahLst/>
                <a:cxnLst>
                  <a:cxn ang="0">
                    <a:pos x="T1" y="T3"/>
                  </a:cxn>
                  <a:cxn ang="0">
                    <a:pos x="T5" y="T7"/>
                  </a:cxn>
                  <a:cxn ang="0">
                    <a:pos x="T9" y="T11"/>
                  </a:cxn>
                  <a:cxn ang="0">
                    <a:pos x="T13" y="T15"/>
                  </a:cxn>
                </a:cxnLst>
                <a:rect l="0" t="0" r="r" b="b"/>
                <a:pathLst>
                  <a:path w="21199" h="21208">
                    <a:moveTo>
                      <a:pt x="21077" y="880"/>
                    </a:moveTo>
                    <a:cubicBezTo>
                      <a:pt x="20753" y="142"/>
                      <a:pt x="19881" y="-198"/>
                      <a:pt x="19129" y="117"/>
                    </a:cubicBezTo>
                    <a:cubicBezTo>
                      <a:pt x="19097" y="131"/>
                      <a:pt x="19071" y="162"/>
                      <a:pt x="19039" y="179"/>
                    </a:cubicBezTo>
                    <a:cubicBezTo>
                      <a:pt x="10706" y="3707"/>
                      <a:pt x="3739" y="10322"/>
                      <a:pt x="106" y="19208"/>
                    </a:cubicBezTo>
                    <a:cubicBezTo>
                      <a:pt x="-198" y="19957"/>
                      <a:pt x="172" y="20803"/>
                      <a:pt x="934" y="21101"/>
                    </a:cubicBezTo>
                    <a:cubicBezTo>
                      <a:pt x="1689" y="21401"/>
                      <a:pt x="2552" y="21041"/>
                      <a:pt x="2859" y="20292"/>
                    </a:cubicBezTo>
                    <a:cubicBezTo>
                      <a:pt x="6206" y="12096"/>
                      <a:pt x="12625" y="6008"/>
                      <a:pt x="20301" y="2787"/>
                    </a:cubicBezTo>
                    <a:cubicBezTo>
                      <a:pt x="21051" y="2469"/>
                      <a:pt x="21402" y="1618"/>
                      <a:pt x="21077" y="88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sp>
            <p:nvSpPr>
              <p:cNvPr id="93" name="AutoShape 15"/>
              <p:cNvSpPr/>
              <p:nvPr/>
            </p:nvSpPr>
            <p:spPr bwMode="auto">
              <a:xfrm>
                <a:off x="9247188" y="4537075"/>
                <a:ext cx="88107" cy="90488"/>
              </a:xfrm>
              <a:custGeom>
                <a:avLst/>
                <a:gdLst>
                  <a:gd name="T0" fmla="+- 0 10796 232"/>
                  <a:gd name="T1" fmla="*/ T0 w 21129"/>
                  <a:gd name="T2" fmla="+- 0 10804 234"/>
                  <a:gd name="T3" fmla="*/ 10804 h 21141"/>
                  <a:gd name="T4" fmla="+- 0 10796 232"/>
                  <a:gd name="T5" fmla="*/ T4 w 21129"/>
                  <a:gd name="T6" fmla="+- 0 10804 234"/>
                  <a:gd name="T7" fmla="*/ 10804 h 21141"/>
                  <a:gd name="T8" fmla="+- 0 10796 232"/>
                  <a:gd name="T9" fmla="*/ T8 w 21129"/>
                  <a:gd name="T10" fmla="+- 0 10804 234"/>
                  <a:gd name="T11" fmla="*/ 10804 h 21141"/>
                  <a:gd name="T12" fmla="+- 0 10796 232"/>
                  <a:gd name="T13" fmla="*/ T12 w 21129"/>
                  <a:gd name="T14" fmla="+- 0 10804 234"/>
                  <a:gd name="T15" fmla="*/ 10804 h 21141"/>
                </a:gdLst>
                <a:ahLst/>
                <a:cxnLst>
                  <a:cxn ang="0">
                    <a:pos x="T1" y="T3"/>
                  </a:cxn>
                  <a:cxn ang="0">
                    <a:pos x="T5" y="T7"/>
                  </a:cxn>
                  <a:cxn ang="0">
                    <a:pos x="T9" y="T11"/>
                  </a:cxn>
                  <a:cxn ang="0">
                    <a:pos x="T13" y="T15"/>
                  </a:cxn>
                </a:cxnLst>
                <a:rect l="0" t="0" r="r" b="b"/>
                <a:pathLst>
                  <a:path w="21129" h="21141">
                    <a:moveTo>
                      <a:pt x="20075" y="3267"/>
                    </a:moveTo>
                    <a:cubicBezTo>
                      <a:pt x="20953" y="2898"/>
                      <a:pt x="21368" y="1899"/>
                      <a:pt x="20987" y="1030"/>
                    </a:cubicBezTo>
                    <a:cubicBezTo>
                      <a:pt x="20611" y="168"/>
                      <a:pt x="19589" y="-234"/>
                      <a:pt x="18707" y="138"/>
                    </a:cubicBezTo>
                    <a:cubicBezTo>
                      <a:pt x="18670" y="152"/>
                      <a:pt x="18649" y="185"/>
                      <a:pt x="18615" y="198"/>
                    </a:cubicBezTo>
                    <a:cubicBezTo>
                      <a:pt x="10481" y="3647"/>
                      <a:pt x="3673" y="10118"/>
                      <a:pt x="124" y="18802"/>
                    </a:cubicBezTo>
                    <a:cubicBezTo>
                      <a:pt x="-232" y="19678"/>
                      <a:pt x="205" y="20666"/>
                      <a:pt x="1094" y="21019"/>
                    </a:cubicBezTo>
                    <a:cubicBezTo>
                      <a:pt x="1983" y="21366"/>
                      <a:pt x="2991" y="20946"/>
                      <a:pt x="3354" y="20071"/>
                    </a:cubicBezTo>
                    <a:cubicBezTo>
                      <a:pt x="6561" y="12205"/>
                      <a:pt x="12717" y="6360"/>
                      <a:pt x="20075" y="3274"/>
                    </a:cubicBezTo>
                    <a:cubicBezTo>
                      <a:pt x="20075" y="3274"/>
                      <a:pt x="20075" y="3267"/>
                      <a:pt x="20075" y="3267"/>
                    </a:cubicBezTo>
                    <a:close/>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grpSp>
      </p:grpSp>
      <p:grpSp>
        <p:nvGrpSpPr>
          <p:cNvPr id="2" name="组合 1"/>
          <p:cNvGrpSpPr/>
          <p:nvPr/>
        </p:nvGrpSpPr>
        <p:grpSpPr>
          <a:xfrm>
            <a:off x="1271464" y="2301090"/>
            <a:ext cx="1631682" cy="1631895"/>
            <a:chOff x="1270670" y="2250757"/>
            <a:chExt cx="1631682" cy="1631895"/>
          </a:xfrm>
        </p:grpSpPr>
        <p:sp>
          <p:nvSpPr>
            <p:cNvPr id="70" name="Oval 4"/>
            <p:cNvSpPr/>
            <p:nvPr/>
          </p:nvSpPr>
          <p:spPr>
            <a:xfrm>
              <a:off x="1270670" y="2250757"/>
              <a:ext cx="1631682" cy="163189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grpSp>
          <p:nvGrpSpPr>
            <p:cNvPr id="94" name="Group 22"/>
            <p:cNvGrpSpPr/>
            <p:nvPr/>
          </p:nvGrpSpPr>
          <p:grpSpPr>
            <a:xfrm>
              <a:off x="1887358" y="2854078"/>
              <a:ext cx="398304" cy="425252"/>
              <a:chOff x="9159875" y="1647825"/>
              <a:chExt cx="434975" cy="464344"/>
            </a:xfrm>
            <a:solidFill>
              <a:schemeClr val="tx2"/>
            </a:solidFill>
          </p:grpSpPr>
          <p:sp>
            <p:nvSpPr>
              <p:cNvPr id="95" name="AutoShape 78"/>
              <p:cNvSpPr/>
              <p:nvPr/>
            </p:nvSpPr>
            <p:spPr bwMode="auto">
              <a:xfrm>
                <a:off x="9159875" y="1647825"/>
                <a:ext cx="434975" cy="464344"/>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160" y="18900"/>
                    </a:moveTo>
                    <a:cubicBezTo>
                      <a:pt x="20160" y="19643"/>
                      <a:pt x="19513" y="20249"/>
                      <a:pt x="18720" y="20249"/>
                    </a:cubicBezTo>
                    <a:lnTo>
                      <a:pt x="2880" y="20249"/>
                    </a:lnTo>
                    <a:cubicBezTo>
                      <a:pt x="2086" y="20249"/>
                      <a:pt x="1440" y="19643"/>
                      <a:pt x="1440" y="18900"/>
                    </a:cubicBezTo>
                    <a:lnTo>
                      <a:pt x="1440" y="2700"/>
                    </a:lnTo>
                    <a:cubicBezTo>
                      <a:pt x="1440" y="1955"/>
                      <a:pt x="2086" y="1350"/>
                      <a:pt x="2880" y="1350"/>
                    </a:cubicBezTo>
                    <a:lnTo>
                      <a:pt x="18720" y="1350"/>
                    </a:lnTo>
                    <a:cubicBezTo>
                      <a:pt x="19513" y="1350"/>
                      <a:pt x="20160" y="1955"/>
                      <a:pt x="20160" y="2700"/>
                    </a:cubicBezTo>
                    <a:cubicBezTo>
                      <a:pt x="20160" y="2700"/>
                      <a:pt x="20160" y="18900"/>
                      <a:pt x="20160" y="18900"/>
                    </a:cubicBezTo>
                    <a:close/>
                    <a:moveTo>
                      <a:pt x="18720" y="0"/>
                    </a:moveTo>
                    <a:lnTo>
                      <a:pt x="2880" y="0"/>
                    </a:lnTo>
                    <a:cubicBezTo>
                      <a:pt x="1289" y="0"/>
                      <a:pt x="0" y="1208"/>
                      <a:pt x="0" y="2700"/>
                    </a:cubicBezTo>
                    <a:lnTo>
                      <a:pt x="0" y="18900"/>
                    </a:lnTo>
                    <a:cubicBezTo>
                      <a:pt x="0" y="20391"/>
                      <a:pt x="1289" y="21599"/>
                      <a:pt x="2880" y="21599"/>
                    </a:cubicBezTo>
                    <a:lnTo>
                      <a:pt x="18720" y="21599"/>
                    </a:lnTo>
                    <a:cubicBezTo>
                      <a:pt x="20310" y="21599"/>
                      <a:pt x="21599" y="20391"/>
                      <a:pt x="21599" y="18900"/>
                    </a:cubicBezTo>
                    <a:lnTo>
                      <a:pt x="21599" y="2700"/>
                    </a:lnTo>
                    <a:cubicBezTo>
                      <a:pt x="21599" y="1208"/>
                      <a:pt x="20310" y="0"/>
                      <a:pt x="1872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01AB95"/>
                  </a:solidFill>
                  <a:effectLst>
                    <a:outerShdw blurRad="38100" dist="38100" dir="2700000" algn="tl">
                      <a:srgbClr val="000000"/>
                    </a:outerShdw>
                  </a:effectLst>
                  <a:latin typeface="Gill Sans" charset="0"/>
                  <a:sym typeface="Gill Sans" charset="0"/>
                </a:endParaRPr>
              </a:p>
            </p:txBody>
          </p:sp>
          <p:sp>
            <p:nvSpPr>
              <p:cNvPr id="96" name="AutoShape 79"/>
              <p:cNvSpPr/>
              <p:nvPr/>
            </p:nvSpPr>
            <p:spPr bwMode="auto">
              <a:xfrm>
                <a:off x="9217819" y="1705769"/>
                <a:ext cx="319088" cy="2905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7418" y="20519"/>
                    </a:moveTo>
                    <a:lnTo>
                      <a:pt x="14053" y="16248"/>
                    </a:lnTo>
                    <a:lnTo>
                      <a:pt x="16690" y="12959"/>
                    </a:lnTo>
                    <a:lnTo>
                      <a:pt x="20618" y="17689"/>
                    </a:lnTo>
                    <a:lnTo>
                      <a:pt x="20618" y="20519"/>
                    </a:lnTo>
                    <a:cubicBezTo>
                      <a:pt x="20618" y="20519"/>
                      <a:pt x="17418" y="20519"/>
                      <a:pt x="17418" y="20519"/>
                    </a:cubicBezTo>
                    <a:close/>
                    <a:moveTo>
                      <a:pt x="981" y="11446"/>
                    </a:moveTo>
                    <a:lnTo>
                      <a:pt x="4909" y="6479"/>
                    </a:lnTo>
                    <a:lnTo>
                      <a:pt x="12828" y="16353"/>
                    </a:lnTo>
                    <a:lnTo>
                      <a:pt x="13398" y="17064"/>
                    </a:lnTo>
                    <a:lnTo>
                      <a:pt x="16109" y="20519"/>
                    </a:lnTo>
                    <a:lnTo>
                      <a:pt x="981" y="20519"/>
                    </a:lnTo>
                    <a:cubicBezTo>
                      <a:pt x="981" y="20519"/>
                      <a:pt x="981" y="11446"/>
                      <a:pt x="981" y="11446"/>
                    </a:cubicBezTo>
                    <a:close/>
                    <a:moveTo>
                      <a:pt x="20618" y="1080"/>
                    </a:moveTo>
                    <a:lnTo>
                      <a:pt x="20618" y="16058"/>
                    </a:lnTo>
                    <a:lnTo>
                      <a:pt x="17427" y="12244"/>
                    </a:lnTo>
                    <a:cubicBezTo>
                      <a:pt x="17240" y="12012"/>
                      <a:pt x="16972" y="11879"/>
                      <a:pt x="16690" y="11879"/>
                    </a:cubicBezTo>
                    <a:cubicBezTo>
                      <a:pt x="16409" y="11879"/>
                      <a:pt x="16141" y="12012"/>
                      <a:pt x="15954" y="12244"/>
                    </a:cubicBezTo>
                    <a:lnTo>
                      <a:pt x="13399" y="15432"/>
                    </a:lnTo>
                    <a:lnTo>
                      <a:pt x="5645" y="5764"/>
                    </a:lnTo>
                    <a:cubicBezTo>
                      <a:pt x="5458" y="5532"/>
                      <a:pt x="5190" y="5400"/>
                      <a:pt x="4909" y="5400"/>
                    </a:cubicBezTo>
                    <a:cubicBezTo>
                      <a:pt x="4627" y="5400"/>
                      <a:pt x="4359" y="5532"/>
                      <a:pt x="4172" y="5764"/>
                    </a:cubicBezTo>
                    <a:lnTo>
                      <a:pt x="981" y="9812"/>
                    </a:lnTo>
                    <a:lnTo>
                      <a:pt x="981" y="1080"/>
                    </a:lnTo>
                    <a:cubicBezTo>
                      <a:pt x="981" y="1080"/>
                      <a:pt x="20618" y="1080"/>
                      <a:pt x="20618" y="1080"/>
                    </a:cubicBezTo>
                    <a:close/>
                    <a:moveTo>
                      <a:pt x="20618" y="0"/>
                    </a:moveTo>
                    <a:lnTo>
                      <a:pt x="981" y="0"/>
                    </a:lnTo>
                    <a:cubicBezTo>
                      <a:pt x="439" y="0"/>
                      <a:pt x="0" y="483"/>
                      <a:pt x="0" y="1080"/>
                    </a:cubicBezTo>
                    <a:lnTo>
                      <a:pt x="0" y="20519"/>
                    </a:lnTo>
                    <a:cubicBezTo>
                      <a:pt x="0" y="21116"/>
                      <a:pt x="439" y="21599"/>
                      <a:pt x="981" y="21599"/>
                    </a:cubicBezTo>
                    <a:lnTo>
                      <a:pt x="20618" y="21599"/>
                    </a:lnTo>
                    <a:cubicBezTo>
                      <a:pt x="21160" y="21599"/>
                      <a:pt x="21600" y="21116"/>
                      <a:pt x="21600" y="20519"/>
                    </a:cubicBezTo>
                    <a:lnTo>
                      <a:pt x="21600" y="1080"/>
                    </a:lnTo>
                    <a:cubicBezTo>
                      <a:pt x="21600" y="483"/>
                      <a:pt x="21160" y="0"/>
                      <a:pt x="2061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01AB95"/>
                  </a:solidFill>
                  <a:effectLst>
                    <a:outerShdw blurRad="38100" dist="38100" dir="2700000" algn="tl">
                      <a:srgbClr val="000000"/>
                    </a:outerShdw>
                  </a:effectLst>
                  <a:latin typeface="Gill Sans" charset="0"/>
                  <a:sym typeface="Gill Sans" charset="0"/>
                </a:endParaRPr>
              </a:p>
            </p:txBody>
          </p:sp>
          <p:sp>
            <p:nvSpPr>
              <p:cNvPr id="97" name="AutoShape 80"/>
              <p:cNvSpPr/>
              <p:nvPr/>
            </p:nvSpPr>
            <p:spPr bwMode="auto">
              <a:xfrm>
                <a:off x="9391650" y="1749425"/>
                <a:ext cx="87313" cy="8731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3600"/>
                    </a:moveTo>
                    <a:cubicBezTo>
                      <a:pt x="14769" y="3600"/>
                      <a:pt x="17999" y="6827"/>
                      <a:pt x="17999" y="10800"/>
                    </a:cubicBezTo>
                    <a:cubicBezTo>
                      <a:pt x="17999" y="14769"/>
                      <a:pt x="14769" y="18000"/>
                      <a:pt x="10800" y="18000"/>
                    </a:cubicBezTo>
                    <a:cubicBezTo>
                      <a:pt x="6830" y="18000"/>
                      <a:pt x="3600" y="14769"/>
                      <a:pt x="3600" y="10800"/>
                    </a:cubicBezTo>
                    <a:cubicBezTo>
                      <a:pt x="3600" y="6827"/>
                      <a:pt x="6830" y="3600"/>
                      <a:pt x="10800" y="3600"/>
                    </a:cubicBezTo>
                    <a:moveTo>
                      <a:pt x="10800" y="21599"/>
                    </a:moveTo>
                    <a:cubicBezTo>
                      <a:pt x="16766" y="21599"/>
                      <a:pt x="21600" y="16762"/>
                      <a:pt x="21600" y="10800"/>
                    </a:cubicBezTo>
                    <a:cubicBezTo>
                      <a:pt x="21600" y="4833"/>
                      <a:pt x="16766" y="0"/>
                      <a:pt x="10800" y="0"/>
                    </a:cubicBezTo>
                    <a:cubicBezTo>
                      <a:pt x="4833" y="0"/>
                      <a:pt x="0" y="4833"/>
                      <a:pt x="0" y="10800"/>
                    </a:cubicBezTo>
                    <a:cubicBezTo>
                      <a:pt x="0" y="16762"/>
                      <a:pt x="4833" y="21599"/>
                      <a:pt x="10800" y="21599"/>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01AB95"/>
                  </a:solidFill>
                  <a:effectLst>
                    <a:outerShdw blurRad="38100" dist="38100" dir="2700000" algn="tl">
                      <a:srgbClr val="000000"/>
                    </a:outerShdw>
                  </a:effectLst>
                  <a:latin typeface="Gill Sans" charset="0"/>
                  <a:sym typeface="Gill Sans" charset="0"/>
                </a:endParaRPr>
              </a:p>
            </p:txBody>
          </p:sp>
        </p:grpSp>
      </p:grpSp>
      <p:grpSp>
        <p:nvGrpSpPr>
          <p:cNvPr id="10" name="组合 9"/>
          <p:cNvGrpSpPr/>
          <p:nvPr/>
        </p:nvGrpSpPr>
        <p:grpSpPr>
          <a:xfrm>
            <a:off x="4998905" y="2895357"/>
            <a:ext cx="1974336" cy="1974593"/>
            <a:chOff x="4998111" y="2895356"/>
            <a:chExt cx="1974336" cy="1974593"/>
          </a:xfrm>
        </p:grpSpPr>
        <p:sp>
          <p:nvSpPr>
            <p:cNvPr id="72" name="Oval 7"/>
            <p:cNvSpPr/>
            <p:nvPr/>
          </p:nvSpPr>
          <p:spPr>
            <a:xfrm>
              <a:off x="4998111" y="2895356"/>
              <a:ext cx="1974336" cy="1974593"/>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grpSp>
          <p:nvGrpSpPr>
            <p:cNvPr id="98" name="Group 26"/>
            <p:cNvGrpSpPr/>
            <p:nvPr/>
          </p:nvGrpSpPr>
          <p:grpSpPr>
            <a:xfrm>
              <a:off x="5727595" y="3641207"/>
              <a:ext cx="515369" cy="482891"/>
              <a:chOff x="5368132" y="3540125"/>
              <a:chExt cx="465138" cy="435769"/>
            </a:xfrm>
            <a:solidFill>
              <a:schemeClr val="accent2"/>
            </a:solidFill>
          </p:grpSpPr>
          <p:sp>
            <p:nvSpPr>
              <p:cNvPr id="131" name="AutoShape 110"/>
              <p:cNvSpPr/>
              <p:nvPr/>
            </p:nvSpPr>
            <p:spPr bwMode="auto">
              <a:xfrm>
                <a:off x="5426869" y="3598069"/>
                <a:ext cx="347663" cy="2325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699" y="20255"/>
                    </a:moveTo>
                    <a:lnTo>
                      <a:pt x="899" y="20255"/>
                    </a:lnTo>
                    <a:lnTo>
                      <a:pt x="899" y="1350"/>
                    </a:lnTo>
                    <a:lnTo>
                      <a:pt x="20699" y="1350"/>
                    </a:lnTo>
                    <a:cubicBezTo>
                      <a:pt x="20699" y="1350"/>
                      <a:pt x="20699" y="20255"/>
                      <a:pt x="20699" y="20255"/>
                    </a:cubicBezTo>
                    <a:close/>
                    <a:moveTo>
                      <a:pt x="20699" y="0"/>
                    </a:moveTo>
                    <a:lnTo>
                      <a:pt x="899" y="5"/>
                    </a:lnTo>
                    <a:cubicBezTo>
                      <a:pt x="402" y="5"/>
                      <a:pt x="0" y="603"/>
                      <a:pt x="0" y="1350"/>
                    </a:cubicBezTo>
                    <a:lnTo>
                      <a:pt x="0" y="20249"/>
                    </a:lnTo>
                    <a:cubicBezTo>
                      <a:pt x="0" y="20996"/>
                      <a:pt x="402" y="21599"/>
                      <a:pt x="899" y="21599"/>
                    </a:cubicBezTo>
                    <a:lnTo>
                      <a:pt x="20699" y="21599"/>
                    </a:lnTo>
                    <a:cubicBezTo>
                      <a:pt x="21197" y="21599"/>
                      <a:pt x="21600" y="20996"/>
                      <a:pt x="21600" y="20249"/>
                    </a:cubicBezTo>
                    <a:lnTo>
                      <a:pt x="21600" y="1350"/>
                    </a:lnTo>
                    <a:cubicBezTo>
                      <a:pt x="21600" y="603"/>
                      <a:pt x="21197" y="0"/>
                      <a:pt x="20699"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32" name="AutoShape 111"/>
              <p:cNvSpPr/>
              <p:nvPr/>
            </p:nvSpPr>
            <p:spPr bwMode="auto">
              <a:xfrm>
                <a:off x="5368132" y="3540125"/>
                <a:ext cx="465138" cy="43576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6562"/>
                    </a:moveTo>
                    <a:cubicBezTo>
                      <a:pt x="20249" y="16959"/>
                      <a:pt x="19946" y="17282"/>
                      <a:pt x="19575" y="17282"/>
                    </a:cubicBezTo>
                    <a:lnTo>
                      <a:pt x="13499" y="17282"/>
                    </a:lnTo>
                    <a:lnTo>
                      <a:pt x="8099" y="17282"/>
                    </a:lnTo>
                    <a:lnTo>
                      <a:pt x="2024" y="17282"/>
                    </a:lnTo>
                    <a:cubicBezTo>
                      <a:pt x="1651" y="17282"/>
                      <a:pt x="1349" y="16959"/>
                      <a:pt x="1349" y="16562"/>
                    </a:cubicBezTo>
                    <a:lnTo>
                      <a:pt x="1349" y="2160"/>
                    </a:lnTo>
                    <a:cubicBezTo>
                      <a:pt x="1349" y="1762"/>
                      <a:pt x="1651" y="1440"/>
                      <a:pt x="2024" y="1440"/>
                    </a:cubicBezTo>
                    <a:lnTo>
                      <a:pt x="19575" y="1440"/>
                    </a:lnTo>
                    <a:cubicBezTo>
                      <a:pt x="19946" y="1440"/>
                      <a:pt x="20249" y="1762"/>
                      <a:pt x="20249" y="2160"/>
                    </a:cubicBezTo>
                    <a:cubicBezTo>
                      <a:pt x="20249" y="2160"/>
                      <a:pt x="20249" y="16562"/>
                      <a:pt x="20249" y="16562"/>
                    </a:cubicBezTo>
                    <a:close/>
                    <a:moveTo>
                      <a:pt x="19575" y="0"/>
                    </a:moveTo>
                    <a:lnTo>
                      <a:pt x="2024" y="0"/>
                    </a:lnTo>
                    <a:cubicBezTo>
                      <a:pt x="905" y="0"/>
                      <a:pt x="0" y="966"/>
                      <a:pt x="0" y="2160"/>
                    </a:cubicBezTo>
                    <a:lnTo>
                      <a:pt x="0" y="16562"/>
                    </a:lnTo>
                    <a:cubicBezTo>
                      <a:pt x="0" y="17753"/>
                      <a:pt x="903" y="18718"/>
                      <a:pt x="2018" y="18721"/>
                    </a:cubicBezTo>
                    <a:lnTo>
                      <a:pt x="8774" y="18721"/>
                    </a:lnTo>
                    <a:lnTo>
                      <a:pt x="8774" y="19597"/>
                    </a:lnTo>
                    <a:lnTo>
                      <a:pt x="4561" y="20181"/>
                    </a:lnTo>
                    <a:cubicBezTo>
                      <a:pt x="4260" y="20262"/>
                      <a:pt x="4049" y="20549"/>
                      <a:pt x="4049" y="20879"/>
                    </a:cubicBezTo>
                    <a:cubicBezTo>
                      <a:pt x="4049" y="21277"/>
                      <a:pt x="4351" y="21599"/>
                      <a:pt x="4724" y="21599"/>
                    </a:cubicBezTo>
                    <a:lnTo>
                      <a:pt x="16874" y="21599"/>
                    </a:lnTo>
                    <a:cubicBezTo>
                      <a:pt x="17248" y="21599"/>
                      <a:pt x="17549" y="21277"/>
                      <a:pt x="17549" y="20879"/>
                    </a:cubicBezTo>
                    <a:cubicBezTo>
                      <a:pt x="17549" y="20549"/>
                      <a:pt x="17339" y="20262"/>
                      <a:pt x="17038" y="20181"/>
                    </a:cubicBezTo>
                    <a:lnTo>
                      <a:pt x="12824" y="19597"/>
                    </a:lnTo>
                    <a:lnTo>
                      <a:pt x="12824" y="18721"/>
                    </a:lnTo>
                    <a:lnTo>
                      <a:pt x="19581" y="18721"/>
                    </a:lnTo>
                    <a:cubicBezTo>
                      <a:pt x="20696" y="18718"/>
                      <a:pt x="21600" y="17753"/>
                      <a:pt x="21600" y="16562"/>
                    </a:cubicBezTo>
                    <a:lnTo>
                      <a:pt x="21600" y="2160"/>
                    </a:lnTo>
                    <a:cubicBezTo>
                      <a:pt x="21600" y="966"/>
                      <a:pt x="20692" y="0"/>
                      <a:pt x="19575"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grpSp>
        <p:nvGrpSpPr>
          <p:cNvPr id="12" name="组合 11"/>
          <p:cNvGrpSpPr/>
          <p:nvPr/>
        </p:nvGrpSpPr>
        <p:grpSpPr>
          <a:xfrm>
            <a:off x="8912856" y="2044623"/>
            <a:ext cx="1631682" cy="1631895"/>
            <a:chOff x="8912062" y="2044622"/>
            <a:chExt cx="1631682" cy="1631895"/>
          </a:xfrm>
        </p:grpSpPr>
        <p:sp>
          <p:nvSpPr>
            <p:cNvPr id="76" name="Oval 6"/>
            <p:cNvSpPr/>
            <p:nvPr/>
          </p:nvSpPr>
          <p:spPr>
            <a:xfrm>
              <a:off x="8912062" y="2044622"/>
              <a:ext cx="1631682" cy="1631895"/>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grpSp>
          <p:nvGrpSpPr>
            <p:cNvPr id="133" name="Group 29"/>
            <p:cNvGrpSpPr/>
            <p:nvPr/>
          </p:nvGrpSpPr>
          <p:grpSpPr>
            <a:xfrm>
              <a:off x="9551128" y="2602851"/>
              <a:ext cx="353547" cy="515436"/>
              <a:chOff x="3582988" y="3510757"/>
              <a:chExt cx="319088" cy="465138"/>
            </a:xfrm>
            <a:solidFill>
              <a:schemeClr val="accent4"/>
            </a:solidFill>
          </p:grpSpPr>
          <p:sp>
            <p:nvSpPr>
              <p:cNvPr id="134" name="AutoShape 113"/>
              <p:cNvSpPr/>
              <p:nvPr/>
            </p:nvSpPr>
            <p:spPr bwMode="auto">
              <a:xfrm>
                <a:off x="3582988" y="3510757"/>
                <a:ext cx="319088" cy="46513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5386" y="14175"/>
                    </a:moveTo>
                    <a:lnTo>
                      <a:pt x="6223" y="14175"/>
                    </a:lnTo>
                    <a:cubicBezTo>
                      <a:pt x="5734" y="13446"/>
                      <a:pt x="5147" y="12716"/>
                      <a:pt x="4568" y="12003"/>
                    </a:cubicBezTo>
                    <a:cubicBezTo>
                      <a:pt x="3287" y="10427"/>
                      <a:pt x="1963" y="8797"/>
                      <a:pt x="1963" y="7425"/>
                    </a:cubicBezTo>
                    <a:cubicBezTo>
                      <a:pt x="1963" y="4075"/>
                      <a:pt x="5927" y="1350"/>
                      <a:pt x="10800" y="1350"/>
                    </a:cubicBezTo>
                    <a:cubicBezTo>
                      <a:pt x="15672" y="1350"/>
                      <a:pt x="19636" y="4075"/>
                      <a:pt x="19636" y="7425"/>
                    </a:cubicBezTo>
                    <a:cubicBezTo>
                      <a:pt x="19636" y="8787"/>
                      <a:pt x="18312" y="10425"/>
                      <a:pt x="17029" y="12011"/>
                    </a:cubicBezTo>
                    <a:cubicBezTo>
                      <a:pt x="16455" y="12723"/>
                      <a:pt x="15873" y="13449"/>
                      <a:pt x="15386" y="14175"/>
                    </a:cubicBezTo>
                    <a:moveTo>
                      <a:pt x="10800" y="20249"/>
                    </a:moveTo>
                    <a:cubicBezTo>
                      <a:pt x="9805" y="20249"/>
                      <a:pt x="9347" y="20171"/>
                      <a:pt x="8839" y="19406"/>
                    </a:cubicBezTo>
                    <a:lnTo>
                      <a:pt x="13000" y="19048"/>
                    </a:lnTo>
                    <a:cubicBezTo>
                      <a:pt x="12398" y="20164"/>
                      <a:pt x="11959" y="20249"/>
                      <a:pt x="10800" y="20249"/>
                    </a:cubicBezTo>
                    <a:moveTo>
                      <a:pt x="7595" y="16813"/>
                    </a:moveTo>
                    <a:cubicBezTo>
                      <a:pt x="7417" y="16407"/>
                      <a:pt x="7215" y="15978"/>
                      <a:pt x="6991" y="15525"/>
                    </a:cubicBezTo>
                    <a:lnTo>
                      <a:pt x="14616" y="15525"/>
                    </a:lnTo>
                    <a:cubicBezTo>
                      <a:pt x="14496" y="15767"/>
                      <a:pt x="14375" y="16010"/>
                      <a:pt x="14270" y="16239"/>
                    </a:cubicBezTo>
                    <a:cubicBezTo>
                      <a:pt x="14270" y="16239"/>
                      <a:pt x="7595" y="16813"/>
                      <a:pt x="7595" y="16813"/>
                    </a:cubicBezTo>
                    <a:close/>
                    <a:moveTo>
                      <a:pt x="13345" y="18343"/>
                    </a:moveTo>
                    <a:lnTo>
                      <a:pt x="8476" y="18762"/>
                    </a:lnTo>
                    <a:cubicBezTo>
                      <a:pt x="8303" y="18416"/>
                      <a:pt x="8116" y="18011"/>
                      <a:pt x="7890" y="17483"/>
                    </a:cubicBezTo>
                    <a:cubicBezTo>
                      <a:pt x="7887" y="17477"/>
                      <a:pt x="7883" y="17469"/>
                      <a:pt x="7881" y="17462"/>
                    </a:cubicBezTo>
                    <a:lnTo>
                      <a:pt x="13957" y="16941"/>
                    </a:lnTo>
                    <a:cubicBezTo>
                      <a:pt x="13871" y="17140"/>
                      <a:pt x="13778" y="17350"/>
                      <a:pt x="13698" y="17537"/>
                    </a:cubicBezTo>
                    <a:cubicBezTo>
                      <a:pt x="13569" y="17841"/>
                      <a:pt x="13453" y="18104"/>
                      <a:pt x="13345" y="18343"/>
                    </a:cubicBezTo>
                    <a:moveTo>
                      <a:pt x="10800" y="0"/>
                    </a:moveTo>
                    <a:cubicBezTo>
                      <a:pt x="4835" y="0"/>
                      <a:pt x="0" y="3324"/>
                      <a:pt x="0" y="7425"/>
                    </a:cubicBezTo>
                    <a:cubicBezTo>
                      <a:pt x="0" y="10146"/>
                      <a:pt x="3621" y="13029"/>
                      <a:pt x="4939" y="15562"/>
                    </a:cubicBezTo>
                    <a:cubicBezTo>
                      <a:pt x="6906" y="19339"/>
                      <a:pt x="6688" y="21599"/>
                      <a:pt x="10800" y="21599"/>
                    </a:cubicBezTo>
                    <a:cubicBezTo>
                      <a:pt x="14972" y="21599"/>
                      <a:pt x="14692" y="19349"/>
                      <a:pt x="16660" y="15577"/>
                    </a:cubicBezTo>
                    <a:cubicBezTo>
                      <a:pt x="17983" y="13039"/>
                      <a:pt x="21600" y="10124"/>
                      <a:pt x="21600" y="7425"/>
                    </a:cubicBezTo>
                    <a:cubicBezTo>
                      <a:pt x="21600" y="332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sp>
            <p:nvSpPr>
              <p:cNvPr id="135" name="AutoShape 114"/>
              <p:cNvSpPr/>
              <p:nvPr/>
            </p:nvSpPr>
            <p:spPr bwMode="auto">
              <a:xfrm>
                <a:off x="3655219" y="3583782"/>
                <a:ext cx="94456" cy="94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938" y="0"/>
                    </a:moveTo>
                    <a:cubicBezTo>
                      <a:pt x="8943" y="0"/>
                      <a:pt x="0" y="8942"/>
                      <a:pt x="0" y="19938"/>
                    </a:cubicBezTo>
                    <a:cubicBezTo>
                      <a:pt x="0" y="20855"/>
                      <a:pt x="743" y="21600"/>
                      <a:pt x="1661" y="21600"/>
                    </a:cubicBezTo>
                    <a:cubicBezTo>
                      <a:pt x="2579" y="21600"/>
                      <a:pt x="3323" y="20855"/>
                      <a:pt x="3323" y="19938"/>
                    </a:cubicBezTo>
                    <a:cubicBezTo>
                      <a:pt x="3323" y="10777"/>
                      <a:pt x="10777" y="3323"/>
                      <a:pt x="19938" y="3323"/>
                    </a:cubicBezTo>
                    <a:cubicBezTo>
                      <a:pt x="20856" y="3323"/>
                      <a:pt x="21600" y="2578"/>
                      <a:pt x="21600" y="1661"/>
                    </a:cubicBezTo>
                    <a:cubicBezTo>
                      <a:pt x="21600" y="744"/>
                      <a:pt x="20856" y="0"/>
                      <a:pt x="19938"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a:solidFill>
                    <a:srgbClr val="7F7F7F"/>
                  </a:solidFill>
                  <a:sym typeface="Gill Sans" charset="0"/>
                </a:endParaRPr>
              </a:p>
            </p:txBody>
          </p:sp>
        </p:grpSp>
      </p:grpSp>
      <p:grpSp>
        <p:nvGrpSpPr>
          <p:cNvPr id="9" name="组合 8"/>
          <p:cNvGrpSpPr/>
          <p:nvPr/>
        </p:nvGrpSpPr>
        <p:grpSpPr>
          <a:xfrm>
            <a:off x="3813129" y="2013360"/>
            <a:ext cx="1794850" cy="1795084"/>
            <a:chOff x="3812335" y="1963028"/>
            <a:chExt cx="1794850" cy="1795084"/>
          </a:xfrm>
        </p:grpSpPr>
        <p:sp>
          <p:nvSpPr>
            <p:cNvPr id="75" name="Oval 8"/>
            <p:cNvSpPr/>
            <p:nvPr/>
          </p:nvSpPr>
          <p:spPr>
            <a:xfrm>
              <a:off x="3812335" y="1963028"/>
              <a:ext cx="1794850" cy="1795084"/>
            </a:xfrm>
            <a:prstGeom prst="ellipse">
              <a:avLst/>
            </a:prstGeom>
            <a:gradFill flip="none" rotWithShape="1">
              <a:gsLst>
                <a:gs pos="100000">
                  <a:srgbClr val="FCFCFC"/>
                </a:gs>
                <a:gs pos="0">
                  <a:srgbClr val="CCCCCC"/>
                </a:gs>
              </a:gsLst>
              <a:lin ang="7200000" scaled="0"/>
              <a:tileRect/>
            </a:gradFill>
            <a:ln w="12700">
              <a:gradFill>
                <a:gsLst>
                  <a:gs pos="89000">
                    <a:schemeClr val="bg1">
                      <a:lumMod val="85000"/>
                    </a:schemeClr>
                  </a:gs>
                  <a:gs pos="0">
                    <a:schemeClr val="bg1"/>
                  </a:gs>
                </a:gsLst>
                <a:lin ang="7200000" scaled="0"/>
              </a:gradFill>
            </a:ln>
            <a:effectLst>
              <a:outerShdw blurRad="254000" dist="127000" dir="8160000" algn="tr" rotWithShape="0">
                <a:prstClr val="black">
                  <a:alpha val="3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prstClr val="white"/>
                </a:solidFill>
                <a:latin typeface="微软雅黑" panose="020B0503020204020204" pitchFamily="34" charset="-122"/>
              </a:endParaRPr>
            </a:p>
          </p:txBody>
        </p:sp>
        <p:grpSp>
          <p:nvGrpSpPr>
            <p:cNvPr id="136" name="Group 32"/>
            <p:cNvGrpSpPr/>
            <p:nvPr/>
          </p:nvGrpSpPr>
          <p:grpSpPr>
            <a:xfrm>
              <a:off x="4456520" y="2643752"/>
              <a:ext cx="515369" cy="433635"/>
              <a:chOff x="5368132" y="2625725"/>
              <a:chExt cx="465138" cy="391319"/>
            </a:xfrm>
            <a:solidFill>
              <a:schemeClr val="accent1"/>
            </a:solidFill>
          </p:grpSpPr>
          <p:sp>
            <p:nvSpPr>
              <p:cNvPr id="137" name="AutoShape 120"/>
              <p:cNvSpPr/>
              <p:nvPr/>
            </p:nvSpPr>
            <p:spPr bwMode="auto">
              <a:xfrm>
                <a:off x="5484813" y="2727325"/>
                <a:ext cx="231775" cy="23177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6948" y="16070"/>
                    </a:moveTo>
                    <a:cubicBezTo>
                      <a:pt x="14037" y="19468"/>
                      <a:pt x="8925" y="19859"/>
                      <a:pt x="5529" y="16948"/>
                    </a:cubicBezTo>
                    <a:cubicBezTo>
                      <a:pt x="2130" y="14038"/>
                      <a:pt x="1740" y="8924"/>
                      <a:pt x="4651" y="5527"/>
                    </a:cubicBezTo>
                    <a:cubicBezTo>
                      <a:pt x="7559" y="2131"/>
                      <a:pt x="12674" y="1740"/>
                      <a:pt x="16070" y="4650"/>
                    </a:cubicBezTo>
                    <a:cubicBezTo>
                      <a:pt x="19466" y="7560"/>
                      <a:pt x="19859" y="12673"/>
                      <a:pt x="16948" y="16070"/>
                    </a:cubicBezTo>
                    <a:moveTo>
                      <a:pt x="10800" y="0"/>
                    </a:moveTo>
                    <a:cubicBezTo>
                      <a:pt x="4833" y="0"/>
                      <a:pt x="0" y="4834"/>
                      <a:pt x="0" y="10800"/>
                    </a:cubicBezTo>
                    <a:cubicBezTo>
                      <a:pt x="0" y="16765"/>
                      <a:pt x="4833" y="21599"/>
                      <a:pt x="10800" y="21599"/>
                    </a:cubicBezTo>
                    <a:cubicBezTo>
                      <a:pt x="16764" y="21599"/>
                      <a:pt x="21600" y="16765"/>
                      <a:pt x="21600" y="10800"/>
                    </a:cubicBezTo>
                    <a:cubicBezTo>
                      <a:pt x="21600" y="4834"/>
                      <a:pt x="16764" y="0"/>
                      <a:pt x="108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38" name="AutoShape 121"/>
              <p:cNvSpPr/>
              <p:nvPr/>
            </p:nvSpPr>
            <p:spPr bwMode="auto">
              <a:xfrm>
                <a:off x="5542757" y="2785269"/>
                <a:ext cx="65088" cy="6508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9200" y="0"/>
                    </a:moveTo>
                    <a:cubicBezTo>
                      <a:pt x="8596" y="0"/>
                      <a:pt x="0" y="8596"/>
                      <a:pt x="0" y="19195"/>
                    </a:cubicBezTo>
                    <a:lnTo>
                      <a:pt x="0" y="19199"/>
                    </a:lnTo>
                    <a:cubicBezTo>
                      <a:pt x="0" y="20524"/>
                      <a:pt x="1068" y="21599"/>
                      <a:pt x="2400" y="21599"/>
                    </a:cubicBezTo>
                    <a:cubicBezTo>
                      <a:pt x="3721" y="21599"/>
                      <a:pt x="4800" y="20524"/>
                      <a:pt x="4800" y="19199"/>
                    </a:cubicBezTo>
                    <a:lnTo>
                      <a:pt x="4800" y="19195"/>
                    </a:lnTo>
                    <a:cubicBezTo>
                      <a:pt x="4800" y="11247"/>
                      <a:pt x="11240" y="4799"/>
                      <a:pt x="19200" y="4799"/>
                    </a:cubicBezTo>
                    <a:cubicBezTo>
                      <a:pt x="20521" y="4799"/>
                      <a:pt x="21600" y="3724"/>
                      <a:pt x="21600" y="2399"/>
                    </a:cubicBezTo>
                    <a:cubicBezTo>
                      <a:pt x="21600" y="1075"/>
                      <a:pt x="20521" y="0"/>
                      <a:pt x="19200" y="0"/>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sp>
            <p:nvSpPr>
              <p:cNvPr id="139" name="AutoShape 122"/>
              <p:cNvSpPr/>
              <p:nvPr/>
            </p:nvSpPr>
            <p:spPr bwMode="auto">
              <a:xfrm>
                <a:off x="5368132" y="2625725"/>
                <a:ext cx="465138" cy="391319"/>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20249" y="19199"/>
                    </a:moveTo>
                    <a:cubicBezTo>
                      <a:pt x="20249" y="19642"/>
                      <a:pt x="19948" y="19999"/>
                      <a:pt x="19575" y="19999"/>
                    </a:cubicBezTo>
                    <a:lnTo>
                      <a:pt x="2024" y="19999"/>
                    </a:lnTo>
                    <a:cubicBezTo>
                      <a:pt x="1651" y="19999"/>
                      <a:pt x="1349" y="19642"/>
                      <a:pt x="1349" y="19199"/>
                    </a:cubicBezTo>
                    <a:lnTo>
                      <a:pt x="1349" y="7200"/>
                    </a:lnTo>
                    <a:cubicBezTo>
                      <a:pt x="1349" y="6809"/>
                      <a:pt x="1588" y="6475"/>
                      <a:pt x="1914" y="6411"/>
                    </a:cubicBezTo>
                    <a:lnTo>
                      <a:pt x="5588" y="5684"/>
                    </a:lnTo>
                    <a:lnTo>
                      <a:pt x="6797" y="2103"/>
                    </a:lnTo>
                    <a:cubicBezTo>
                      <a:pt x="6900" y="1799"/>
                      <a:pt x="7148" y="1600"/>
                      <a:pt x="7424" y="1600"/>
                    </a:cubicBezTo>
                    <a:lnTo>
                      <a:pt x="14174" y="1600"/>
                    </a:lnTo>
                    <a:cubicBezTo>
                      <a:pt x="14450" y="1600"/>
                      <a:pt x="14698" y="1799"/>
                      <a:pt x="14801" y="2103"/>
                    </a:cubicBezTo>
                    <a:lnTo>
                      <a:pt x="16010" y="5684"/>
                    </a:lnTo>
                    <a:lnTo>
                      <a:pt x="19685" y="6411"/>
                    </a:lnTo>
                    <a:cubicBezTo>
                      <a:pt x="20011" y="6475"/>
                      <a:pt x="20249" y="6809"/>
                      <a:pt x="20249" y="7200"/>
                    </a:cubicBezTo>
                    <a:cubicBezTo>
                      <a:pt x="20249" y="7200"/>
                      <a:pt x="20249" y="19199"/>
                      <a:pt x="20249" y="19199"/>
                    </a:cubicBezTo>
                    <a:close/>
                    <a:moveTo>
                      <a:pt x="19907" y="4832"/>
                    </a:moveTo>
                    <a:lnTo>
                      <a:pt x="16981" y="4254"/>
                    </a:lnTo>
                    <a:lnTo>
                      <a:pt x="16054" y="1507"/>
                    </a:lnTo>
                    <a:cubicBezTo>
                      <a:pt x="15745" y="591"/>
                      <a:pt x="15006" y="0"/>
                      <a:pt x="14174" y="0"/>
                    </a:cubicBezTo>
                    <a:lnTo>
                      <a:pt x="7424" y="0"/>
                    </a:lnTo>
                    <a:cubicBezTo>
                      <a:pt x="6593" y="0"/>
                      <a:pt x="5854" y="591"/>
                      <a:pt x="5543" y="1509"/>
                    </a:cubicBezTo>
                    <a:lnTo>
                      <a:pt x="4618" y="4254"/>
                    </a:lnTo>
                    <a:lnTo>
                      <a:pt x="1692" y="4832"/>
                    </a:lnTo>
                    <a:cubicBezTo>
                      <a:pt x="711" y="5025"/>
                      <a:pt x="0" y="6020"/>
                      <a:pt x="0" y="7200"/>
                    </a:cubicBezTo>
                    <a:lnTo>
                      <a:pt x="0" y="19199"/>
                    </a:lnTo>
                    <a:cubicBezTo>
                      <a:pt x="0" y="20523"/>
                      <a:pt x="908" y="21600"/>
                      <a:pt x="2024" y="21600"/>
                    </a:cubicBezTo>
                    <a:lnTo>
                      <a:pt x="19575" y="21600"/>
                    </a:lnTo>
                    <a:cubicBezTo>
                      <a:pt x="20691" y="21600"/>
                      <a:pt x="21600" y="20523"/>
                      <a:pt x="21600" y="19199"/>
                    </a:cubicBezTo>
                    <a:lnTo>
                      <a:pt x="21600" y="7200"/>
                    </a:lnTo>
                    <a:cubicBezTo>
                      <a:pt x="21600" y="6020"/>
                      <a:pt x="20888" y="5025"/>
                      <a:pt x="19907" y="4832"/>
                    </a:cubicBezTo>
                  </a:path>
                </a:pathLst>
              </a:custGeom>
              <a:grpFill/>
              <a:ln>
                <a:noFill/>
              </a:ln>
              <a:effectLst/>
              <a:extLst>
                <a:ext uri="{91240B29-F687-4F45-9708-019B960494DF}">
                  <a14:hiddenLine xmlns:a14="http://schemas.microsoft.com/office/drawing/2010/main" w="12700">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19050" tIns="19050" rIns="19050" bIns="19050" anchor="ctr"/>
              <a:lstStyle/>
              <a:p>
                <a:pPr algn="ctr" defTabSz="304165" fontAlgn="base" hangingPunct="0">
                  <a:spcBef>
                    <a:spcPct val="0"/>
                  </a:spcBef>
                  <a:spcAft>
                    <a:spcPct val="0"/>
                  </a:spcAft>
                </a:pPr>
                <a:endParaRPr lang="en-US" sz="2000">
                  <a:solidFill>
                    <a:srgbClr val="FFFFFF"/>
                  </a:solidFill>
                  <a:effectLst>
                    <a:outerShdw blurRad="38100" dist="38100" dir="2700000" algn="tl">
                      <a:srgbClr val="000000"/>
                    </a:outerShdw>
                  </a:effectLst>
                  <a:latin typeface="Gill Sans" charset="0"/>
                  <a:sym typeface="Gill Sans" charset="0"/>
                </a:endParaRPr>
              </a:p>
            </p:txBody>
          </p:sp>
        </p:grpSp>
      </p:grpSp>
      <p:sp>
        <p:nvSpPr>
          <p:cNvPr id="141" name="TextBox 140"/>
          <p:cNvSpPr txBox="1"/>
          <p:nvPr/>
        </p:nvSpPr>
        <p:spPr>
          <a:xfrm>
            <a:off x="6266123" y="5159484"/>
            <a:ext cx="5593836" cy="861805"/>
          </a:xfrm>
          <a:prstGeom prst="rect">
            <a:avLst/>
          </a:prstGeom>
          <a:noFill/>
        </p:spPr>
        <p:txBody>
          <a:bodyPr wrap="square" lIns="121950" tIns="60975" rIns="121950" bIns="60975" rtlCol="0">
            <a:spAutoFit/>
          </a:bodyPr>
          <a:lstStyle/>
          <a:p>
            <a:r>
              <a:rPr lang="zh-CN" altLang="en-US" sz="1200" dirty="0">
                <a:solidFill>
                  <a:schemeClr val="tx2"/>
                </a:solidFill>
                <a:latin typeface="+mj-ea"/>
              </a:rPr>
              <a:t>标题文字</a:t>
            </a:r>
            <a:endParaRPr lang="en-US" altLang="zh-CN" sz="1200" dirty="0">
              <a:solidFill>
                <a:schemeClr val="tx2"/>
              </a:solidFill>
              <a:latin typeface="+mj-ea"/>
            </a:endParaRPr>
          </a:p>
          <a:p>
            <a:r>
              <a:rPr lang="zh-CN" altLang="en-US" sz="1200" kern="0" noProof="1">
                <a:solidFill>
                  <a:schemeClr val="tx1">
                    <a:lumMod val="50000"/>
                    <a:lumOff val="50000"/>
                  </a:schemeClr>
                </a:solidFill>
              </a:rPr>
              <a:t>您的内容打在这里，或者通过复制您的文本后，在此框中选择粘贴，并选择只保留文字您的内容打在这里，或者通过复制您的文本后，在此框中选择粘贴，并选择只保留文字。</a:t>
            </a:r>
            <a:endParaRPr lang="zh-CN" altLang="en-US" sz="1200" dirty="0">
              <a:solidFill>
                <a:srgbClr val="7F7F7F"/>
              </a:solidFill>
              <a:latin typeface="微软雅黑" panose="020B0503020204020204" pitchFamily="34" charset="-122"/>
              <a:cs typeface="宋体" panose="02010600030101010101" pitchFamily="2" charset="-122"/>
            </a:endParaRPr>
          </a:p>
        </p:txBody>
      </p:sp>
      <p:sp>
        <p:nvSpPr>
          <p:cNvPr id="13" name="标题 1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73"/>
                                        </p:tgtEl>
                                        <p:attrNameLst>
                                          <p:attrName>style.visibility</p:attrName>
                                        </p:attrNameLst>
                                      </p:cBhvr>
                                      <p:to>
                                        <p:strVal val="visible"/>
                                      </p:to>
                                    </p:set>
                                    <p:anim calcmode="lin" valueType="num">
                                      <p:cBhvr>
                                        <p:cTn id="7" dur="500" fill="hold"/>
                                        <p:tgtEl>
                                          <p:spTgt spid="73"/>
                                        </p:tgtEl>
                                        <p:attrNameLst>
                                          <p:attrName>ppt_w</p:attrName>
                                        </p:attrNameLst>
                                      </p:cBhvr>
                                      <p:tavLst>
                                        <p:tav tm="0">
                                          <p:val>
                                            <p:fltVal val="0"/>
                                          </p:val>
                                        </p:tav>
                                        <p:tav tm="100000">
                                          <p:val>
                                            <p:strVal val="#ppt_w"/>
                                          </p:val>
                                        </p:tav>
                                      </p:tavLst>
                                    </p:anim>
                                    <p:anim calcmode="lin" valueType="num">
                                      <p:cBhvr>
                                        <p:cTn id="8" dur="500" fill="hold"/>
                                        <p:tgtEl>
                                          <p:spTgt spid="73"/>
                                        </p:tgtEl>
                                        <p:attrNameLst>
                                          <p:attrName>ppt_h</p:attrName>
                                        </p:attrNameLst>
                                      </p:cBhvr>
                                      <p:tavLst>
                                        <p:tav tm="0">
                                          <p:val>
                                            <p:fltVal val="0"/>
                                          </p:val>
                                        </p:tav>
                                        <p:tav tm="100000">
                                          <p:val>
                                            <p:strVal val="#ppt_h"/>
                                          </p:val>
                                        </p:tav>
                                      </p:tavLst>
                                    </p:anim>
                                    <p:animEffect transition="in" filter="fade">
                                      <p:cBhvr>
                                        <p:cTn id="9" dur="500"/>
                                        <p:tgtEl>
                                          <p:spTgt spid="73"/>
                                        </p:tgtEl>
                                      </p:cBhvr>
                                    </p:animEffect>
                                  </p:childTnLst>
                                </p:cTn>
                              </p:par>
                              <p:par>
                                <p:cTn id="10" presetID="53" presetClass="entr" presetSubtype="16" fill="hold" grpId="0" nodeType="withEffect">
                                  <p:stCondLst>
                                    <p:cond delay="200"/>
                                  </p:stCondLst>
                                  <p:childTnLst>
                                    <p:set>
                                      <p:cBhvr>
                                        <p:cTn id="11" dur="1" fill="hold">
                                          <p:stCondLst>
                                            <p:cond delay="0"/>
                                          </p:stCondLst>
                                        </p:cTn>
                                        <p:tgtEl>
                                          <p:spTgt spid="74"/>
                                        </p:tgtEl>
                                        <p:attrNameLst>
                                          <p:attrName>style.visibility</p:attrName>
                                        </p:attrNameLst>
                                      </p:cBhvr>
                                      <p:to>
                                        <p:strVal val="visible"/>
                                      </p:to>
                                    </p:set>
                                    <p:anim calcmode="lin" valueType="num">
                                      <p:cBhvr>
                                        <p:cTn id="12" dur="500" fill="hold"/>
                                        <p:tgtEl>
                                          <p:spTgt spid="74"/>
                                        </p:tgtEl>
                                        <p:attrNameLst>
                                          <p:attrName>ppt_w</p:attrName>
                                        </p:attrNameLst>
                                      </p:cBhvr>
                                      <p:tavLst>
                                        <p:tav tm="0">
                                          <p:val>
                                            <p:fltVal val="0"/>
                                          </p:val>
                                        </p:tav>
                                        <p:tav tm="100000">
                                          <p:val>
                                            <p:strVal val="#ppt_w"/>
                                          </p:val>
                                        </p:tav>
                                      </p:tavLst>
                                    </p:anim>
                                    <p:anim calcmode="lin" valueType="num">
                                      <p:cBhvr>
                                        <p:cTn id="13" dur="500" fill="hold"/>
                                        <p:tgtEl>
                                          <p:spTgt spid="74"/>
                                        </p:tgtEl>
                                        <p:attrNameLst>
                                          <p:attrName>ppt_h</p:attrName>
                                        </p:attrNameLst>
                                      </p:cBhvr>
                                      <p:tavLst>
                                        <p:tav tm="0">
                                          <p:val>
                                            <p:fltVal val="0"/>
                                          </p:val>
                                        </p:tav>
                                        <p:tav tm="100000">
                                          <p:val>
                                            <p:strVal val="#ppt_h"/>
                                          </p:val>
                                        </p:tav>
                                      </p:tavLst>
                                    </p:anim>
                                    <p:animEffect transition="in" filter="fade">
                                      <p:cBhvr>
                                        <p:cTn id="14" dur="500"/>
                                        <p:tgtEl>
                                          <p:spTgt spid="74"/>
                                        </p:tgtEl>
                                      </p:cBhvr>
                                    </p:animEffect>
                                  </p:childTnLst>
                                </p:cTn>
                              </p:par>
                              <p:par>
                                <p:cTn id="15" presetID="53" presetClass="entr" presetSubtype="16" fill="hold" nodeType="withEffect">
                                  <p:stCondLst>
                                    <p:cond delay="400"/>
                                  </p:stCondLst>
                                  <p:childTnLst>
                                    <p:set>
                                      <p:cBhvr>
                                        <p:cTn id="16" dur="1" fill="hold">
                                          <p:stCondLst>
                                            <p:cond delay="0"/>
                                          </p:stCondLst>
                                        </p:cTn>
                                        <p:tgtEl>
                                          <p:spTgt spid="2"/>
                                        </p:tgtEl>
                                        <p:attrNameLst>
                                          <p:attrName>style.visibility</p:attrName>
                                        </p:attrNameLst>
                                      </p:cBhvr>
                                      <p:to>
                                        <p:strVal val="visible"/>
                                      </p:to>
                                    </p:set>
                                    <p:anim calcmode="lin" valueType="num">
                                      <p:cBhvr>
                                        <p:cTn id="17" dur="500" fill="hold"/>
                                        <p:tgtEl>
                                          <p:spTgt spid="2"/>
                                        </p:tgtEl>
                                        <p:attrNameLst>
                                          <p:attrName>ppt_w</p:attrName>
                                        </p:attrNameLst>
                                      </p:cBhvr>
                                      <p:tavLst>
                                        <p:tav tm="0">
                                          <p:val>
                                            <p:fltVal val="0"/>
                                          </p:val>
                                        </p:tav>
                                        <p:tav tm="100000">
                                          <p:val>
                                            <p:strVal val="#ppt_w"/>
                                          </p:val>
                                        </p:tav>
                                      </p:tavLst>
                                    </p:anim>
                                    <p:anim calcmode="lin" valueType="num">
                                      <p:cBhvr>
                                        <p:cTn id="18" dur="500" fill="hold"/>
                                        <p:tgtEl>
                                          <p:spTgt spid="2"/>
                                        </p:tgtEl>
                                        <p:attrNameLst>
                                          <p:attrName>ppt_h</p:attrName>
                                        </p:attrNameLst>
                                      </p:cBhvr>
                                      <p:tavLst>
                                        <p:tav tm="0">
                                          <p:val>
                                            <p:fltVal val="0"/>
                                          </p:val>
                                        </p:tav>
                                        <p:tav tm="100000">
                                          <p:val>
                                            <p:strVal val="#ppt_h"/>
                                          </p:val>
                                        </p:tav>
                                      </p:tavLst>
                                    </p:anim>
                                    <p:animEffect transition="in" filter="fade">
                                      <p:cBhvr>
                                        <p:cTn id="19" dur="500"/>
                                        <p:tgtEl>
                                          <p:spTgt spid="2"/>
                                        </p:tgtEl>
                                      </p:cBhvr>
                                    </p:animEffect>
                                  </p:childTnLst>
                                </p:cTn>
                              </p:par>
                              <p:par>
                                <p:cTn id="20" presetID="53" presetClass="entr" presetSubtype="16" fill="hold" nodeType="withEffect">
                                  <p:stCondLst>
                                    <p:cond delay="60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Effect transition="in" filter="fade">
                                      <p:cBhvr>
                                        <p:cTn id="24" dur="500"/>
                                        <p:tgtEl>
                                          <p:spTgt spid="9"/>
                                        </p:tgtEl>
                                      </p:cBhvr>
                                    </p:animEffect>
                                  </p:childTnLst>
                                </p:cTn>
                              </p:par>
                              <p:par>
                                <p:cTn id="25" presetID="53" presetClass="entr" presetSubtype="16" fill="hold" nodeType="withEffect">
                                  <p:stCondLst>
                                    <p:cond delay="8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nodeType="withEffect">
                                  <p:stCondLst>
                                    <p:cond delay="1000"/>
                                  </p:stCondLst>
                                  <p:childTnLst>
                                    <p:set>
                                      <p:cBhvr>
                                        <p:cTn id="31" dur="1" fill="hold">
                                          <p:stCondLst>
                                            <p:cond delay="0"/>
                                          </p:stCondLst>
                                        </p:cTn>
                                        <p:tgtEl>
                                          <p:spTgt spid="11"/>
                                        </p:tgtEl>
                                        <p:attrNameLst>
                                          <p:attrName>style.visibility</p:attrName>
                                        </p:attrNameLst>
                                      </p:cBhvr>
                                      <p:to>
                                        <p:strVal val="visible"/>
                                      </p:to>
                                    </p:set>
                                    <p:anim calcmode="lin" valueType="num">
                                      <p:cBhvr>
                                        <p:cTn id="32" dur="500" fill="hold"/>
                                        <p:tgtEl>
                                          <p:spTgt spid="11"/>
                                        </p:tgtEl>
                                        <p:attrNameLst>
                                          <p:attrName>ppt_w</p:attrName>
                                        </p:attrNameLst>
                                      </p:cBhvr>
                                      <p:tavLst>
                                        <p:tav tm="0">
                                          <p:val>
                                            <p:fltVal val="0"/>
                                          </p:val>
                                        </p:tav>
                                        <p:tav tm="100000">
                                          <p:val>
                                            <p:strVal val="#ppt_w"/>
                                          </p:val>
                                        </p:tav>
                                      </p:tavLst>
                                    </p:anim>
                                    <p:anim calcmode="lin" valueType="num">
                                      <p:cBhvr>
                                        <p:cTn id="33" dur="500" fill="hold"/>
                                        <p:tgtEl>
                                          <p:spTgt spid="11"/>
                                        </p:tgtEl>
                                        <p:attrNameLst>
                                          <p:attrName>ppt_h</p:attrName>
                                        </p:attrNameLst>
                                      </p:cBhvr>
                                      <p:tavLst>
                                        <p:tav tm="0">
                                          <p:val>
                                            <p:fltVal val="0"/>
                                          </p:val>
                                        </p:tav>
                                        <p:tav tm="100000">
                                          <p:val>
                                            <p:strVal val="#ppt_h"/>
                                          </p:val>
                                        </p:tav>
                                      </p:tavLst>
                                    </p:anim>
                                    <p:animEffect transition="in" filter="fade">
                                      <p:cBhvr>
                                        <p:cTn id="34" dur="500"/>
                                        <p:tgtEl>
                                          <p:spTgt spid="11"/>
                                        </p:tgtEl>
                                      </p:cBhvr>
                                    </p:animEffect>
                                  </p:childTnLst>
                                </p:cTn>
                              </p:par>
                              <p:par>
                                <p:cTn id="35" presetID="53" presetClass="entr" presetSubtype="16" fill="hold" nodeType="withEffect">
                                  <p:stCondLst>
                                    <p:cond delay="120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Effect transition="in" filter="fade">
                                      <p:cBhvr>
                                        <p:cTn id="39" dur="500"/>
                                        <p:tgtEl>
                                          <p:spTgt spid="12"/>
                                        </p:tgtEl>
                                      </p:cBhvr>
                                    </p:animEffect>
                                  </p:childTnLst>
                                </p:cTn>
                              </p:par>
                            </p:childTnLst>
                          </p:cTn>
                        </p:par>
                        <p:par>
                          <p:cTn id="40" fill="hold">
                            <p:stCondLst>
                              <p:cond delay="500"/>
                            </p:stCondLst>
                            <p:childTnLst>
                              <p:par>
                                <p:cTn id="41" presetID="42" presetClass="entr" presetSubtype="0" fill="hold" grpId="0" nodeType="afterEffect">
                                  <p:stCondLst>
                                    <p:cond delay="0"/>
                                  </p:stCondLst>
                                  <p:childTnLst>
                                    <p:set>
                                      <p:cBhvr>
                                        <p:cTn id="42" dur="1" fill="hold">
                                          <p:stCondLst>
                                            <p:cond delay="0"/>
                                          </p:stCondLst>
                                        </p:cTn>
                                        <p:tgtEl>
                                          <p:spTgt spid="141"/>
                                        </p:tgtEl>
                                        <p:attrNameLst>
                                          <p:attrName>style.visibility</p:attrName>
                                        </p:attrNameLst>
                                      </p:cBhvr>
                                      <p:to>
                                        <p:strVal val="visible"/>
                                      </p:to>
                                    </p:set>
                                    <p:animEffect transition="in" filter="fade">
                                      <p:cBhvr>
                                        <p:cTn id="43" dur="1000"/>
                                        <p:tgtEl>
                                          <p:spTgt spid="141"/>
                                        </p:tgtEl>
                                      </p:cBhvr>
                                    </p:animEffect>
                                    <p:anim calcmode="lin" valueType="num">
                                      <p:cBhvr>
                                        <p:cTn id="44" dur="1000" fill="hold"/>
                                        <p:tgtEl>
                                          <p:spTgt spid="141"/>
                                        </p:tgtEl>
                                        <p:attrNameLst>
                                          <p:attrName>ppt_x</p:attrName>
                                        </p:attrNameLst>
                                      </p:cBhvr>
                                      <p:tavLst>
                                        <p:tav tm="0">
                                          <p:val>
                                            <p:strVal val="#ppt_x"/>
                                          </p:val>
                                        </p:tav>
                                        <p:tav tm="100000">
                                          <p:val>
                                            <p:strVal val="#ppt_x"/>
                                          </p:val>
                                        </p:tav>
                                      </p:tavLst>
                                    </p:anim>
                                    <p:anim calcmode="lin" valueType="num">
                                      <p:cBhvr>
                                        <p:cTn id="45" dur="1000" fill="hold"/>
                                        <p:tgtEl>
                                          <p:spTgt spid="14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3" grpId="0" animBg="1"/>
      <p:bldP spid="74" grpId="0" animBg="1"/>
      <p:bldP spid="141"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3" name="组合 52"/>
          <p:cNvGrpSpPr/>
          <p:nvPr/>
        </p:nvGrpSpPr>
        <p:grpSpPr>
          <a:xfrm>
            <a:off x="5808006" y="3660673"/>
            <a:ext cx="1278270" cy="1281021"/>
            <a:chOff x="7146423" y="413387"/>
            <a:chExt cx="495231" cy="496232"/>
          </a:xfrm>
        </p:grpSpPr>
        <p:grpSp>
          <p:nvGrpSpPr>
            <p:cNvPr id="54" name="组合 53"/>
            <p:cNvGrpSpPr/>
            <p:nvPr/>
          </p:nvGrpSpPr>
          <p:grpSpPr>
            <a:xfrm>
              <a:off x="7146423" y="413387"/>
              <a:ext cx="495231" cy="496232"/>
              <a:chOff x="1589596" y="810715"/>
              <a:chExt cx="2340698" cy="2345431"/>
            </a:xfrm>
          </p:grpSpPr>
          <p:grpSp>
            <p:nvGrpSpPr>
              <p:cNvPr id="56" name="组合 79"/>
              <p:cNvGrpSpPr/>
              <p:nvPr/>
            </p:nvGrpSpPr>
            <p:grpSpPr bwMode="auto">
              <a:xfrm>
                <a:off x="1589596" y="810715"/>
                <a:ext cx="2340698" cy="2345431"/>
                <a:chOff x="6379729" y="2488774"/>
                <a:chExt cx="2513016" cy="2513016"/>
              </a:xfrm>
            </p:grpSpPr>
            <p:sp>
              <p:nvSpPr>
                <p:cNvPr id="58"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chemeClr val="bg1"/>
                    </a:solidFill>
                    <a:latin typeface="Arial" panose="020B0604020202020204"/>
                    <a:ea typeface="宋体" panose="02010600030101010101" pitchFamily="2" charset="-122"/>
                  </a:endParaRPr>
                </a:p>
              </p:txBody>
            </p:sp>
            <p:sp>
              <p:nvSpPr>
                <p:cNvPr id="59"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chemeClr val="bg1"/>
                    </a:solidFill>
                  </a:endParaRPr>
                </a:p>
              </p:txBody>
            </p:sp>
          </p:grpSp>
          <p:sp>
            <p:nvSpPr>
              <p:cNvPr id="57" name="椭圆 80"/>
              <p:cNvSpPr/>
              <p:nvPr/>
            </p:nvSpPr>
            <p:spPr bwMode="auto">
              <a:xfrm>
                <a:off x="1932718" y="1141998"/>
                <a:ext cx="1691507" cy="1694935"/>
              </a:xfrm>
              <a:prstGeom prst="ellipse">
                <a:avLst/>
              </a:prstGeom>
              <a:solidFill>
                <a:schemeClr val="accent3"/>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solidFill>
                    <a:schemeClr val="bg1"/>
                  </a:solidFill>
                  <a:latin typeface="微软雅黑" panose="020B0503020204020204" pitchFamily="34" charset="-122"/>
                  <a:ea typeface="微软雅黑" panose="020B0503020204020204" pitchFamily="34" charset="-122"/>
                </a:endParaRPr>
              </a:p>
            </p:txBody>
          </p:sp>
        </p:grpSp>
        <p:sp>
          <p:nvSpPr>
            <p:cNvPr id="55" name="TextBox 54"/>
            <p:cNvSpPr txBox="1"/>
            <p:nvPr/>
          </p:nvSpPr>
          <p:spPr>
            <a:xfrm>
              <a:off x="7249481" y="544726"/>
              <a:ext cx="264066" cy="232487"/>
            </a:xfrm>
            <a:prstGeom prst="rect">
              <a:avLst/>
            </a:prstGeom>
            <a:noFill/>
          </p:spPr>
          <p:txBody>
            <a:bodyPr wrap="none" rtlCol="0">
              <a:spAutoFit/>
            </a:bodyPr>
            <a:lstStyle/>
            <a:p>
              <a:r>
                <a:rPr lang="en-US" altLang="zh-CN" sz="3300" dirty="0">
                  <a:solidFill>
                    <a:schemeClr val="bg1"/>
                  </a:solidFill>
                  <a:latin typeface="微软雅黑" panose="020B0503020204020204" pitchFamily="34" charset="-122"/>
                  <a:ea typeface="微软雅黑" panose="020B0503020204020204" pitchFamily="34" charset="-122"/>
                </a:rPr>
                <a:t>03</a:t>
              </a:r>
              <a:endParaRPr lang="en-US" altLang="zh-CN" sz="3300" dirty="0">
                <a:solidFill>
                  <a:schemeClr val="bg1"/>
                </a:solidFill>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7385399" y="1618815"/>
            <a:ext cx="837339" cy="839141"/>
            <a:chOff x="7146423" y="413387"/>
            <a:chExt cx="495231" cy="496232"/>
          </a:xfrm>
        </p:grpSpPr>
        <p:grpSp>
          <p:nvGrpSpPr>
            <p:cNvPr id="66" name="组合 65"/>
            <p:cNvGrpSpPr/>
            <p:nvPr/>
          </p:nvGrpSpPr>
          <p:grpSpPr>
            <a:xfrm>
              <a:off x="7146423" y="413387"/>
              <a:ext cx="495231" cy="496232"/>
              <a:chOff x="1589596" y="810715"/>
              <a:chExt cx="2340698" cy="2345431"/>
            </a:xfrm>
          </p:grpSpPr>
          <p:grpSp>
            <p:nvGrpSpPr>
              <p:cNvPr id="68" name="组合 79"/>
              <p:cNvGrpSpPr/>
              <p:nvPr/>
            </p:nvGrpSpPr>
            <p:grpSpPr bwMode="auto">
              <a:xfrm>
                <a:off x="1589596" y="810715"/>
                <a:ext cx="2340698" cy="2345431"/>
                <a:chOff x="6379729" y="2488774"/>
                <a:chExt cx="2513016" cy="2513016"/>
              </a:xfrm>
            </p:grpSpPr>
            <p:sp>
              <p:nvSpPr>
                <p:cNvPr id="7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latin typeface="Arial" panose="020B0604020202020204"/>
                    <a:ea typeface="宋体" panose="02010600030101010101" pitchFamily="2" charset="-122"/>
                  </a:endParaRPr>
                </a:p>
              </p:txBody>
            </p:sp>
            <p:sp>
              <p:nvSpPr>
                <p:cNvPr id="75"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p>
              </p:txBody>
            </p:sp>
          </p:grpSp>
          <p:sp>
            <p:nvSpPr>
              <p:cNvPr id="69" name="椭圆 80"/>
              <p:cNvSpPr/>
              <p:nvPr/>
            </p:nvSpPr>
            <p:spPr bwMode="auto">
              <a:xfrm>
                <a:off x="1932719" y="1141999"/>
                <a:ext cx="1691507" cy="1694935"/>
              </a:xfrm>
              <a:prstGeom prst="ellipse">
                <a:avLst/>
              </a:prstGeom>
              <a:solidFill>
                <a:schemeClr val="tx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latin typeface="微软雅黑" panose="020B0503020204020204" pitchFamily="34" charset="-122"/>
                  <a:ea typeface="微软雅黑" panose="020B0503020204020204" pitchFamily="34" charset="-122"/>
                </a:endParaRPr>
              </a:p>
            </p:txBody>
          </p:sp>
        </p:grpSp>
        <p:sp>
          <p:nvSpPr>
            <p:cNvPr id="67" name="TextBox 66"/>
            <p:cNvSpPr txBox="1"/>
            <p:nvPr/>
          </p:nvSpPr>
          <p:spPr>
            <a:xfrm>
              <a:off x="7221037" y="519738"/>
              <a:ext cx="350028" cy="300309"/>
            </a:xfrm>
            <a:prstGeom prst="rect">
              <a:avLst/>
            </a:prstGeom>
            <a:noFill/>
          </p:spPr>
          <p:txBody>
            <a:bodyPr wrap="none"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rPr>
                <a:t>06</a:t>
              </a:r>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sp>
        <p:nvSpPr>
          <p:cNvPr id="76" name="TextBox 75"/>
          <p:cNvSpPr txBox="1"/>
          <p:nvPr/>
        </p:nvSpPr>
        <p:spPr>
          <a:xfrm>
            <a:off x="8801835" y="1886501"/>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77" name="TextBox 76"/>
          <p:cNvSpPr txBox="1"/>
          <p:nvPr/>
        </p:nvSpPr>
        <p:spPr>
          <a:xfrm>
            <a:off x="8761747" y="1508788"/>
            <a:ext cx="1486921" cy="415486"/>
          </a:xfrm>
          <a:prstGeom prst="rect">
            <a:avLst/>
          </a:prstGeom>
          <a:noFill/>
        </p:spPr>
        <p:txBody>
          <a:bodyPr wrap="none" lIns="121908" tIns="60954" rIns="121908" bIns="60954" rtlCol="0">
            <a:spAutoFit/>
          </a:bodyPr>
          <a:lstStyle/>
          <a:p>
            <a:r>
              <a:rPr lang="en-US" altLang="zh-CN" sz="1900" b="1" dirty="0" smtClean="0">
                <a:solidFill>
                  <a:schemeClr val="tx1">
                    <a:lumMod val="50000"/>
                    <a:lumOff val="50000"/>
                  </a:schemeClr>
                </a:solidFill>
                <a:latin typeface="微软雅黑" panose="020B0503020204020204" pitchFamily="34" charset="-122"/>
                <a:ea typeface="微软雅黑" panose="020B0503020204020204" pitchFamily="34" charset="-122"/>
              </a:rPr>
              <a:t>2019</a:t>
            </a:r>
            <a:r>
              <a:rPr lang="zh-CN" altLang="en-US" sz="1900" b="1" dirty="0" smtClean="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TextBox 79"/>
          <p:cNvSpPr txBox="1"/>
          <p:nvPr/>
        </p:nvSpPr>
        <p:spPr>
          <a:xfrm>
            <a:off x="8665239" y="3106515"/>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81" name="TextBox 80"/>
          <p:cNvSpPr txBox="1"/>
          <p:nvPr/>
        </p:nvSpPr>
        <p:spPr>
          <a:xfrm>
            <a:off x="8668966" y="2724046"/>
            <a:ext cx="1486921" cy="415486"/>
          </a:xfrm>
          <a:prstGeom prst="rect">
            <a:avLst/>
          </a:prstGeom>
          <a:noFill/>
        </p:spPr>
        <p:txBody>
          <a:bodyPr wrap="none" lIns="121908" tIns="60954" rIns="121908" bIns="60954" rtlCol="0">
            <a:spAutoFit/>
          </a:bodyPr>
          <a:lstStyle/>
          <a:p>
            <a:r>
              <a:rPr lang="en-US" altLang="zh-CN" sz="1900" b="1" dirty="0" smtClean="0">
                <a:solidFill>
                  <a:schemeClr val="tx1">
                    <a:lumMod val="50000"/>
                    <a:lumOff val="50000"/>
                  </a:schemeClr>
                </a:solidFill>
                <a:latin typeface="微软雅黑" panose="020B0503020204020204" pitchFamily="34" charset="-122"/>
                <a:ea typeface="微软雅黑" panose="020B0503020204020204" pitchFamily="34" charset="-122"/>
              </a:rPr>
              <a:t>2018</a:t>
            </a:r>
            <a:r>
              <a:rPr lang="zh-CN" altLang="en-US" sz="1900" b="1" dirty="0" smtClean="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rPr>
              <a:t>8</a:t>
            </a:r>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2" name="TextBox 81"/>
          <p:cNvSpPr txBox="1"/>
          <p:nvPr/>
        </p:nvSpPr>
        <p:spPr>
          <a:xfrm>
            <a:off x="8193118" y="4396821"/>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83" name="TextBox 82"/>
          <p:cNvSpPr txBox="1"/>
          <p:nvPr/>
        </p:nvSpPr>
        <p:spPr>
          <a:xfrm>
            <a:off x="8165556" y="3973134"/>
            <a:ext cx="1486921" cy="415486"/>
          </a:xfrm>
          <a:prstGeom prst="rect">
            <a:avLst/>
          </a:prstGeom>
          <a:noFill/>
        </p:spPr>
        <p:txBody>
          <a:bodyPr wrap="none" lIns="121908" tIns="60954" rIns="121908" bIns="60954" rtlCol="0">
            <a:spAutoFit/>
          </a:bodyPr>
          <a:lstStyle/>
          <a:p>
            <a:r>
              <a:rPr lang="en-US" altLang="zh-CN" sz="1900" b="1" dirty="0" smtClean="0">
                <a:solidFill>
                  <a:schemeClr val="tx1">
                    <a:lumMod val="50000"/>
                    <a:lumOff val="50000"/>
                  </a:schemeClr>
                </a:solidFill>
                <a:latin typeface="微软雅黑" panose="020B0503020204020204" pitchFamily="34" charset="-122"/>
                <a:ea typeface="微软雅黑" panose="020B0503020204020204" pitchFamily="34" charset="-122"/>
              </a:rPr>
              <a:t>2017</a:t>
            </a:r>
            <a:r>
              <a:rPr lang="zh-CN" altLang="en-US" sz="1900" b="1" dirty="0" smtClean="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rPr>
              <a:t>4</a:t>
            </a:r>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TextBox 85"/>
          <p:cNvSpPr txBox="1"/>
          <p:nvPr/>
        </p:nvSpPr>
        <p:spPr>
          <a:xfrm>
            <a:off x="6457281" y="5663573"/>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87" name="TextBox 86"/>
          <p:cNvSpPr txBox="1"/>
          <p:nvPr/>
        </p:nvSpPr>
        <p:spPr>
          <a:xfrm>
            <a:off x="6462105" y="5166360"/>
            <a:ext cx="1486921" cy="415486"/>
          </a:xfrm>
          <a:prstGeom prst="rect">
            <a:avLst/>
          </a:prstGeom>
          <a:noFill/>
        </p:spPr>
        <p:txBody>
          <a:bodyPr wrap="none" lIns="121908" tIns="60954" rIns="121908" bIns="60954" rtlCol="0">
            <a:spAutoFit/>
          </a:bodyPr>
          <a:lstStyle/>
          <a:p>
            <a:r>
              <a:rPr lang="en-US" altLang="zh-CN" sz="1900" b="1" dirty="0" smtClean="0">
                <a:solidFill>
                  <a:schemeClr val="tx1">
                    <a:lumMod val="50000"/>
                    <a:lumOff val="50000"/>
                  </a:schemeClr>
                </a:solidFill>
                <a:latin typeface="微软雅黑" panose="020B0503020204020204" pitchFamily="34" charset="-122"/>
                <a:ea typeface="微软雅黑" panose="020B0503020204020204" pitchFamily="34" charset="-122"/>
              </a:rPr>
              <a:t>2015</a:t>
            </a:r>
            <a:r>
              <a:rPr lang="zh-CN" altLang="en-US" sz="1900" b="1" dirty="0" smtClean="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rPr>
              <a:t>5</a:t>
            </a:r>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8" name="TextBox 87"/>
          <p:cNvSpPr txBox="1"/>
          <p:nvPr/>
        </p:nvSpPr>
        <p:spPr>
          <a:xfrm>
            <a:off x="2295779" y="4991145"/>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89" name="TextBox 88"/>
          <p:cNvSpPr txBox="1"/>
          <p:nvPr/>
        </p:nvSpPr>
        <p:spPr>
          <a:xfrm>
            <a:off x="2240818" y="4475862"/>
            <a:ext cx="1637604" cy="415486"/>
          </a:xfrm>
          <a:prstGeom prst="rect">
            <a:avLst/>
          </a:prstGeom>
          <a:noFill/>
        </p:spPr>
        <p:txBody>
          <a:bodyPr wrap="none" lIns="121908" tIns="60954" rIns="121908" bIns="60954" rtlCol="0">
            <a:spAutoFit/>
          </a:bodyPr>
          <a:lstStyle/>
          <a:p>
            <a:r>
              <a:rPr lang="en-US" altLang="zh-CN" sz="1900" b="1" dirty="0" smtClean="0">
                <a:solidFill>
                  <a:schemeClr val="tx1">
                    <a:lumMod val="50000"/>
                    <a:lumOff val="50000"/>
                  </a:schemeClr>
                </a:solidFill>
                <a:latin typeface="微软雅黑" panose="020B0503020204020204" pitchFamily="34" charset="-122"/>
                <a:ea typeface="微软雅黑" panose="020B0503020204020204" pitchFamily="34" charset="-122"/>
              </a:rPr>
              <a:t>2014</a:t>
            </a:r>
            <a:r>
              <a:rPr lang="zh-CN" altLang="en-US" sz="1900" b="1" dirty="0" smtClean="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rPr>
              <a:t>12</a:t>
            </a:r>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TextBox 96"/>
          <p:cNvSpPr txBox="1"/>
          <p:nvPr/>
        </p:nvSpPr>
        <p:spPr>
          <a:xfrm>
            <a:off x="1599678" y="2400759"/>
            <a:ext cx="1785080" cy="353931"/>
          </a:xfrm>
          <a:prstGeom prst="rect">
            <a:avLst/>
          </a:prstGeom>
          <a:noFill/>
        </p:spPr>
        <p:txBody>
          <a:bodyPr wrap="none" lIns="121908" tIns="60954" rIns="121908" bIns="60954" rtlCol="0">
            <a:spAutoFit/>
          </a:bodyPr>
          <a:lstStyle/>
          <a:p>
            <a:r>
              <a:rPr lang="zh-CN" altLang="en-US" sz="1500" dirty="0">
                <a:solidFill>
                  <a:schemeClr val="tx1">
                    <a:lumMod val="50000"/>
                    <a:lumOff val="50000"/>
                  </a:schemeClr>
                </a:solidFill>
                <a:latin typeface="+mj-ea"/>
              </a:rPr>
              <a:t>单击此处添加文本</a:t>
            </a:r>
            <a:endParaRPr lang="en-US" altLang="zh-CN" sz="1500" dirty="0">
              <a:solidFill>
                <a:schemeClr val="tx1">
                  <a:lumMod val="50000"/>
                  <a:lumOff val="50000"/>
                </a:schemeClr>
              </a:solidFill>
              <a:latin typeface="+mj-ea"/>
            </a:endParaRPr>
          </a:p>
        </p:txBody>
      </p:sp>
      <p:sp>
        <p:nvSpPr>
          <p:cNvPr id="98" name="TextBox 97"/>
          <p:cNvSpPr txBox="1"/>
          <p:nvPr/>
        </p:nvSpPr>
        <p:spPr>
          <a:xfrm>
            <a:off x="1593015" y="1930042"/>
            <a:ext cx="1486921" cy="415486"/>
          </a:xfrm>
          <a:prstGeom prst="rect">
            <a:avLst/>
          </a:prstGeom>
          <a:noFill/>
        </p:spPr>
        <p:txBody>
          <a:bodyPr wrap="none" lIns="121908" tIns="60954" rIns="121908" bIns="60954" rtlCol="0">
            <a:spAutoFit/>
          </a:bodyPr>
          <a:lstStyle/>
          <a:p>
            <a:r>
              <a:rPr lang="en-US" altLang="zh-CN" sz="1900" b="1" dirty="0" smtClean="0">
                <a:solidFill>
                  <a:schemeClr val="tx1">
                    <a:lumMod val="50000"/>
                    <a:lumOff val="50000"/>
                  </a:schemeClr>
                </a:solidFill>
                <a:latin typeface="微软雅黑" panose="020B0503020204020204" pitchFamily="34" charset="-122"/>
                <a:ea typeface="微软雅黑" panose="020B0503020204020204" pitchFamily="34" charset="-122"/>
              </a:rPr>
              <a:t>2013</a:t>
            </a:r>
            <a:r>
              <a:rPr lang="zh-CN" altLang="en-US" sz="1900" b="1" dirty="0" smtClean="0">
                <a:solidFill>
                  <a:schemeClr val="tx1">
                    <a:lumMod val="50000"/>
                    <a:lumOff val="50000"/>
                  </a:schemeClr>
                </a:solidFill>
                <a:latin typeface="微软雅黑" panose="020B0503020204020204" pitchFamily="34" charset="-122"/>
                <a:ea typeface="微软雅黑" panose="020B0503020204020204" pitchFamily="34" charset="-122"/>
              </a:rPr>
              <a:t>年</a:t>
            </a:r>
            <a:r>
              <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rPr>
              <a:t>2</a:t>
            </a:r>
            <a:r>
              <a:rPr lang="zh-CN" altLang="en-US" sz="1900" b="1" dirty="0">
                <a:solidFill>
                  <a:schemeClr val="tx1">
                    <a:lumMod val="50000"/>
                    <a:lumOff val="50000"/>
                  </a:schemeClr>
                </a:solidFill>
                <a:latin typeface="微软雅黑" panose="020B0503020204020204" pitchFamily="34" charset="-122"/>
                <a:ea typeface="微软雅黑" panose="020B0503020204020204" pitchFamily="34" charset="-122"/>
              </a:rPr>
              <a:t>月</a:t>
            </a:r>
            <a:endParaRPr lang="en-US" altLang="zh-CN" sz="19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99" name="直接连接符 98"/>
          <p:cNvCxnSpPr/>
          <p:nvPr/>
        </p:nvCxnSpPr>
        <p:spPr>
          <a:xfrm flipV="1">
            <a:off x="8758199" y="1508789"/>
            <a:ext cx="0" cy="72652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0" name="直接连接符 99"/>
          <p:cNvCxnSpPr/>
          <p:nvPr/>
        </p:nvCxnSpPr>
        <p:spPr>
          <a:xfrm flipH="1" flipV="1">
            <a:off x="8158969" y="3973135"/>
            <a:ext cx="5434" cy="82634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02" name="直接连接符 101"/>
          <p:cNvCxnSpPr/>
          <p:nvPr/>
        </p:nvCxnSpPr>
        <p:spPr>
          <a:xfrm flipH="1" flipV="1">
            <a:off x="8665241" y="2820057"/>
            <a:ext cx="4431" cy="82729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7" name="直接连接符 116"/>
          <p:cNvCxnSpPr/>
          <p:nvPr/>
        </p:nvCxnSpPr>
        <p:spPr>
          <a:xfrm flipV="1">
            <a:off x="6457281" y="5166359"/>
            <a:ext cx="11356" cy="881272"/>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8" name="直接连接符 117"/>
          <p:cNvCxnSpPr/>
          <p:nvPr/>
        </p:nvCxnSpPr>
        <p:spPr>
          <a:xfrm flipV="1">
            <a:off x="2234285" y="4396820"/>
            <a:ext cx="6534" cy="97872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19" name="直接连接符 118"/>
          <p:cNvCxnSpPr/>
          <p:nvPr/>
        </p:nvCxnSpPr>
        <p:spPr>
          <a:xfrm flipV="1">
            <a:off x="1584087" y="1886501"/>
            <a:ext cx="0" cy="104273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grpSp>
        <p:nvGrpSpPr>
          <p:cNvPr id="120" name="组合 119"/>
          <p:cNvGrpSpPr/>
          <p:nvPr/>
        </p:nvGrpSpPr>
        <p:grpSpPr>
          <a:xfrm>
            <a:off x="7197116" y="2331903"/>
            <a:ext cx="984317" cy="986436"/>
            <a:chOff x="7146423" y="413387"/>
            <a:chExt cx="495231" cy="496232"/>
          </a:xfrm>
        </p:grpSpPr>
        <p:grpSp>
          <p:nvGrpSpPr>
            <p:cNvPr id="121" name="组合 120"/>
            <p:cNvGrpSpPr/>
            <p:nvPr/>
          </p:nvGrpSpPr>
          <p:grpSpPr>
            <a:xfrm>
              <a:off x="7146423" y="413387"/>
              <a:ext cx="495231" cy="496232"/>
              <a:chOff x="1589596" y="810715"/>
              <a:chExt cx="2340698" cy="2345431"/>
            </a:xfrm>
          </p:grpSpPr>
          <p:grpSp>
            <p:nvGrpSpPr>
              <p:cNvPr id="123" name="组合 79"/>
              <p:cNvGrpSpPr/>
              <p:nvPr/>
            </p:nvGrpSpPr>
            <p:grpSpPr bwMode="auto">
              <a:xfrm>
                <a:off x="1589596" y="810715"/>
                <a:ext cx="2340698" cy="2345431"/>
                <a:chOff x="6379729" y="2488774"/>
                <a:chExt cx="2513016" cy="2513016"/>
              </a:xfrm>
            </p:grpSpPr>
            <p:sp>
              <p:nvSpPr>
                <p:cNvPr id="125"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chemeClr val="bg1"/>
                    </a:solidFill>
                    <a:latin typeface="Arial" panose="020B0604020202020204"/>
                    <a:ea typeface="宋体" panose="02010600030101010101" pitchFamily="2" charset="-122"/>
                  </a:endParaRPr>
                </a:p>
              </p:txBody>
            </p:sp>
            <p:sp>
              <p:nvSpPr>
                <p:cNvPr id="126"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chemeClr val="bg1"/>
                    </a:solidFill>
                  </a:endParaRPr>
                </a:p>
              </p:txBody>
            </p:sp>
          </p:grpSp>
          <p:sp>
            <p:nvSpPr>
              <p:cNvPr id="124" name="椭圆 80"/>
              <p:cNvSpPr/>
              <p:nvPr/>
            </p:nvSpPr>
            <p:spPr bwMode="auto">
              <a:xfrm>
                <a:off x="1932719" y="1141999"/>
                <a:ext cx="1691507" cy="1694935"/>
              </a:xfrm>
              <a:prstGeom prst="ellipse">
                <a:avLst/>
              </a:prstGeom>
              <a:solidFill>
                <a:schemeClr val="accent1"/>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solidFill>
                    <a:schemeClr val="bg1"/>
                  </a:solidFill>
                  <a:latin typeface="微软雅黑" panose="020B0503020204020204" pitchFamily="34" charset="-122"/>
                  <a:ea typeface="微软雅黑" panose="020B0503020204020204" pitchFamily="34" charset="-122"/>
                </a:endParaRPr>
              </a:p>
            </p:txBody>
          </p:sp>
        </p:grpSp>
        <p:sp>
          <p:nvSpPr>
            <p:cNvPr id="122" name="TextBox 121"/>
            <p:cNvSpPr txBox="1"/>
            <p:nvPr/>
          </p:nvSpPr>
          <p:spPr>
            <a:xfrm>
              <a:off x="7221037" y="519738"/>
              <a:ext cx="297762" cy="255467"/>
            </a:xfrm>
            <a:prstGeom prst="rect">
              <a:avLst/>
            </a:prstGeom>
            <a:noFill/>
          </p:spPr>
          <p:txBody>
            <a:bodyPr wrap="none" rtlCol="0">
              <a:spAutoFit/>
            </a:bodyPr>
            <a:lstStyle/>
            <a:p>
              <a:r>
                <a:rPr lang="en-US" altLang="zh-CN" sz="2700" dirty="0">
                  <a:solidFill>
                    <a:schemeClr val="bg1"/>
                  </a:solidFill>
                  <a:latin typeface="微软雅黑" panose="020B0503020204020204" pitchFamily="34" charset="-122"/>
                  <a:ea typeface="微软雅黑" panose="020B0503020204020204" pitchFamily="34" charset="-122"/>
                </a:rPr>
                <a:t>05</a:t>
              </a:r>
              <a:endParaRPr lang="en-US" altLang="zh-CN" sz="2700" dirty="0">
                <a:solidFill>
                  <a:schemeClr val="bg1"/>
                </a:solidFill>
                <a:latin typeface="微软雅黑" panose="020B0503020204020204" pitchFamily="34" charset="-122"/>
                <a:ea typeface="微软雅黑" panose="020B0503020204020204" pitchFamily="34" charset="-122"/>
              </a:endParaRPr>
            </a:p>
          </p:txBody>
        </p:sp>
      </p:grpSp>
      <p:grpSp>
        <p:nvGrpSpPr>
          <p:cNvPr id="127" name="组合 126"/>
          <p:cNvGrpSpPr/>
          <p:nvPr/>
        </p:nvGrpSpPr>
        <p:grpSpPr>
          <a:xfrm>
            <a:off x="6671990" y="3091172"/>
            <a:ext cx="1109962" cy="1112352"/>
            <a:chOff x="7146423" y="413387"/>
            <a:chExt cx="495231" cy="496232"/>
          </a:xfrm>
        </p:grpSpPr>
        <p:grpSp>
          <p:nvGrpSpPr>
            <p:cNvPr id="128" name="组合 127"/>
            <p:cNvGrpSpPr/>
            <p:nvPr/>
          </p:nvGrpSpPr>
          <p:grpSpPr>
            <a:xfrm>
              <a:off x="7146423" y="413387"/>
              <a:ext cx="495231" cy="496232"/>
              <a:chOff x="1589596" y="810715"/>
              <a:chExt cx="2340698" cy="2345431"/>
            </a:xfrm>
          </p:grpSpPr>
          <p:grpSp>
            <p:nvGrpSpPr>
              <p:cNvPr id="130" name="组合 79"/>
              <p:cNvGrpSpPr/>
              <p:nvPr/>
            </p:nvGrpSpPr>
            <p:grpSpPr bwMode="auto">
              <a:xfrm>
                <a:off x="1589596" y="810715"/>
                <a:ext cx="2340698" cy="2345431"/>
                <a:chOff x="6379729" y="2488774"/>
                <a:chExt cx="2513016" cy="2513016"/>
              </a:xfrm>
            </p:grpSpPr>
            <p:sp>
              <p:nvSpPr>
                <p:cNvPr id="132"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chemeClr val="bg1"/>
                    </a:solidFill>
                    <a:latin typeface="Arial" panose="020B0604020202020204"/>
                    <a:ea typeface="宋体" panose="02010600030101010101" pitchFamily="2" charset="-122"/>
                  </a:endParaRPr>
                </a:p>
              </p:txBody>
            </p:sp>
            <p:sp>
              <p:nvSpPr>
                <p:cNvPr id="133"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chemeClr val="bg1"/>
                    </a:solidFill>
                  </a:endParaRPr>
                </a:p>
              </p:txBody>
            </p:sp>
          </p:grpSp>
          <p:sp>
            <p:nvSpPr>
              <p:cNvPr id="131" name="椭圆 80"/>
              <p:cNvSpPr/>
              <p:nvPr/>
            </p:nvSpPr>
            <p:spPr bwMode="auto">
              <a:xfrm>
                <a:off x="1932719" y="1141999"/>
                <a:ext cx="1691507" cy="1694935"/>
              </a:xfrm>
              <a:prstGeom prst="ellipse">
                <a:avLst/>
              </a:prstGeom>
              <a:solidFill>
                <a:schemeClr val="accent2"/>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solidFill>
                    <a:schemeClr val="bg1"/>
                  </a:solidFill>
                  <a:latin typeface="微软雅黑" panose="020B0503020204020204" pitchFamily="34" charset="-122"/>
                  <a:ea typeface="微软雅黑" panose="020B0503020204020204" pitchFamily="34" charset="-122"/>
                </a:endParaRPr>
              </a:p>
            </p:txBody>
          </p:sp>
        </p:grpSp>
        <p:sp>
          <p:nvSpPr>
            <p:cNvPr id="129" name="TextBox 128"/>
            <p:cNvSpPr txBox="1"/>
            <p:nvPr/>
          </p:nvSpPr>
          <p:spPr>
            <a:xfrm>
              <a:off x="7221037" y="519738"/>
              <a:ext cx="304108" cy="267740"/>
            </a:xfrm>
            <a:prstGeom prst="rect">
              <a:avLst/>
            </a:prstGeom>
            <a:noFill/>
          </p:spPr>
          <p:txBody>
            <a:bodyPr wrap="none" rtlCol="0">
              <a:spAutoFit/>
            </a:bodyPr>
            <a:lstStyle/>
            <a:p>
              <a:r>
                <a:rPr lang="en-US" altLang="zh-CN" sz="3300" dirty="0">
                  <a:solidFill>
                    <a:schemeClr val="bg1"/>
                  </a:solidFill>
                  <a:latin typeface="微软雅黑" panose="020B0503020204020204" pitchFamily="34" charset="-122"/>
                  <a:ea typeface="微软雅黑" panose="020B0503020204020204" pitchFamily="34" charset="-122"/>
                </a:rPr>
                <a:t>04</a:t>
              </a:r>
              <a:endParaRPr lang="en-US" altLang="zh-CN" sz="3300" dirty="0">
                <a:solidFill>
                  <a:schemeClr val="bg1"/>
                </a:solidFill>
                <a:latin typeface="微软雅黑" panose="020B0503020204020204" pitchFamily="34" charset="-122"/>
                <a:ea typeface="微软雅黑" panose="020B0503020204020204" pitchFamily="34" charset="-122"/>
              </a:endParaRPr>
            </a:p>
          </p:txBody>
        </p:sp>
      </p:grpSp>
      <p:grpSp>
        <p:nvGrpSpPr>
          <p:cNvPr id="134" name="组合 133"/>
          <p:cNvGrpSpPr/>
          <p:nvPr/>
        </p:nvGrpSpPr>
        <p:grpSpPr>
          <a:xfrm>
            <a:off x="4464032" y="3359317"/>
            <a:ext cx="1456786" cy="1459923"/>
            <a:chOff x="7146423" y="413387"/>
            <a:chExt cx="495231" cy="496232"/>
          </a:xfrm>
        </p:grpSpPr>
        <p:grpSp>
          <p:nvGrpSpPr>
            <p:cNvPr id="135" name="组合 134"/>
            <p:cNvGrpSpPr/>
            <p:nvPr/>
          </p:nvGrpSpPr>
          <p:grpSpPr>
            <a:xfrm>
              <a:off x="7146423" y="413387"/>
              <a:ext cx="495231" cy="496232"/>
              <a:chOff x="1589596" y="810715"/>
              <a:chExt cx="2340698" cy="2345431"/>
            </a:xfrm>
          </p:grpSpPr>
          <p:grpSp>
            <p:nvGrpSpPr>
              <p:cNvPr id="137" name="组合 79"/>
              <p:cNvGrpSpPr/>
              <p:nvPr/>
            </p:nvGrpSpPr>
            <p:grpSpPr bwMode="auto">
              <a:xfrm>
                <a:off x="1589596" y="810715"/>
                <a:ext cx="2340698" cy="2345431"/>
                <a:chOff x="6379729" y="2488774"/>
                <a:chExt cx="2513016" cy="2513016"/>
              </a:xfrm>
            </p:grpSpPr>
            <p:sp>
              <p:nvSpPr>
                <p:cNvPr id="139"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chemeClr val="bg1"/>
                    </a:solidFill>
                    <a:latin typeface="Arial" panose="020B0604020202020204"/>
                    <a:ea typeface="宋体" panose="02010600030101010101" pitchFamily="2" charset="-122"/>
                  </a:endParaRPr>
                </a:p>
              </p:txBody>
            </p:sp>
            <p:sp>
              <p:nvSpPr>
                <p:cNvPr id="140"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chemeClr val="bg1"/>
                    </a:solidFill>
                  </a:endParaRPr>
                </a:p>
              </p:txBody>
            </p:sp>
          </p:grpSp>
          <p:sp>
            <p:nvSpPr>
              <p:cNvPr id="138" name="椭圆 80"/>
              <p:cNvSpPr/>
              <p:nvPr/>
            </p:nvSpPr>
            <p:spPr bwMode="auto">
              <a:xfrm>
                <a:off x="1932719" y="1141999"/>
                <a:ext cx="1691507" cy="1694935"/>
              </a:xfrm>
              <a:prstGeom prst="ellipse">
                <a:avLst/>
              </a:prstGeom>
              <a:solidFill>
                <a:schemeClr val="accent4"/>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solidFill>
                    <a:schemeClr val="bg1"/>
                  </a:solidFill>
                  <a:latin typeface="微软雅黑" panose="020B0503020204020204" pitchFamily="34" charset="-122"/>
                  <a:ea typeface="微软雅黑" panose="020B0503020204020204" pitchFamily="34" charset="-122"/>
                </a:endParaRPr>
              </a:p>
            </p:txBody>
          </p:sp>
        </p:grpSp>
        <p:sp>
          <p:nvSpPr>
            <p:cNvPr id="136" name="TextBox 135"/>
            <p:cNvSpPr txBox="1"/>
            <p:nvPr/>
          </p:nvSpPr>
          <p:spPr>
            <a:xfrm>
              <a:off x="7249481" y="544726"/>
              <a:ext cx="267673" cy="240612"/>
            </a:xfrm>
            <a:prstGeom prst="rect">
              <a:avLst/>
            </a:prstGeom>
            <a:noFill/>
          </p:spPr>
          <p:txBody>
            <a:bodyPr wrap="none" rtlCol="0">
              <a:spAutoFit/>
            </a:bodyPr>
            <a:lstStyle/>
            <a:p>
              <a:r>
                <a:rPr lang="en-US" altLang="zh-CN" sz="4000" dirty="0">
                  <a:solidFill>
                    <a:schemeClr val="bg1"/>
                  </a:solidFill>
                  <a:latin typeface="微软雅黑" panose="020B0503020204020204" pitchFamily="34" charset="-122"/>
                  <a:ea typeface="微软雅黑" panose="020B0503020204020204" pitchFamily="34" charset="-122"/>
                </a:rPr>
                <a:t>02</a:t>
              </a:r>
              <a:endParaRPr lang="en-US" altLang="zh-CN" sz="4000" dirty="0">
                <a:solidFill>
                  <a:schemeClr val="bg1"/>
                </a:solidFill>
                <a:latin typeface="微软雅黑" panose="020B0503020204020204" pitchFamily="34" charset="-122"/>
                <a:ea typeface="微软雅黑" panose="020B0503020204020204" pitchFamily="34" charset="-122"/>
              </a:endParaRPr>
            </a:p>
          </p:txBody>
        </p:sp>
      </p:grpSp>
      <p:grpSp>
        <p:nvGrpSpPr>
          <p:cNvPr id="141" name="组合 140"/>
          <p:cNvGrpSpPr/>
          <p:nvPr/>
        </p:nvGrpSpPr>
        <p:grpSpPr>
          <a:xfrm>
            <a:off x="3600049" y="1919157"/>
            <a:ext cx="1711127" cy="1714811"/>
            <a:chOff x="7146423" y="413387"/>
            <a:chExt cx="495231" cy="496232"/>
          </a:xfrm>
        </p:grpSpPr>
        <p:grpSp>
          <p:nvGrpSpPr>
            <p:cNvPr id="142" name="组合 141"/>
            <p:cNvGrpSpPr/>
            <p:nvPr/>
          </p:nvGrpSpPr>
          <p:grpSpPr>
            <a:xfrm>
              <a:off x="7146423" y="413387"/>
              <a:ext cx="495231" cy="496232"/>
              <a:chOff x="1589596" y="810715"/>
              <a:chExt cx="2340698" cy="2345431"/>
            </a:xfrm>
          </p:grpSpPr>
          <p:grpSp>
            <p:nvGrpSpPr>
              <p:cNvPr id="144" name="组合 79"/>
              <p:cNvGrpSpPr/>
              <p:nvPr/>
            </p:nvGrpSpPr>
            <p:grpSpPr bwMode="auto">
              <a:xfrm>
                <a:off x="1589596" y="810715"/>
                <a:ext cx="2340698" cy="2345431"/>
                <a:chOff x="6379729" y="2488774"/>
                <a:chExt cx="2513016" cy="2513016"/>
              </a:xfrm>
            </p:grpSpPr>
            <p:sp>
              <p:nvSpPr>
                <p:cNvPr id="146" name="任意多边形 82"/>
                <p:cNvSpPr/>
                <p:nvPr/>
              </p:nvSpPr>
              <p:spPr>
                <a:xfrm rot="3738964">
                  <a:off x="6379729" y="2488774"/>
                  <a:ext cx="2513016" cy="2513016"/>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17000">
                      <a:srgbClr val="FFFFFF"/>
                    </a:gs>
                    <a:gs pos="88000">
                      <a:srgbClr val="FFFFFF">
                        <a:lumMod val="72000"/>
                      </a:srgbClr>
                    </a:gs>
                  </a:gsLst>
                  <a:lin ang="2700000" scaled="1"/>
                  <a:tileRect/>
                </a:gradFill>
                <a:ln w="25400" cap="flat" cmpd="sng" algn="ctr">
                  <a:noFill/>
                  <a:prstDash val="solid"/>
                </a:ln>
                <a:effectLst>
                  <a:outerShdw blurRad="127000" dist="63500" dir="7380000" sx="102000" sy="102000" algn="tr" rotWithShape="0">
                    <a:prstClr val="black">
                      <a:alpha val="39000"/>
                    </a:prstClr>
                  </a:outerShdw>
                </a:effectLst>
              </p:spPr>
              <p:txBody>
                <a:bodyPr anchor="ctr"/>
                <a:lstStyle/>
                <a:p>
                  <a:pPr algn="ctr" fontAlgn="base">
                    <a:spcBef>
                      <a:spcPct val="0"/>
                    </a:spcBef>
                    <a:spcAft>
                      <a:spcPct val="0"/>
                    </a:spcAft>
                    <a:defRPr/>
                  </a:pPr>
                  <a:endParaRPr lang="zh-CN" altLang="en-US" kern="0">
                    <a:solidFill>
                      <a:schemeClr val="bg1"/>
                    </a:solidFill>
                    <a:latin typeface="Arial" panose="020B0604020202020204"/>
                    <a:ea typeface="宋体" panose="02010600030101010101" pitchFamily="2" charset="-122"/>
                  </a:endParaRPr>
                </a:p>
              </p:txBody>
            </p:sp>
            <p:sp>
              <p:nvSpPr>
                <p:cNvPr id="147" name="任意多边形 83"/>
                <p:cNvSpPr/>
                <p:nvPr/>
              </p:nvSpPr>
              <p:spPr>
                <a:xfrm rot="16377237">
                  <a:off x="6409518" y="2506880"/>
                  <a:ext cx="2476803" cy="2476800"/>
                </a:xfrm>
                <a:custGeom>
                  <a:avLst/>
                  <a:gdLst>
                    <a:gd name="connsiteX0" fmla="*/ 0 w 1800200"/>
                    <a:gd name="connsiteY0" fmla="*/ 900100 h 1800200"/>
                    <a:gd name="connsiteX1" fmla="*/ 263634 w 1800200"/>
                    <a:gd name="connsiteY1" fmla="*/ 263633 h 1800200"/>
                    <a:gd name="connsiteX2" fmla="*/ 900101 w 1800200"/>
                    <a:gd name="connsiteY2" fmla="*/ 1 h 1800200"/>
                    <a:gd name="connsiteX3" fmla="*/ 1536568 w 1800200"/>
                    <a:gd name="connsiteY3" fmla="*/ 263635 h 1800200"/>
                    <a:gd name="connsiteX4" fmla="*/ 1800200 w 1800200"/>
                    <a:gd name="connsiteY4" fmla="*/ 900102 h 1800200"/>
                    <a:gd name="connsiteX5" fmla="*/ 1536567 w 1800200"/>
                    <a:gd name="connsiteY5" fmla="*/ 1536569 h 1800200"/>
                    <a:gd name="connsiteX6" fmla="*/ 900100 w 1800200"/>
                    <a:gd name="connsiteY6" fmla="*/ 1800202 h 1800200"/>
                    <a:gd name="connsiteX7" fmla="*/ 263633 w 1800200"/>
                    <a:gd name="connsiteY7" fmla="*/ 1536568 h 1800200"/>
                    <a:gd name="connsiteX8" fmla="*/ 0 w 1800200"/>
                    <a:gd name="connsiteY8" fmla="*/ 900101 h 1800200"/>
                    <a:gd name="connsiteX9" fmla="*/ 0 w 1800200"/>
                    <a:gd name="connsiteY9" fmla="*/ 900100 h 1800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800200" h="1800200">
                      <a:moveTo>
                        <a:pt x="0" y="900100"/>
                      </a:moveTo>
                      <a:cubicBezTo>
                        <a:pt x="0" y="661379"/>
                        <a:pt x="94832" y="432435"/>
                        <a:pt x="263634" y="263633"/>
                      </a:cubicBezTo>
                      <a:cubicBezTo>
                        <a:pt x="432436" y="94832"/>
                        <a:pt x="661380" y="0"/>
                        <a:pt x="900101" y="1"/>
                      </a:cubicBezTo>
                      <a:cubicBezTo>
                        <a:pt x="1138822" y="1"/>
                        <a:pt x="1367766" y="94833"/>
                        <a:pt x="1536568" y="263635"/>
                      </a:cubicBezTo>
                      <a:cubicBezTo>
                        <a:pt x="1705369" y="432437"/>
                        <a:pt x="1800201" y="661381"/>
                        <a:pt x="1800200" y="900102"/>
                      </a:cubicBezTo>
                      <a:cubicBezTo>
                        <a:pt x="1800200" y="1138823"/>
                        <a:pt x="1705368" y="1367767"/>
                        <a:pt x="1536567" y="1536569"/>
                      </a:cubicBezTo>
                      <a:cubicBezTo>
                        <a:pt x="1367765" y="1705371"/>
                        <a:pt x="1138821" y="1800202"/>
                        <a:pt x="900100" y="1800202"/>
                      </a:cubicBezTo>
                      <a:cubicBezTo>
                        <a:pt x="661379" y="1800202"/>
                        <a:pt x="432435" y="1705370"/>
                        <a:pt x="263633" y="1536568"/>
                      </a:cubicBezTo>
                      <a:cubicBezTo>
                        <a:pt x="94832" y="1367766"/>
                        <a:pt x="0" y="1138822"/>
                        <a:pt x="0" y="900101"/>
                      </a:cubicBezTo>
                      <a:lnTo>
                        <a:pt x="0" y="900100"/>
                      </a:lnTo>
                      <a:close/>
                    </a:path>
                  </a:pathLst>
                </a:custGeom>
                <a:gradFill flip="none" rotWithShape="1">
                  <a:gsLst>
                    <a:gs pos="29000">
                      <a:srgbClr val="FFFFFF"/>
                    </a:gs>
                    <a:gs pos="98000">
                      <a:srgbClr val="FFFFFF">
                        <a:lumMod val="75000"/>
                      </a:srgbClr>
                    </a:gs>
                  </a:gsLst>
                  <a:lin ang="2700000" scaled="1"/>
                  <a:tileRect/>
                </a:gradFill>
                <a:ln w="25400" cap="flat" cmpd="sng" algn="ctr">
                  <a:noFill/>
                  <a:prstDash val="solid"/>
                </a:ln>
                <a:effectLst>
                  <a:softEdge rad="0"/>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kern="0">
                    <a:solidFill>
                      <a:schemeClr val="bg1"/>
                    </a:solidFill>
                  </a:endParaRPr>
                </a:p>
              </p:txBody>
            </p:sp>
          </p:grpSp>
          <p:sp>
            <p:nvSpPr>
              <p:cNvPr id="145" name="椭圆 80"/>
              <p:cNvSpPr/>
              <p:nvPr/>
            </p:nvSpPr>
            <p:spPr bwMode="auto">
              <a:xfrm>
                <a:off x="1932719" y="1141999"/>
                <a:ext cx="1691507" cy="1694935"/>
              </a:xfrm>
              <a:prstGeom prst="ellipse">
                <a:avLst/>
              </a:prstGeom>
              <a:solidFill>
                <a:schemeClr val="accent5"/>
              </a:solidFill>
              <a:ln w="25400" cap="flat" cmpd="sng" algn="ctr">
                <a:noFill/>
                <a:prstDash val="solid"/>
              </a:ln>
              <a:effectLst>
                <a:innerShdw blurRad="63500" dist="25400" dir="18660000">
                  <a:prstClr val="black">
                    <a:alpha val="35000"/>
                  </a:prstClr>
                </a:innerShdw>
              </a:effec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fontAlgn="base" hangingPunct="1">
                  <a:spcBef>
                    <a:spcPct val="0"/>
                  </a:spcBef>
                  <a:spcAft>
                    <a:spcPct val="0"/>
                  </a:spcAft>
                  <a:defRPr/>
                </a:pPr>
                <a:endParaRPr lang="zh-CN" altLang="en-US" sz="1300" b="1" kern="0" dirty="0">
                  <a:ln w="12700">
                    <a:solidFill>
                      <a:schemeClr val="tx2">
                        <a:satMod val="155000"/>
                      </a:schemeClr>
                    </a:solidFill>
                    <a:prstDash val="solid"/>
                  </a:ln>
                  <a:solidFill>
                    <a:schemeClr val="bg1"/>
                  </a:solidFill>
                  <a:effectLst>
                    <a:outerShdw blurRad="41275" dist="20320" dir="1800000" algn="tl" rotWithShape="0">
                      <a:srgbClr val="000000">
                        <a:alpha val="40000"/>
                      </a:srgbClr>
                    </a:outerShdw>
                  </a:effectLst>
                  <a:latin typeface="微软雅黑" panose="020B0503020204020204" pitchFamily="34" charset="-122"/>
                  <a:ea typeface="微软雅黑" panose="020B0503020204020204" pitchFamily="34" charset="-122"/>
                </a:endParaRPr>
              </a:p>
            </p:txBody>
          </p:sp>
        </p:grpSp>
        <p:sp>
          <p:nvSpPr>
            <p:cNvPr id="143" name="TextBox 142"/>
            <p:cNvSpPr txBox="1"/>
            <p:nvPr/>
          </p:nvSpPr>
          <p:spPr>
            <a:xfrm>
              <a:off x="7261273" y="552305"/>
              <a:ext cx="257578" cy="236021"/>
            </a:xfrm>
            <a:prstGeom prst="rect">
              <a:avLst/>
            </a:prstGeom>
            <a:noFill/>
          </p:spPr>
          <p:txBody>
            <a:bodyPr wrap="none" rtlCol="0">
              <a:spAutoFit/>
            </a:bodyPr>
            <a:lstStyle/>
            <a:p>
              <a:r>
                <a:rPr lang="en-US" altLang="zh-CN" sz="4700" dirty="0">
                  <a:solidFill>
                    <a:schemeClr val="bg1"/>
                  </a:solidFill>
                  <a:latin typeface="微软雅黑" panose="020B0503020204020204" pitchFamily="34" charset="-122"/>
                  <a:ea typeface="微软雅黑" panose="020B0503020204020204" pitchFamily="34" charset="-122"/>
                </a:rPr>
                <a:t>01</a:t>
              </a:r>
              <a:endParaRPr lang="en-US" altLang="zh-CN" sz="4700"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40000">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14:bounceEnd="40000">
                                          <p:cBhvr additive="base">
                                            <p:cTn id="7" dur="500" fill="hold"/>
                                            <p:tgtEl>
                                              <p:spTgt spid="141"/>
                                            </p:tgtEl>
                                            <p:attrNameLst>
                                              <p:attrName>ppt_x</p:attrName>
                                            </p:attrNameLst>
                                          </p:cBhvr>
                                          <p:tavLst>
                                            <p:tav tm="0">
                                              <p:val>
                                                <p:strVal val="#ppt_x"/>
                                              </p:val>
                                            </p:tav>
                                            <p:tav tm="100000">
                                              <p:val>
                                                <p:strVal val="#ppt_x"/>
                                              </p:val>
                                            </p:tav>
                                          </p:tavLst>
                                        </p:anim>
                                        <p:anim calcmode="lin" valueType="num" p14:bounceEnd="40000">
                                          <p:cBhvr additive="base">
                                            <p:cTn id="8" dur="500" fill="hold"/>
                                            <p:tgtEl>
                                              <p:spTgt spid="14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additive="base">
                                            <p:cTn id="12" dur="500"/>
                                            <p:tgtEl>
                                              <p:spTgt spid="97"/>
                                            </p:tgtEl>
                                            <p:attrNameLst>
                                              <p:attrName>ppt_x</p:attrName>
                                            </p:attrNameLst>
                                          </p:cBhvr>
                                          <p:tavLst>
                                            <p:tav tm="0">
                                              <p:val>
                                                <p:strVal val="#ppt_x-#ppt_w*1.125000"/>
                                              </p:val>
                                            </p:tav>
                                            <p:tav tm="100000">
                                              <p:val>
                                                <p:strVal val="#ppt_x"/>
                                              </p:val>
                                            </p:tav>
                                          </p:tavLst>
                                        </p:anim>
                                        <p:animEffect transition="in" filter="wipe(right)">
                                          <p:cBhvr>
                                            <p:cTn id="13" dur="500"/>
                                            <p:tgtEl>
                                              <p:spTgt spid="97"/>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500"/>
                                            <p:tgtEl>
                                              <p:spTgt spid="98"/>
                                            </p:tgtEl>
                                            <p:attrNameLst>
                                              <p:attrName>ppt_x</p:attrName>
                                            </p:attrNameLst>
                                          </p:cBhvr>
                                          <p:tavLst>
                                            <p:tav tm="0">
                                              <p:val>
                                                <p:strVal val="#ppt_x-#ppt_w*1.125000"/>
                                              </p:val>
                                            </p:tav>
                                            <p:tav tm="100000">
                                              <p:val>
                                                <p:strVal val="#ppt_x"/>
                                              </p:val>
                                            </p:tav>
                                          </p:tavLst>
                                        </p:anim>
                                        <p:animEffect transition="in" filter="wipe(right)">
                                          <p:cBhvr>
                                            <p:cTn id="17" dur="500"/>
                                            <p:tgtEl>
                                              <p:spTgt spid="98"/>
                                            </p:tgtEl>
                                          </p:cBhvr>
                                        </p:animEffect>
                                      </p:childTnLst>
                                    </p:cTn>
                                  </p:par>
                                  <p:par>
                                    <p:cTn id="18" presetID="12" presetClass="entr" presetSubtype="2" fill="hold" nodeType="withEffect">
                                      <p:stCondLst>
                                        <p:cond delay="0"/>
                                      </p:stCondLst>
                                      <p:childTnLst>
                                        <p:set>
                                          <p:cBhvr>
                                            <p:cTn id="19" dur="1" fill="hold">
                                              <p:stCondLst>
                                                <p:cond delay="0"/>
                                              </p:stCondLst>
                                            </p:cTn>
                                            <p:tgtEl>
                                              <p:spTgt spid="119"/>
                                            </p:tgtEl>
                                            <p:attrNameLst>
                                              <p:attrName>style.visibility</p:attrName>
                                            </p:attrNameLst>
                                          </p:cBhvr>
                                          <p:to>
                                            <p:strVal val="visible"/>
                                          </p:to>
                                        </p:set>
                                        <p:anim calcmode="lin" valueType="num">
                                          <p:cBhvr additive="base">
                                            <p:cTn id="20" dur="500"/>
                                            <p:tgtEl>
                                              <p:spTgt spid="119"/>
                                            </p:tgtEl>
                                            <p:attrNameLst>
                                              <p:attrName>ppt_x</p:attrName>
                                            </p:attrNameLst>
                                          </p:cBhvr>
                                          <p:tavLst>
                                            <p:tav tm="0">
                                              <p:val>
                                                <p:strVal val="#ppt_x+#ppt_w*1.125000"/>
                                              </p:val>
                                            </p:tav>
                                            <p:tav tm="100000">
                                              <p:val>
                                                <p:strVal val="#ppt_x"/>
                                              </p:val>
                                            </p:tav>
                                          </p:tavLst>
                                        </p:anim>
                                        <p:animEffect transition="in" filter="wipe(left)">
                                          <p:cBhvr>
                                            <p:cTn id="21" dur="500"/>
                                            <p:tgtEl>
                                              <p:spTgt spid="119"/>
                                            </p:tgtEl>
                                          </p:cBhvr>
                                        </p:animEffect>
                                      </p:childTnLst>
                                    </p:cTn>
                                  </p:par>
                                </p:childTnLst>
                              </p:cTn>
                            </p:par>
                            <p:par>
                              <p:cTn id="22" fill="hold">
                                <p:stCondLst>
                                  <p:cond delay="1000"/>
                                </p:stCondLst>
                                <p:childTnLst>
                                  <p:par>
                                    <p:cTn id="23" presetID="2" presetClass="entr" presetSubtype="4" fill="hold" nodeType="afterEffect" p14:presetBounceEnd="40000">
                                      <p:stCondLst>
                                        <p:cond delay="0"/>
                                      </p:stCondLst>
                                      <p:childTnLst>
                                        <p:set>
                                          <p:cBhvr>
                                            <p:cTn id="24" dur="1" fill="hold">
                                              <p:stCondLst>
                                                <p:cond delay="0"/>
                                              </p:stCondLst>
                                            </p:cTn>
                                            <p:tgtEl>
                                              <p:spTgt spid="134"/>
                                            </p:tgtEl>
                                            <p:attrNameLst>
                                              <p:attrName>style.visibility</p:attrName>
                                            </p:attrNameLst>
                                          </p:cBhvr>
                                          <p:to>
                                            <p:strVal val="visible"/>
                                          </p:to>
                                        </p:set>
                                        <p:anim calcmode="lin" valueType="num" p14:bounceEnd="40000">
                                          <p:cBhvr additive="base">
                                            <p:cTn id="25" dur="500" fill="hold"/>
                                            <p:tgtEl>
                                              <p:spTgt spid="134"/>
                                            </p:tgtEl>
                                            <p:attrNameLst>
                                              <p:attrName>ppt_x</p:attrName>
                                            </p:attrNameLst>
                                          </p:cBhvr>
                                          <p:tavLst>
                                            <p:tav tm="0">
                                              <p:val>
                                                <p:strVal val="#ppt_x"/>
                                              </p:val>
                                            </p:tav>
                                            <p:tav tm="100000">
                                              <p:val>
                                                <p:strVal val="#ppt_x"/>
                                              </p:val>
                                            </p:tav>
                                          </p:tavLst>
                                        </p:anim>
                                        <p:anim calcmode="lin" valueType="num" p14:bounceEnd="40000">
                                          <p:cBhvr additive="base">
                                            <p:cTn id="26" dur="500" fill="hold"/>
                                            <p:tgtEl>
                                              <p:spTgt spid="134"/>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 calcmode="lin" valueType="num">
                                          <p:cBhvr additive="base">
                                            <p:cTn id="30" dur="500"/>
                                            <p:tgtEl>
                                              <p:spTgt spid="88"/>
                                            </p:tgtEl>
                                            <p:attrNameLst>
                                              <p:attrName>ppt_x</p:attrName>
                                            </p:attrNameLst>
                                          </p:cBhvr>
                                          <p:tavLst>
                                            <p:tav tm="0">
                                              <p:val>
                                                <p:strVal val="#ppt_x-#ppt_w*1.125000"/>
                                              </p:val>
                                            </p:tav>
                                            <p:tav tm="100000">
                                              <p:val>
                                                <p:strVal val="#ppt_x"/>
                                              </p:val>
                                            </p:tav>
                                          </p:tavLst>
                                        </p:anim>
                                        <p:animEffect transition="in" filter="wipe(right)">
                                          <p:cBhvr>
                                            <p:cTn id="31" dur="500"/>
                                            <p:tgtEl>
                                              <p:spTgt spid="8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p:tgtEl>
                                              <p:spTgt spid="89"/>
                                            </p:tgtEl>
                                            <p:attrNameLst>
                                              <p:attrName>ppt_x</p:attrName>
                                            </p:attrNameLst>
                                          </p:cBhvr>
                                          <p:tavLst>
                                            <p:tav tm="0">
                                              <p:val>
                                                <p:strVal val="#ppt_x-#ppt_w*1.125000"/>
                                              </p:val>
                                            </p:tav>
                                            <p:tav tm="100000">
                                              <p:val>
                                                <p:strVal val="#ppt_x"/>
                                              </p:val>
                                            </p:tav>
                                          </p:tavLst>
                                        </p:anim>
                                        <p:animEffect transition="in" filter="wipe(right)">
                                          <p:cBhvr>
                                            <p:cTn id="35" dur="500"/>
                                            <p:tgtEl>
                                              <p:spTgt spid="89"/>
                                            </p:tgtEl>
                                          </p:cBhvr>
                                        </p:animEffect>
                                      </p:childTnLst>
                                    </p:cTn>
                                  </p:par>
                                  <p:par>
                                    <p:cTn id="36" presetID="12" presetClass="entr" presetSubtype="2" fill="hold" nodeType="withEffect">
                                      <p:stCondLst>
                                        <p:cond delay="0"/>
                                      </p:stCondLst>
                                      <p:childTnLst>
                                        <p:set>
                                          <p:cBhvr>
                                            <p:cTn id="37" dur="1" fill="hold">
                                              <p:stCondLst>
                                                <p:cond delay="0"/>
                                              </p:stCondLst>
                                            </p:cTn>
                                            <p:tgtEl>
                                              <p:spTgt spid="118"/>
                                            </p:tgtEl>
                                            <p:attrNameLst>
                                              <p:attrName>style.visibility</p:attrName>
                                            </p:attrNameLst>
                                          </p:cBhvr>
                                          <p:to>
                                            <p:strVal val="visible"/>
                                          </p:to>
                                        </p:set>
                                        <p:anim calcmode="lin" valueType="num">
                                          <p:cBhvr additive="base">
                                            <p:cTn id="38" dur="500"/>
                                            <p:tgtEl>
                                              <p:spTgt spid="118"/>
                                            </p:tgtEl>
                                            <p:attrNameLst>
                                              <p:attrName>ppt_x</p:attrName>
                                            </p:attrNameLst>
                                          </p:cBhvr>
                                          <p:tavLst>
                                            <p:tav tm="0">
                                              <p:val>
                                                <p:strVal val="#ppt_x+#ppt_w*1.125000"/>
                                              </p:val>
                                            </p:tav>
                                            <p:tav tm="100000">
                                              <p:val>
                                                <p:strVal val="#ppt_x"/>
                                              </p:val>
                                            </p:tav>
                                          </p:tavLst>
                                        </p:anim>
                                        <p:animEffect transition="in" filter="wipe(left)">
                                          <p:cBhvr>
                                            <p:cTn id="39" dur="500"/>
                                            <p:tgtEl>
                                              <p:spTgt spid="118"/>
                                            </p:tgtEl>
                                          </p:cBhvr>
                                        </p:animEffect>
                                      </p:childTnLst>
                                    </p:cTn>
                                  </p:par>
                                </p:childTnLst>
                              </p:cTn>
                            </p:par>
                            <p:par>
                              <p:cTn id="40" fill="hold">
                                <p:stCondLst>
                                  <p:cond delay="2000"/>
                                </p:stCondLst>
                                <p:childTnLst>
                                  <p:par>
                                    <p:cTn id="41" presetID="2" presetClass="entr" presetSubtype="4" fill="hold" nodeType="afterEffect" p14:presetBounceEnd="40000">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14:bounceEnd="40000">
                                          <p:cBhvr additive="base">
                                            <p:cTn id="43" dur="500" fill="hold"/>
                                            <p:tgtEl>
                                              <p:spTgt spid="53"/>
                                            </p:tgtEl>
                                            <p:attrNameLst>
                                              <p:attrName>ppt_x</p:attrName>
                                            </p:attrNameLst>
                                          </p:cBhvr>
                                          <p:tavLst>
                                            <p:tav tm="0">
                                              <p:val>
                                                <p:strVal val="#ppt_x"/>
                                              </p:val>
                                            </p:tav>
                                            <p:tav tm="100000">
                                              <p:val>
                                                <p:strVal val="#ppt_x"/>
                                              </p:val>
                                            </p:tav>
                                          </p:tavLst>
                                        </p:anim>
                                        <p:anim calcmode="lin" valueType="num" p14:bounceEnd="40000">
                                          <p:cBhvr additive="base">
                                            <p:cTn id="44" dur="500" fill="hold"/>
                                            <p:tgtEl>
                                              <p:spTgt spid="53"/>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86"/>
                                            </p:tgtEl>
                                            <p:attrNameLst>
                                              <p:attrName>style.visibility</p:attrName>
                                            </p:attrNameLst>
                                          </p:cBhvr>
                                          <p:to>
                                            <p:strVal val="visible"/>
                                          </p:to>
                                        </p:set>
                                        <p:anim calcmode="lin" valueType="num">
                                          <p:cBhvr additive="base">
                                            <p:cTn id="48" dur="500"/>
                                            <p:tgtEl>
                                              <p:spTgt spid="86"/>
                                            </p:tgtEl>
                                            <p:attrNameLst>
                                              <p:attrName>ppt_x</p:attrName>
                                            </p:attrNameLst>
                                          </p:cBhvr>
                                          <p:tavLst>
                                            <p:tav tm="0">
                                              <p:val>
                                                <p:strVal val="#ppt_x-#ppt_w*1.125000"/>
                                              </p:val>
                                            </p:tav>
                                            <p:tav tm="100000">
                                              <p:val>
                                                <p:strVal val="#ppt_x"/>
                                              </p:val>
                                            </p:tav>
                                          </p:tavLst>
                                        </p:anim>
                                        <p:animEffect transition="in" filter="wipe(right)">
                                          <p:cBhvr>
                                            <p:cTn id="49" dur="500"/>
                                            <p:tgtEl>
                                              <p:spTgt spid="86"/>
                                            </p:tgtEl>
                                          </p:cBhvr>
                                        </p:animEffect>
                                      </p:childTnLst>
                                    </p:cTn>
                                  </p:par>
                                  <p:par>
                                    <p:cTn id="50" presetID="12" presetClass="entr" presetSubtype="8" fill="hold" nodeType="with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additive="base">
                                            <p:cTn id="52" dur="500"/>
                                            <p:tgtEl>
                                              <p:spTgt spid="117"/>
                                            </p:tgtEl>
                                            <p:attrNameLst>
                                              <p:attrName>ppt_x</p:attrName>
                                            </p:attrNameLst>
                                          </p:cBhvr>
                                          <p:tavLst>
                                            <p:tav tm="0">
                                              <p:val>
                                                <p:strVal val="#ppt_x-#ppt_w*1.125000"/>
                                              </p:val>
                                            </p:tav>
                                            <p:tav tm="100000">
                                              <p:val>
                                                <p:strVal val="#ppt_x"/>
                                              </p:val>
                                            </p:tav>
                                          </p:tavLst>
                                        </p:anim>
                                        <p:animEffect transition="in" filter="wipe(right)">
                                          <p:cBhvr>
                                            <p:cTn id="53" dur="500"/>
                                            <p:tgtEl>
                                              <p:spTgt spid="117"/>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87"/>
                                            </p:tgtEl>
                                            <p:attrNameLst>
                                              <p:attrName>style.visibility</p:attrName>
                                            </p:attrNameLst>
                                          </p:cBhvr>
                                          <p:to>
                                            <p:strVal val="visible"/>
                                          </p:to>
                                        </p:set>
                                        <p:anim calcmode="lin" valueType="num">
                                          <p:cBhvr additive="base">
                                            <p:cTn id="56" dur="500"/>
                                            <p:tgtEl>
                                              <p:spTgt spid="87"/>
                                            </p:tgtEl>
                                            <p:attrNameLst>
                                              <p:attrName>ppt_x</p:attrName>
                                            </p:attrNameLst>
                                          </p:cBhvr>
                                          <p:tavLst>
                                            <p:tav tm="0">
                                              <p:val>
                                                <p:strVal val="#ppt_x-#ppt_w*1.125000"/>
                                              </p:val>
                                            </p:tav>
                                            <p:tav tm="100000">
                                              <p:val>
                                                <p:strVal val="#ppt_x"/>
                                              </p:val>
                                            </p:tav>
                                          </p:tavLst>
                                        </p:anim>
                                        <p:animEffect transition="in" filter="wipe(right)">
                                          <p:cBhvr>
                                            <p:cTn id="57" dur="500"/>
                                            <p:tgtEl>
                                              <p:spTgt spid="87"/>
                                            </p:tgtEl>
                                          </p:cBhvr>
                                        </p:animEffect>
                                      </p:childTnLst>
                                    </p:cTn>
                                  </p:par>
                                </p:childTnLst>
                              </p:cTn>
                            </p:par>
                            <p:par>
                              <p:cTn id="58" fill="hold">
                                <p:stCondLst>
                                  <p:cond delay="3000"/>
                                </p:stCondLst>
                                <p:childTnLst>
                                  <p:par>
                                    <p:cTn id="59" presetID="2" presetClass="entr" presetSubtype="4" fill="hold" nodeType="afterEffect" p14:presetBounceEnd="40000">
                                      <p:stCondLst>
                                        <p:cond delay="0"/>
                                      </p:stCondLst>
                                      <p:childTnLst>
                                        <p:set>
                                          <p:cBhvr>
                                            <p:cTn id="60" dur="1" fill="hold">
                                              <p:stCondLst>
                                                <p:cond delay="0"/>
                                              </p:stCondLst>
                                            </p:cTn>
                                            <p:tgtEl>
                                              <p:spTgt spid="127"/>
                                            </p:tgtEl>
                                            <p:attrNameLst>
                                              <p:attrName>style.visibility</p:attrName>
                                            </p:attrNameLst>
                                          </p:cBhvr>
                                          <p:to>
                                            <p:strVal val="visible"/>
                                          </p:to>
                                        </p:set>
                                        <p:anim calcmode="lin" valueType="num" p14:bounceEnd="40000">
                                          <p:cBhvr additive="base">
                                            <p:cTn id="61" dur="500" fill="hold"/>
                                            <p:tgtEl>
                                              <p:spTgt spid="127"/>
                                            </p:tgtEl>
                                            <p:attrNameLst>
                                              <p:attrName>ppt_x</p:attrName>
                                            </p:attrNameLst>
                                          </p:cBhvr>
                                          <p:tavLst>
                                            <p:tav tm="0">
                                              <p:val>
                                                <p:strVal val="#ppt_x"/>
                                              </p:val>
                                            </p:tav>
                                            <p:tav tm="100000">
                                              <p:val>
                                                <p:strVal val="#ppt_x"/>
                                              </p:val>
                                            </p:tav>
                                          </p:tavLst>
                                        </p:anim>
                                        <p:anim calcmode="lin" valueType="num" p14:bounceEnd="40000">
                                          <p:cBhvr additive="base">
                                            <p:cTn id="62" dur="500" fill="hold"/>
                                            <p:tgtEl>
                                              <p:spTgt spid="127"/>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additive="base">
                                            <p:cTn id="66" dur="500"/>
                                            <p:tgtEl>
                                              <p:spTgt spid="82"/>
                                            </p:tgtEl>
                                            <p:attrNameLst>
                                              <p:attrName>ppt_x</p:attrName>
                                            </p:attrNameLst>
                                          </p:cBhvr>
                                          <p:tavLst>
                                            <p:tav tm="0">
                                              <p:val>
                                                <p:strVal val="#ppt_x-#ppt_w*1.125000"/>
                                              </p:val>
                                            </p:tav>
                                            <p:tav tm="100000">
                                              <p:val>
                                                <p:strVal val="#ppt_x"/>
                                              </p:val>
                                            </p:tav>
                                          </p:tavLst>
                                        </p:anim>
                                        <p:animEffect transition="in" filter="wipe(right)">
                                          <p:cBhvr>
                                            <p:cTn id="67" dur="500"/>
                                            <p:tgtEl>
                                              <p:spTgt spid="82"/>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83"/>
                                            </p:tgtEl>
                                            <p:attrNameLst>
                                              <p:attrName>style.visibility</p:attrName>
                                            </p:attrNameLst>
                                          </p:cBhvr>
                                          <p:to>
                                            <p:strVal val="visible"/>
                                          </p:to>
                                        </p:set>
                                        <p:anim calcmode="lin" valueType="num">
                                          <p:cBhvr additive="base">
                                            <p:cTn id="70" dur="500"/>
                                            <p:tgtEl>
                                              <p:spTgt spid="83"/>
                                            </p:tgtEl>
                                            <p:attrNameLst>
                                              <p:attrName>ppt_x</p:attrName>
                                            </p:attrNameLst>
                                          </p:cBhvr>
                                          <p:tavLst>
                                            <p:tav tm="0">
                                              <p:val>
                                                <p:strVal val="#ppt_x-#ppt_w*1.125000"/>
                                              </p:val>
                                            </p:tav>
                                            <p:tav tm="100000">
                                              <p:val>
                                                <p:strVal val="#ppt_x"/>
                                              </p:val>
                                            </p:tav>
                                          </p:tavLst>
                                        </p:anim>
                                        <p:animEffect transition="in" filter="wipe(right)">
                                          <p:cBhvr>
                                            <p:cTn id="71" dur="500"/>
                                            <p:tgtEl>
                                              <p:spTgt spid="83"/>
                                            </p:tgtEl>
                                          </p:cBhvr>
                                        </p:animEffect>
                                      </p:childTnLst>
                                    </p:cTn>
                                  </p:par>
                                  <p:par>
                                    <p:cTn id="72" presetID="12" presetClass="entr" presetSubtype="8" fill="hold" nodeType="withEffect">
                                      <p:stCondLst>
                                        <p:cond delay="0"/>
                                      </p:stCondLst>
                                      <p:childTnLst>
                                        <p:set>
                                          <p:cBhvr>
                                            <p:cTn id="73" dur="1" fill="hold">
                                              <p:stCondLst>
                                                <p:cond delay="0"/>
                                              </p:stCondLst>
                                            </p:cTn>
                                            <p:tgtEl>
                                              <p:spTgt spid="100"/>
                                            </p:tgtEl>
                                            <p:attrNameLst>
                                              <p:attrName>style.visibility</p:attrName>
                                            </p:attrNameLst>
                                          </p:cBhvr>
                                          <p:to>
                                            <p:strVal val="visible"/>
                                          </p:to>
                                        </p:set>
                                        <p:anim calcmode="lin" valueType="num">
                                          <p:cBhvr additive="base">
                                            <p:cTn id="74" dur="500"/>
                                            <p:tgtEl>
                                              <p:spTgt spid="100"/>
                                            </p:tgtEl>
                                            <p:attrNameLst>
                                              <p:attrName>ppt_x</p:attrName>
                                            </p:attrNameLst>
                                          </p:cBhvr>
                                          <p:tavLst>
                                            <p:tav tm="0">
                                              <p:val>
                                                <p:strVal val="#ppt_x-#ppt_w*1.125000"/>
                                              </p:val>
                                            </p:tav>
                                            <p:tav tm="100000">
                                              <p:val>
                                                <p:strVal val="#ppt_x"/>
                                              </p:val>
                                            </p:tav>
                                          </p:tavLst>
                                        </p:anim>
                                        <p:animEffect transition="in" filter="wipe(right)">
                                          <p:cBhvr>
                                            <p:cTn id="75" dur="500"/>
                                            <p:tgtEl>
                                              <p:spTgt spid="100"/>
                                            </p:tgtEl>
                                          </p:cBhvr>
                                        </p:animEffect>
                                      </p:childTnLst>
                                    </p:cTn>
                                  </p:par>
                                </p:childTnLst>
                              </p:cTn>
                            </p:par>
                            <p:par>
                              <p:cTn id="76" fill="hold">
                                <p:stCondLst>
                                  <p:cond delay="4000"/>
                                </p:stCondLst>
                                <p:childTnLst>
                                  <p:par>
                                    <p:cTn id="77" presetID="2" presetClass="entr" presetSubtype="4" fill="hold" nodeType="afterEffect" p14:presetBounceEnd="40000">
                                      <p:stCondLst>
                                        <p:cond delay="0"/>
                                      </p:stCondLst>
                                      <p:childTnLst>
                                        <p:set>
                                          <p:cBhvr>
                                            <p:cTn id="78" dur="1" fill="hold">
                                              <p:stCondLst>
                                                <p:cond delay="0"/>
                                              </p:stCondLst>
                                            </p:cTn>
                                            <p:tgtEl>
                                              <p:spTgt spid="120"/>
                                            </p:tgtEl>
                                            <p:attrNameLst>
                                              <p:attrName>style.visibility</p:attrName>
                                            </p:attrNameLst>
                                          </p:cBhvr>
                                          <p:to>
                                            <p:strVal val="visible"/>
                                          </p:to>
                                        </p:set>
                                        <p:anim calcmode="lin" valueType="num" p14:bounceEnd="40000">
                                          <p:cBhvr additive="base">
                                            <p:cTn id="79" dur="500" fill="hold"/>
                                            <p:tgtEl>
                                              <p:spTgt spid="120"/>
                                            </p:tgtEl>
                                            <p:attrNameLst>
                                              <p:attrName>ppt_x</p:attrName>
                                            </p:attrNameLst>
                                          </p:cBhvr>
                                          <p:tavLst>
                                            <p:tav tm="0">
                                              <p:val>
                                                <p:strVal val="#ppt_x"/>
                                              </p:val>
                                            </p:tav>
                                            <p:tav tm="100000">
                                              <p:val>
                                                <p:strVal val="#ppt_x"/>
                                              </p:val>
                                            </p:tav>
                                          </p:tavLst>
                                        </p:anim>
                                        <p:anim calcmode="lin" valueType="num" p14:bounceEnd="40000">
                                          <p:cBhvr additive="base">
                                            <p:cTn id="80" dur="500" fill="hold"/>
                                            <p:tgtEl>
                                              <p:spTgt spid="120"/>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81"/>
                                            </p:tgtEl>
                                            <p:attrNameLst>
                                              <p:attrName>style.visibility</p:attrName>
                                            </p:attrNameLst>
                                          </p:cBhvr>
                                          <p:to>
                                            <p:strVal val="visible"/>
                                          </p:to>
                                        </p:set>
                                        <p:anim calcmode="lin" valueType="num">
                                          <p:cBhvr additive="base">
                                            <p:cTn id="84" dur="500"/>
                                            <p:tgtEl>
                                              <p:spTgt spid="81"/>
                                            </p:tgtEl>
                                            <p:attrNameLst>
                                              <p:attrName>ppt_x</p:attrName>
                                            </p:attrNameLst>
                                          </p:cBhvr>
                                          <p:tavLst>
                                            <p:tav tm="0">
                                              <p:val>
                                                <p:strVal val="#ppt_x-#ppt_w*1.125000"/>
                                              </p:val>
                                            </p:tav>
                                            <p:tav tm="100000">
                                              <p:val>
                                                <p:strVal val="#ppt_x"/>
                                              </p:val>
                                            </p:tav>
                                          </p:tavLst>
                                        </p:anim>
                                        <p:animEffect transition="in" filter="wipe(right)">
                                          <p:cBhvr>
                                            <p:cTn id="85" dur="500"/>
                                            <p:tgtEl>
                                              <p:spTgt spid="8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80"/>
                                            </p:tgtEl>
                                            <p:attrNameLst>
                                              <p:attrName>style.visibility</p:attrName>
                                            </p:attrNameLst>
                                          </p:cBhvr>
                                          <p:to>
                                            <p:strVal val="visible"/>
                                          </p:to>
                                        </p:set>
                                        <p:anim calcmode="lin" valueType="num">
                                          <p:cBhvr additive="base">
                                            <p:cTn id="88" dur="500"/>
                                            <p:tgtEl>
                                              <p:spTgt spid="80"/>
                                            </p:tgtEl>
                                            <p:attrNameLst>
                                              <p:attrName>ppt_x</p:attrName>
                                            </p:attrNameLst>
                                          </p:cBhvr>
                                          <p:tavLst>
                                            <p:tav tm="0">
                                              <p:val>
                                                <p:strVal val="#ppt_x-#ppt_w*1.125000"/>
                                              </p:val>
                                            </p:tav>
                                            <p:tav tm="100000">
                                              <p:val>
                                                <p:strVal val="#ppt_x"/>
                                              </p:val>
                                            </p:tav>
                                          </p:tavLst>
                                        </p:anim>
                                        <p:animEffect transition="in" filter="wipe(right)">
                                          <p:cBhvr>
                                            <p:cTn id="89" dur="500"/>
                                            <p:tgtEl>
                                              <p:spTgt spid="80"/>
                                            </p:tgtEl>
                                          </p:cBhvr>
                                        </p:animEffect>
                                      </p:childTnLst>
                                    </p:cTn>
                                  </p:par>
                                </p:childTnLst>
                              </p:cTn>
                            </p:par>
                            <p:par>
                              <p:cTn id="90" fill="hold">
                                <p:stCondLst>
                                  <p:cond delay="5000"/>
                                </p:stCondLst>
                                <p:childTnLst>
                                  <p:par>
                                    <p:cTn id="91" presetID="2" presetClass="entr" presetSubtype="4" fill="hold" nodeType="afterEffect" p14:presetBounceEnd="40000">
                                      <p:stCondLst>
                                        <p:cond delay="0"/>
                                      </p:stCondLst>
                                      <p:childTnLst>
                                        <p:set>
                                          <p:cBhvr>
                                            <p:cTn id="92" dur="1" fill="hold">
                                              <p:stCondLst>
                                                <p:cond delay="0"/>
                                              </p:stCondLst>
                                            </p:cTn>
                                            <p:tgtEl>
                                              <p:spTgt spid="63"/>
                                            </p:tgtEl>
                                            <p:attrNameLst>
                                              <p:attrName>style.visibility</p:attrName>
                                            </p:attrNameLst>
                                          </p:cBhvr>
                                          <p:to>
                                            <p:strVal val="visible"/>
                                          </p:to>
                                        </p:set>
                                        <p:anim calcmode="lin" valueType="num" p14:bounceEnd="40000">
                                          <p:cBhvr additive="base">
                                            <p:cTn id="93" dur="500" fill="hold"/>
                                            <p:tgtEl>
                                              <p:spTgt spid="63"/>
                                            </p:tgtEl>
                                            <p:attrNameLst>
                                              <p:attrName>ppt_x</p:attrName>
                                            </p:attrNameLst>
                                          </p:cBhvr>
                                          <p:tavLst>
                                            <p:tav tm="0">
                                              <p:val>
                                                <p:strVal val="#ppt_x"/>
                                              </p:val>
                                            </p:tav>
                                            <p:tav tm="100000">
                                              <p:val>
                                                <p:strVal val="#ppt_x"/>
                                              </p:val>
                                            </p:tav>
                                          </p:tavLst>
                                        </p:anim>
                                        <p:anim calcmode="lin" valueType="num" p14:bounceEnd="40000">
                                          <p:cBhvr additive="base">
                                            <p:cTn id="94" dur="500" fill="hold"/>
                                            <p:tgtEl>
                                              <p:spTgt spid="63"/>
                                            </p:tgtEl>
                                            <p:attrNameLst>
                                              <p:attrName>ppt_y</p:attrName>
                                            </p:attrNameLst>
                                          </p:cBhvr>
                                          <p:tavLst>
                                            <p:tav tm="0">
                                              <p:val>
                                                <p:strVal val="1+#ppt_h/2"/>
                                              </p:val>
                                            </p:tav>
                                            <p:tav tm="100000">
                                              <p:val>
                                                <p:strVal val="#ppt_y"/>
                                              </p:val>
                                            </p:tav>
                                          </p:tavLst>
                                        </p:anim>
                                      </p:childTnLst>
                                    </p:cTn>
                                  </p:par>
                                </p:childTnLst>
                              </p:cTn>
                            </p:par>
                            <p:par>
                              <p:cTn id="95" fill="hold">
                                <p:stCondLst>
                                  <p:cond delay="5500"/>
                                </p:stCondLst>
                                <p:childTnLst>
                                  <p:par>
                                    <p:cTn id="96" presetID="12" presetClass="entr" presetSubtype="8" fill="hold" grpId="0" nodeType="afterEffect">
                                      <p:stCondLst>
                                        <p:cond delay="0"/>
                                      </p:stCondLst>
                                      <p:childTnLst>
                                        <p:set>
                                          <p:cBhvr>
                                            <p:cTn id="97" dur="1" fill="hold">
                                              <p:stCondLst>
                                                <p:cond delay="0"/>
                                              </p:stCondLst>
                                            </p:cTn>
                                            <p:tgtEl>
                                              <p:spTgt spid="76"/>
                                            </p:tgtEl>
                                            <p:attrNameLst>
                                              <p:attrName>style.visibility</p:attrName>
                                            </p:attrNameLst>
                                          </p:cBhvr>
                                          <p:to>
                                            <p:strVal val="visible"/>
                                          </p:to>
                                        </p:set>
                                        <p:anim calcmode="lin" valueType="num">
                                          <p:cBhvr additive="base">
                                            <p:cTn id="98" dur="500"/>
                                            <p:tgtEl>
                                              <p:spTgt spid="76"/>
                                            </p:tgtEl>
                                            <p:attrNameLst>
                                              <p:attrName>ppt_x</p:attrName>
                                            </p:attrNameLst>
                                          </p:cBhvr>
                                          <p:tavLst>
                                            <p:tav tm="0">
                                              <p:val>
                                                <p:strVal val="#ppt_x-#ppt_w*1.125000"/>
                                              </p:val>
                                            </p:tav>
                                            <p:tav tm="100000">
                                              <p:val>
                                                <p:strVal val="#ppt_x"/>
                                              </p:val>
                                            </p:tav>
                                          </p:tavLst>
                                        </p:anim>
                                        <p:animEffect transition="in" filter="wipe(right)">
                                          <p:cBhvr>
                                            <p:cTn id="99" dur="500"/>
                                            <p:tgtEl>
                                              <p:spTgt spid="76"/>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77"/>
                                            </p:tgtEl>
                                            <p:attrNameLst>
                                              <p:attrName>style.visibility</p:attrName>
                                            </p:attrNameLst>
                                          </p:cBhvr>
                                          <p:to>
                                            <p:strVal val="visible"/>
                                          </p:to>
                                        </p:set>
                                        <p:anim calcmode="lin" valueType="num">
                                          <p:cBhvr additive="base">
                                            <p:cTn id="102" dur="500"/>
                                            <p:tgtEl>
                                              <p:spTgt spid="77"/>
                                            </p:tgtEl>
                                            <p:attrNameLst>
                                              <p:attrName>ppt_x</p:attrName>
                                            </p:attrNameLst>
                                          </p:cBhvr>
                                          <p:tavLst>
                                            <p:tav tm="0">
                                              <p:val>
                                                <p:strVal val="#ppt_x-#ppt_w*1.125000"/>
                                              </p:val>
                                            </p:tav>
                                            <p:tav tm="100000">
                                              <p:val>
                                                <p:strVal val="#ppt_x"/>
                                              </p:val>
                                            </p:tav>
                                          </p:tavLst>
                                        </p:anim>
                                        <p:animEffect transition="in" filter="wipe(right)">
                                          <p:cBhvr>
                                            <p:cTn id="103" dur="500"/>
                                            <p:tgtEl>
                                              <p:spTgt spid="77"/>
                                            </p:tgtEl>
                                          </p:cBhvr>
                                        </p:animEffect>
                                      </p:childTnLst>
                                    </p:cTn>
                                  </p:par>
                                  <p:par>
                                    <p:cTn id="104" presetID="12" presetClass="entr" presetSubtype="8" fill="hold" nodeType="withEffect">
                                      <p:stCondLst>
                                        <p:cond delay="0"/>
                                      </p:stCondLst>
                                      <p:childTnLst>
                                        <p:set>
                                          <p:cBhvr>
                                            <p:cTn id="105" dur="1" fill="hold">
                                              <p:stCondLst>
                                                <p:cond delay="0"/>
                                              </p:stCondLst>
                                            </p:cTn>
                                            <p:tgtEl>
                                              <p:spTgt spid="99"/>
                                            </p:tgtEl>
                                            <p:attrNameLst>
                                              <p:attrName>style.visibility</p:attrName>
                                            </p:attrNameLst>
                                          </p:cBhvr>
                                          <p:to>
                                            <p:strVal val="visible"/>
                                          </p:to>
                                        </p:set>
                                        <p:anim calcmode="lin" valueType="num">
                                          <p:cBhvr additive="base">
                                            <p:cTn id="106" dur="500"/>
                                            <p:tgtEl>
                                              <p:spTgt spid="99"/>
                                            </p:tgtEl>
                                            <p:attrNameLst>
                                              <p:attrName>ppt_x</p:attrName>
                                            </p:attrNameLst>
                                          </p:cBhvr>
                                          <p:tavLst>
                                            <p:tav tm="0">
                                              <p:val>
                                                <p:strVal val="#ppt_x-#ppt_w*1.125000"/>
                                              </p:val>
                                            </p:tav>
                                            <p:tav tm="100000">
                                              <p:val>
                                                <p:strVal val="#ppt_x"/>
                                              </p:val>
                                            </p:tav>
                                          </p:tavLst>
                                        </p:anim>
                                        <p:animEffect transition="in" filter="wipe(right)">
                                          <p:cBhvr>
                                            <p:cTn id="107" dur="500"/>
                                            <p:tgtEl>
                                              <p:spTgt spid="99"/>
                                            </p:tgtEl>
                                          </p:cBhvr>
                                        </p:animEffect>
                                      </p:childTnLst>
                                    </p:cTn>
                                  </p:par>
                                  <p:par>
                                    <p:cTn id="108" presetID="12" presetClass="entr" presetSubtype="8" fill="hold" nodeType="withEffect">
                                      <p:stCondLst>
                                        <p:cond delay="0"/>
                                      </p:stCondLst>
                                      <p:childTnLst>
                                        <p:set>
                                          <p:cBhvr>
                                            <p:cTn id="109" dur="1" fill="hold">
                                              <p:stCondLst>
                                                <p:cond delay="0"/>
                                              </p:stCondLst>
                                            </p:cTn>
                                            <p:tgtEl>
                                              <p:spTgt spid="102"/>
                                            </p:tgtEl>
                                            <p:attrNameLst>
                                              <p:attrName>style.visibility</p:attrName>
                                            </p:attrNameLst>
                                          </p:cBhvr>
                                          <p:to>
                                            <p:strVal val="visible"/>
                                          </p:to>
                                        </p:set>
                                        <p:anim calcmode="lin" valueType="num">
                                          <p:cBhvr additive="base">
                                            <p:cTn id="110" dur="500"/>
                                            <p:tgtEl>
                                              <p:spTgt spid="102"/>
                                            </p:tgtEl>
                                            <p:attrNameLst>
                                              <p:attrName>ppt_x</p:attrName>
                                            </p:attrNameLst>
                                          </p:cBhvr>
                                          <p:tavLst>
                                            <p:tav tm="0">
                                              <p:val>
                                                <p:strVal val="#ppt_x-#ppt_w*1.125000"/>
                                              </p:val>
                                            </p:tav>
                                            <p:tav tm="100000">
                                              <p:val>
                                                <p:strVal val="#ppt_x"/>
                                              </p:val>
                                            </p:tav>
                                          </p:tavLst>
                                        </p:anim>
                                        <p:animEffect transition="in" filter="wipe(right)">
                                          <p:cBhvr>
                                            <p:cTn id="111"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41"/>
                                            </p:tgtEl>
                                            <p:attrNameLst>
                                              <p:attrName>style.visibility</p:attrName>
                                            </p:attrNameLst>
                                          </p:cBhvr>
                                          <p:to>
                                            <p:strVal val="visible"/>
                                          </p:to>
                                        </p:set>
                                        <p:anim calcmode="lin" valueType="num">
                                          <p:cBhvr additive="base">
                                            <p:cTn id="7" dur="500" fill="hold"/>
                                            <p:tgtEl>
                                              <p:spTgt spid="141"/>
                                            </p:tgtEl>
                                            <p:attrNameLst>
                                              <p:attrName>ppt_x</p:attrName>
                                            </p:attrNameLst>
                                          </p:cBhvr>
                                          <p:tavLst>
                                            <p:tav tm="0">
                                              <p:val>
                                                <p:strVal val="#ppt_x"/>
                                              </p:val>
                                            </p:tav>
                                            <p:tav tm="100000">
                                              <p:val>
                                                <p:strVal val="#ppt_x"/>
                                              </p:val>
                                            </p:tav>
                                          </p:tavLst>
                                        </p:anim>
                                        <p:anim calcmode="lin" valueType="num">
                                          <p:cBhvr additive="base">
                                            <p:cTn id="8" dur="500" fill="hold"/>
                                            <p:tgtEl>
                                              <p:spTgt spid="141"/>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12" presetClass="entr" presetSubtype="8" fill="hold" grpId="0" nodeType="afterEffect">
                                      <p:stCondLst>
                                        <p:cond delay="0"/>
                                      </p:stCondLst>
                                      <p:childTnLst>
                                        <p:set>
                                          <p:cBhvr>
                                            <p:cTn id="11" dur="1" fill="hold">
                                              <p:stCondLst>
                                                <p:cond delay="0"/>
                                              </p:stCondLst>
                                            </p:cTn>
                                            <p:tgtEl>
                                              <p:spTgt spid="97"/>
                                            </p:tgtEl>
                                            <p:attrNameLst>
                                              <p:attrName>style.visibility</p:attrName>
                                            </p:attrNameLst>
                                          </p:cBhvr>
                                          <p:to>
                                            <p:strVal val="visible"/>
                                          </p:to>
                                        </p:set>
                                        <p:anim calcmode="lin" valueType="num">
                                          <p:cBhvr additive="base">
                                            <p:cTn id="12" dur="500"/>
                                            <p:tgtEl>
                                              <p:spTgt spid="97"/>
                                            </p:tgtEl>
                                            <p:attrNameLst>
                                              <p:attrName>ppt_x</p:attrName>
                                            </p:attrNameLst>
                                          </p:cBhvr>
                                          <p:tavLst>
                                            <p:tav tm="0">
                                              <p:val>
                                                <p:strVal val="#ppt_x-#ppt_w*1.125000"/>
                                              </p:val>
                                            </p:tav>
                                            <p:tav tm="100000">
                                              <p:val>
                                                <p:strVal val="#ppt_x"/>
                                              </p:val>
                                            </p:tav>
                                          </p:tavLst>
                                        </p:anim>
                                        <p:animEffect transition="in" filter="wipe(right)">
                                          <p:cBhvr>
                                            <p:cTn id="13" dur="500"/>
                                            <p:tgtEl>
                                              <p:spTgt spid="97"/>
                                            </p:tgtEl>
                                          </p:cBhvr>
                                        </p:animEffect>
                                      </p:childTnLst>
                                    </p:cTn>
                                  </p:par>
                                  <p:par>
                                    <p:cTn id="14" presetID="12" presetClass="entr" presetSubtype="8" fill="hold" grpId="0" nodeType="withEffect">
                                      <p:stCondLst>
                                        <p:cond delay="0"/>
                                      </p:stCondLst>
                                      <p:childTnLst>
                                        <p:set>
                                          <p:cBhvr>
                                            <p:cTn id="15" dur="1" fill="hold">
                                              <p:stCondLst>
                                                <p:cond delay="0"/>
                                              </p:stCondLst>
                                            </p:cTn>
                                            <p:tgtEl>
                                              <p:spTgt spid="98"/>
                                            </p:tgtEl>
                                            <p:attrNameLst>
                                              <p:attrName>style.visibility</p:attrName>
                                            </p:attrNameLst>
                                          </p:cBhvr>
                                          <p:to>
                                            <p:strVal val="visible"/>
                                          </p:to>
                                        </p:set>
                                        <p:anim calcmode="lin" valueType="num">
                                          <p:cBhvr additive="base">
                                            <p:cTn id="16" dur="500"/>
                                            <p:tgtEl>
                                              <p:spTgt spid="98"/>
                                            </p:tgtEl>
                                            <p:attrNameLst>
                                              <p:attrName>ppt_x</p:attrName>
                                            </p:attrNameLst>
                                          </p:cBhvr>
                                          <p:tavLst>
                                            <p:tav tm="0">
                                              <p:val>
                                                <p:strVal val="#ppt_x-#ppt_w*1.125000"/>
                                              </p:val>
                                            </p:tav>
                                            <p:tav tm="100000">
                                              <p:val>
                                                <p:strVal val="#ppt_x"/>
                                              </p:val>
                                            </p:tav>
                                          </p:tavLst>
                                        </p:anim>
                                        <p:animEffect transition="in" filter="wipe(right)">
                                          <p:cBhvr>
                                            <p:cTn id="17" dur="500"/>
                                            <p:tgtEl>
                                              <p:spTgt spid="98"/>
                                            </p:tgtEl>
                                          </p:cBhvr>
                                        </p:animEffect>
                                      </p:childTnLst>
                                    </p:cTn>
                                  </p:par>
                                  <p:par>
                                    <p:cTn id="18" presetID="12" presetClass="entr" presetSubtype="2" fill="hold" nodeType="withEffect">
                                      <p:stCondLst>
                                        <p:cond delay="0"/>
                                      </p:stCondLst>
                                      <p:childTnLst>
                                        <p:set>
                                          <p:cBhvr>
                                            <p:cTn id="19" dur="1" fill="hold">
                                              <p:stCondLst>
                                                <p:cond delay="0"/>
                                              </p:stCondLst>
                                            </p:cTn>
                                            <p:tgtEl>
                                              <p:spTgt spid="119"/>
                                            </p:tgtEl>
                                            <p:attrNameLst>
                                              <p:attrName>style.visibility</p:attrName>
                                            </p:attrNameLst>
                                          </p:cBhvr>
                                          <p:to>
                                            <p:strVal val="visible"/>
                                          </p:to>
                                        </p:set>
                                        <p:anim calcmode="lin" valueType="num">
                                          <p:cBhvr additive="base">
                                            <p:cTn id="20" dur="500"/>
                                            <p:tgtEl>
                                              <p:spTgt spid="119"/>
                                            </p:tgtEl>
                                            <p:attrNameLst>
                                              <p:attrName>ppt_x</p:attrName>
                                            </p:attrNameLst>
                                          </p:cBhvr>
                                          <p:tavLst>
                                            <p:tav tm="0">
                                              <p:val>
                                                <p:strVal val="#ppt_x+#ppt_w*1.125000"/>
                                              </p:val>
                                            </p:tav>
                                            <p:tav tm="100000">
                                              <p:val>
                                                <p:strVal val="#ppt_x"/>
                                              </p:val>
                                            </p:tav>
                                          </p:tavLst>
                                        </p:anim>
                                        <p:animEffect transition="in" filter="wipe(left)">
                                          <p:cBhvr>
                                            <p:cTn id="21" dur="500"/>
                                            <p:tgtEl>
                                              <p:spTgt spid="119"/>
                                            </p:tgtEl>
                                          </p:cBhvr>
                                        </p:animEffect>
                                      </p:childTnLst>
                                    </p:cTn>
                                  </p:par>
                                </p:childTnLst>
                              </p:cTn>
                            </p:par>
                            <p:par>
                              <p:cTn id="22" fill="hold">
                                <p:stCondLst>
                                  <p:cond delay="1000"/>
                                </p:stCondLst>
                                <p:childTnLst>
                                  <p:par>
                                    <p:cTn id="23" presetID="2" presetClass="entr" presetSubtype="4" fill="hold" nodeType="afterEffect">
                                      <p:stCondLst>
                                        <p:cond delay="0"/>
                                      </p:stCondLst>
                                      <p:childTnLst>
                                        <p:set>
                                          <p:cBhvr>
                                            <p:cTn id="24" dur="1" fill="hold">
                                              <p:stCondLst>
                                                <p:cond delay="0"/>
                                              </p:stCondLst>
                                            </p:cTn>
                                            <p:tgtEl>
                                              <p:spTgt spid="134"/>
                                            </p:tgtEl>
                                            <p:attrNameLst>
                                              <p:attrName>style.visibility</p:attrName>
                                            </p:attrNameLst>
                                          </p:cBhvr>
                                          <p:to>
                                            <p:strVal val="visible"/>
                                          </p:to>
                                        </p:set>
                                        <p:anim calcmode="lin" valueType="num">
                                          <p:cBhvr additive="base">
                                            <p:cTn id="25" dur="500" fill="hold"/>
                                            <p:tgtEl>
                                              <p:spTgt spid="134"/>
                                            </p:tgtEl>
                                            <p:attrNameLst>
                                              <p:attrName>ppt_x</p:attrName>
                                            </p:attrNameLst>
                                          </p:cBhvr>
                                          <p:tavLst>
                                            <p:tav tm="0">
                                              <p:val>
                                                <p:strVal val="#ppt_x"/>
                                              </p:val>
                                            </p:tav>
                                            <p:tav tm="100000">
                                              <p:val>
                                                <p:strVal val="#ppt_x"/>
                                              </p:val>
                                            </p:tav>
                                          </p:tavLst>
                                        </p:anim>
                                        <p:anim calcmode="lin" valueType="num">
                                          <p:cBhvr additive="base">
                                            <p:cTn id="26" dur="500" fill="hold"/>
                                            <p:tgtEl>
                                              <p:spTgt spid="134"/>
                                            </p:tgtEl>
                                            <p:attrNameLst>
                                              <p:attrName>ppt_y</p:attrName>
                                            </p:attrNameLst>
                                          </p:cBhvr>
                                          <p:tavLst>
                                            <p:tav tm="0">
                                              <p:val>
                                                <p:strVal val="1+#ppt_h/2"/>
                                              </p:val>
                                            </p:tav>
                                            <p:tav tm="100000">
                                              <p:val>
                                                <p:strVal val="#ppt_y"/>
                                              </p:val>
                                            </p:tav>
                                          </p:tavLst>
                                        </p:anim>
                                      </p:childTnLst>
                                    </p:cTn>
                                  </p:par>
                                </p:childTnLst>
                              </p:cTn>
                            </p:par>
                            <p:par>
                              <p:cTn id="27" fill="hold">
                                <p:stCondLst>
                                  <p:cond delay="1500"/>
                                </p:stCondLst>
                                <p:childTnLst>
                                  <p:par>
                                    <p:cTn id="28" presetID="12" presetClass="entr" presetSubtype="8" fill="hold" grpId="0" nodeType="afterEffect">
                                      <p:stCondLst>
                                        <p:cond delay="0"/>
                                      </p:stCondLst>
                                      <p:childTnLst>
                                        <p:set>
                                          <p:cBhvr>
                                            <p:cTn id="29" dur="1" fill="hold">
                                              <p:stCondLst>
                                                <p:cond delay="0"/>
                                              </p:stCondLst>
                                            </p:cTn>
                                            <p:tgtEl>
                                              <p:spTgt spid="88"/>
                                            </p:tgtEl>
                                            <p:attrNameLst>
                                              <p:attrName>style.visibility</p:attrName>
                                            </p:attrNameLst>
                                          </p:cBhvr>
                                          <p:to>
                                            <p:strVal val="visible"/>
                                          </p:to>
                                        </p:set>
                                        <p:anim calcmode="lin" valueType="num">
                                          <p:cBhvr additive="base">
                                            <p:cTn id="30" dur="500"/>
                                            <p:tgtEl>
                                              <p:spTgt spid="88"/>
                                            </p:tgtEl>
                                            <p:attrNameLst>
                                              <p:attrName>ppt_x</p:attrName>
                                            </p:attrNameLst>
                                          </p:cBhvr>
                                          <p:tavLst>
                                            <p:tav tm="0">
                                              <p:val>
                                                <p:strVal val="#ppt_x-#ppt_w*1.125000"/>
                                              </p:val>
                                            </p:tav>
                                            <p:tav tm="100000">
                                              <p:val>
                                                <p:strVal val="#ppt_x"/>
                                              </p:val>
                                            </p:tav>
                                          </p:tavLst>
                                        </p:anim>
                                        <p:animEffect transition="in" filter="wipe(right)">
                                          <p:cBhvr>
                                            <p:cTn id="31" dur="500"/>
                                            <p:tgtEl>
                                              <p:spTgt spid="88"/>
                                            </p:tgtEl>
                                          </p:cBhvr>
                                        </p:animEffect>
                                      </p:childTnLst>
                                    </p:cTn>
                                  </p:par>
                                  <p:par>
                                    <p:cTn id="32" presetID="12" presetClass="entr" presetSubtype="8" fill="hold" grpId="0" nodeType="withEffect">
                                      <p:stCondLst>
                                        <p:cond delay="0"/>
                                      </p:stCondLst>
                                      <p:childTnLst>
                                        <p:set>
                                          <p:cBhvr>
                                            <p:cTn id="33" dur="1" fill="hold">
                                              <p:stCondLst>
                                                <p:cond delay="0"/>
                                              </p:stCondLst>
                                            </p:cTn>
                                            <p:tgtEl>
                                              <p:spTgt spid="89"/>
                                            </p:tgtEl>
                                            <p:attrNameLst>
                                              <p:attrName>style.visibility</p:attrName>
                                            </p:attrNameLst>
                                          </p:cBhvr>
                                          <p:to>
                                            <p:strVal val="visible"/>
                                          </p:to>
                                        </p:set>
                                        <p:anim calcmode="lin" valueType="num">
                                          <p:cBhvr additive="base">
                                            <p:cTn id="34" dur="500"/>
                                            <p:tgtEl>
                                              <p:spTgt spid="89"/>
                                            </p:tgtEl>
                                            <p:attrNameLst>
                                              <p:attrName>ppt_x</p:attrName>
                                            </p:attrNameLst>
                                          </p:cBhvr>
                                          <p:tavLst>
                                            <p:tav tm="0">
                                              <p:val>
                                                <p:strVal val="#ppt_x-#ppt_w*1.125000"/>
                                              </p:val>
                                            </p:tav>
                                            <p:tav tm="100000">
                                              <p:val>
                                                <p:strVal val="#ppt_x"/>
                                              </p:val>
                                            </p:tav>
                                          </p:tavLst>
                                        </p:anim>
                                        <p:animEffect transition="in" filter="wipe(right)">
                                          <p:cBhvr>
                                            <p:cTn id="35" dur="500"/>
                                            <p:tgtEl>
                                              <p:spTgt spid="89"/>
                                            </p:tgtEl>
                                          </p:cBhvr>
                                        </p:animEffect>
                                      </p:childTnLst>
                                    </p:cTn>
                                  </p:par>
                                  <p:par>
                                    <p:cTn id="36" presetID="12" presetClass="entr" presetSubtype="2" fill="hold" nodeType="withEffect">
                                      <p:stCondLst>
                                        <p:cond delay="0"/>
                                      </p:stCondLst>
                                      <p:childTnLst>
                                        <p:set>
                                          <p:cBhvr>
                                            <p:cTn id="37" dur="1" fill="hold">
                                              <p:stCondLst>
                                                <p:cond delay="0"/>
                                              </p:stCondLst>
                                            </p:cTn>
                                            <p:tgtEl>
                                              <p:spTgt spid="118"/>
                                            </p:tgtEl>
                                            <p:attrNameLst>
                                              <p:attrName>style.visibility</p:attrName>
                                            </p:attrNameLst>
                                          </p:cBhvr>
                                          <p:to>
                                            <p:strVal val="visible"/>
                                          </p:to>
                                        </p:set>
                                        <p:anim calcmode="lin" valueType="num">
                                          <p:cBhvr additive="base">
                                            <p:cTn id="38" dur="500"/>
                                            <p:tgtEl>
                                              <p:spTgt spid="118"/>
                                            </p:tgtEl>
                                            <p:attrNameLst>
                                              <p:attrName>ppt_x</p:attrName>
                                            </p:attrNameLst>
                                          </p:cBhvr>
                                          <p:tavLst>
                                            <p:tav tm="0">
                                              <p:val>
                                                <p:strVal val="#ppt_x+#ppt_w*1.125000"/>
                                              </p:val>
                                            </p:tav>
                                            <p:tav tm="100000">
                                              <p:val>
                                                <p:strVal val="#ppt_x"/>
                                              </p:val>
                                            </p:tav>
                                          </p:tavLst>
                                        </p:anim>
                                        <p:animEffect transition="in" filter="wipe(left)">
                                          <p:cBhvr>
                                            <p:cTn id="39" dur="500"/>
                                            <p:tgtEl>
                                              <p:spTgt spid="118"/>
                                            </p:tgtEl>
                                          </p:cBhvr>
                                        </p:animEffect>
                                      </p:childTnLst>
                                    </p:cTn>
                                  </p:par>
                                </p:childTnLst>
                              </p:cTn>
                            </p:par>
                            <p:par>
                              <p:cTn id="40" fill="hold">
                                <p:stCondLst>
                                  <p:cond delay="2000"/>
                                </p:stCondLst>
                                <p:childTnLst>
                                  <p:par>
                                    <p:cTn id="41" presetID="2" presetClass="entr" presetSubtype="4" fill="hold" nodeType="afterEffect">
                                      <p:stCondLst>
                                        <p:cond delay="0"/>
                                      </p:stCondLst>
                                      <p:childTnLst>
                                        <p:set>
                                          <p:cBhvr>
                                            <p:cTn id="42" dur="1" fill="hold">
                                              <p:stCondLst>
                                                <p:cond delay="0"/>
                                              </p:stCondLst>
                                            </p:cTn>
                                            <p:tgtEl>
                                              <p:spTgt spid="53"/>
                                            </p:tgtEl>
                                            <p:attrNameLst>
                                              <p:attrName>style.visibility</p:attrName>
                                            </p:attrNameLst>
                                          </p:cBhvr>
                                          <p:to>
                                            <p:strVal val="visible"/>
                                          </p:to>
                                        </p:set>
                                        <p:anim calcmode="lin" valueType="num">
                                          <p:cBhvr additive="base">
                                            <p:cTn id="43" dur="500" fill="hold"/>
                                            <p:tgtEl>
                                              <p:spTgt spid="53"/>
                                            </p:tgtEl>
                                            <p:attrNameLst>
                                              <p:attrName>ppt_x</p:attrName>
                                            </p:attrNameLst>
                                          </p:cBhvr>
                                          <p:tavLst>
                                            <p:tav tm="0">
                                              <p:val>
                                                <p:strVal val="#ppt_x"/>
                                              </p:val>
                                            </p:tav>
                                            <p:tav tm="100000">
                                              <p:val>
                                                <p:strVal val="#ppt_x"/>
                                              </p:val>
                                            </p:tav>
                                          </p:tavLst>
                                        </p:anim>
                                        <p:anim calcmode="lin" valueType="num">
                                          <p:cBhvr additive="base">
                                            <p:cTn id="44" dur="500" fill="hold"/>
                                            <p:tgtEl>
                                              <p:spTgt spid="53"/>
                                            </p:tgtEl>
                                            <p:attrNameLst>
                                              <p:attrName>ppt_y</p:attrName>
                                            </p:attrNameLst>
                                          </p:cBhvr>
                                          <p:tavLst>
                                            <p:tav tm="0">
                                              <p:val>
                                                <p:strVal val="1+#ppt_h/2"/>
                                              </p:val>
                                            </p:tav>
                                            <p:tav tm="100000">
                                              <p:val>
                                                <p:strVal val="#ppt_y"/>
                                              </p:val>
                                            </p:tav>
                                          </p:tavLst>
                                        </p:anim>
                                      </p:childTnLst>
                                    </p:cTn>
                                  </p:par>
                                </p:childTnLst>
                              </p:cTn>
                            </p:par>
                            <p:par>
                              <p:cTn id="45" fill="hold">
                                <p:stCondLst>
                                  <p:cond delay="2500"/>
                                </p:stCondLst>
                                <p:childTnLst>
                                  <p:par>
                                    <p:cTn id="46" presetID="12" presetClass="entr" presetSubtype="8" fill="hold" grpId="0" nodeType="afterEffect">
                                      <p:stCondLst>
                                        <p:cond delay="0"/>
                                      </p:stCondLst>
                                      <p:childTnLst>
                                        <p:set>
                                          <p:cBhvr>
                                            <p:cTn id="47" dur="1" fill="hold">
                                              <p:stCondLst>
                                                <p:cond delay="0"/>
                                              </p:stCondLst>
                                            </p:cTn>
                                            <p:tgtEl>
                                              <p:spTgt spid="86"/>
                                            </p:tgtEl>
                                            <p:attrNameLst>
                                              <p:attrName>style.visibility</p:attrName>
                                            </p:attrNameLst>
                                          </p:cBhvr>
                                          <p:to>
                                            <p:strVal val="visible"/>
                                          </p:to>
                                        </p:set>
                                        <p:anim calcmode="lin" valueType="num">
                                          <p:cBhvr additive="base">
                                            <p:cTn id="48" dur="500"/>
                                            <p:tgtEl>
                                              <p:spTgt spid="86"/>
                                            </p:tgtEl>
                                            <p:attrNameLst>
                                              <p:attrName>ppt_x</p:attrName>
                                            </p:attrNameLst>
                                          </p:cBhvr>
                                          <p:tavLst>
                                            <p:tav tm="0">
                                              <p:val>
                                                <p:strVal val="#ppt_x-#ppt_w*1.125000"/>
                                              </p:val>
                                            </p:tav>
                                            <p:tav tm="100000">
                                              <p:val>
                                                <p:strVal val="#ppt_x"/>
                                              </p:val>
                                            </p:tav>
                                          </p:tavLst>
                                        </p:anim>
                                        <p:animEffect transition="in" filter="wipe(right)">
                                          <p:cBhvr>
                                            <p:cTn id="49" dur="500"/>
                                            <p:tgtEl>
                                              <p:spTgt spid="86"/>
                                            </p:tgtEl>
                                          </p:cBhvr>
                                        </p:animEffect>
                                      </p:childTnLst>
                                    </p:cTn>
                                  </p:par>
                                  <p:par>
                                    <p:cTn id="50" presetID="12" presetClass="entr" presetSubtype="8" fill="hold" nodeType="withEffect">
                                      <p:stCondLst>
                                        <p:cond delay="0"/>
                                      </p:stCondLst>
                                      <p:childTnLst>
                                        <p:set>
                                          <p:cBhvr>
                                            <p:cTn id="51" dur="1" fill="hold">
                                              <p:stCondLst>
                                                <p:cond delay="0"/>
                                              </p:stCondLst>
                                            </p:cTn>
                                            <p:tgtEl>
                                              <p:spTgt spid="117"/>
                                            </p:tgtEl>
                                            <p:attrNameLst>
                                              <p:attrName>style.visibility</p:attrName>
                                            </p:attrNameLst>
                                          </p:cBhvr>
                                          <p:to>
                                            <p:strVal val="visible"/>
                                          </p:to>
                                        </p:set>
                                        <p:anim calcmode="lin" valueType="num">
                                          <p:cBhvr additive="base">
                                            <p:cTn id="52" dur="500"/>
                                            <p:tgtEl>
                                              <p:spTgt spid="117"/>
                                            </p:tgtEl>
                                            <p:attrNameLst>
                                              <p:attrName>ppt_x</p:attrName>
                                            </p:attrNameLst>
                                          </p:cBhvr>
                                          <p:tavLst>
                                            <p:tav tm="0">
                                              <p:val>
                                                <p:strVal val="#ppt_x-#ppt_w*1.125000"/>
                                              </p:val>
                                            </p:tav>
                                            <p:tav tm="100000">
                                              <p:val>
                                                <p:strVal val="#ppt_x"/>
                                              </p:val>
                                            </p:tav>
                                          </p:tavLst>
                                        </p:anim>
                                        <p:animEffect transition="in" filter="wipe(right)">
                                          <p:cBhvr>
                                            <p:cTn id="53" dur="500"/>
                                            <p:tgtEl>
                                              <p:spTgt spid="117"/>
                                            </p:tgtEl>
                                          </p:cBhvr>
                                        </p:animEffect>
                                      </p:childTnLst>
                                    </p:cTn>
                                  </p:par>
                                  <p:par>
                                    <p:cTn id="54" presetID="12" presetClass="entr" presetSubtype="8" fill="hold" grpId="0" nodeType="withEffect">
                                      <p:stCondLst>
                                        <p:cond delay="0"/>
                                      </p:stCondLst>
                                      <p:childTnLst>
                                        <p:set>
                                          <p:cBhvr>
                                            <p:cTn id="55" dur="1" fill="hold">
                                              <p:stCondLst>
                                                <p:cond delay="0"/>
                                              </p:stCondLst>
                                            </p:cTn>
                                            <p:tgtEl>
                                              <p:spTgt spid="87"/>
                                            </p:tgtEl>
                                            <p:attrNameLst>
                                              <p:attrName>style.visibility</p:attrName>
                                            </p:attrNameLst>
                                          </p:cBhvr>
                                          <p:to>
                                            <p:strVal val="visible"/>
                                          </p:to>
                                        </p:set>
                                        <p:anim calcmode="lin" valueType="num">
                                          <p:cBhvr additive="base">
                                            <p:cTn id="56" dur="500"/>
                                            <p:tgtEl>
                                              <p:spTgt spid="87"/>
                                            </p:tgtEl>
                                            <p:attrNameLst>
                                              <p:attrName>ppt_x</p:attrName>
                                            </p:attrNameLst>
                                          </p:cBhvr>
                                          <p:tavLst>
                                            <p:tav tm="0">
                                              <p:val>
                                                <p:strVal val="#ppt_x-#ppt_w*1.125000"/>
                                              </p:val>
                                            </p:tav>
                                            <p:tav tm="100000">
                                              <p:val>
                                                <p:strVal val="#ppt_x"/>
                                              </p:val>
                                            </p:tav>
                                          </p:tavLst>
                                        </p:anim>
                                        <p:animEffect transition="in" filter="wipe(right)">
                                          <p:cBhvr>
                                            <p:cTn id="57" dur="500"/>
                                            <p:tgtEl>
                                              <p:spTgt spid="87"/>
                                            </p:tgtEl>
                                          </p:cBhvr>
                                        </p:animEffect>
                                      </p:childTnLst>
                                    </p:cTn>
                                  </p:par>
                                </p:childTnLst>
                              </p:cTn>
                            </p:par>
                            <p:par>
                              <p:cTn id="58" fill="hold">
                                <p:stCondLst>
                                  <p:cond delay="3000"/>
                                </p:stCondLst>
                                <p:childTnLst>
                                  <p:par>
                                    <p:cTn id="59" presetID="2" presetClass="entr" presetSubtype="4" fill="hold" nodeType="afterEffect">
                                      <p:stCondLst>
                                        <p:cond delay="0"/>
                                      </p:stCondLst>
                                      <p:childTnLst>
                                        <p:set>
                                          <p:cBhvr>
                                            <p:cTn id="60" dur="1" fill="hold">
                                              <p:stCondLst>
                                                <p:cond delay="0"/>
                                              </p:stCondLst>
                                            </p:cTn>
                                            <p:tgtEl>
                                              <p:spTgt spid="127"/>
                                            </p:tgtEl>
                                            <p:attrNameLst>
                                              <p:attrName>style.visibility</p:attrName>
                                            </p:attrNameLst>
                                          </p:cBhvr>
                                          <p:to>
                                            <p:strVal val="visible"/>
                                          </p:to>
                                        </p:set>
                                        <p:anim calcmode="lin" valueType="num">
                                          <p:cBhvr additive="base">
                                            <p:cTn id="61" dur="500" fill="hold"/>
                                            <p:tgtEl>
                                              <p:spTgt spid="127"/>
                                            </p:tgtEl>
                                            <p:attrNameLst>
                                              <p:attrName>ppt_x</p:attrName>
                                            </p:attrNameLst>
                                          </p:cBhvr>
                                          <p:tavLst>
                                            <p:tav tm="0">
                                              <p:val>
                                                <p:strVal val="#ppt_x"/>
                                              </p:val>
                                            </p:tav>
                                            <p:tav tm="100000">
                                              <p:val>
                                                <p:strVal val="#ppt_x"/>
                                              </p:val>
                                            </p:tav>
                                          </p:tavLst>
                                        </p:anim>
                                        <p:anim calcmode="lin" valueType="num">
                                          <p:cBhvr additive="base">
                                            <p:cTn id="62" dur="500" fill="hold"/>
                                            <p:tgtEl>
                                              <p:spTgt spid="127"/>
                                            </p:tgtEl>
                                            <p:attrNameLst>
                                              <p:attrName>ppt_y</p:attrName>
                                            </p:attrNameLst>
                                          </p:cBhvr>
                                          <p:tavLst>
                                            <p:tav tm="0">
                                              <p:val>
                                                <p:strVal val="1+#ppt_h/2"/>
                                              </p:val>
                                            </p:tav>
                                            <p:tav tm="100000">
                                              <p:val>
                                                <p:strVal val="#ppt_y"/>
                                              </p:val>
                                            </p:tav>
                                          </p:tavLst>
                                        </p:anim>
                                      </p:childTnLst>
                                    </p:cTn>
                                  </p:par>
                                </p:childTnLst>
                              </p:cTn>
                            </p:par>
                            <p:par>
                              <p:cTn id="63" fill="hold">
                                <p:stCondLst>
                                  <p:cond delay="3500"/>
                                </p:stCondLst>
                                <p:childTnLst>
                                  <p:par>
                                    <p:cTn id="64" presetID="12" presetClass="entr" presetSubtype="8" fill="hold" grpId="0" nodeType="afterEffect">
                                      <p:stCondLst>
                                        <p:cond delay="0"/>
                                      </p:stCondLst>
                                      <p:childTnLst>
                                        <p:set>
                                          <p:cBhvr>
                                            <p:cTn id="65" dur="1" fill="hold">
                                              <p:stCondLst>
                                                <p:cond delay="0"/>
                                              </p:stCondLst>
                                            </p:cTn>
                                            <p:tgtEl>
                                              <p:spTgt spid="82"/>
                                            </p:tgtEl>
                                            <p:attrNameLst>
                                              <p:attrName>style.visibility</p:attrName>
                                            </p:attrNameLst>
                                          </p:cBhvr>
                                          <p:to>
                                            <p:strVal val="visible"/>
                                          </p:to>
                                        </p:set>
                                        <p:anim calcmode="lin" valueType="num">
                                          <p:cBhvr additive="base">
                                            <p:cTn id="66" dur="500"/>
                                            <p:tgtEl>
                                              <p:spTgt spid="82"/>
                                            </p:tgtEl>
                                            <p:attrNameLst>
                                              <p:attrName>ppt_x</p:attrName>
                                            </p:attrNameLst>
                                          </p:cBhvr>
                                          <p:tavLst>
                                            <p:tav tm="0">
                                              <p:val>
                                                <p:strVal val="#ppt_x-#ppt_w*1.125000"/>
                                              </p:val>
                                            </p:tav>
                                            <p:tav tm="100000">
                                              <p:val>
                                                <p:strVal val="#ppt_x"/>
                                              </p:val>
                                            </p:tav>
                                          </p:tavLst>
                                        </p:anim>
                                        <p:animEffect transition="in" filter="wipe(right)">
                                          <p:cBhvr>
                                            <p:cTn id="67" dur="500"/>
                                            <p:tgtEl>
                                              <p:spTgt spid="82"/>
                                            </p:tgtEl>
                                          </p:cBhvr>
                                        </p:animEffect>
                                      </p:childTnLst>
                                    </p:cTn>
                                  </p:par>
                                  <p:par>
                                    <p:cTn id="68" presetID="12" presetClass="entr" presetSubtype="8" fill="hold" grpId="0" nodeType="withEffect">
                                      <p:stCondLst>
                                        <p:cond delay="0"/>
                                      </p:stCondLst>
                                      <p:childTnLst>
                                        <p:set>
                                          <p:cBhvr>
                                            <p:cTn id="69" dur="1" fill="hold">
                                              <p:stCondLst>
                                                <p:cond delay="0"/>
                                              </p:stCondLst>
                                            </p:cTn>
                                            <p:tgtEl>
                                              <p:spTgt spid="83"/>
                                            </p:tgtEl>
                                            <p:attrNameLst>
                                              <p:attrName>style.visibility</p:attrName>
                                            </p:attrNameLst>
                                          </p:cBhvr>
                                          <p:to>
                                            <p:strVal val="visible"/>
                                          </p:to>
                                        </p:set>
                                        <p:anim calcmode="lin" valueType="num">
                                          <p:cBhvr additive="base">
                                            <p:cTn id="70" dur="500"/>
                                            <p:tgtEl>
                                              <p:spTgt spid="83"/>
                                            </p:tgtEl>
                                            <p:attrNameLst>
                                              <p:attrName>ppt_x</p:attrName>
                                            </p:attrNameLst>
                                          </p:cBhvr>
                                          <p:tavLst>
                                            <p:tav tm="0">
                                              <p:val>
                                                <p:strVal val="#ppt_x-#ppt_w*1.125000"/>
                                              </p:val>
                                            </p:tav>
                                            <p:tav tm="100000">
                                              <p:val>
                                                <p:strVal val="#ppt_x"/>
                                              </p:val>
                                            </p:tav>
                                          </p:tavLst>
                                        </p:anim>
                                        <p:animEffect transition="in" filter="wipe(right)">
                                          <p:cBhvr>
                                            <p:cTn id="71" dur="500"/>
                                            <p:tgtEl>
                                              <p:spTgt spid="83"/>
                                            </p:tgtEl>
                                          </p:cBhvr>
                                        </p:animEffect>
                                      </p:childTnLst>
                                    </p:cTn>
                                  </p:par>
                                  <p:par>
                                    <p:cTn id="72" presetID="12" presetClass="entr" presetSubtype="8" fill="hold" nodeType="withEffect">
                                      <p:stCondLst>
                                        <p:cond delay="0"/>
                                      </p:stCondLst>
                                      <p:childTnLst>
                                        <p:set>
                                          <p:cBhvr>
                                            <p:cTn id="73" dur="1" fill="hold">
                                              <p:stCondLst>
                                                <p:cond delay="0"/>
                                              </p:stCondLst>
                                            </p:cTn>
                                            <p:tgtEl>
                                              <p:spTgt spid="100"/>
                                            </p:tgtEl>
                                            <p:attrNameLst>
                                              <p:attrName>style.visibility</p:attrName>
                                            </p:attrNameLst>
                                          </p:cBhvr>
                                          <p:to>
                                            <p:strVal val="visible"/>
                                          </p:to>
                                        </p:set>
                                        <p:anim calcmode="lin" valueType="num">
                                          <p:cBhvr additive="base">
                                            <p:cTn id="74" dur="500"/>
                                            <p:tgtEl>
                                              <p:spTgt spid="100"/>
                                            </p:tgtEl>
                                            <p:attrNameLst>
                                              <p:attrName>ppt_x</p:attrName>
                                            </p:attrNameLst>
                                          </p:cBhvr>
                                          <p:tavLst>
                                            <p:tav tm="0">
                                              <p:val>
                                                <p:strVal val="#ppt_x-#ppt_w*1.125000"/>
                                              </p:val>
                                            </p:tav>
                                            <p:tav tm="100000">
                                              <p:val>
                                                <p:strVal val="#ppt_x"/>
                                              </p:val>
                                            </p:tav>
                                          </p:tavLst>
                                        </p:anim>
                                        <p:animEffect transition="in" filter="wipe(right)">
                                          <p:cBhvr>
                                            <p:cTn id="75" dur="500"/>
                                            <p:tgtEl>
                                              <p:spTgt spid="100"/>
                                            </p:tgtEl>
                                          </p:cBhvr>
                                        </p:animEffect>
                                      </p:childTnLst>
                                    </p:cTn>
                                  </p:par>
                                </p:childTnLst>
                              </p:cTn>
                            </p:par>
                            <p:par>
                              <p:cTn id="76" fill="hold">
                                <p:stCondLst>
                                  <p:cond delay="4000"/>
                                </p:stCondLst>
                                <p:childTnLst>
                                  <p:par>
                                    <p:cTn id="77" presetID="2" presetClass="entr" presetSubtype="4" fill="hold" nodeType="afterEffect">
                                      <p:stCondLst>
                                        <p:cond delay="0"/>
                                      </p:stCondLst>
                                      <p:childTnLst>
                                        <p:set>
                                          <p:cBhvr>
                                            <p:cTn id="78" dur="1" fill="hold">
                                              <p:stCondLst>
                                                <p:cond delay="0"/>
                                              </p:stCondLst>
                                            </p:cTn>
                                            <p:tgtEl>
                                              <p:spTgt spid="120"/>
                                            </p:tgtEl>
                                            <p:attrNameLst>
                                              <p:attrName>style.visibility</p:attrName>
                                            </p:attrNameLst>
                                          </p:cBhvr>
                                          <p:to>
                                            <p:strVal val="visible"/>
                                          </p:to>
                                        </p:set>
                                        <p:anim calcmode="lin" valueType="num">
                                          <p:cBhvr additive="base">
                                            <p:cTn id="79" dur="500" fill="hold"/>
                                            <p:tgtEl>
                                              <p:spTgt spid="120"/>
                                            </p:tgtEl>
                                            <p:attrNameLst>
                                              <p:attrName>ppt_x</p:attrName>
                                            </p:attrNameLst>
                                          </p:cBhvr>
                                          <p:tavLst>
                                            <p:tav tm="0">
                                              <p:val>
                                                <p:strVal val="#ppt_x"/>
                                              </p:val>
                                            </p:tav>
                                            <p:tav tm="100000">
                                              <p:val>
                                                <p:strVal val="#ppt_x"/>
                                              </p:val>
                                            </p:tav>
                                          </p:tavLst>
                                        </p:anim>
                                        <p:anim calcmode="lin" valueType="num">
                                          <p:cBhvr additive="base">
                                            <p:cTn id="80" dur="500" fill="hold"/>
                                            <p:tgtEl>
                                              <p:spTgt spid="120"/>
                                            </p:tgtEl>
                                            <p:attrNameLst>
                                              <p:attrName>ppt_y</p:attrName>
                                            </p:attrNameLst>
                                          </p:cBhvr>
                                          <p:tavLst>
                                            <p:tav tm="0">
                                              <p:val>
                                                <p:strVal val="1+#ppt_h/2"/>
                                              </p:val>
                                            </p:tav>
                                            <p:tav tm="100000">
                                              <p:val>
                                                <p:strVal val="#ppt_y"/>
                                              </p:val>
                                            </p:tav>
                                          </p:tavLst>
                                        </p:anim>
                                      </p:childTnLst>
                                    </p:cTn>
                                  </p:par>
                                </p:childTnLst>
                              </p:cTn>
                            </p:par>
                            <p:par>
                              <p:cTn id="81" fill="hold">
                                <p:stCondLst>
                                  <p:cond delay="4500"/>
                                </p:stCondLst>
                                <p:childTnLst>
                                  <p:par>
                                    <p:cTn id="82" presetID="12" presetClass="entr" presetSubtype="8" fill="hold" grpId="0" nodeType="afterEffect">
                                      <p:stCondLst>
                                        <p:cond delay="0"/>
                                      </p:stCondLst>
                                      <p:childTnLst>
                                        <p:set>
                                          <p:cBhvr>
                                            <p:cTn id="83" dur="1" fill="hold">
                                              <p:stCondLst>
                                                <p:cond delay="0"/>
                                              </p:stCondLst>
                                            </p:cTn>
                                            <p:tgtEl>
                                              <p:spTgt spid="81"/>
                                            </p:tgtEl>
                                            <p:attrNameLst>
                                              <p:attrName>style.visibility</p:attrName>
                                            </p:attrNameLst>
                                          </p:cBhvr>
                                          <p:to>
                                            <p:strVal val="visible"/>
                                          </p:to>
                                        </p:set>
                                        <p:anim calcmode="lin" valueType="num">
                                          <p:cBhvr additive="base">
                                            <p:cTn id="84" dur="500"/>
                                            <p:tgtEl>
                                              <p:spTgt spid="81"/>
                                            </p:tgtEl>
                                            <p:attrNameLst>
                                              <p:attrName>ppt_x</p:attrName>
                                            </p:attrNameLst>
                                          </p:cBhvr>
                                          <p:tavLst>
                                            <p:tav tm="0">
                                              <p:val>
                                                <p:strVal val="#ppt_x-#ppt_w*1.125000"/>
                                              </p:val>
                                            </p:tav>
                                            <p:tav tm="100000">
                                              <p:val>
                                                <p:strVal val="#ppt_x"/>
                                              </p:val>
                                            </p:tav>
                                          </p:tavLst>
                                        </p:anim>
                                        <p:animEffect transition="in" filter="wipe(right)">
                                          <p:cBhvr>
                                            <p:cTn id="85" dur="500"/>
                                            <p:tgtEl>
                                              <p:spTgt spid="81"/>
                                            </p:tgtEl>
                                          </p:cBhvr>
                                        </p:animEffect>
                                      </p:childTnLst>
                                    </p:cTn>
                                  </p:par>
                                  <p:par>
                                    <p:cTn id="86" presetID="12" presetClass="entr" presetSubtype="8" fill="hold" grpId="0" nodeType="withEffect">
                                      <p:stCondLst>
                                        <p:cond delay="0"/>
                                      </p:stCondLst>
                                      <p:childTnLst>
                                        <p:set>
                                          <p:cBhvr>
                                            <p:cTn id="87" dur="1" fill="hold">
                                              <p:stCondLst>
                                                <p:cond delay="0"/>
                                              </p:stCondLst>
                                            </p:cTn>
                                            <p:tgtEl>
                                              <p:spTgt spid="80"/>
                                            </p:tgtEl>
                                            <p:attrNameLst>
                                              <p:attrName>style.visibility</p:attrName>
                                            </p:attrNameLst>
                                          </p:cBhvr>
                                          <p:to>
                                            <p:strVal val="visible"/>
                                          </p:to>
                                        </p:set>
                                        <p:anim calcmode="lin" valueType="num">
                                          <p:cBhvr additive="base">
                                            <p:cTn id="88" dur="500"/>
                                            <p:tgtEl>
                                              <p:spTgt spid="80"/>
                                            </p:tgtEl>
                                            <p:attrNameLst>
                                              <p:attrName>ppt_x</p:attrName>
                                            </p:attrNameLst>
                                          </p:cBhvr>
                                          <p:tavLst>
                                            <p:tav tm="0">
                                              <p:val>
                                                <p:strVal val="#ppt_x-#ppt_w*1.125000"/>
                                              </p:val>
                                            </p:tav>
                                            <p:tav tm="100000">
                                              <p:val>
                                                <p:strVal val="#ppt_x"/>
                                              </p:val>
                                            </p:tav>
                                          </p:tavLst>
                                        </p:anim>
                                        <p:animEffect transition="in" filter="wipe(right)">
                                          <p:cBhvr>
                                            <p:cTn id="89" dur="500"/>
                                            <p:tgtEl>
                                              <p:spTgt spid="80"/>
                                            </p:tgtEl>
                                          </p:cBhvr>
                                        </p:animEffect>
                                      </p:childTnLst>
                                    </p:cTn>
                                  </p:par>
                                </p:childTnLst>
                              </p:cTn>
                            </p:par>
                            <p:par>
                              <p:cTn id="90" fill="hold">
                                <p:stCondLst>
                                  <p:cond delay="5000"/>
                                </p:stCondLst>
                                <p:childTnLst>
                                  <p:par>
                                    <p:cTn id="91" presetID="2" presetClass="entr" presetSubtype="4" fill="hold" nodeType="afterEffect">
                                      <p:stCondLst>
                                        <p:cond delay="0"/>
                                      </p:stCondLst>
                                      <p:childTnLst>
                                        <p:set>
                                          <p:cBhvr>
                                            <p:cTn id="92" dur="1" fill="hold">
                                              <p:stCondLst>
                                                <p:cond delay="0"/>
                                              </p:stCondLst>
                                            </p:cTn>
                                            <p:tgtEl>
                                              <p:spTgt spid="63"/>
                                            </p:tgtEl>
                                            <p:attrNameLst>
                                              <p:attrName>style.visibility</p:attrName>
                                            </p:attrNameLst>
                                          </p:cBhvr>
                                          <p:to>
                                            <p:strVal val="visible"/>
                                          </p:to>
                                        </p:set>
                                        <p:anim calcmode="lin" valueType="num">
                                          <p:cBhvr additive="base">
                                            <p:cTn id="93" dur="500" fill="hold"/>
                                            <p:tgtEl>
                                              <p:spTgt spid="63"/>
                                            </p:tgtEl>
                                            <p:attrNameLst>
                                              <p:attrName>ppt_x</p:attrName>
                                            </p:attrNameLst>
                                          </p:cBhvr>
                                          <p:tavLst>
                                            <p:tav tm="0">
                                              <p:val>
                                                <p:strVal val="#ppt_x"/>
                                              </p:val>
                                            </p:tav>
                                            <p:tav tm="100000">
                                              <p:val>
                                                <p:strVal val="#ppt_x"/>
                                              </p:val>
                                            </p:tav>
                                          </p:tavLst>
                                        </p:anim>
                                        <p:anim calcmode="lin" valueType="num">
                                          <p:cBhvr additive="base">
                                            <p:cTn id="94" dur="500" fill="hold"/>
                                            <p:tgtEl>
                                              <p:spTgt spid="63"/>
                                            </p:tgtEl>
                                            <p:attrNameLst>
                                              <p:attrName>ppt_y</p:attrName>
                                            </p:attrNameLst>
                                          </p:cBhvr>
                                          <p:tavLst>
                                            <p:tav tm="0">
                                              <p:val>
                                                <p:strVal val="1+#ppt_h/2"/>
                                              </p:val>
                                            </p:tav>
                                            <p:tav tm="100000">
                                              <p:val>
                                                <p:strVal val="#ppt_y"/>
                                              </p:val>
                                            </p:tav>
                                          </p:tavLst>
                                        </p:anim>
                                      </p:childTnLst>
                                    </p:cTn>
                                  </p:par>
                                </p:childTnLst>
                              </p:cTn>
                            </p:par>
                            <p:par>
                              <p:cTn id="95" fill="hold">
                                <p:stCondLst>
                                  <p:cond delay="5500"/>
                                </p:stCondLst>
                                <p:childTnLst>
                                  <p:par>
                                    <p:cTn id="96" presetID="12" presetClass="entr" presetSubtype="8" fill="hold" grpId="0" nodeType="afterEffect">
                                      <p:stCondLst>
                                        <p:cond delay="0"/>
                                      </p:stCondLst>
                                      <p:childTnLst>
                                        <p:set>
                                          <p:cBhvr>
                                            <p:cTn id="97" dur="1" fill="hold">
                                              <p:stCondLst>
                                                <p:cond delay="0"/>
                                              </p:stCondLst>
                                            </p:cTn>
                                            <p:tgtEl>
                                              <p:spTgt spid="76"/>
                                            </p:tgtEl>
                                            <p:attrNameLst>
                                              <p:attrName>style.visibility</p:attrName>
                                            </p:attrNameLst>
                                          </p:cBhvr>
                                          <p:to>
                                            <p:strVal val="visible"/>
                                          </p:to>
                                        </p:set>
                                        <p:anim calcmode="lin" valueType="num">
                                          <p:cBhvr additive="base">
                                            <p:cTn id="98" dur="500"/>
                                            <p:tgtEl>
                                              <p:spTgt spid="76"/>
                                            </p:tgtEl>
                                            <p:attrNameLst>
                                              <p:attrName>ppt_x</p:attrName>
                                            </p:attrNameLst>
                                          </p:cBhvr>
                                          <p:tavLst>
                                            <p:tav tm="0">
                                              <p:val>
                                                <p:strVal val="#ppt_x-#ppt_w*1.125000"/>
                                              </p:val>
                                            </p:tav>
                                            <p:tav tm="100000">
                                              <p:val>
                                                <p:strVal val="#ppt_x"/>
                                              </p:val>
                                            </p:tav>
                                          </p:tavLst>
                                        </p:anim>
                                        <p:animEffect transition="in" filter="wipe(right)">
                                          <p:cBhvr>
                                            <p:cTn id="99" dur="500"/>
                                            <p:tgtEl>
                                              <p:spTgt spid="76"/>
                                            </p:tgtEl>
                                          </p:cBhvr>
                                        </p:animEffect>
                                      </p:childTnLst>
                                    </p:cTn>
                                  </p:par>
                                  <p:par>
                                    <p:cTn id="100" presetID="12" presetClass="entr" presetSubtype="8" fill="hold" grpId="0" nodeType="withEffect">
                                      <p:stCondLst>
                                        <p:cond delay="0"/>
                                      </p:stCondLst>
                                      <p:childTnLst>
                                        <p:set>
                                          <p:cBhvr>
                                            <p:cTn id="101" dur="1" fill="hold">
                                              <p:stCondLst>
                                                <p:cond delay="0"/>
                                              </p:stCondLst>
                                            </p:cTn>
                                            <p:tgtEl>
                                              <p:spTgt spid="77"/>
                                            </p:tgtEl>
                                            <p:attrNameLst>
                                              <p:attrName>style.visibility</p:attrName>
                                            </p:attrNameLst>
                                          </p:cBhvr>
                                          <p:to>
                                            <p:strVal val="visible"/>
                                          </p:to>
                                        </p:set>
                                        <p:anim calcmode="lin" valueType="num">
                                          <p:cBhvr additive="base">
                                            <p:cTn id="102" dur="500"/>
                                            <p:tgtEl>
                                              <p:spTgt spid="77"/>
                                            </p:tgtEl>
                                            <p:attrNameLst>
                                              <p:attrName>ppt_x</p:attrName>
                                            </p:attrNameLst>
                                          </p:cBhvr>
                                          <p:tavLst>
                                            <p:tav tm="0">
                                              <p:val>
                                                <p:strVal val="#ppt_x-#ppt_w*1.125000"/>
                                              </p:val>
                                            </p:tav>
                                            <p:tav tm="100000">
                                              <p:val>
                                                <p:strVal val="#ppt_x"/>
                                              </p:val>
                                            </p:tav>
                                          </p:tavLst>
                                        </p:anim>
                                        <p:animEffect transition="in" filter="wipe(right)">
                                          <p:cBhvr>
                                            <p:cTn id="103" dur="500"/>
                                            <p:tgtEl>
                                              <p:spTgt spid="77"/>
                                            </p:tgtEl>
                                          </p:cBhvr>
                                        </p:animEffect>
                                      </p:childTnLst>
                                    </p:cTn>
                                  </p:par>
                                  <p:par>
                                    <p:cTn id="104" presetID="12" presetClass="entr" presetSubtype="8" fill="hold" nodeType="withEffect">
                                      <p:stCondLst>
                                        <p:cond delay="0"/>
                                      </p:stCondLst>
                                      <p:childTnLst>
                                        <p:set>
                                          <p:cBhvr>
                                            <p:cTn id="105" dur="1" fill="hold">
                                              <p:stCondLst>
                                                <p:cond delay="0"/>
                                              </p:stCondLst>
                                            </p:cTn>
                                            <p:tgtEl>
                                              <p:spTgt spid="99"/>
                                            </p:tgtEl>
                                            <p:attrNameLst>
                                              <p:attrName>style.visibility</p:attrName>
                                            </p:attrNameLst>
                                          </p:cBhvr>
                                          <p:to>
                                            <p:strVal val="visible"/>
                                          </p:to>
                                        </p:set>
                                        <p:anim calcmode="lin" valueType="num">
                                          <p:cBhvr additive="base">
                                            <p:cTn id="106" dur="500"/>
                                            <p:tgtEl>
                                              <p:spTgt spid="99"/>
                                            </p:tgtEl>
                                            <p:attrNameLst>
                                              <p:attrName>ppt_x</p:attrName>
                                            </p:attrNameLst>
                                          </p:cBhvr>
                                          <p:tavLst>
                                            <p:tav tm="0">
                                              <p:val>
                                                <p:strVal val="#ppt_x-#ppt_w*1.125000"/>
                                              </p:val>
                                            </p:tav>
                                            <p:tav tm="100000">
                                              <p:val>
                                                <p:strVal val="#ppt_x"/>
                                              </p:val>
                                            </p:tav>
                                          </p:tavLst>
                                        </p:anim>
                                        <p:animEffect transition="in" filter="wipe(right)">
                                          <p:cBhvr>
                                            <p:cTn id="107" dur="500"/>
                                            <p:tgtEl>
                                              <p:spTgt spid="99"/>
                                            </p:tgtEl>
                                          </p:cBhvr>
                                        </p:animEffect>
                                      </p:childTnLst>
                                    </p:cTn>
                                  </p:par>
                                  <p:par>
                                    <p:cTn id="108" presetID="12" presetClass="entr" presetSubtype="8" fill="hold" nodeType="withEffect">
                                      <p:stCondLst>
                                        <p:cond delay="0"/>
                                      </p:stCondLst>
                                      <p:childTnLst>
                                        <p:set>
                                          <p:cBhvr>
                                            <p:cTn id="109" dur="1" fill="hold">
                                              <p:stCondLst>
                                                <p:cond delay="0"/>
                                              </p:stCondLst>
                                            </p:cTn>
                                            <p:tgtEl>
                                              <p:spTgt spid="102"/>
                                            </p:tgtEl>
                                            <p:attrNameLst>
                                              <p:attrName>style.visibility</p:attrName>
                                            </p:attrNameLst>
                                          </p:cBhvr>
                                          <p:to>
                                            <p:strVal val="visible"/>
                                          </p:to>
                                        </p:set>
                                        <p:anim calcmode="lin" valueType="num">
                                          <p:cBhvr additive="base">
                                            <p:cTn id="110" dur="500"/>
                                            <p:tgtEl>
                                              <p:spTgt spid="102"/>
                                            </p:tgtEl>
                                            <p:attrNameLst>
                                              <p:attrName>ppt_x</p:attrName>
                                            </p:attrNameLst>
                                          </p:cBhvr>
                                          <p:tavLst>
                                            <p:tav tm="0">
                                              <p:val>
                                                <p:strVal val="#ppt_x-#ppt_w*1.125000"/>
                                              </p:val>
                                            </p:tav>
                                            <p:tav tm="100000">
                                              <p:val>
                                                <p:strVal val="#ppt_x"/>
                                              </p:val>
                                            </p:tav>
                                          </p:tavLst>
                                        </p:anim>
                                        <p:animEffect transition="in" filter="wipe(right)">
                                          <p:cBhvr>
                                            <p:cTn id="111" dur="500"/>
                                            <p:tgtEl>
                                              <p:spTgt spid="1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6" grpId="0"/>
          <p:bldP spid="77" grpId="0"/>
          <p:bldP spid="80" grpId="0"/>
          <p:bldP spid="81" grpId="0"/>
          <p:bldP spid="82" grpId="0"/>
          <p:bldP spid="83" grpId="0"/>
          <p:bldP spid="86" grpId="0"/>
          <p:bldP spid="87" grpId="0"/>
          <p:bldP spid="88" grpId="0"/>
          <p:bldP spid="89" grpId="0"/>
          <p:bldP spid="97" grpId="0"/>
          <p:bldP spid="98" grpId="0"/>
        </p:bldLst>
      </p:timing>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圆角矩形 17"/>
          <p:cNvSpPr/>
          <p:nvPr/>
        </p:nvSpPr>
        <p:spPr>
          <a:xfrm>
            <a:off x="838775" y="3045720"/>
            <a:ext cx="3263938" cy="3167591"/>
          </a:xfrm>
          <a:prstGeom prst="round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2" name="组合 1"/>
          <p:cNvGrpSpPr/>
          <p:nvPr/>
        </p:nvGrpSpPr>
        <p:grpSpPr>
          <a:xfrm>
            <a:off x="1478382" y="1536544"/>
            <a:ext cx="1929671" cy="1929923"/>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1" name="椭圆 10"/>
          <p:cNvSpPr/>
          <p:nvPr/>
        </p:nvSpPr>
        <p:spPr>
          <a:xfrm>
            <a:off x="2950305" y="2796846"/>
            <a:ext cx="497682" cy="497747"/>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1</a:t>
            </a:r>
            <a:endParaRPr lang="zh-CN" altLang="en-US" dirty="0"/>
          </a:p>
        </p:txBody>
      </p:sp>
      <p:sp>
        <p:nvSpPr>
          <p:cNvPr id="15" name="矩形 14"/>
          <p:cNvSpPr/>
          <p:nvPr/>
        </p:nvSpPr>
        <p:spPr>
          <a:xfrm>
            <a:off x="1631504" y="2297096"/>
            <a:ext cx="1631192" cy="400097"/>
          </a:xfrm>
          <a:prstGeom prst="rect">
            <a:avLst/>
          </a:prstGeom>
        </p:spPr>
        <p:txBody>
          <a:bodyPr wrap="none" lIns="121908" tIns="60954" rIns="121908" bIns="60954">
            <a:spAutoFit/>
          </a:bodyPr>
          <a:lstStyle/>
          <a:p>
            <a:pPr algn="ctr"/>
            <a:r>
              <a:rPr lang="zh-CN" altLang="en-US" dirty="0">
                <a:solidFill>
                  <a:schemeClr val="tx2"/>
                </a:solidFill>
                <a:latin typeface="微软雅黑" panose="020B0503020204020204" pitchFamily="34" charset="-122"/>
                <a:ea typeface="微软雅黑" panose="020B0503020204020204" pitchFamily="34" charset="-122"/>
              </a:rPr>
              <a:t>添加文字内容</a:t>
            </a:r>
            <a:endParaRPr lang="zh-CN" altLang="en-US" dirty="0">
              <a:solidFill>
                <a:schemeClr val="tx2"/>
              </a:solidFill>
              <a:latin typeface="微软雅黑" panose="020B0503020204020204" pitchFamily="34" charset="-122"/>
              <a:ea typeface="微软雅黑" panose="020B0503020204020204" pitchFamily="34" charset="-122"/>
            </a:endParaRPr>
          </a:p>
        </p:txBody>
      </p:sp>
      <p:sp>
        <p:nvSpPr>
          <p:cNvPr id="19" name="圆角矩形 18"/>
          <p:cNvSpPr/>
          <p:nvPr/>
        </p:nvSpPr>
        <p:spPr>
          <a:xfrm>
            <a:off x="4462064" y="3045719"/>
            <a:ext cx="3263938" cy="3167591"/>
          </a:xfrm>
          <a:prstGeom prst="round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20" name="圆角矩形 19"/>
          <p:cNvSpPr/>
          <p:nvPr/>
        </p:nvSpPr>
        <p:spPr>
          <a:xfrm>
            <a:off x="8107108" y="3045718"/>
            <a:ext cx="3263938" cy="3167591"/>
          </a:xfrm>
          <a:prstGeom prst="roundRect">
            <a:avLst/>
          </a:prstGeom>
          <a:noFill/>
          <a:ln w="1270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grpSp>
        <p:nvGrpSpPr>
          <p:cNvPr id="5" name="组合 4"/>
          <p:cNvGrpSpPr/>
          <p:nvPr/>
        </p:nvGrpSpPr>
        <p:grpSpPr>
          <a:xfrm>
            <a:off x="5129198" y="1595089"/>
            <a:ext cx="1929671" cy="1929923"/>
            <a:chOff x="304800" y="673100"/>
            <a:chExt cx="4000500" cy="4000500"/>
          </a:xfrm>
          <a:effectLst>
            <a:outerShdw blurRad="444500" dist="254000" dir="8100000" algn="tr" rotWithShape="0">
              <a:prstClr val="black">
                <a:alpha val="50000"/>
              </a:prstClr>
            </a:outerShdw>
          </a:effectLst>
        </p:grpSpPr>
        <p:sp>
          <p:nvSpPr>
            <p:cNvPr id="6" name="同心圆 5"/>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7" name="椭圆 6"/>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8" name="组合 7"/>
          <p:cNvGrpSpPr/>
          <p:nvPr/>
        </p:nvGrpSpPr>
        <p:grpSpPr>
          <a:xfrm>
            <a:off x="8774242" y="1536544"/>
            <a:ext cx="1929671" cy="1929923"/>
            <a:chOff x="304800" y="673100"/>
            <a:chExt cx="4000500" cy="4000500"/>
          </a:xfrm>
          <a:effectLst>
            <a:outerShdw blurRad="444500" dist="254000" dir="8100000" algn="tr" rotWithShape="0">
              <a:prstClr val="black">
                <a:alpha val="50000"/>
              </a:prstClr>
            </a:outerShdw>
          </a:effectLst>
        </p:grpSpPr>
        <p:sp>
          <p:nvSpPr>
            <p:cNvPr id="9" name="同心圆 8"/>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10" name="椭圆 9"/>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椭圆 12"/>
          <p:cNvSpPr/>
          <p:nvPr/>
        </p:nvSpPr>
        <p:spPr>
          <a:xfrm>
            <a:off x="6671989" y="2796846"/>
            <a:ext cx="497682" cy="497747"/>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2</a:t>
            </a:r>
            <a:endParaRPr lang="zh-CN" altLang="en-US" dirty="0"/>
          </a:p>
        </p:txBody>
      </p:sp>
      <p:sp>
        <p:nvSpPr>
          <p:cNvPr id="14" name="椭圆 13"/>
          <p:cNvSpPr/>
          <p:nvPr/>
        </p:nvSpPr>
        <p:spPr>
          <a:xfrm>
            <a:off x="10319920" y="2796846"/>
            <a:ext cx="497682" cy="497747"/>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3</a:t>
            </a:r>
            <a:endParaRPr lang="zh-CN" altLang="en-US" dirty="0"/>
          </a:p>
        </p:txBody>
      </p:sp>
      <p:sp>
        <p:nvSpPr>
          <p:cNvPr id="16" name="矩形 15"/>
          <p:cNvSpPr/>
          <p:nvPr/>
        </p:nvSpPr>
        <p:spPr>
          <a:xfrm>
            <a:off x="5284260" y="2297096"/>
            <a:ext cx="1631192" cy="400097"/>
          </a:xfrm>
          <a:prstGeom prst="rect">
            <a:avLst/>
          </a:prstGeom>
        </p:spPr>
        <p:txBody>
          <a:bodyPr wrap="none" lIns="121908" tIns="60954" rIns="121908" bIns="60954">
            <a:spAutoFit/>
          </a:bodyPr>
          <a:lstStyle/>
          <a:p>
            <a:pPr algn="ctr"/>
            <a:r>
              <a:rPr lang="zh-CN" altLang="en-US" dirty="0">
                <a:solidFill>
                  <a:schemeClr val="accent1"/>
                </a:solidFill>
                <a:latin typeface="微软雅黑" panose="020B0503020204020204" pitchFamily="34" charset="-122"/>
                <a:ea typeface="微软雅黑" panose="020B0503020204020204" pitchFamily="34" charset="-122"/>
              </a:rPr>
              <a:t>添加文字内容</a:t>
            </a:r>
            <a:endParaRPr lang="zh-CN" altLang="en-US" dirty="0">
              <a:solidFill>
                <a:schemeClr val="accent1"/>
              </a:solidFill>
              <a:latin typeface="微软雅黑" panose="020B0503020204020204" pitchFamily="34" charset="-122"/>
              <a:ea typeface="微软雅黑" panose="020B0503020204020204" pitchFamily="34" charset="-122"/>
            </a:endParaRPr>
          </a:p>
        </p:txBody>
      </p:sp>
      <p:sp>
        <p:nvSpPr>
          <p:cNvPr id="17" name="矩形 16"/>
          <p:cNvSpPr/>
          <p:nvPr/>
        </p:nvSpPr>
        <p:spPr>
          <a:xfrm>
            <a:off x="8929304" y="2297096"/>
            <a:ext cx="1631192" cy="400097"/>
          </a:xfrm>
          <a:prstGeom prst="rect">
            <a:avLst/>
          </a:prstGeom>
        </p:spPr>
        <p:txBody>
          <a:bodyPr wrap="none" lIns="121908" tIns="60954" rIns="121908" bIns="60954">
            <a:spAutoFit/>
          </a:bodyPr>
          <a:lstStyle/>
          <a:p>
            <a:pPr algn="ctr"/>
            <a:r>
              <a:rPr lang="zh-CN" altLang="en-US" dirty="0">
                <a:solidFill>
                  <a:schemeClr val="accent2"/>
                </a:solidFill>
                <a:latin typeface="微软雅黑" panose="020B0503020204020204" pitchFamily="34" charset="-122"/>
                <a:ea typeface="微软雅黑" panose="020B0503020204020204" pitchFamily="34" charset="-122"/>
              </a:rPr>
              <a:t>添加文字内容</a:t>
            </a:r>
            <a:endParaRPr lang="zh-CN" altLang="en-US" dirty="0">
              <a:solidFill>
                <a:schemeClr val="accent2"/>
              </a:solidFill>
              <a:latin typeface="微软雅黑" panose="020B0503020204020204" pitchFamily="34" charset="-122"/>
              <a:ea typeface="微软雅黑" panose="020B0503020204020204" pitchFamily="34" charset="-122"/>
            </a:endParaRPr>
          </a:p>
        </p:txBody>
      </p:sp>
      <p:sp>
        <p:nvSpPr>
          <p:cNvPr id="21" name="TextBox 20"/>
          <p:cNvSpPr txBox="1"/>
          <p:nvPr/>
        </p:nvSpPr>
        <p:spPr>
          <a:xfrm>
            <a:off x="1190929" y="3773028"/>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21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TextBox 21"/>
          <p:cNvSpPr txBox="1"/>
          <p:nvPr/>
        </p:nvSpPr>
        <p:spPr>
          <a:xfrm>
            <a:off x="4798058" y="3765503"/>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21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TextBox 22"/>
          <p:cNvSpPr txBox="1"/>
          <p:nvPr/>
        </p:nvSpPr>
        <p:spPr>
          <a:xfrm>
            <a:off x="8443102" y="3774671"/>
            <a:ext cx="2591951" cy="2133917"/>
          </a:xfrm>
          <a:prstGeom prst="rect">
            <a:avLst/>
          </a:prstGeom>
          <a:noFill/>
        </p:spPr>
        <p:txBody>
          <a:bodyPr wrap="square" lIns="0" tIns="0" rIns="0" bIns="0" rtlCol="0">
            <a:spAutoFit/>
          </a:bodyPr>
          <a:lstStyle/>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点击输入简要文字内容，文字内容需概括精炼，不用多余的文字修饰。点击输入简要文字内容，文字内容需概括精炼，不用多余的文字修饰。</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点击输入简要文字内容，文字内容需概括精炼，不用多余的文字修饰。</a:t>
            </a:r>
            <a:endParaRPr lang="zh-CN" altLang="en-US" sz="21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标题 11"/>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500" fill="hold"/>
                                            <p:tgtEl>
                                              <p:spTgt spid="2"/>
                                            </p:tgtEl>
                                            <p:attrNameLst>
                                              <p:attrName>ppt_x</p:attrName>
                                            </p:attrNameLst>
                                          </p:cBhvr>
                                          <p:tavLst>
                                            <p:tav tm="0">
                                              <p:val>
                                                <p:strVal val="1+#ppt_w/2"/>
                                              </p:val>
                                            </p:tav>
                                            <p:tav tm="100000">
                                              <p:val>
                                                <p:strVal val="#ppt_x"/>
                                              </p:val>
                                            </p:tav>
                                          </p:tavLst>
                                        </p:anim>
                                        <p:anim calcmode="lin" valueType="num" p14:bounceEnd="40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14:presetBounceEnd="40000">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14:bounceEnd="40000">
                                          <p:cBhvr additive="base">
                                            <p:cTn id="12" dur="500" fill="hold"/>
                                            <p:tgtEl>
                                              <p:spTgt spid="5"/>
                                            </p:tgtEl>
                                            <p:attrNameLst>
                                              <p:attrName>ppt_x</p:attrName>
                                            </p:attrNameLst>
                                          </p:cBhvr>
                                          <p:tavLst>
                                            <p:tav tm="0">
                                              <p:val>
                                                <p:strVal val="1+#ppt_w/2"/>
                                              </p:val>
                                            </p:tav>
                                            <p:tav tm="100000">
                                              <p:val>
                                                <p:strVal val="#ppt_x"/>
                                              </p:val>
                                            </p:tav>
                                          </p:tavLst>
                                        </p:anim>
                                        <p:anim calcmode="lin" valueType="num" p14:bounceEnd="40000">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14:presetBounceEnd="40000">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14:bounceEnd="40000">
                                          <p:cBhvr additive="base">
                                            <p:cTn id="17" dur="500" fill="hold"/>
                                            <p:tgtEl>
                                              <p:spTgt spid="8"/>
                                            </p:tgtEl>
                                            <p:attrNameLst>
                                              <p:attrName>ppt_x</p:attrName>
                                            </p:attrNameLst>
                                          </p:cBhvr>
                                          <p:tavLst>
                                            <p:tav tm="0">
                                              <p:val>
                                                <p:strVal val="1+#ppt_w/2"/>
                                              </p:val>
                                            </p:tav>
                                            <p:tav tm="100000">
                                              <p:val>
                                                <p:strVal val="#ppt_x"/>
                                              </p:val>
                                            </p:tav>
                                          </p:tavLst>
                                        </p:anim>
                                        <p:anim calcmode="lin" valueType="num" p14:bounceEnd="40000">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heel(1)">
                                          <p:cBhvr>
                                            <p:cTn id="47" dur="800"/>
                                            <p:tgtEl>
                                              <p:spTgt spid="1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800"/>
                                            <p:tgtEl>
                                              <p:spTgt spid="1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20"/>
                                            </p:tgtEl>
                                            <p:attrNameLst>
                                              <p:attrName>style.visibility</p:attrName>
                                            </p:attrNameLst>
                                          </p:cBhvr>
                                          <p:to>
                                            <p:strVal val="visible"/>
                                          </p:to>
                                        </p:set>
                                        <p:animEffect transition="in" filter="wheel(1)">
                                          <p:cBhvr>
                                            <p:cTn id="53" dur="800"/>
                                            <p:tgtEl>
                                              <p:spTgt spid="20"/>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1" grpId="1"/>
          <p:bldP spid="22" grpId="0"/>
          <p:bldP spid="22" grpId="1"/>
          <p:bldP spid="23" grpId="0"/>
          <p:bldP spid="23"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2"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1+#ppt_w/2"/>
                                              </p:val>
                                            </p:tav>
                                            <p:tav tm="100000">
                                              <p:val>
                                                <p:strVal val="#ppt_x"/>
                                              </p:val>
                                            </p:tav>
                                          </p:tavLst>
                                        </p:anim>
                                        <p:anim calcmode="lin" valueType="num">
                                          <p:cBhvr additive="base">
                                            <p:cTn id="13" dur="500" fill="hold"/>
                                            <p:tgtEl>
                                              <p:spTgt spid="5"/>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additive="base">
                                            <p:cTn id="17" dur="500" fill="hold"/>
                                            <p:tgtEl>
                                              <p:spTgt spid="8"/>
                                            </p:tgtEl>
                                            <p:attrNameLst>
                                              <p:attrName>ppt_x</p:attrName>
                                            </p:attrNameLst>
                                          </p:cBhvr>
                                          <p:tavLst>
                                            <p:tav tm="0">
                                              <p:val>
                                                <p:strVal val="1+#ppt_w/2"/>
                                              </p:val>
                                            </p:tav>
                                            <p:tav tm="100000">
                                              <p:val>
                                                <p:strVal val="#ppt_x"/>
                                              </p:val>
                                            </p:tav>
                                          </p:tavLst>
                                        </p:anim>
                                        <p:anim calcmode="lin" valueType="num">
                                          <p:cBhvr additive="base">
                                            <p:cTn id="18" dur="500" fill="hold"/>
                                            <p:tgtEl>
                                              <p:spTgt spid="8"/>
                                            </p:tgtEl>
                                            <p:attrNameLst>
                                              <p:attrName>ppt_y</p:attrName>
                                            </p:attrNameLst>
                                          </p:cBhvr>
                                          <p:tavLst>
                                            <p:tav tm="0">
                                              <p:val>
                                                <p:strVal val="#ppt_y"/>
                                              </p:val>
                                            </p:tav>
                                            <p:tav tm="100000">
                                              <p:val>
                                                <p:strVal val="#ppt_y"/>
                                              </p:val>
                                            </p:tav>
                                          </p:tavLst>
                                        </p:anim>
                                      </p:childTnLst>
                                    </p:cTn>
                                  </p:par>
                                  <p:par>
                                    <p:cTn id="19" presetID="53" presetClass="entr" presetSubtype="16" fill="hold" grpId="0" nodeType="withEffect">
                                      <p:stCondLst>
                                        <p:cond delay="200"/>
                                      </p:stCondLst>
                                      <p:childTnLst>
                                        <p:set>
                                          <p:cBhvr>
                                            <p:cTn id="20" dur="1" fill="hold">
                                              <p:stCondLst>
                                                <p:cond delay="0"/>
                                              </p:stCondLst>
                                            </p:cTn>
                                            <p:tgtEl>
                                              <p:spTgt spid="11"/>
                                            </p:tgtEl>
                                            <p:attrNameLst>
                                              <p:attrName>style.visibility</p:attrName>
                                            </p:attrNameLst>
                                          </p:cBhvr>
                                          <p:to>
                                            <p:strVal val="visible"/>
                                          </p:to>
                                        </p:set>
                                        <p:anim calcmode="lin" valueType="num">
                                          <p:cBhvr>
                                            <p:cTn id="21" dur="500" fill="hold"/>
                                            <p:tgtEl>
                                              <p:spTgt spid="11"/>
                                            </p:tgtEl>
                                            <p:attrNameLst>
                                              <p:attrName>ppt_w</p:attrName>
                                            </p:attrNameLst>
                                          </p:cBhvr>
                                          <p:tavLst>
                                            <p:tav tm="0">
                                              <p:val>
                                                <p:fltVal val="0"/>
                                              </p:val>
                                            </p:tav>
                                            <p:tav tm="100000">
                                              <p:val>
                                                <p:strVal val="#ppt_w"/>
                                              </p:val>
                                            </p:tav>
                                          </p:tavLst>
                                        </p:anim>
                                        <p:anim calcmode="lin" valueType="num">
                                          <p:cBhvr>
                                            <p:cTn id="22" dur="500" fill="hold"/>
                                            <p:tgtEl>
                                              <p:spTgt spid="11"/>
                                            </p:tgtEl>
                                            <p:attrNameLst>
                                              <p:attrName>ppt_h</p:attrName>
                                            </p:attrNameLst>
                                          </p:cBhvr>
                                          <p:tavLst>
                                            <p:tav tm="0">
                                              <p:val>
                                                <p:fltVal val="0"/>
                                              </p:val>
                                            </p:tav>
                                            <p:tav tm="100000">
                                              <p:val>
                                                <p:strVal val="#ppt_h"/>
                                              </p:val>
                                            </p:tav>
                                          </p:tavLst>
                                        </p:anim>
                                        <p:animEffect transition="in" filter="fade">
                                          <p:cBhvr>
                                            <p:cTn id="23" dur="500"/>
                                            <p:tgtEl>
                                              <p:spTgt spid="11"/>
                                            </p:tgtEl>
                                          </p:cBhvr>
                                        </p:animEffect>
                                      </p:childTnLst>
                                    </p:cTn>
                                  </p:par>
                                  <p:par>
                                    <p:cTn id="24" presetID="53" presetClass="entr" presetSubtype="16" fill="hold" grpId="0" nodeType="withEffect">
                                      <p:stCondLst>
                                        <p:cond delay="200"/>
                                      </p:stCondLst>
                                      <p:childTnLst>
                                        <p:set>
                                          <p:cBhvr>
                                            <p:cTn id="25" dur="1" fill="hold">
                                              <p:stCondLst>
                                                <p:cond delay="0"/>
                                              </p:stCondLst>
                                            </p:cTn>
                                            <p:tgtEl>
                                              <p:spTgt spid="13"/>
                                            </p:tgtEl>
                                            <p:attrNameLst>
                                              <p:attrName>style.visibility</p:attrName>
                                            </p:attrNameLst>
                                          </p:cBhvr>
                                          <p:to>
                                            <p:strVal val="visible"/>
                                          </p:to>
                                        </p:set>
                                        <p:anim calcmode="lin" valueType="num">
                                          <p:cBhvr>
                                            <p:cTn id="26" dur="500" fill="hold"/>
                                            <p:tgtEl>
                                              <p:spTgt spid="13"/>
                                            </p:tgtEl>
                                            <p:attrNameLst>
                                              <p:attrName>ppt_w</p:attrName>
                                            </p:attrNameLst>
                                          </p:cBhvr>
                                          <p:tavLst>
                                            <p:tav tm="0">
                                              <p:val>
                                                <p:fltVal val="0"/>
                                              </p:val>
                                            </p:tav>
                                            <p:tav tm="100000">
                                              <p:val>
                                                <p:strVal val="#ppt_w"/>
                                              </p:val>
                                            </p:tav>
                                          </p:tavLst>
                                        </p:anim>
                                        <p:anim calcmode="lin" valueType="num">
                                          <p:cBhvr>
                                            <p:cTn id="27" dur="500" fill="hold"/>
                                            <p:tgtEl>
                                              <p:spTgt spid="13"/>
                                            </p:tgtEl>
                                            <p:attrNameLst>
                                              <p:attrName>ppt_h</p:attrName>
                                            </p:attrNameLst>
                                          </p:cBhvr>
                                          <p:tavLst>
                                            <p:tav tm="0">
                                              <p:val>
                                                <p:fltVal val="0"/>
                                              </p:val>
                                            </p:tav>
                                            <p:tav tm="100000">
                                              <p:val>
                                                <p:strVal val="#ppt_h"/>
                                              </p:val>
                                            </p:tav>
                                          </p:tavLst>
                                        </p:anim>
                                        <p:animEffect transition="in" filter="fade">
                                          <p:cBhvr>
                                            <p:cTn id="28" dur="500"/>
                                            <p:tgtEl>
                                              <p:spTgt spid="13"/>
                                            </p:tgtEl>
                                          </p:cBhvr>
                                        </p:animEffect>
                                      </p:childTnLst>
                                    </p:cTn>
                                  </p:par>
                                  <p:par>
                                    <p:cTn id="29" presetID="53" presetClass="entr" presetSubtype="16" fill="hold" grpId="0" nodeType="withEffect">
                                      <p:stCondLst>
                                        <p:cond delay="2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500" fill="hold"/>
                                            <p:tgtEl>
                                              <p:spTgt spid="14"/>
                                            </p:tgtEl>
                                            <p:attrNameLst>
                                              <p:attrName>ppt_w</p:attrName>
                                            </p:attrNameLst>
                                          </p:cBhvr>
                                          <p:tavLst>
                                            <p:tav tm="0">
                                              <p:val>
                                                <p:fltVal val="0"/>
                                              </p:val>
                                            </p:tav>
                                            <p:tav tm="100000">
                                              <p:val>
                                                <p:strVal val="#ppt_w"/>
                                              </p:val>
                                            </p:tav>
                                          </p:tavLst>
                                        </p:anim>
                                        <p:anim calcmode="lin" valueType="num">
                                          <p:cBhvr>
                                            <p:cTn id="32" dur="500" fill="hold"/>
                                            <p:tgtEl>
                                              <p:spTgt spid="14"/>
                                            </p:tgtEl>
                                            <p:attrNameLst>
                                              <p:attrName>ppt_h</p:attrName>
                                            </p:attrNameLst>
                                          </p:cBhvr>
                                          <p:tavLst>
                                            <p:tav tm="0">
                                              <p:val>
                                                <p:fltVal val="0"/>
                                              </p:val>
                                            </p:tav>
                                            <p:tav tm="100000">
                                              <p:val>
                                                <p:strVal val="#ppt_h"/>
                                              </p:val>
                                            </p:tav>
                                          </p:tavLst>
                                        </p:anim>
                                        <p:animEffect transition="in" filter="fade">
                                          <p:cBhvr>
                                            <p:cTn id="33" dur="500"/>
                                            <p:tgtEl>
                                              <p:spTgt spid="14"/>
                                            </p:tgtEl>
                                          </p:cBhvr>
                                        </p:animEffect>
                                      </p:childTnLst>
                                    </p:cTn>
                                  </p:par>
                                </p:childTnLst>
                              </p:cTn>
                            </p:par>
                            <p:par>
                              <p:cTn id="34" fill="hold">
                                <p:stCondLst>
                                  <p:cond delay="1500"/>
                                </p:stCondLst>
                                <p:childTnLst>
                                  <p:par>
                                    <p:cTn id="35" presetID="16" presetClass="entr" presetSubtype="37" fill="hold" grpId="0" nodeType="afterEffect">
                                      <p:stCondLst>
                                        <p:cond delay="0"/>
                                      </p:stCondLst>
                                      <p:childTnLst>
                                        <p:set>
                                          <p:cBhvr>
                                            <p:cTn id="36" dur="1" fill="hold">
                                              <p:stCondLst>
                                                <p:cond delay="0"/>
                                              </p:stCondLst>
                                            </p:cTn>
                                            <p:tgtEl>
                                              <p:spTgt spid="16"/>
                                            </p:tgtEl>
                                            <p:attrNameLst>
                                              <p:attrName>style.visibility</p:attrName>
                                            </p:attrNameLst>
                                          </p:cBhvr>
                                          <p:to>
                                            <p:strVal val="visible"/>
                                          </p:to>
                                        </p:set>
                                        <p:animEffect transition="in" filter="barn(outVertical)">
                                          <p:cBhvr>
                                            <p:cTn id="37" dur="500"/>
                                            <p:tgtEl>
                                              <p:spTgt spid="16"/>
                                            </p:tgtEl>
                                          </p:cBhvr>
                                        </p:animEffect>
                                      </p:childTnLst>
                                    </p:cTn>
                                  </p:par>
                                  <p:par>
                                    <p:cTn id="38" presetID="16" presetClass="entr" presetSubtype="37"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Effect transition="in" filter="barn(outVertical)">
                                          <p:cBhvr>
                                            <p:cTn id="40" dur="500"/>
                                            <p:tgtEl>
                                              <p:spTgt spid="15"/>
                                            </p:tgtEl>
                                          </p:cBhvr>
                                        </p:animEffect>
                                      </p:childTnLst>
                                    </p:cTn>
                                  </p:par>
                                  <p:par>
                                    <p:cTn id="41" presetID="16" presetClass="entr" presetSubtype="37" fill="hold" grpId="0" nodeType="with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barn(outVertical)">
                                          <p:cBhvr>
                                            <p:cTn id="43" dur="500"/>
                                            <p:tgtEl>
                                              <p:spTgt spid="17"/>
                                            </p:tgtEl>
                                          </p:cBhvr>
                                        </p:animEffect>
                                      </p:childTnLst>
                                    </p:cTn>
                                  </p:par>
                                </p:childTnLst>
                              </p:cTn>
                            </p:par>
                            <p:par>
                              <p:cTn id="44" fill="hold">
                                <p:stCondLst>
                                  <p:cond delay="2000"/>
                                </p:stCondLst>
                                <p:childTnLst>
                                  <p:par>
                                    <p:cTn id="45" presetID="21" presetClass="entr" presetSubtype="1"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heel(1)">
                                          <p:cBhvr>
                                            <p:cTn id="47" dur="800"/>
                                            <p:tgtEl>
                                              <p:spTgt spid="18"/>
                                            </p:tgtEl>
                                          </p:cBhvr>
                                        </p:animEffect>
                                      </p:childTnLst>
                                    </p:cTn>
                                  </p:par>
                                  <p:par>
                                    <p:cTn id="48" presetID="21" presetClass="entr" presetSubtype="1" fill="hold" grpId="0" nodeType="withEffect">
                                      <p:stCondLst>
                                        <p:cond delay="200"/>
                                      </p:stCondLst>
                                      <p:childTnLst>
                                        <p:set>
                                          <p:cBhvr>
                                            <p:cTn id="49" dur="1" fill="hold">
                                              <p:stCondLst>
                                                <p:cond delay="0"/>
                                              </p:stCondLst>
                                            </p:cTn>
                                            <p:tgtEl>
                                              <p:spTgt spid="19"/>
                                            </p:tgtEl>
                                            <p:attrNameLst>
                                              <p:attrName>style.visibility</p:attrName>
                                            </p:attrNameLst>
                                          </p:cBhvr>
                                          <p:to>
                                            <p:strVal val="visible"/>
                                          </p:to>
                                        </p:set>
                                        <p:animEffect transition="in" filter="wheel(1)">
                                          <p:cBhvr>
                                            <p:cTn id="50" dur="800"/>
                                            <p:tgtEl>
                                              <p:spTgt spid="19"/>
                                            </p:tgtEl>
                                          </p:cBhvr>
                                        </p:animEffect>
                                      </p:childTnLst>
                                    </p:cTn>
                                  </p:par>
                                  <p:par>
                                    <p:cTn id="51" presetID="21" presetClass="entr" presetSubtype="1" fill="hold" grpId="0" nodeType="withEffect">
                                      <p:stCondLst>
                                        <p:cond delay="400"/>
                                      </p:stCondLst>
                                      <p:childTnLst>
                                        <p:set>
                                          <p:cBhvr>
                                            <p:cTn id="52" dur="1" fill="hold">
                                              <p:stCondLst>
                                                <p:cond delay="0"/>
                                              </p:stCondLst>
                                            </p:cTn>
                                            <p:tgtEl>
                                              <p:spTgt spid="20"/>
                                            </p:tgtEl>
                                            <p:attrNameLst>
                                              <p:attrName>style.visibility</p:attrName>
                                            </p:attrNameLst>
                                          </p:cBhvr>
                                          <p:to>
                                            <p:strVal val="visible"/>
                                          </p:to>
                                        </p:set>
                                        <p:animEffect transition="in" filter="wheel(1)">
                                          <p:cBhvr>
                                            <p:cTn id="53" dur="800"/>
                                            <p:tgtEl>
                                              <p:spTgt spid="20"/>
                                            </p:tgtEl>
                                          </p:cBhvr>
                                        </p:animEffect>
                                      </p:childTnLst>
                                    </p:cTn>
                                  </p:par>
                                </p:childTnLst>
                              </p:cTn>
                            </p:par>
                            <p:par>
                              <p:cTn id="54" fill="hold">
                                <p:stCondLst>
                                  <p:cond delay="3000"/>
                                </p:stCondLst>
                                <p:childTnLst>
                                  <p:par>
                                    <p:cTn id="55" presetID="22" presetClass="entr" presetSubtype="8" fill="hold" grpId="0" nodeType="afterEffect">
                                      <p:stCondLst>
                                        <p:cond delay="0"/>
                                      </p:stCondLst>
                                      <p:iterate type="lt">
                                        <p:tmPct val="30000"/>
                                      </p:iterate>
                                      <p:childTnLst>
                                        <p:set>
                                          <p:cBhvr>
                                            <p:cTn id="56" dur="1" fill="hold">
                                              <p:stCondLst>
                                                <p:cond delay="0"/>
                                              </p:stCondLst>
                                            </p:cTn>
                                            <p:tgtEl>
                                              <p:spTgt spid="21"/>
                                            </p:tgtEl>
                                            <p:attrNameLst>
                                              <p:attrName>style.visibility</p:attrName>
                                            </p:attrNameLst>
                                          </p:cBhvr>
                                          <p:to>
                                            <p:strVal val="visible"/>
                                          </p:to>
                                        </p:set>
                                        <p:animEffect transition="in" filter="wipe(left)">
                                          <p:cBhvr>
                                            <p:cTn id="57" dur="50"/>
                                            <p:tgtEl>
                                              <p:spTgt spid="21"/>
                                            </p:tgtEl>
                                          </p:cBhvr>
                                        </p:animEffect>
                                      </p:childTnLst>
                                    </p:cTn>
                                  </p:par>
                                  <p:par>
                                    <p:cTn id="58" presetID="36" presetClass="emph" presetSubtype="0" fill="hold" grpId="1" nodeType="withEffect">
                                      <p:stCondLst>
                                        <p:cond delay="0"/>
                                      </p:stCondLst>
                                      <p:iterate type="lt">
                                        <p:tmPct val="30000"/>
                                      </p:iterate>
                                      <p:childTnLst>
                                        <p:animScale>
                                          <p:cBhvr>
                                            <p:cTn id="59" dur="25" autoRev="1" fill="hold">
                                              <p:stCondLst>
                                                <p:cond delay="0"/>
                                              </p:stCondLst>
                                            </p:cTn>
                                            <p:tgtEl>
                                              <p:spTgt spid="21"/>
                                            </p:tgtEl>
                                          </p:cBhvr>
                                          <p:to x="80000" y="100000"/>
                                        </p:animScale>
                                        <p:anim by="(#ppt_w*0.10)" calcmode="lin" valueType="num">
                                          <p:cBhvr>
                                            <p:cTn id="60" dur="25" autoRev="1" fill="hold">
                                              <p:stCondLst>
                                                <p:cond delay="0"/>
                                              </p:stCondLst>
                                            </p:cTn>
                                            <p:tgtEl>
                                              <p:spTgt spid="21"/>
                                            </p:tgtEl>
                                            <p:attrNameLst>
                                              <p:attrName>ppt_x</p:attrName>
                                            </p:attrNameLst>
                                          </p:cBhvr>
                                        </p:anim>
                                        <p:anim by="(-#ppt_w*0.10)" calcmode="lin" valueType="num">
                                          <p:cBhvr>
                                            <p:cTn id="61" dur="25" autoRev="1" fill="hold">
                                              <p:stCondLst>
                                                <p:cond delay="0"/>
                                              </p:stCondLst>
                                            </p:cTn>
                                            <p:tgtEl>
                                              <p:spTgt spid="21"/>
                                            </p:tgtEl>
                                            <p:attrNameLst>
                                              <p:attrName>ppt_y</p:attrName>
                                            </p:attrNameLst>
                                          </p:cBhvr>
                                        </p:anim>
                                        <p:animRot by="-480000">
                                          <p:cBhvr>
                                            <p:cTn id="62" dur="25" autoRev="1" fill="hold">
                                              <p:stCondLst>
                                                <p:cond delay="0"/>
                                              </p:stCondLst>
                                            </p:cTn>
                                            <p:tgtEl>
                                              <p:spTgt spid="21"/>
                                            </p:tgtEl>
                                            <p:attrNameLst>
                                              <p:attrName>r</p:attrName>
                                            </p:attrNameLst>
                                          </p:cBhvr>
                                        </p:animRot>
                                      </p:childTnLst>
                                    </p:cTn>
                                  </p:par>
                                  <p:par>
                                    <p:cTn id="63" presetID="22" presetClass="entr" presetSubtype="8" fill="hold" grpId="0" nodeType="withEffect">
                                      <p:stCondLst>
                                        <p:cond delay="500"/>
                                      </p:stCondLst>
                                      <p:iterate type="lt">
                                        <p:tmPct val="30000"/>
                                      </p:iterate>
                                      <p:childTnLst>
                                        <p:set>
                                          <p:cBhvr>
                                            <p:cTn id="64" dur="1" fill="hold">
                                              <p:stCondLst>
                                                <p:cond delay="0"/>
                                              </p:stCondLst>
                                            </p:cTn>
                                            <p:tgtEl>
                                              <p:spTgt spid="22"/>
                                            </p:tgtEl>
                                            <p:attrNameLst>
                                              <p:attrName>style.visibility</p:attrName>
                                            </p:attrNameLst>
                                          </p:cBhvr>
                                          <p:to>
                                            <p:strVal val="visible"/>
                                          </p:to>
                                        </p:set>
                                        <p:animEffect transition="in" filter="wipe(left)">
                                          <p:cBhvr>
                                            <p:cTn id="65" dur="50"/>
                                            <p:tgtEl>
                                              <p:spTgt spid="22"/>
                                            </p:tgtEl>
                                          </p:cBhvr>
                                        </p:animEffect>
                                      </p:childTnLst>
                                    </p:cTn>
                                  </p:par>
                                  <p:par>
                                    <p:cTn id="66" presetID="36" presetClass="emph" presetSubtype="0" fill="hold" grpId="1" nodeType="withEffect">
                                      <p:stCondLst>
                                        <p:cond delay="500"/>
                                      </p:stCondLst>
                                      <p:iterate type="lt">
                                        <p:tmPct val="30000"/>
                                      </p:iterate>
                                      <p:childTnLst>
                                        <p:animScale>
                                          <p:cBhvr>
                                            <p:cTn id="67" dur="25" autoRev="1" fill="hold">
                                              <p:stCondLst>
                                                <p:cond delay="0"/>
                                              </p:stCondLst>
                                            </p:cTn>
                                            <p:tgtEl>
                                              <p:spTgt spid="22"/>
                                            </p:tgtEl>
                                          </p:cBhvr>
                                          <p:to x="80000" y="100000"/>
                                        </p:animScale>
                                        <p:anim by="(#ppt_w*0.10)" calcmode="lin" valueType="num">
                                          <p:cBhvr>
                                            <p:cTn id="68" dur="25" autoRev="1" fill="hold">
                                              <p:stCondLst>
                                                <p:cond delay="0"/>
                                              </p:stCondLst>
                                            </p:cTn>
                                            <p:tgtEl>
                                              <p:spTgt spid="22"/>
                                            </p:tgtEl>
                                            <p:attrNameLst>
                                              <p:attrName>ppt_x</p:attrName>
                                            </p:attrNameLst>
                                          </p:cBhvr>
                                        </p:anim>
                                        <p:anim by="(-#ppt_w*0.10)" calcmode="lin" valueType="num">
                                          <p:cBhvr>
                                            <p:cTn id="69" dur="25" autoRev="1" fill="hold">
                                              <p:stCondLst>
                                                <p:cond delay="0"/>
                                              </p:stCondLst>
                                            </p:cTn>
                                            <p:tgtEl>
                                              <p:spTgt spid="22"/>
                                            </p:tgtEl>
                                            <p:attrNameLst>
                                              <p:attrName>ppt_y</p:attrName>
                                            </p:attrNameLst>
                                          </p:cBhvr>
                                        </p:anim>
                                        <p:animRot by="-480000">
                                          <p:cBhvr>
                                            <p:cTn id="70" dur="25" autoRev="1" fill="hold">
                                              <p:stCondLst>
                                                <p:cond delay="0"/>
                                              </p:stCondLst>
                                            </p:cTn>
                                            <p:tgtEl>
                                              <p:spTgt spid="22"/>
                                            </p:tgtEl>
                                            <p:attrNameLst>
                                              <p:attrName>r</p:attrName>
                                            </p:attrNameLst>
                                          </p:cBhvr>
                                        </p:animRot>
                                      </p:childTnLst>
                                    </p:cTn>
                                  </p:par>
                                  <p:par>
                                    <p:cTn id="71" presetID="22" presetClass="entr" presetSubtype="8" fill="hold" grpId="0" nodeType="withEffect">
                                      <p:stCondLst>
                                        <p:cond delay="1000"/>
                                      </p:stCondLst>
                                      <p:iterate type="lt">
                                        <p:tmPct val="30000"/>
                                      </p:iterate>
                                      <p:childTnLst>
                                        <p:set>
                                          <p:cBhvr>
                                            <p:cTn id="72" dur="1" fill="hold">
                                              <p:stCondLst>
                                                <p:cond delay="0"/>
                                              </p:stCondLst>
                                            </p:cTn>
                                            <p:tgtEl>
                                              <p:spTgt spid="23"/>
                                            </p:tgtEl>
                                            <p:attrNameLst>
                                              <p:attrName>style.visibility</p:attrName>
                                            </p:attrNameLst>
                                          </p:cBhvr>
                                          <p:to>
                                            <p:strVal val="visible"/>
                                          </p:to>
                                        </p:set>
                                        <p:animEffect transition="in" filter="wipe(left)">
                                          <p:cBhvr>
                                            <p:cTn id="73" dur="50"/>
                                            <p:tgtEl>
                                              <p:spTgt spid="23"/>
                                            </p:tgtEl>
                                          </p:cBhvr>
                                        </p:animEffect>
                                      </p:childTnLst>
                                    </p:cTn>
                                  </p:par>
                                  <p:par>
                                    <p:cTn id="74" presetID="36" presetClass="emph" presetSubtype="0" fill="hold" grpId="1" nodeType="withEffect">
                                      <p:stCondLst>
                                        <p:cond delay="1000"/>
                                      </p:stCondLst>
                                      <p:iterate type="lt">
                                        <p:tmPct val="30000"/>
                                      </p:iterate>
                                      <p:childTnLst>
                                        <p:animScale>
                                          <p:cBhvr>
                                            <p:cTn id="75" dur="25" autoRev="1" fill="hold">
                                              <p:stCondLst>
                                                <p:cond delay="0"/>
                                              </p:stCondLst>
                                            </p:cTn>
                                            <p:tgtEl>
                                              <p:spTgt spid="23"/>
                                            </p:tgtEl>
                                          </p:cBhvr>
                                          <p:to x="80000" y="100000"/>
                                        </p:animScale>
                                        <p:anim by="(#ppt_w*0.10)" calcmode="lin" valueType="num">
                                          <p:cBhvr>
                                            <p:cTn id="76" dur="25" autoRev="1" fill="hold">
                                              <p:stCondLst>
                                                <p:cond delay="0"/>
                                              </p:stCondLst>
                                            </p:cTn>
                                            <p:tgtEl>
                                              <p:spTgt spid="23"/>
                                            </p:tgtEl>
                                            <p:attrNameLst>
                                              <p:attrName>ppt_x</p:attrName>
                                            </p:attrNameLst>
                                          </p:cBhvr>
                                        </p:anim>
                                        <p:anim by="(-#ppt_w*0.10)" calcmode="lin" valueType="num">
                                          <p:cBhvr>
                                            <p:cTn id="77" dur="25" autoRev="1" fill="hold">
                                              <p:stCondLst>
                                                <p:cond delay="0"/>
                                              </p:stCondLst>
                                            </p:cTn>
                                            <p:tgtEl>
                                              <p:spTgt spid="23"/>
                                            </p:tgtEl>
                                            <p:attrNameLst>
                                              <p:attrName>ppt_y</p:attrName>
                                            </p:attrNameLst>
                                          </p:cBhvr>
                                        </p:anim>
                                        <p:animRot by="-480000">
                                          <p:cBhvr>
                                            <p:cTn id="78" dur="25" autoRev="1" fill="hold">
                                              <p:stCondLst>
                                                <p:cond delay="0"/>
                                              </p:stCondLst>
                                            </p:cTn>
                                            <p:tgtEl>
                                              <p:spTgt spid="23"/>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11" grpId="0" animBg="1"/>
          <p:bldP spid="15" grpId="0"/>
          <p:bldP spid="19" grpId="0" animBg="1"/>
          <p:bldP spid="20" grpId="0" animBg="1"/>
          <p:bldP spid="13" grpId="0" animBg="1"/>
          <p:bldP spid="14" grpId="0" animBg="1"/>
          <p:bldP spid="16" grpId="0"/>
          <p:bldP spid="17" grpId="0"/>
          <p:bldP spid="21" grpId="0"/>
          <p:bldP spid="21" grpId="1"/>
          <p:bldP spid="22" grpId="0"/>
          <p:bldP spid="22" grpId="1"/>
          <p:bldP spid="23" grpId="0"/>
          <p:bldP spid="23" grpId="1"/>
        </p:bldLst>
      </p:timing>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燕尾形 1"/>
          <p:cNvSpPr/>
          <p:nvPr/>
        </p:nvSpPr>
        <p:spPr>
          <a:xfrm>
            <a:off x="1200095" y="3307334"/>
            <a:ext cx="1089189" cy="1183631"/>
          </a:xfrm>
          <a:prstGeom prst="chevron">
            <a:avLst>
              <a:gd name="adj" fmla="val 54429"/>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6" tIns="60949" rIns="121896" bIns="60949" anchor="ctr"/>
          <a:lstStyle/>
          <a:p>
            <a:pPr algn="ctr" defTabSz="1218565">
              <a:defRPr/>
            </a:pPr>
            <a:endParaRPr lang="zh-CN" altLang="en-US" sz="3300">
              <a:solidFill>
                <a:schemeClr val="tx1">
                  <a:lumMod val="50000"/>
                  <a:lumOff val="50000"/>
                </a:schemeClr>
              </a:solidFill>
            </a:endParaRPr>
          </a:p>
        </p:txBody>
      </p:sp>
      <p:sp>
        <p:nvSpPr>
          <p:cNvPr id="3" name="燕尾形 2"/>
          <p:cNvSpPr/>
          <p:nvPr/>
        </p:nvSpPr>
        <p:spPr>
          <a:xfrm>
            <a:off x="2160076" y="3307334"/>
            <a:ext cx="1090814" cy="1183631"/>
          </a:xfrm>
          <a:prstGeom prst="chevron">
            <a:avLst>
              <a:gd name="adj" fmla="val 5442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6" tIns="60949" rIns="121896" bIns="60949" anchor="ctr"/>
          <a:lstStyle/>
          <a:p>
            <a:pPr algn="ctr" defTabSz="1218565">
              <a:defRPr/>
            </a:pPr>
            <a:endParaRPr lang="zh-CN" altLang="en-US" sz="3300">
              <a:solidFill>
                <a:schemeClr val="tx1">
                  <a:lumMod val="50000"/>
                  <a:lumOff val="50000"/>
                </a:schemeClr>
              </a:solidFill>
            </a:endParaRPr>
          </a:p>
        </p:txBody>
      </p:sp>
      <p:sp>
        <p:nvSpPr>
          <p:cNvPr id="4" name="燕尾形 3"/>
          <p:cNvSpPr/>
          <p:nvPr/>
        </p:nvSpPr>
        <p:spPr>
          <a:xfrm>
            <a:off x="3120058" y="3307334"/>
            <a:ext cx="1090814" cy="1183631"/>
          </a:xfrm>
          <a:prstGeom prst="chevron">
            <a:avLst>
              <a:gd name="adj" fmla="val 54429"/>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6" tIns="60949" rIns="121896" bIns="60949" anchor="ctr"/>
          <a:lstStyle/>
          <a:p>
            <a:pPr algn="ctr" defTabSz="1218565">
              <a:defRPr/>
            </a:pPr>
            <a:endParaRPr lang="zh-CN" altLang="en-US" sz="3300">
              <a:solidFill>
                <a:schemeClr val="tx1">
                  <a:lumMod val="50000"/>
                  <a:lumOff val="50000"/>
                </a:schemeClr>
              </a:solidFill>
            </a:endParaRPr>
          </a:p>
        </p:txBody>
      </p:sp>
      <p:sp>
        <p:nvSpPr>
          <p:cNvPr id="5" name="燕尾形 4"/>
          <p:cNvSpPr/>
          <p:nvPr/>
        </p:nvSpPr>
        <p:spPr>
          <a:xfrm>
            <a:off x="4045205" y="3307334"/>
            <a:ext cx="1090814" cy="1183631"/>
          </a:xfrm>
          <a:prstGeom prst="chevron">
            <a:avLst>
              <a:gd name="adj" fmla="val 54429"/>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6" tIns="60949" rIns="121896" bIns="60949" anchor="ctr"/>
          <a:lstStyle/>
          <a:p>
            <a:pPr algn="ctr" defTabSz="1218565">
              <a:defRPr/>
            </a:pPr>
            <a:endParaRPr lang="zh-CN" altLang="en-US" sz="3300">
              <a:solidFill>
                <a:schemeClr val="tx1">
                  <a:lumMod val="50000"/>
                  <a:lumOff val="50000"/>
                </a:schemeClr>
              </a:solidFill>
            </a:endParaRPr>
          </a:p>
        </p:txBody>
      </p:sp>
      <p:cxnSp>
        <p:nvCxnSpPr>
          <p:cNvPr id="9" name="直接连接符 8"/>
          <p:cNvCxnSpPr/>
          <p:nvPr/>
        </p:nvCxnSpPr>
        <p:spPr>
          <a:xfrm rot="5400000">
            <a:off x="5087866" y="4024197"/>
            <a:ext cx="5664200" cy="0"/>
          </a:xfrm>
          <a:prstGeom prst="line">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a:off x="3408052" y="2743638"/>
            <a:ext cx="0" cy="55099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a:off x="1488088" y="2084852"/>
            <a:ext cx="0" cy="1214015"/>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flipV="1">
            <a:off x="4368034" y="4471832"/>
            <a:ext cx="38752" cy="1261424"/>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cxnSp>
        <p:nvCxnSpPr>
          <p:cNvPr id="13" name="直接连接符 12"/>
          <p:cNvCxnSpPr/>
          <p:nvPr/>
        </p:nvCxnSpPr>
        <p:spPr>
          <a:xfrm flipV="1">
            <a:off x="2352072" y="4471831"/>
            <a:ext cx="0" cy="493341"/>
          </a:xfrm>
          <a:prstGeom prst="line">
            <a:avLst/>
          </a:prstGeom>
          <a:ln w="12700">
            <a:solidFill>
              <a:schemeClr val="bg1">
                <a:lumMod val="65000"/>
              </a:schemeClr>
            </a:solidFill>
            <a:headEnd type="stealth"/>
          </a:ln>
        </p:spPr>
        <p:style>
          <a:lnRef idx="1">
            <a:schemeClr val="accent1"/>
          </a:lnRef>
          <a:fillRef idx="0">
            <a:schemeClr val="accent1"/>
          </a:fillRef>
          <a:effectRef idx="0">
            <a:schemeClr val="accent1"/>
          </a:effectRef>
          <a:fontRef idx="minor">
            <a:schemeClr val="tx1"/>
          </a:fontRef>
        </p:style>
      </p:cxnSp>
      <p:sp>
        <p:nvSpPr>
          <p:cNvPr id="29" name="五边形 28"/>
          <p:cNvSpPr/>
          <p:nvPr/>
        </p:nvSpPr>
        <p:spPr>
          <a:xfrm>
            <a:off x="-47882" y="3297445"/>
            <a:ext cx="7871849" cy="1190309"/>
          </a:xfrm>
          <a:prstGeom prst="homePlate">
            <a:avLst>
              <a:gd name="adj" fmla="val 47961"/>
            </a:avLst>
          </a:prstGeom>
          <a:ln w="12700">
            <a:solidFill>
              <a:schemeClr val="bg1">
                <a:lumMod val="65000"/>
              </a:schemeClr>
            </a:solidFill>
          </a:ln>
        </p:spPr>
        <p:style>
          <a:lnRef idx="1">
            <a:schemeClr val="accent1"/>
          </a:lnRef>
          <a:fillRef idx="0">
            <a:schemeClr val="accent1"/>
          </a:fillRef>
          <a:effectRef idx="0">
            <a:schemeClr val="accent1"/>
          </a:effectRef>
          <a:fontRef idx="minor">
            <a:schemeClr val="tx1"/>
          </a:fontRef>
        </p:style>
        <p:txBody>
          <a:bodyPr lIns="121896" tIns="60949" rIns="121896" bIns="60949" anchor="ctr"/>
          <a:lstStyle/>
          <a:p>
            <a:pPr algn="ctr" defTabSz="1218565">
              <a:defRPr/>
            </a:pPr>
            <a:endParaRPr lang="zh-CN" altLang="en-US" sz="3300">
              <a:solidFill>
                <a:schemeClr val="tx1">
                  <a:lumMod val="50000"/>
                  <a:lumOff val="50000"/>
                </a:schemeClr>
              </a:solidFill>
            </a:endParaRPr>
          </a:p>
        </p:txBody>
      </p:sp>
      <p:sp>
        <p:nvSpPr>
          <p:cNvPr id="31" name="TextBox 30"/>
          <p:cNvSpPr txBox="1"/>
          <p:nvPr/>
        </p:nvSpPr>
        <p:spPr>
          <a:xfrm>
            <a:off x="8303959" y="1796818"/>
            <a:ext cx="2879945" cy="2893100"/>
          </a:xfrm>
          <a:prstGeom prst="rect">
            <a:avLst/>
          </a:prstGeom>
          <a:noFill/>
        </p:spPr>
        <p:txBody>
          <a:bodyPr wrap="square" lIns="121908" tIns="60954" rIns="121908" bIns="60954" rtlCol="0">
            <a:spAutoFit/>
          </a:bodyPr>
          <a:lstStyle/>
          <a:p>
            <a:pP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点击输入简要文字内容，文字内容需概括精炼，不用多余的文字修饰，言简意赅的说明该项内容。点击输入简要文字内容，文字内容需概括精炼，不用多余的文字修饰，言简意赅的说明该项内容。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Calibri" panose="020F0502020204030204" pitchFamily="34" charset="0"/>
            </a:endParaRPr>
          </a:p>
          <a:p>
            <a:pPr>
              <a:lnSpc>
                <a:spcPct val="150000"/>
              </a:lnSpc>
            </a:pPr>
            <a:r>
              <a:rPr lang="zh-CN" altLang="en-US" sz="1300" dirty="0">
                <a:solidFill>
                  <a:schemeClr val="tx1">
                    <a:lumMod val="50000"/>
                    <a:lumOff val="50000"/>
                  </a:schemeClr>
                </a:solidFill>
                <a:latin typeface="微软雅黑" panose="020B0503020204020204" pitchFamily="34" charset="-122"/>
                <a:ea typeface="微软雅黑" panose="020B0503020204020204" pitchFamily="34" charset="-122"/>
                <a:sym typeface="Calibri" panose="020F0502020204030204" pitchFamily="34" charset="0"/>
              </a:rPr>
              <a:t>       点击输入简要文字内容，文字内容需概括精炼，不用多余的文字修饰，言简意赅的说明该项内容。</a:t>
            </a:r>
            <a:endParaRPr lang="en-US" altLang="zh-CN" sz="1300" dirty="0">
              <a:solidFill>
                <a:schemeClr val="tx1">
                  <a:lumMod val="50000"/>
                  <a:lumOff val="50000"/>
                </a:schemeClr>
              </a:solidFill>
              <a:latin typeface="微软雅黑" panose="020B0503020204020204" pitchFamily="34" charset="-122"/>
              <a:ea typeface="微软雅黑" panose="020B0503020204020204" pitchFamily="34" charset="-122"/>
              <a:sym typeface="Calibri" panose="020F0502020204030204" pitchFamily="34" charset="0"/>
            </a:endParaRPr>
          </a:p>
        </p:txBody>
      </p:sp>
      <p:grpSp>
        <p:nvGrpSpPr>
          <p:cNvPr id="32" name="组合 31"/>
          <p:cNvGrpSpPr/>
          <p:nvPr/>
        </p:nvGrpSpPr>
        <p:grpSpPr>
          <a:xfrm>
            <a:off x="1200095" y="1492603"/>
            <a:ext cx="3103451" cy="592249"/>
            <a:chOff x="814328" y="3219334"/>
            <a:chExt cx="2266827" cy="432536"/>
          </a:xfrm>
        </p:grpSpPr>
        <p:grpSp>
          <p:nvGrpSpPr>
            <p:cNvPr id="33" name="组合 32"/>
            <p:cNvGrpSpPr/>
            <p:nvPr/>
          </p:nvGrpSpPr>
          <p:grpSpPr>
            <a:xfrm>
              <a:off x="814328" y="3219334"/>
              <a:ext cx="2266827" cy="432536"/>
              <a:chOff x="2173927" y="3285519"/>
              <a:chExt cx="2876394" cy="548848"/>
            </a:xfrm>
          </p:grpSpPr>
          <p:grpSp>
            <p:nvGrpSpPr>
              <p:cNvPr id="35" name="组合 34"/>
              <p:cNvGrpSpPr/>
              <p:nvPr/>
            </p:nvGrpSpPr>
            <p:grpSpPr>
              <a:xfrm>
                <a:off x="2173927" y="3285519"/>
                <a:ext cx="2876394" cy="548848"/>
                <a:chOff x="4304043" y="1286668"/>
                <a:chExt cx="6414044" cy="2757793"/>
              </a:xfrm>
              <a:effectLst>
                <a:outerShdw blurRad="381000" dist="254000" dir="8100000" algn="tr" rotWithShape="0">
                  <a:prstClr val="black">
                    <a:alpha val="40000"/>
                  </a:prstClr>
                </a:outerShdw>
              </a:effectLst>
            </p:grpSpPr>
            <p:sp>
              <p:nvSpPr>
                <p:cNvPr id="37" name="圆角矩形 36"/>
                <p:cNvSpPr/>
                <p:nvPr/>
              </p:nvSpPr>
              <p:spPr>
                <a:xfrm>
                  <a:off x="4304043" y="1286668"/>
                  <a:ext cx="6414044"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38" name="圆角矩形 37"/>
                <p:cNvSpPr/>
                <p:nvPr/>
              </p:nvSpPr>
              <p:spPr>
                <a:xfrm>
                  <a:off x="4351923" y="1373339"/>
                  <a:ext cx="6323887"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36" name="椭圆 35"/>
              <p:cNvSpPr/>
              <p:nvPr/>
            </p:nvSpPr>
            <p:spPr>
              <a:xfrm>
                <a:off x="2270357" y="3351544"/>
                <a:ext cx="394740" cy="394741"/>
              </a:xfrm>
              <a:prstGeom prst="ellipse">
                <a:avLst/>
              </a:prstGeom>
              <a:solidFill>
                <a:schemeClr val="tx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1</a:t>
                </a:r>
                <a:endParaRPr lang="zh-CN" altLang="en-US" dirty="0">
                  <a:solidFill>
                    <a:schemeClr val="bg1"/>
                  </a:solidFill>
                </a:endParaRPr>
              </a:p>
            </p:txBody>
          </p:sp>
        </p:grpSp>
        <p:sp>
          <p:nvSpPr>
            <p:cNvPr id="34" name="TextBox 33"/>
            <p:cNvSpPr txBox="1"/>
            <p:nvPr/>
          </p:nvSpPr>
          <p:spPr>
            <a:xfrm>
              <a:off x="1139540" y="3319207"/>
              <a:ext cx="1926672" cy="2023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00" dirty="0">
                  <a:solidFill>
                    <a:schemeClr val="tx1">
                      <a:lumMod val="50000"/>
                      <a:lumOff val="50000"/>
                    </a:schemeClr>
                  </a:solidFill>
                </a:rPr>
                <a:t>添加文字内容</a:t>
              </a:r>
              <a:endParaRPr lang="zh-CN" altLang="en-US" sz="1800" dirty="0">
                <a:solidFill>
                  <a:schemeClr val="tx1">
                    <a:lumMod val="50000"/>
                    <a:lumOff val="50000"/>
                  </a:schemeClr>
                </a:solidFill>
              </a:endParaRPr>
            </a:p>
          </p:txBody>
        </p:sp>
      </p:grpSp>
      <p:grpSp>
        <p:nvGrpSpPr>
          <p:cNvPr id="41" name="组合 40"/>
          <p:cNvGrpSpPr/>
          <p:nvPr/>
        </p:nvGrpSpPr>
        <p:grpSpPr>
          <a:xfrm>
            <a:off x="2064079" y="4965173"/>
            <a:ext cx="3103451" cy="592249"/>
            <a:chOff x="814325" y="3219334"/>
            <a:chExt cx="2266826" cy="432536"/>
          </a:xfrm>
        </p:grpSpPr>
        <p:grpSp>
          <p:nvGrpSpPr>
            <p:cNvPr id="42" name="组合 41"/>
            <p:cNvGrpSpPr/>
            <p:nvPr/>
          </p:nvGrpSpPr>
          <p:grpSpPr>
            <a:xfrm>
              <a:off x="814325" y="3219334"/>
              <a:ext cx="2266826" cy="432536"/>
              <a:chOff x="2173923" y="3285519"/>
              <a:chExt cx="2876392" cy="548848"/>
            </a:xfrm>
          </p:grpSpPr>
          <p:grpSp>
            <p:nvGrpSpPr>
              <p:cNvPr id="44" name="组合 43"/>
              <p:cNvGrpSpPr/>
              <p:nvPr/>
            </p:nvGrpSpPr>
            <p:grpSpPr>
              <a:xfrm>
                <a:off x="2173923" y="3285519"/>
                <a:ext cx="2876392" cy="548848"/>
                <a:chOff x="4304035" y="1286668"/>
                <a:chExt cx="6414035" cy="2757793"/>
              </a:xfrm>
              <a:effectLst>
                <a:outerShdw blurRad="381000" dist="254000" dir="8100000" algn="tr" rotWithShape="0">
                  <a:prstClr val="black">
                    <a:alpha val="40000"/>
                  </a:prstClr>
                </a:outerShdw>
              </a:effectLst>
            </p:grpSpPr>
            <p:sp>
              <p:nvSpPr>
                <p:cNvPr id="46" name="圆角矩形 45"/>
                <p:cNvSpPr/>
                <p:nvPr/>
              </p:nvSpPr>
              <p:spPr>
                <a:xfrm>
                  <a:off x="4304035" y="1286668"/>
                  <a:ext cx="641403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47" name="圆角矩形 46"/>
                <p:cNvSpPr/>
                <p:nvPr/>
              </p:nvSpPr>
              <p:spPr>
                <a:xfrm>
                  <a:off x="4351922" y="1373339"/>
                  <a:ext cx="632387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45" name="椭圆 44"/>
              <p:cNvSpPr/>
              <p:nvPr/>
            </p:nvSpPr>
            <p:spPr>
              <a:xfrm>
                <a:off x="2288027" y="3372244"/>
                <a:ext cx="392760" cy="392761"/>
              </a:xfrm>
              <a:prstGeom prst="ellipse">
                <a:avLst/>
              </a:prstGeom>
              <a:solidFill>
                <a:schemeClr val="accent2"/>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2</a:t>
                </a:r>
                <a:endParaRPr lang="zh-CN" altLang="en-US" dirty="0">
                  <a:solidFill>
                    <a:schemeClr val="bg1"/>
                  </a:solidFill>
                </a:endParaRPr>
              </a:p>
            </p:txBody>
          </p:sp>
        </p:grpSp>
        <p:sp>
          <p:nvSpPr>
            <p:cNvPr id="43" name="TextBox 42"/>
            <p:cNvSpPr txBox="1"/>
            <p:nvPr/>
          </p:nvSpPr>
          <p:spPr>
            <a:xfrm>
              <a:off x="1249617" y="3331792"/>
              <a:ext cx="1808518" cy="2023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00" dirty="0">
                  <a:solidFill>
                    <a:schemeClr val="tx1">
                      <a:lumMod val="50000"/>
                      <a:lumOff val="50000"/>
                    </a:schemeClr>
                  </a:solidFill>
                </a:rPr>
                <a:t>添加文字内容</a:t>
              </a:r>
              <a:endParaRPr lang="zh-CN" altLang="en-US" sz="1800" dirty="0">
                <a:solidFill>
                  <a:schemeClr val="tx1">
                    <a:lumMod val="50000"/>
                    <a:lumOff val="50000"/>
                  </a:schemeClr>
                </a:solidFill>
              </a:endParaRPr>
            </a:p>
          </p:txBody>
        </p:sp>
      </p:grpSp>
      <p:grpSp>
        <p:nvGrpSpPr>
          <p:cNvPr id="48" name="组合 47"/>
          <p:cNvGrpSpPr/>
          <p:nvPr/>
        </p:nvGrpSpPr>
        <p:grpSpPr>
          <a:xfrm>
            <a:off x="3060722" y="2164678"/>
            <a:ext cx="3103451" cy="592249"/>
            <a:chOff x="814328" y="3219334"/>
            <a:chExt cx="2266829" cy="432536"/>
          </a:xfrm>
        </p:grpSpPr>
        <p:grpSp>
          <p:nvGrpSpPr>
            <p:cNvPr id="49" name="组合 48"/>
            <p:cNvGrpSpPr/>
            <p:nvPr/>
          </p:nvGrpSpPr>
          <p:grpSpPr>
            <a:xfrm>
              <a:off x="814328" y="3219334"/>
              <a:ext cx="2266829" cy="432536"/>
              <a:chOff x="2173927" y="3285519"/>
              <a:chExt cx="2876396" cy="548848"/>
            </a:xfrm>
          </p:grpSpPr>
          <p:grpSp>
            <p:nvGrpSpPr>
              <p:cNvPr id="51" name="组合 50"/>
              <p:cNvGrpSpPr/>
              <p:nvPr/>
            </p:nvGrpSpPr>
            <p:grpSpPr>
              <a:xfrm>
                <a:off x="2173927" y="3285519"/>
                <a:ext cx="2876396" cy="548848"/>
                <a:chOff x="4304043" y="1286668"/>
                <a:chExt cx="6414045" cy="2757793"/>
              </a:xfrm>
              <a:effectLst>
                <a:outerShdw blurRad="381000" dist="254000" dir="8100000" algn="tr" rotWithShape="0">
                  <a:prstClr val="black">
                    <a:alpha val="40000"/>
                  </a:prstClr>
                </a:outerShdw>
              </a:effectLst>
            </p:grpSpPr>
            <p:sp>
              <p:nvSpPr>
                <p:cNvPr id="53" name="圆角矩形 52"/>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54" name="圆角矩形 53"/>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52" name="椭圆 51"/>
              <p:cNvSpPr/>
              <p:nvPr/>
            </p:nvSpPr>
            <p:spPr>
              <a:xfrm>
                <a:off x="2307129" y="3376773"/>
                <a:ext cx="392761" cy="392761"/>
              </a:xfrm>
              <a:prstGeom prst="ellipse">
                <a:avLst/>
              </a:prstGeom>
              <a:solidFill>
                <a:schemeClr val="accent1"/>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3</a:t>
                </a:r>
                <a:endParaRPr lang="zh-CN" altLang="en-US" dirty="0">
                  <a:solidFill>
                    <a:schemeClr val="bg1"/>
                  </a:solidFill>
                </a:endParaRPr>
              </a:p>
            </p:txBody>
          </p:sp>
        </p:grpSp>
        <p:sp>
          <p:nvSpPr>
            <p:cNvPr id="50" name="TextBox 49"/>
            <p:cNvSpPr txBox="1"/>
            <p:nvPr/>
          </p:nvSpPr>
          <p:spPr>
            <a:xfrm>
              <a:off x="1183671" y="3331792"/>
              <a:ext cx="1847692" cy="2023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00" dirty="0">
                  <a:solidFill>
                    <a:schemeClr val="tx1">
                      <a:lumMod val="50000"/>
                      <a:lumOff val="50000"/>
                    </a:schemeClr>
                  </a:solidFill>
                </a:rPr>
                <a:t>添加文字内容</a:t>
              </a:r>
              <a:endParaRPr lang="zh-CN" altLang="en-US" sz="1800" dirty="0">
                <a:solidFill>
                  <a:schemeClr val="tx1">
                    <a:lumMod val="50000"/>
                    <a:lumOff val="50000"/>
                  </a:schemeClr>
                </a:solidFill>
              </a:endParaRPr>
            </a:p>
          </p:txBody>
        </p:sp>
      </p:grpSp>
      <p:grpSp>
        <p:nvGrpSpPr>
          <p:cNvPr id="56" name="组合 55"/>
          <p:cNvGrpSpPr/>
          <p:nvPr/>
        </p:nvGrpSpPr>
        <p:grpSpPr>
          <a:xfrm>
            <a:off x="4080040" y="5733258"/>
            <a:ext cx="3103451" cy="592249"/>
            <a:chOff x="814328" y="3219334"/>
            <a:chExt cx="2266828" cy="432536"/>
          </a:xfrm>
        </p:grpSpPr>
        <p:grpSp>
          <p:nvGrpSpPr>
            <p:cNvPr id="57" name="组合 56"/>
            <p:cNvGrpSpPr/>
            <p:nvPr/>
          </p:nvGrpSpPr>
          <p:grpSpPr>
            <a:xfrm>
              <a:off x="814328" y="3219334"/>
              <a:ext cx="2266828" cy="432536"/>
              <a:chOff x="2173927" y="3285519"/>
              <a:chExt cx="2876395" cy="548848"/>
            </a:xfrm>
          </p:grpSpPr>
          <p:grpSp>
            <p:nvGrpSpPr>
              <p:cNvPr id="59" name="组合 58"/>
              <p:cNvGrpSpPr/>
              <p:nvPr/>
            </p:nvGrpSpPr>
            <p:grpSpPr>
              <a:xfrm>
                <a:off x="2173927" y="3285519"/>
                <a:ext cx="2876395" cy="548848"/>
                <a:chOff x="4304043" y="1286668"/>
                <a:chExt cx="6414045" cy="2757793"/>
              </a:xfrm>
              <a:effectLst>
                <a:outerShdw blurRad="381000" dist="254000" dir="8100000" algn="tr" rotWithShape="0">
                  <a:prstClr val="black">
                    <a:alpha val="40000"/>
                  </a:prstClr>
                </a:outerShdw>
              </a:effectLst>
            </p:grpSpPr>
            <p:sp>
              <p:nvSpPr>
                <p:cNvPr id="61" name="圆角矩形 60"/>
                <p:cNvSpPr/>
                <p:nvPr/>
              </p:nvSpPr>
              <p:spPr>
                <a:xfrm>
                  <a:off x="4304043" y="1286668"/>
                  <a:ext cx="6414045" cy="2757793"/>
                </a:xfrm>
                <a:prstGeom prst="roundRect">
                  <a:avLst/>
                </a:prstGeom>
                <a:gradFill>
                  <a:gsLst>
                    <a:gs pos="62000">
                      <a:schemeClr val="bg1">
                        <a:lumMod val="95000"/>
                      </a:schemeClr>
                    </a:gs>
                    <a:gs pos="0">
                      <a:schemeClr val="bg1"/>
                    </a:gs>
                    <a:gs pos="100000">
                      <a:schemeClr val="bg1">
                        <a:lumMod val="85000"/>
                      </a:schemeClr>
                    </a:gs>
                    <a:gs pos="0">
                      <a:schemeClr val="bg1"/>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sp>
              <p:nvSpPr>
                <p:cNvPr id="62" name="圆角矩形 61"/>
                <p:cNvSpPr/>
                <p:nvPr/>
              </p:nvSpPr>
              <p:spPr>
                <a:xfrm>
                  <a:off x="4351923" y="1373339"/>
                  <a:ext cx="6323888" cy="2584450"/>
                </a:xfrm>
                <a:prstGeom prst="roundRect">
                  <a:avLst/>
                </a:prstGeom>
                <a:gradFill>
                  <a:gsLst>
                    <a:gs pos="42000">
                      <a:srgbClr val="F0F0F0"/>
                    </a:gs>
                    <a:gs pos="0">
                      <a:schemeClr val="bg1"/>
                    </a:gs>
                    <a:gs pos="100000">
                      <a:schemeClr val="bg1">
                        <a:lumMod val="85000"/>
                      </a:schemeClr>
                    </a:gs>
                    <a:gs pos="0">
                      <a:schemeClr val="bg1"/>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50000"/>
                        <a:lumOff val="50000"/>
                      </a:schemeClr>
                    </a:solidFill>
                  </a:endParaRPr>
                </a:p>
              </p:txBody>
            </p:sp>
          </p:grpSp>
          <p:sp>
            <p:nvSpPr>
              <p:cNvPr id="60" name="椭圆 59"/>
              <p:cNvSpPr/>
              <p:nvPr/>
            </p:nvSpPr>
            <p:spPr>
              <a:xfrm>
                <a:off x="2280388" y="3389371"/>
                <a:ext cx="392761" cy="392761"/>
              </a:xfrm>
              <a:prstGeom prst="ellipse">
                <a:avLst/>
              </a:prstGeom>
              <a:solidFill>
                <a:schemeClr val="accent3"/>
              </a:solidFill>
              <a:ln>
                <a:noFill/>
              </a:ln>
              <a:effectLst>
                <a:outerShdw blurRad="88900" dist="63500" dir="8100000" algn="tr" rotWithShape="0">
                  <a:prstClr val="black">
                    <a:alpha val="57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a:solidFill>
                      <a:schemeClr val="bg1"/>
                    </a:solidFill>
                  </a:rPr>
                  <a:t>4</a:t>
                </a:r>
                <a:endParaRPr lang="zh-CN" altLang="en-US" dirty="0">
                  <a:solidFill>
                    <a:schemeClr val="bg1"/>
                  </a:solidFill>
                </a:endParaRPr>
              </a:p>
            </p:txBody>
          </p:sp>
        </p:grpSp>
        <p:sp>
          <p:nvSpPr>
            <p:cNvPr id="58" name="TextBox 57"/>
            <p:cNvSpPr txBox="1"/>
            <p:nvPr/>
          </p:nvSpPr>
          <p:spPr>
            <a:xfrm>
              <a:off x="1085352" y="3345963"/>
              <a:ext cx="1926671" cy="202300"/>
            </a:xfrm>
            <a:prstGeom prst="rect">
              <a:avLst/>
            </a:prstGeom>
            <a:noFill/>
          </p:spPr>
          <p:txBody>
            <a:bodyPr wrap="square" lIns="0" tIns="0" rIns="0" bIns="0" rtlCol="0">
              <a:spAutoFit/>
            </a:bodyPr>
            <a:lstStyle>
              <a:defPPr>
                <a:defRPr lang="zh-CN"/>
              </a:defPPr>
              <a:lvl1pPr algn="ctr">
                <a:defRPr sz="1400" b="1">
                  <a:solidFill>
                    <a:schemeClr val="bg1"/>
                  </a:solidFill>
                  <a:latin typeface="微软雅黑" panose="020B0503020204020204" pitchFamily="34" charset="-122"/>
                  <a:ea typeface="微软雅黑" panose="020B0503020204020204" pitchFamily="34" charset="-122"/>
                </a:defRPr>
              </a:lvl1pPr>
            </a:lstStyle>
            <a:p>
              <a:r>
                <a:rPr lang="zh-CN" altLang="en-US" sz="1800" dirty="0">
                  <a:solidFill>
                    <a:schemeClr val="tx1">
                      <a:lumMod val="50000"/>
                      <a:lumOff val="50000"/>
                    </a:schemeClr>
                  </a:solidFill>
                </a:rPr>
                <a:t>添加文字内容</a:t>
              </a:r>
              <a:endParaRPr lang="zh-CN" altLang="en-US" sz="1800" dirty="0">
                <a:solidFill>
                  <a:schemeClr val="tx1">
                    <a:lumMod val="50000"/>
                    <a:lumOff val="50000"/>
                  </a:schemeClr>
                </a:solidFill>
              </a:endParaRPr>
            </a:p>
          </p:txBody>
        </p:sp>
      </p:grpSp>
      <p:grpSp>
        <p:nvGrpSpPr>
          <p:cNvPr id="6" name="组合 5"/>
          <p:cNvGrpSpPr>
            <a:grpSpLocks noChangeAspect="1"/>
          </p:cNvGrpSpPr>
          <p:nvPr/>
        </p:nvGrpSpPr>
        <p:grpSpPr>
          <a:xfrm>
            <a:off x="5040022" y="2743638"/>
            <a:ext cx="2264906" cy="2161076"/>
            <a:chOff x="3197225" y="3458369"/>
            <a:chExt cx="533400" cy="487363"/>
          </a:xfrm>
          <a:solidFill>
            <a:schemeClr val="tx2"/>
          </a:solidFill>
        </p:grpSpPr>
        <p:sp>
          <p:nvSpPr>
            <p:cNvPr id="7" name="Oval 312"/>
            <p:cNvSpPr>
              <a:spLocks noChangeArrowheads="1"/>
            </p:cNvSpPr>
            <p:nvPr/>
          </p:nvSpPr>
          <p:spPr bwMode="auto">
            <a:xfrm>
              <a:off x="3568700" y="3458369"/>
              <a:ext cx="93663" cy="889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sz="3300">
                <a:solidFill>
                  <a:schemeClr val="tx1">
                    <a:lumMod val="50000"/>
                    <a:lumOff val="50000"/>
                  </a:schemeClr>
                </a:solidFill>
              </a:endParaRPr>
            </a:p>
          </p:txBody>
        </p:sp>
        <p:sp>
          <p:nvSpPr>
            <p:cNvPr id="8" name="Freeform 313"/>
            <p:cNvSpPr/>
            <p:nvPr/>
          </p:nvSpPr>
          <p:spPr bwMode="auto">
            <a:xfrm>
              <a:off x="3197225" y="3513932"/>
              <a:ext cx="533400" cy="431800"/>
            </a:xfrm>
            <a:custGeom>
              <a:avLst/>
              <a:gdLst>
                <a:gd name="T0" fmla="*/ 7 w 142"/>
                <a:gd name="T1" fmla="*/ 60 h 115"/>
                <a:gd name="T2" fmla="*/ 9 w 142"/>
                <a:gd name="T3" fmla="*/ 60 h 115"/>
                <a:gd name="T4" fmla="*/ 36 w 142"/>
                <a:gd name="T5" fmla="*/ 60 h 115"/>
                <a:gd name="T6" fmla="*/ 77 w 142"/>
                <a:gd name="T7" fmla="*/ 12 h 115"/>
                <a:gd name="T8" fmla="*/ 67 w 142"/>
                <a:gd name="T9" fmla="*/ 12 h 115"/>
                <a:gd name="T10" fmla="*/ 48 w 142"/>
                <a:gd name="T11" fmla="*/ 34 h 115"/>
                <a:gd name="T12" fmla="*/ 43 w 142"/>
                <a:gd name="T13" fmla="*/ 36 h 115"/>
                <a:gd name="T14" fmla="*/ 37 w 142"/>
                <a:gd name="T15" fmla="*/ 30 h 115"/>
                <a:gd name="T16" fmla="*/ 39 w 142"/>
                <a:gd name="T17" fmla="*/ 25 h 115"/>
                <a:gd name="T18" fmla="*/ 59 w 142"/>
                <a:gd name="T19" fmla="*/ 2 h 115"/>
                <a:gd name="T20" fmla="*/ 64 w 142"/>
                <a:gd name="T21" fmla="*/ 0 h 115"/>
                <a:gd name="T22" fmla="*/ 93 w 142"/>
                <a:gd name="T23" fmla="*/ 0 h 115"/>
                <a:gd name="T24" fmla="*/ 114 w 142"/>
                <a:gd name="T25" fmla="*/ 15 h 115"/>
                <a:gd name="T26" fmla="*/ 114 w 142"/>
                <a:gd name="T27" fmla="*/ 32 h 115"/>
                <a:gd name="T28" fmla="*/ 135 w 142"/>
                <a:gd name="T29" fmla="*/ 32 h 115"/>
                <a:gd name="T30" fmla="*/ 139 w 142"/>
                <a:gd name="T31" fmla="*/ 34 h 115"/>
                <a:gd name="T32" fmla="*/ 139 w 142"/>
                <a:gd name="T33" fmla="*/ 43 h 115"/>
                <a:gd name="T34" fmla="*/ 135 w 142"/>
                <a:gd name="T35" fmla="*/ 45 h 115"/>
                <a:gd name="T36" fmla="*/ 109 w 142"/>
                <a:gd name="T37" fmla="*/ 45 h 115"/>
                <a:gd name="T38" fmla="*/ 101 w 142"/>
                <a:gd name="T39" fmla="*/ 38 h 115"/>
                <a:gd name="T40" fmla="*/ 101 w 142"/>
                <a:gd name="T41" fmla="*/ 27 h 115"/>
                <a:gd name="T42" fmla="*/ 86 w 142"/>
                <a:gd name="T43" fmla="*/ 45 h 115"/>
                <a:gd name="T44" fmla="*/ 100 w 142"/>
                <a:gd name="T45" fmla="*/ 59 h 115"/>
                <a:gd name="T46" fmla="*/ 101 w 142"/>
                <a:gd name="T47" fmla="*/ 69 h 115"/>
                <a:gd name="T48" fmla="*/ 92 w 142"/>
                <a:gd name="T49" fmla="*/ 109 h 115"/>
                <a:gd name="T50" fmla="*/ 85 w 142"/>
                <a:gd name="T51" fmla="*/ 115 h 115"/>
                <a:gd name="T52" fmla="*/ 77 w 142"/>
                <a:gd name="T53" fmla="*/ 108 h 115"/>
                <a:gd name="T54" fmla="*/ 77 w 142"/>
                <a:gd name="T55" fmla="*/ 106 h 115"/>
                <a:gd name="T56" fmla="*/ 85 w 142"/>
                <a:gd name="T57" fmla="*/ 72 h 115"/>
                <a:gd name="T58" fmla="*/ 66 w 142"/>
                <a:gd name="T59" fmla="*/ 54 h 115"/>
                <a:gd name="T60" fmla="*/ 50 w 142"/>
                <a:gd name="T61" fmla="*/ 72 h 115"/>
                <a:gd name="T62" fmla="*/ 41 w 142"/>
                <a:gd name="T63" fmla="*/ 75 h 115"/>
                <a:gd name="T64" fmla="*/ 8 w 142"/>
                <a:gd name="T65" fmla="*/ 75 h 115"/>
                <a:gd name="T66" fmla="*/ 1 w 142"/>
                <a:gd name="T67" fmla="*/ 69 h 115"/>
                <a:gd name="T68" fmla="*/ 7 w 142"/>
                <a:gd name="T69" fmla="*/ 60 h 11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1218565">
                <a:defRPr/>
              </a:pPr>
              <a:endParaRPr lang="zh-CN" altLang="en-US" sz="3300">
                <a:solidFill>
                  <a:schemeClr val="tx1">
                    <a:lumMod val="50000"/>
                    <a:lumOff val="50000"/>
                  </a:schemeClr>
                </a:solidFill>
              </a:endParaRPr>
            </a:p>
          </p:txBody>
        </p:sp>
      </p:grpSp>
      <p:sp>
        <p:nvSpPr>
          <p:cNvPr id="14" name="标题 13"/>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400" fill="hold"/>
                                        <p:tgtEl>
                                          <p:spTgt spid="29"/>
                                        </p:tgtEl>
                                        <p:attrNameLst>
                                          <p:attrName>ppt_x</p:attrName>
                                        </p:attrNameLst>
                                      </p:cBhvr>
                                      <p:tavLst>
                                        <p:tav tm="0">
                                          <p:val>
                                            <p:strVal val="0-#ppt_w/2"/>
                                          </p:val>
                                        </p:tav>
                                        <p:tav tm="100000">
                                          <p:val>
                                            <p:strVal val="#ppt_x"/>
                                          </p:val>
                                        </p:tav>
                                      </p:tavLst>
                                    </p:anim>
                                    <p:anim calcmode="lin" valueType="num">
                                      <p:cBhvr additive="base">
                                        <p:cTn id="8" dur="40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6"/>
                                        </p:tgtEl>
                                        <p:attrNameLst>
                                          <p:attrName>style.visibility</p:attrName>
                                        </p:attrNameLst>
                                      </p:cBhvr>
                                      <p:to>
                                        <p:strVal val="visible"/>
                                      </p:to>
                                    </p:set>
                                    <p:anim calcmode="lin" valueType="num">
                                      <p:cBhvr additive="base">
                                        <p:cTn id="12" dur="400" fill="hold"/>
                                        <p:tgtEl>
                                          <p:spTgt spid="6"/>
                                        </p:tgtEl>
                                        <p:attrNameLst>
                                          <p:attrName>ppt_x</p:attrName>
                                        </p:attrNameLst>
                                      </p:cBhvr>
                                      <p:tavLst>
                                        <p:tav tm="0">
                                          <p:val>
                                            <p:strVal val="0-#ppt_w/2"/>
                                          </p:val>
                                        </p:tav>
                                        <p:tav tm="100000">
                                          <p:val>
                                            <p:strVal val="#ppt_x"/>
                                          </p:val>
                                        </p:tav>
                                      </p:tavLst>
                                    </p:anim>
                                    <p:anim calcmode="lin" valueType="num">
                                      <p:cBhvr additive="base">
                                        <p:cTn id="13" dur="400" fill="hold"/>
                                        <p:tgtEl>
                                          <p:spTgt spid="6"/>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12" presetClass="entr" presetSubtype="8" fill="hold" grpId="0" nodeType="afterEffect">
                                  <p:stCondLst>
                                    <p:cond delay="0"/>
                                  </p:stCondLst>
                                  <p:childTnLst>
                                    <p:set>
                                      <p:cBhvr>
                                        <p:cTn id="16" dur="1" fill="hold">
                                          <p:stCondLst>
                                            <p:cond delay="0"/>
                                          </p:stCondLst>
                                        </p:cTn>
                                        <p:tgtEl>
                                          <p:spTgt spid="2"/>
                                        </p:tgtEl>
                                        <p:attrNameLst>
                                          <p:attrName>style.visibility</p:attrName>
                                        </p:attrNameLst>
                                      </p:cBhvr>
                                      <p:to>
                                        <p:strVal val="visible"/>
                                      </p:to>
                                    </p:set>
                                    <p:anim calcmode="lin" valueType="num">
                                      <p:cBhvr additive="base">
                                        <p:cTn id="17" dur="400"/>
                                        <p:tgtEl>
                                          <p:spTgt spid="2"/>
                                        </p:tgtEl>
                                        <p:attrNameLst>
                                          <p:attrName>ppt_x</p:attrName>
                                        </p:attrNameLst>
                                      </p:cBhvr>
                                      <p:tavLst>
                                        <p:tav tm="0">
                                          <p:val>
                                            <p:strVal val="#ppt_x-#ppt_w*1.125000"/>
                                          </p:val>
                                        </p:tav>
                                        <p:tav tm="100000">
                                          <p:val>
                                            <p:strVal val="#ppt_x"/>
                                          </p:val>
                                        </p:tav>
                                      </p:tavLst>
                                    </p:anim>
                                    <p:animEffect transition="in" filter="wipe(right)">
                                      <p:cBhvr>
                                        <p:cTn id="18" dur="400"/>
                                        <p:tgtEl>
                                          <p:spTgt spid="2"/>
                                        </p:tgtEl>
                                      </p:cBhvr>
                                    </p:animEffect>
                                  </p:childTnLst>
                                </p:cTn>
                              </p:par>
                            </p:childTnLst>
                          </p:cTn>
                        </p:par>
                        <p:par>
                          <p:cTn id="19" fill="hold">
                            <p:stCondLst>
                              <p:cond delay="1500"/>
                            </p:stCondLst>
                            <p:childTnLst>
                              <p:par>
                                <p:cTn id="20" presetID="12" presetClass="entr" presetSubtype="4" fill="hold" nodeType="afterEffect">
                                  <p:stCondLst>
                                    <p:cond delay="0"/>
                                  </p:stCondLst>
                                  <p:childTnLst>
                                    <p:set>
                                      <p:cBhvr>
                                        <p:cTn id="21" dur="1" fill="hold">
                                          <p:stCondLst>
                                            <p:cond delay="0"/>
                                          </p:stCondLst>
                                        </p:cTn>
                                        <p:tgtEl>
                                          <p:spTgt spid="11"/>
                                        </p:tgtEl>
                                        <p:attrNameLst>
                                          <p:attrName>style.visibility</p:attrName>
                                        </p:attrNameLst>
                                      </p:cBhvr>
                                      <p:to>
                                        <p:strVal val="visible"/>
                                      </p:to>
                                    </p:set>
                                    <p:anim calcmode="lin" valueType="num">
                                      <p:cBhvr additive="base">
                                        <p:cTn id="22" dur="400"/>
                                        <p:tgtEl>
                                          <p:spTgt spid="11"/>
                                        </p:tgtEl>
                                        <p:attrNameLst>
                                          <p:attrName>ppt_y</p:attrName>
                                        </p:attrNameLst>
                                      </p:cBhvr>
                                      <p:tavLst>
                                        <p:tav tm="0">
                                          <p:val>
                                            <p:strVal val="#ppt_y+#ppt_h*1.125000"/>
                                          </p:val>
                                        </p:tav>
                                        <p:tav tm="100000">
                                          <p:val>
                                            <p:strVal val="#ppt_y"/>
                                          </p:val>
                                        </p:tav>
                                      </p:tavLst>
                                    </p:anim>
                                    <p:animEffect transition="in" filter="wipe(up)">
                                      <p:cBhvr>
                                        <p:cTn id="23" dur="400"/>
                                        <p:tgtEl>
                                          <p:spTgt spid="11"/>
                                        </p:tgtEl>
                                      </p:cBhvr>
                                    </p:animEffect>
                                  </p:childTnLst>
                                </p:cTn>
                              </p:par>
                            </p:childTnLst>
                          </p:cTn>
                        </p:par>
                        <p:par>
                          <p:cTn id="24" fill="hold">
                            <p:stCondLst>
                              <p:cond delay="2000"/>
                            </p:stCondLst>
                            <p:childTnLst>
                              <p:par>
                                <p:cTn id="25" presetID="53" presetClass="entr" presetSubtype="16" fill="hold" nodeType="afterEffect">
                                  <p:stCondLst>
                                    <p:cond delay="0"/>
                                  </p:stCondLst>
                                  <p:childTnLst>
                                    <p:set>
                                      <p:cBhvr>
                                        <p:cTn id="26" dur="1" fill="hold">
                                          <p:stCondLst>
                                            <p:cond delay="0"/>
                                          </p:stCondLst>
                                        </p:cTn>
                                        <p:tgtEl>
                                          <p:spTgt spid="32"/>
                                        </p:tgtEl>
                                        <p:attrNameLst>
                                          <p:attrName>style.visibility</p:attrName>
                                        </p:attrNameLst>
                                      </p:cBhvr>
                                      <p:to>
                                        <p:strVal val="visible"/>
                                      </p:to>
                                    </p:set>
                                    <p:anim calcmode="lin" valueType="num">
                                      <p:cBhvr>
                                        <p:cTn id="27" dur="500" fill="hold"/>
                                        <p:tgtEl>
                                          <p:spTgt spid="32"/>
                                        </p:tgtEl>
                                        <p:attrNameLst>
                                          <p:attrName>ppt_w</p:attrName>
                                        </p:attrNameLst>
                                      </p:cBhvr>
                                      <p:tavLst>
                                        <p:tav tm="0">
                                          <p:val>
                                            <p:fltVal val="0"/>
                                          </p:val>
                                        </p:tav>
                                        <p:tav tm="100000">
                                          <p:val>
                                            <p:strVal val="#ppt_w"/>
                                          </p:val>
                                        </p:tav>
                                      </p:tavLst>
                                    </p:anim>
                                    <p:anim calcmode="lin" valueType="num">
                                      <p:cBhvr>
                                        <p:cTn id="28" dur="500" fill="hold"/>
                                        <p:tgtEl>
                                          <p:spTgt spid="32"/>
                                        </p:tgtEl>
                                        <p:attrNameLst>
                                          <p:attrName>ppt_h</p:attrName>
                                        </p:attrNameLst>
                                      </p:cBhvr>
                                      <p:tavLst>
                                        <p:tav tm="0">
                                          <p:val>
                                            <p:fltVal val="0"/>
                                          </p:val>
                                        </p:tav>
                                        <p:tav tm="100000">
                                          <p:val>
                                            <p:strVal val="#ppt_h"/>
                                          </p:val>
                                        </p:tav>
                                      </p:tavLst>
                                    </p:anim>
                                    <p:animEffect transition="in" filter="fade">
                                      <p:cBhvr>
                                        <p:cTn id="29" dur="500"/>
                                        <p:tgtEl>
                                          <p:spTgt spid="32"/>
                                        </p:tgtEl>
                                      </p:cBhvr>
                                    </p:animEffect>
                                  </p:childTnLst>
                                </p:cTn>
                              </p:par>
                            </p:childTnLst>
                          </p:cTn>
                        </p:par>
                        <p:par>
                          <p:cTn id="30" fill="hold">
                            <p:stCondLst>
                              <p:cond delay="2500"/>
                            </p:stCondLst>
                            <p:childTnLst>
                              <p:par>
                                <p:cTn id="31" presetID="12" presetClass="entr" presetSubtype="8" fill="hold" grpId="0"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400"/>
                                        <p:tgtEl>
                                          <p:spTgt spid="3"/>
                                        </p:tgtEl>
                                        <p:attrNameLst>
                                          <p:attrName>ppt_x</p:attrName>
                                        </p:attrNameLst>
                                      </p:cBhvr>
                                      <p:tavLst>
                                        <p:tav tm="0">
                                          <p:val>
                                            <p:strVal val="#ppt_x-#ppt_w*1.125000"/>
                                          </p:val>
                                        </p:tav>
                                        <p:tav tm="100000">
                                          <p:val>
                                            <p:strVal val="#ppt_x"/>
                                          </p:val>
                                        </p:tav>
                                      </p:tavLst>
                                    </p:anim>
                                    <p:animEffect transition="in" filter="wipe(right)">
                                      <p:cBhvr>
                                        <p:cTn id="34" dur="400"/>
                                        <p:tgtEl>
                                          <p:spTgt spid="3"/>
                                        </p:tgtEl>
                                      </p:cBhvr>
                                    </p:animEffect>
                                  </p:childTnLst>
                                </p:cTn>
                              </p:par>
                            </p:childTnLst>
                          </p:cTn>
                        </p:par>
                        <p:par>
                          <p:cTn id="35" fill="hold">
                            <p:stCondLst>
                              <p:cond delay="3000"/>
                            </p:stCondLst>
                            <p:childTnLst>
                              <p:par>
                                <p:cTn id="36" presetID="12" presetClass="entr" presetSubtype="1" fill="hold"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400"/>
                                        <p:tgtEl>
                                          <p:spTgt spid="13"/>
                                        </p:tgtEl>
                                        <p:attrNameLst>
                                          <p:attrName>ppt_y</p:attrName>
                                        </p:attrNameLst>
                                      </p:cBhvr>
                                      <p:tavLst>
                                        <p:tav tm="0">
                                          <p:val>
                                            <p:strVal val="#ppt_y-#ppt_h*1.125000"/>
                                          </p:val>
                                        </p:tav>
                                        <p:tav tm="100000">
                                          <p:val>
                                            <p:strVal val="#ppt_y"/>
                                          </p:val>
                                        </p:tav>
                                      </p:tavLst>
                                    </p:anim>
                                    <p:animEffect transition="in" filter="wipe(down)">
                                      <p:cBhvr>
                                        <p:cTn id="39" dur="400"/>
                                        <p:tgtEl>
                                          <p:spTgt spid="13"/>
                                        </p:tgtEl>
                                      </p:cBhvr>
                                    </p:animEffect>
                                  </p:childTnLst>
                                </p:cTn>
                              </p:par>
                            </p:childTnLst>
                          </p:cTn>
                        </p:par>
                        <p:par>
                          <p:cTn id="40" fill="hold">
                            <p:stCondLst>
                              <p:cond delay="3500"/>
                            </p:stCondLst>
                            <p:childTnLst>
                              <p:par>
                                <p:cTn id="41" presetID="53" presetClass="entr" presetSubtype="16" fill="hold" nodeType="afterEffect">
                                  <p:stCondLst>
                                    <p:cond delay="0"/>
                                  </p:stCondLst>
                                  <p:childTnLst>
                                    <p:set>
                                      <p:cBhvr>
                                        <p:cTn id="42" dur="1" fill="hold">
                                          <p:stCondLst>
                                            <p:cond delay="0"/>
                                          </p:stCondLst>
                                        </p:cTn>
                                        <p:tgtEl>
                                          <p:spTgt spid="41"/>
                                        </p:tgtEl>
                                        <p:attrNameLst>
                                          <p:attrName>style.visibility</p:attrName>
                                        </p:attrNameLst>
                                      </p:cBhvr>
                                      <p:to>
                                        <p:strVal val="visible"/>
                                      </p:to>
                                    </p:set>
                                    <p:anim calcmode="lin" valueType="num">
                                      <p:cBhvr>
                                        <p:cTn id="43" dur="500" fill="hold"/>
                                        <p:tgtEl>
                                          <p:spTgt spid="41"/>
                                        </p:tgtEl>
                                        <p:attrNameLst>
                                          <p:attrName>ppt_w</p:attrName>
                                        </p:attrNameLst>
                                      </p:cBhvr>
                                      <p:tavLst>
                                        <p:tav tm="0">
                                          <p:val>
                                            <p:fltVal val="0"/>
                                          </p:val>
                                        </p:tav>
                                        <p:tav tm="100000">
                                          <p:val>
                                            <p:strVal val="#ppt_w"/>
                                          </p:val>
                                        </p:tav>
                                      </p:tavLst>
                                    </p:anim>
                                    <p:anim calcmode="lin" valueType="num">
                                      <p:cBhvr>
                                        <p:cTn id="44" dur="500" fill="hold"/>
                                        <p:tgtEl>
                                          <p:spTgt spid="41"/>
                                        </p:tgtEl>
                                        <p:attrNameLst>
                                          <p:attrName>ppt_h</p:attrName>
                                        </p:attrNameLst>
                                      </p:cBhvr>
                                      <p:tavLst>
                                        <p:tav tm="0">
                                          <p:val>
                                            <p:fltVal val="0"/>
                                          </p:val>
                                        </p:tav>
                                        <p:tav tm="100000">
                                          <p:val>
                                            <p:strVal val="#ppt_h"/>
                                          </p:val>
                                        </p:tav>
                                      </p:tavLst>
                                    </p:anim>
                                    <p:animEffect transition="in" filter="fade">
                                      <p:cBhvr>
                                        <p:cTn id="45" dur="500"/>
                                        <p:tgtEl>
                                          <p:spTgt spid="41"/>
                                        </p:tgtEl>
                                      </p:cBhvr>
                                    </p:animEffect>
                                  </p:childTnLst>
                                </p:cTn>
                              </p:par>
                            </p:childTnLst>
                          </p:cTn>
                        </p:par>
                        <p:par>
                          <p:cTn id="46" fill="hold">
                            <p:stCondLst>
                              <p:cond delay="4000"/>
                            </p:stCondLst>
                            <p:childTnLst>
                              <p:par>
                                <p:cTn id="47" presetID="12" presetClass="entr" presetSubtype="8" fill="hold" grpId="0" nodeType="afterEffect">
                                  <p:stCondLst>
                                    <p:cond delay="0"/>
                                  </p:stCondLst>
                                  <p:childTnLst>
                                    <p:set>
                                      <p:cBhvr>
                                        <p:cTn id="48" dur="1" fill="hold">
                                          <p:stCondLst>
                                            <p:cond delay="0"/>
                                          </p:stCondLst>
                                        </p:cTn>
                                        <p:tgtEl>
                                          <p:spTgt spid="4"/>
                                        </p:tgtEl>
                                        <p:attrNameLst>
                                          <p:attrName>style.visibility</p:attrName>
                                        </p:attrNameLst>
                                      </p:cBhvr>
                                      <p:to>
                                        <p:strVal val="visible"/>
                                      </p:to>
                                    </p:set>
                                    <p:anim calcmode="lin" valueType="num">
                                      <p:cBhvr additive="base">
                                        <p:cTn id="49" dur="400"/>
                                        <p:tgtEl>
                                          <p:spTgt spid="4"/>
                                        </p:tgtEl>
                                        <p:attrNameLst>
                                          <p:attrName>ppt_x</p:attrName>
                                        </p:attrNameLst>
                                      </p:cBhvr>
                                      <p:tavLst>
                                        <p:tav tm="0">
                                          <p:val>
                                            <p:strVal val="#ppt_x-#ppt_w*1.125000"/>
                                          </p:val>
                                        </p:tav>
                                        <p:tav tm="100000">
                                          <p:val>
                                            <p:strVal val="#ppt_x"/>
                                          </p:val>
                                        </p:tav>
                                      </p:tavLst>
                                    </p:anim>
                                    <p:animEffect transition="in" filter="wipe(right)">
                                      <p:cBhvr>
                                        <p:cTn id="50" dur="400"/>
                                        <p:tgtEl>
                                          <p:spTgt spid="4"/>
                                        </p:tgtEl>
                                      </p:cBhvr>
                                    </p:animEffect>
                                  </p:childTnLst>
                                </p:cTn>
                              </p:par>
                            </p:childTnLst>
                          </p:cTn>
                        </p:par>
                        <p:par>
                          <p:cTn id="51" fill="hold">
                            <p:stCondLst>
                              <p:cond delay="4500"/>
                            </p:stCondLst>
                            <p:childTnLst>
                              <p:par>
                                <p:cTn id="52" presetID="12" presetClass="entr" presetSubtype="4" fill="hold" nodeType="afterEffect">
                                  <p:stCondLst>
                                    <p:cond delay="0"/>
                                  </p:stCondLst>
                                  <p:childTnLst>
                                    <p:set>
                                      <p:cBhvr>
                                        <p:cTn id="53" dur="1" fill="hold">
                                          <p:stCondLst>
                                            <p:cond delay="0"/>
                                          </p:stCondLst>
                                        </p:cTn>
                                        <p:tgtEl>
                                          <p:spTgt spid="10"/>
                                        </p:tgtEl>
                                        <p:attrNameLst>
                                          <p:attrName>style.visibility</p:attrName>
                                        </p:attrNameLst>
                                      </p:cBhvr>
                                      <p:to>
                                        <p:strVal val="visible"/>
                                      </p:to>
                                    </p:set>
                                    <p:anim calcmode="lin" valueType="num">
                                      <p:cBhvr additive="base">
                                        <p:cTn id="54" dur="400"/>
                                        <p:tgtEl>
                                          <p:spTgt spid="10"/>
                                        </p:tgtEl>
                                        <p:attrNameLst>
                                          <p:attrName>ppt_y</p:attrName>
                                        </p:attrNameLst>
                                      </p:cBhvr>
                                      <p:tavLst>
                                        <p:tav tm="0">
                                          <p:val>
                                            <p:strVal val="#ppt_y+#ppt_h*1.125000"/>
                                          </p:val>
                                        </p:tav>
                                        <p:tav tm="100000">
                                          <p:val>
                                            <p:strVal val="#ppt_y"/>
                                          </p:val>
                                        </p:tav>
                                      </p:tavLst>
                                    </p:anim>
                                    <p:animEffect transition="in" filter="wipe(up)">
                                      <p:cBhvr>
                                        <p:cTn id="55" dur="400"/>
                                        <p:tgtEl>
                                          <p:spTgt spid="10"/>
                                        </p:tgtEl>
                                      </p:cBhvr>
                                    </p:animEffect>
                                  </p:childTnLst>
                                </p:cTn>
                              </p:par>
                            </p:childTnLst>
                          </p:cTn>
                        </p:par>
                        <p:par>
                          <p:cTn id="56" fill="hold">
                            <p:stCondLst>
                              <p:cond delay="5000"/>
                            </p:stCondLst>
                            <p:childTnLst>
                              <p:par>
                                <p:cTn id="57" presetID="53" presetClass="entr" presetSubtype="16" fill="hold" nodeType="afterEffect">
                                  <p:stCondLst>
                                    <p:cond delay="0"/>
                                  </p:stCondLst>
                                  <p:childTnLst>
                                    <p:set>
                                      <p:cBhvr>
                                        <p:cTn id="58" dur="1" fill="hold">
                                          <p:stCondLst>
                                            <p:cond delay="0"/>
                                          </p:stCondLst>
                                        </p:cTn>
                                        <p:tgtEl>
                                          <p:spTgt spid="48"/>
                                        </p:tgtEl>
                                        <p:attrNameLst>
                                          <p:attrName>style.visibility</p:attrName>
                                        </p:attrNameLst>
                                      </p:cBhvr>
                                      <p:to>
                                        <p:strVal val="visible"/>
                                      </p:to>
                                    </p:set>
                                    <p:anim calcmode="lin" valueType="num">
                                      <p:cBhvr>
                                        <p:cTn id="59" dur="500" fill="hold"/>
                                        <p:tgtEl>
                                          <p:spTgt spid="48"/>
                                        </p:tgtEl>
                                        <p:attrNameLst>
                                          <p:attrName>ppt_w</p:attrName>
                                        </p:attrNameLst>
                                      </p:cBhvr>
                                      <p:tavLst>
                                        <p:tav tm="0">
                                          <p:val>
                                            <p:fltVal val="0"/>
                                          </p:val>
                                        </p:tav>
                                        <p:tav tm="100000">
                                          <p:val>
                                            <p:strVal val="#ppt_w"/>
                                          </p:val>
                                        </p:tav>
                                      </p:tavLst>
                                    </p:anim>
                                    <p:anim calcmode="lin" valueType="num">
                                      <p:cBhvr>
                                        <p:cTn id="60" dur="500" fill="hold"/>
                                        <p:tgtEl>
                                          <p:spTgt spid="48"/>
                                        </p:tgtEl>
                                        <p:attrNameLst>
                                          <p:attrName>ppt_h</p:attrName>
                                        </p:attrNameLst>
                                      </p:cBhvr>
                                      <p:tavLst>
                                        <p:tav tm="0">
                                          <p:val>
                                            <p:fltVal val="0"/>
                                          </p:val>
                                        </p:tav>
                                        <p:tav tm="100000">
                                          <p:val>
                                            <p:strVal val="#ppt_h"/>
                                          </p:val>
                                        </p:tav>
                                      </p:tavLst>
                                    </p:anim>
                                    <p:animEffect transition="in" filter="fade">
                                      <p:cBhvr>
                                        <p:cTn id="61" dur="500"/>
                                        <p:tgtEl>
                                          <p:spTgt spid="48"/>
                                        </p:tgtEl>
                                      </p:cBhvr>
                                    </p:animEffect>
                                  </p:childTnLst>
                                </p:cTn>
                              </p:par>
                            </p:childTnLst>
                          </p:cTn>
                        </p:par>
                        <p:par>
                          <p:cTn id="62" fill="hold">
                            <p:stCondLst>
                              <p:cond delay="5500"/>
                            </p:stCondLst>
                            <p:childTnLst>
                              <p:par>
                                <p:cTn id="63" presetID="12" presetClass="entr" presetSubtype="8" fill="hold" grpId="0" nodeType="afterEffect">
                                  <p:stCondLst>
                                    <p:cond delay="0"/>
                                  </p:stCondLst>
                                  <p:childTnLst>
                                    <p:set>
                                      <p:cBhvr>
                                        <p:cTn id="64" dur="1" fill="hold">
                                          <p:stCondLst>
                                            <p:cond delay="0"/>
                                          </p:stCondLst>
                                        </p:cTn>
                                        <p:tgtEl>
                                          <p:spTgt spid="5"/>
                                        </p:tgtEl>
                                        <p:attrNameLst>
                                          <p:attrName>style.visibility</p:attrName>
                                        </p:attrNameLst>
                                      </p:cBhvr>
                                      <p:to>
                                        <p:strVal val="visible"/>
                                      </p:to>
                                    </p:set>
                                    <p:anim calcmode="lin" valueType="num">
                                      <p:cBhvr additive="base">
                                        <p:cTn id="65" dur="400"/>
                                        <p:tgtEl>
                                          <p:spTgt spid="5"/>
                                        </p:tgtEl>
                                        <p:attrNameLst>
                                          <p:attrName>ppt_x</p:attrName>
                                        </p:attrNameLst>
                                      </p:cBhvr>
                                      <p:tavLst>
                                        <p:tav tm="0">
                                          <p:val>
                                            <p:strVal val="#ppt_x-#ppt_w*1.125000"/>
                                          </p:val>
                                        </p:tav>
                                        <p:tav tm="100000">
                                          <p:val>
                                            <p:strVal val="#ppt_x"/>
                                          </p:val>
                                        </p:tav>
                                      </p:tavLst>
                                    </p:anim>
                                    <p:animEffect transition="in" filter="wipe(right)">
                                      <p:cBhvr>
                                        <p:cTn id="66" dur="400"/>
                                        <p:tgtEl>
                                          <p:spTgt spid="5"/>
                                        </p:tgtEl>
                                      </p:cBhvr>
                                    </p:animEffect>
                                  </p:childTnLst>
                                </p:cTn>
                              </p:par>
                            </p:childTnLst>
                          </p:cTn>
                        </p:par>
                        <p:par>
                          <p:cTn id="67" fill="hold">
                            <p:stCondLst>
                              <p:cond delay="6000"/>
                            </p:stCondLst>
                            <p:childTnLst>
                              <p:par>
                                <p:cTn id="68" presetID="12" presetClass="entr" presetSubtype="1" fill="hold" nodeType="afterEffect">
                                  <p:stCondLst>
                                    <p:cond delay="0"/>
                                  </p:stCondLst>
                                  <p:childTnLst>
                                    <p:set>
                                      <p:cBhvr>
                                        <p:cTn id="69" dur="1" fill="hold">
                                          <p:stCondLst>
                                            <p:cond delay="0"/>
                                          </p:stCondLst>
                                        </p:cTn>
                                        <p:tgtEl>
                                          <p:spTgt spid="12"/>
                                        </p:tgtEl>
                                        <p:attrNameLst>
                                          <p:attrName>style.visibility</p:attrName>
                                        </p:attrNameLst>
                                      </p:cBhvr>
                                      <p:to>
                                        <p:strVal val="visible"/>
                                      </p:to>
                                    </p:set>
                                    <p:anim calcmode="lin" valueType="num">
                                      <p:cBhvr additive="base">
                                        <p:cTn id="70" dur="400"/>
                                        <p:tgtEl>
                                          <p:spTgt spid="12"/>
                                        </p:tgtEl>
                                        <p:attrNameLst>
                                          <p:attrName>ppt_y</p:attrName>
                                        </p:attrNameLst>
                                      </p:cBhvr>
                                      <p:tavLst>
                                        <p:tav tm="0">
                                          <p:val>
                                            <p:strVal val="#ppt_y-#ppt_h*1.125000"/>
                                          </p:val>
                                        </p:tav>
                                        <p:tav tm="100000">
                                          <p:val>
                                            <p:strVal val="#ppt_y"/>
                                          </p:val>
                                        </p:tav>
                                      </p:tavLst>
                                    </p:anim>
                                    <p:animEffect transition="in" filter="wipe(down)">
                                      <p:cBhvr>
                                        <p:cTn id="71" dur="400"/>
                                        <p:tgtEl>
                                          <p:spTgt spid="12"/>
                                        </p:tgtEl>
                                      </p:cBhvr>
                                    </p:animEffect>
                                  </p:childTnLst>
                                </p:cTn>
                              </p:par>
                            </p:childTnLst>
                          </p:cTn>
                        </p:par>
                        <p:par>
                          <p:cTn id="72" fill="hold">
                            <p:stCondLst>
                              <p:cond delay="6500"/>
                            </p:stCondLst>
                            <p:childTnLst>
                              <p:par>
                                <p:cTn id="73" presetID="53" presetClass="entr" presetSubtype="16" fill="hold" nodeType="afterEffect">
                                  <p:stCondLst>
                                    <p:cond delay="0"/>
                                  </p:stCondLst>
                                  <p:childTnLst>
                                    <p:set>
                                      <p:cBhvr>
                                        <p:cTn id="74" dur="1" fill="hold">
                                          <p:stCondLst>
                                            <p:cond delay="0"/>
                                          </p:stCondLst>
                                        </p:cTn>
                                        <p:tgtEl>
                                          <p:spTgt spid="56"/>
                                        </p:tgtEl>
                                        <p:attrNameLst>
                                          <p:attrName>style.visibility</p:attrName>
                                        </p:attrNameLst>
                                      </p:cBhvr>
                                      <p:to>
                                        <p:strVal val="visible"/>
                                      </p:to>
                                    </p:set>
                                    <p:anim calcmode="lin" valueType="num">
                                      <p:cBhvr>
                                        <p:cTn id="75" dur="500" fill="hold"/>
                                        <p:tgtEl>
                                          <p:spTgt spid="56"/>
                                        </p:tgtEl>
                                        <p:attrNameLst>
                                          <p:attrName>ppt_w</p:attrName>
                                        </p:attrNameLst>
                                      </p:cBhvr>
                                      <p:tavLst>
                                        <p:tav tm="0">
                                          <p:val>
                                            <p:fltVal val="0"/>
                                          </p:val>
                                        </p:tav>
                                        <p:tav tm="100000">
                                          <p:val>
                                            <p:strVal val="#ppt_w"/>
                                          </p:val>
                                        </p:tav>
                                      </p:tavLst>
                                    </p:anim>
                                    <p:anim calcmode="lin" valueType="num">
                                      <p:cBhvr>
                                        <p:cTn id="76" dur="500" fill="hold"/>
                                        <p:tgtEl>
                                          <p:spTgt spid="56"/>
                                        </p:tgtEl>
                                        <p:attrNameLst>
                                          <p:attrName>ppt_h</p:attrName>
                                        </p:attrNameLst>
                                      </p:cBhvr>
                                      <p:tavLst>
                                        <p:tav tm="0">
                                          <p:val>
                                            <p:fltVal val="0"/>
                                          </p:val>
                                        </p:tav>
                                        <p:tav tm="100000">
                                          <p:val>
                                            <p:strVal val="#ppt_h"/>
                                          </p:val>
                                        </p:tav>
                                      </p:tavLst>
                                    </p:anim>
                                    <p:animEffect transition="in" filter="fade">
                                      <p:cBhvr>
                                        <p:cTn id="77" dur="500"/>
                                        <p:tgtEl>
                                          <p:spTgt spid="56"/>
                                        </p:tgtEl>
                                      </p:cBhvr>
                                    </p:animEffect>
                                  </p:childTnLst>
                                </p:cTn>
                              </p:par>
                            </p:childTnLst>
                          </p:cTn>
                        </p:par>
                        <p:par>
                          <p:cTn id="78" fill="hold">
                            <p:stCondLst>
                              <p:cond delay="7000"/>
                            </p:stCondLst>
                            <p:childTnLst>
                              <p:par>
                                <p:cTn id="79" presetID="16" presetClass="entr" presetSubtype="42" fill="hold" nodeType="afterEffect">
                                  <p:stCondLst>
                                    <p:cond delay="0"/>
                                  </p:stCondLst>
                                  <p:childTnLst>
                                    <p:set>
                                      <p:cBhvr>
                                        <p:cTn id="80" dur="1" fill="hold">
                                          <p:stCondLst>
                                            <p:cond delay="0"/>
                                          </p:stCondLst>
                                        </p:cTn>
                                        <p:tgtEl>
                                          <p:spTgt spid="9"/>
                                        </p:tgtEl>
                                        <p:attrNameLst>
                                          <p:attrName>style.visibility</p:attrName>
                                        </p:attrNameLst>
                                      </p:cBhvr>
                                      <p:to>
                                        <p:strVal val="visible"/>
                                      </p:to>
                                    </p:set>
                                    <p:animEffect transition="in" filter="barn(outHorizontal)">
                                      <p:cBhvr>
                                        <p:cTn id="81" dur="400"/>
                                        <p:tgtEl>
                                          <p:spTgt spid="9"/>
                                        </p:tgtEl>
                                      </p:cBhvr>
                                    </p:animEffect>
                                  </p:childTnLst>
                                </p:cTn>
                              </p:par>
                            </p:childTnLst>
                          </p:cTn>
                        </p:par>
                        <p:par>
                          <p:cTn id="82" fill="hold">
                            <p:stCondLst>
                              <p:cond delay="7500"/>
                            </p:stCondLst>
                            <p:childTnLst>
                              <p:par>
                                <p:cTn id="83" presetID="22" presetClass="entr" presetSubtype="8" fill="hold" grpId="0" nodeType="afterEffect">
                                  <p:stCondLst>
                                    <p:cond delay="0"/>
                                  </p:stCondLst>
                                  <p:iterate type="lt">
                                    <p:tmPct val="30000"/>
                                  </p:iterate>
                                  <p:childTnLst>
                                    <p:set>
                                      <p:cBhvr>
                                        <p:cTn id="84" dur="1" fill="hold">
                                          <p:stCondLst>
                                            <p:cond delay="0"/>
                                          </p:stCondLst>
                                        </p:cTn>
                                        <p:tgtEl>
                                          <p:spTgt spid="31"/>
                                        </p:tgtEl>
                                        <p:attrNameLst>
                                          <p:attrName>style.visibility</p:attrName>
                                        </p:attrNameLst>
                                      </p:cBhvr>
                                      <p:to>
                                        <p:strVal val="visible"/>
                                      </p:to>
                                    </p:set>
                                    <p:animEffect transition="in" filter="wipe(left)">
                                      <p:cBhvr>
                                        <p:cTn id="85" dur="50"/>
                                        <p:tgtEl>
                                          <p:spTgt spid="31"/>
                                        </p:tgtEl>
                                      </p:cBhvr>
                                    </p:animEffect>
                                  </p:childTnLst>
                                </p:cTn>
                              </p:par>
                              <p:par>
                                <p:cTn id="86" presetID="36" presetClass="emph" presetSubtype="0" fill="hold" grpId="1" nodeType="withEffect">
                                  <p:stCondLst>
                                    <p:cond delay="0"/>
                                  </p:stCondLst>
                                  <p:iterate type="lt">
                                    <p:tmPct val="30000"/>
                                  </p:iterate>
                                  <p:childTnLst>
                                    <p:animScale>
                                      <p:cBhvr>
                                        <p:cTn id="87" dur="25" autoRev="1" fill="hold">
                                          <p:stCondLst>
                                            <p:cond delay="0"/>
                                          </p:stCondLst>
                                        </p:cTn>
                                        <p:tgtEl>
                                          <p:spTgt spid="31"/>
                                        </p:tgtEl>
                                      </p:cBhvr>
                                      <p:to x="80000" y="100000"/>
                                    </p:animScale>
                                    <p:anim by="(#ppt_w*0.10)" calcmode="lin" valueType="num">
                                      <p:cBhvr>
                                        <p:cTn id="88" dur="25" autoRev="1" fill="hold">
                                          <p:stCondLst>
                                            <p:cond delay="0"/>
                                          </p:stCondLst>
                                        </p:cTn>
                                        <p:tgtEl>
                                          <p:spTgt spid="31"/>
                                        </p:tgtEl>
                                        <p:attrNameLst>
                                          <p:attrName>ppt_x</p:attrName>
                                        </p:attrNameLst>
                                      </p:cBhvr>
                                    </p:anim>
                                    <p:anim by="(-#ppt_w*0.10)" calcmode="lin" valueType="num">
                                      <p:cBhvr>
                                        <p:cTn id="89" dur="25" autoRev="1" fill="hold">
                                          <p:stCondLst>
                                            <p:cond delay="0"/>
                                          </p:stCondLst>
                                        </p:cTn>
                                        <p:tgtEl>
                                          <p:spTgt spid="31"/>
                                        </p:tgtEl>
                                        <p:attrNameLst>
                                          <p:attrName>ppt_y</p:attrName>
                                        </p:attrNameLst>
                                      </p:cBhvr>
                                    </p:anim>
                                    <p:animRot by="-480000">
                                      <p:cBhvr>
                                        <p:cTn id="90" dur="25" autoRev="1" fill="hold">
                                          <p:stCondLst>
                                            <p:cond delay="0"/>
                                          </p:stCondLst>
                                        </p:cTn>
                                        <p:tgtEl>
                                          <p:spTgt spid="31"/>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29" grpId="0" animBg="1"/>
      <p:bldP spid="31" grpId="0"/>
      <p:bldP spid="31" grpId="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392092" y="2087738"/>
            <a:ext cx="2682175" cy="2682524"/>
            <a:chOff x="304800" y="673100"/>
            <a:chExt cx="4000500" cy="4000500"/>
          </a:xfrm>
          <a:effectLst>
            <a:outerShdw blurRad="444500" dist="254000" dir="8100000" algn="tr" rotWithShape="0">
              <a:prstClr val="black">
                <a:alpha val="50000"/>
              </a:prstClr>
            </a:outerShdw>
          </a:effectLst>
        </p:grpSpPr>
        <p:sp>
          <p:nvSpPr>
            <p:cNvPr id="3" name="同心圆 2"/>
            <p:cNvSpPr/>
            <p:nvPr/>
          </p:nvSpPr>
          <p:spPr>
            <a:xfrm>
              <a:off x="304800" y="673100"/>
              <a:ext cx="4000500" cy="4000500"/>
            </a:xfrm>
            <a:prstGeom prst="donut">
              <a:avLst>
                <a:gd name="adj" fmla="val 4879"/>
              </a:avLst>
            </a:prstGeom>
            <a:gradFill>
              <a:gsLst>
                <a:gs pos="0">
                  <a:schemeClr val="bg1"/>
                </a:gs>
                <a:gs pos="55000">
                  <a:schemeClr val="bg1">
                    <a:lumMod val="95000"/>
                  </a:schemeClr>
                </a:gs>
                <a:gs pos="100000">
                  <a:schemeClr val="bg1">
                    <a:lumMod val="65000"/>
                  </a:schemeClr>
                </a:gs>
              </a:gsLst>
              <a:lin ang="81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endParaRPr>
            </a:p>
          </p:txBody>
        </p:sp>
        <p:sp>
          <p:nvSpPr>
            <p:cNvPr id="4" name="椭圆 3"/>
            <p:cNvSpPr/>
            <p:nvPr/>
          </p:nvSpPr>
          <p:spPr>
            <a:xfrm>
              <a:off x="392112" y="760412"/>
              <a:ext cx="3825874" cy="3825874"/>
            </a:xfrm>
            <a:prstGeom prst="ellipse">
              <a:avLst/>
            </a:prstGeom>
            <a:gradFill>
              <a:gsLst>
                <a:gs pos="0">
                  <a:schemeClr val="bg1"/>
                </a:gs>
                <a:gs pos="51000">
                  <a:schemeClr val="bg1">
                    <a:lumMod val="95000"/>
                  </a:schemeClr>
                </a:gs>
                <a:gs pos="100000">
                  <a:schemeClr val="bg1">
                    <a:lumMod val="75000"/>
                  </a:schemeClr>
                </a:gs>
              </a:gsLst>
              <a:lin ang="189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椭圆 4"/>
          <p:cNvSpPr/>
          <p:nvPr/>
        </p:nvSpPr>
        <p:spPr>
          <a:xfrm>
            <a:off x="1636540" y="4597085"/>
            <a:ext cx="366322" cy="36636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 name="椭圆 5"/>
          <p:cNvSpPr/>
          <p:nvPr/>
        </p:nvSpPr>
        <p:spPr>
          <a:xfrm>
            <a:off x="2140156" y="4762287"/>
            <a:ext cx="183161" cy="183185"/>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7" name="椭圆 6"/>
          <p:cNvSpPr/>
          <p:nvPr/>
        </p:nvSpPr>
        <p:spPr>
          <a:xfrm>
            <a:off x="2371728" y="4502793"/>
            <a:ext cx="366322" cy="36636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8" name="椭圆 7"/>
          <p:cNvSpPr/>
          <p:nvPr/>
        </p:nvSpPr>
        <p:spPr>
          <a:xfrm>
            <a:off x="3215301" y="4664938"/>
            <a:ext cx="183161" cy="183185"/>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9" name="椭圆 8"/>
          <p:cNvSpPr/>
          <p:nvPr/>
        </p:nvSpPr>
        <p:spPr>
          <a:xfrm>
            <a:off x="1270219" y="4345346"/>
            <a:ext cx="366322" cy="36636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0" name="椭圆 9"/>
          <p:cNvSpPr/>
          <p:nvPr/>
        </p:nvSpPr>
        <p:spPr>
          <a:xfrm>
            <a:off x="1660501" y="4403069"/>
            <a:ext cx="183161" cy="183185"/>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1" name="椭圆 10"/>
          <p:cNvSpPr/>
          <p:nvPr/>
        </p:nvSpPr>
        <p:spPr>
          <a:xfrm>
            <a:off x="3709526" y="4578306"/>
            <a:ext cx="366322" cy="366369"/>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12" name="TextBox 11"/>
          <p:cNvSpPr txBox="1"/>
          <p:nvPr/>
        </p:nvSpPr>
        <p:spPr>
          <a:xfrm>
            <a:off x="6193112" y="1895438"/>
            <a:ext cx="4607912"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endParaRPr lang="en-US" altLang="zh-CN" dirty="0"/>
          </a:p>
        </p:txBody>
      </p:sp>
      <p:cxnSp>
        <p:nvCxnSpPr>
          <p:cNvPr id="14" name="直接连接符 13"/>
          <p:cNvCxnSpPr/>
          <p:nvPr/>
        </p:nvCxnSpPr>
        <p:spPr>
          <a:xfrm>
            <a:off x="4851622" y="2117720"/>
            <a:ext cx="105598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5" name="TextBox 14"/>
          <p:cNvSpPr txBox="1"/>
          <p:nvPr/>
        </p:nvSpPr>
        <p:spPr>
          <a:xfrm>
            <a:off x="6193112" y="2570130"/>
            <a:ext cx="4607912"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endParaRPr lang="en-US" altLang="zh-CN" dirty="0"/>
          </a:p>
        </p:txBody>
      </p:sp>
      <p:cxnSp>
        <p:nvCxnSpPr>
          <p:cNvPr id="17" name="直接连接符 16"/>
          <p:cNvCxnSpPr/>
          <p:nvPr/>
        </p:nvCxnSpPr>
        <p:spPr>
          <a:xfrm>
            <a:off x="4851622" y="2792412"/>
            <a:ext cx="105598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18" name="TextBox 17"/>
          <p:cNvSpPr txBox="1"/>
          <p:nvPr/>
        </p:nvSpPr>
        <p:spPr>
          <a:xfrm>
            <a:off x="6193112" y="3242204"/>
            <a:ext cx="4607912"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endParaRPr lang="en-US" altLang="zh-CN" dirty="0"/>
          </a:p>
        </p:txBody>
      </p:sp>
      <p:cxnSp>
        <p:nvCxnSpPr>
          <p:cNvPr id="20" name="直接连接符 19"/>
          <p:cNvCxnSpPr/>
          <p:nvPr/>
        </p:nvCxnSpPr>
        <p:spPr>
          <a:xfrm>
            <a:off x="4851622" y="3464487"/>
            <a:ext cx="105598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1" name="TextBox 20"/>
          <p:cNvSpPr txBox="1"/>
          <p:nvPr/>
        </p:nvSpPr>
        <p:spPr>
          <a:xfrm>
            <a:off x="6193112" y="3914279"/>
            <a:ext cx="4607912"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endParaRPr lang="en-US" altLang="zh-CN" dirty="0"/>
          </a:p>
        </p:txBody>
      </p:sp>
      <p:cxnSp>
        <p:nvCxnSpPr>
          <p:cNvPr id="23" name="直接连接符 22"/>
          <p:cNvCxnSpPr/>
          <p:nvPr/>
        </p:nvCxnSpPr>
        <p:spPr>
          <a:xfrm>
            <a:off x="4851622" y="4136561"/>
            <a:ext cx="105598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4" name="TextBox 23"/>
          <p:cNvSpPr txBox="1"/>
          <p:nvPr/>
        </p:nvSpPr>
        <p:spPr>
          <a:xfrm>
            <a:off x="6193112" y="4586354"/>
            <a:ext cx="4607912"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endParaRPr lang="en-US" altLang="zh-CN" dirty="0"/>
          </a:p>
        </p:txBody>
      </p:sp>
      <p:cxnSp>
        <p:nvCxnSpPr>
          <p:cNvPr id="26" name="直接连接符 25"/>
          <p:cNvCxnSpPr/>
          <p:nvPr/>
        </p:nvCxnSpPr>
        <p:spPr>
          <a:xfrm>
            <a:off x="4851622" y="4808636"/>
            <a:ext cx="105598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27" name="TextBox 26"/>
          <p:cNvSpPr txBox="1"/>
          <p:nvPr/>
        </p:nvSpPr>
        <p:spPr>
          <a:xfrm>
            <a:off x="6193112" y="5258428"/>
            <a:ext cx="4607912" cy="333425"/>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r>
              <a:rPr lang="zh-CN" altLang="en-US" dirty="0"/>
              <a:t>点击输入简要文字内容，文字内容需概括精炼，不用多余的文字修饰，言简意赅的说明分项内容</a:t>
            </a:r>
            <a:r>
              <a:rPr lang="en-US" altLang="zh-CN" dirty="0"/>
              <a:t>……</a:t>
            </a:r>
            <a:endParaRPr lang="en-US" altLang="zh-CN" dirty="0"/>
          </a:p>
        </p:txBody>
      </p:sp>
      <p:cxnSp>
        <p:nvCxnSpPr>
          <p:cNvPr id="29" name="直接连接符 28"/>
          <p:cNvCxnSpPr/>
          <p:nvPr/>
        </p:nvCxnSpPr>
        <p:spPr>
          <a:xfrm>
            <a:off x="4851622" y="5480711"/>
            <a:ext cx="1055980" cy="0"/>
          </a:xfrm>
          <a:prstGeom prst="line">
            <a:avLst/>
          </a:prstGeom>
          <a:ln w="6350">
            <a:solidFill>
              <a:schemeClr val="tx1"/>
            </a:solidFill>
            <a:prstDash val="dash"/>
            <a:tailEnd type="oval" w="sm" len="sm"/>
          </a:ln>
        </p:spPr>
        <p:style>
          <a:lnRef idx="1">
            <a:schemeClr val="accent1"/>
          </a:lnRef>
          <a:fillRef idx="0">
            <a:schemeClr val="accent1"/>
          </a:fillRef>
          <a:effectRef idx="0">
            <a:schemeClr val="accent1"/>
          </a:effectRef>
          <a:fontRef idx="minor">
            <a:schemeClr val="tx1"/>
          </a:fontRef>
        </p:style>
      </p:cxnSp>
      <p:sp>
        <p:nvSpPr>
          <p:cNvPr id="30" name="椭圆 29"/>
          <p:cNvSpPr/>
          <p:nvPr/>
        </p:nvSpPr>
        <p:spPr>
          <a:xfrm>
            <a:off x="4569553" y="1934535"/>
            <a:ext cx="366322" cy="366369"/>
          </a:xfrm>
          <a:prstGeom prst="ellipse">
            <a:avLst/>
          </a:prstGeom>
          <a:solidFill>
            <a:schemeClr val="tx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1</a:t>
            </a:r>
            <a:endParaRPr lang="zh-CN" altLang="en-US" dirty="0"/>
          </a:p>
        </p:txBody>
      </p:sp>
      <p:sp>
        <p:nvSpPr>
          <p:cNvPr id="31" name="椭圆 30"/>
          <p:cNvSpPr/>
          <p:nvPr/>
        </p:nvSpPr>
        <p:spPr>
          <a:xfrm>
            <a:off x="4197307" y="4096781"/>
            <a:ext cx="222936" cy="222965"/>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2" name="椭圆 31"/>
          <p:cNvSpPr/>
          <p:nvPr/>
        </p:nvSpPr>
        <p:spPr>
          <a:xfrm>
            <a:off x="3924145" y="4253753"/>
            <a:ext cx="183161" cy="183185"/>
          </a:xfrm>
          <a:prstGeom prst="ellipse">
            <a:avLst/>
          </a:prstGeom>
          <a:solidFill>
            <a:schemeClr val="bg1">
              <a:lumMod val="95000"/>
            </a:schemeClr>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35" name="椭圆 34"/>
          <p:cNvSpPr/>
          <p:nvPr/>
        </p:nvSpPr>
        <p:spPr>
          <a:xfrm>
            <a:off x="4568092" y="2603986"/>
            <a:ext cx="366322" cy="366369"/>
          </a:xfrm>
          <a:prstGeom prst="ellipse">
            <a:avLst/>
          </a:prstGeom>
          <a:solidFill>
            <a:schemeClr val="accent1"/>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2</a:t>
            </a:r>
            <a:endParaRPr lang="zh-CN" altLang="en-US" dirty="0"/>
          </a:p>
        </p:txBody>
      </p:sp>
      <p:sp>
        <p:nvSpPr>
          <p:cNvPr id="36" name="椭圆 35"/>
          <p:cNvSpPr/>
          <p:nvPr/>
        </p:nvSpPr>
        <p:spPr>
          <a:xfrm>
            <a:off x="4567840" y="3283926"/>
            <a:ext cx="366322" cy="366369"/>
          </a:xfrm>
          <a:prstGeom prst="ellipse">
            <a:avLst/>
          </a:prstGeom>
          <a:solidFill>
            <a:schemeClr val="accent2"/>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3</a:t>
            </a:r>
            <a:endParaRPr lang="zh-CN" altLang="en-US" dirty="0"/>
          </a:p>
        </p:txBody>
      </p:sp>
      <p:sp>
        <p:nvSpPr>
          <p:cNvPr id="37" name="椭圆 36"/>
          <p:cNvSpPr/>
          <p:nvPr/>
        </p:nvSpPr>
        <p:spPr>
          <a:xfrm>
            <a:off x="4566379" y="3953377"/>
            <a:ext cx="366322" cy="366369"/>
          </a:xfrm>
          <a:prstGeom prst="ellipse">
            <a:avLst/>
          </a:prstGeom>
          <a:solidFill>
            <a:schemeClr val="accent3"/>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4</a:t>
            </a:r>
            <a:endParaRPr lang="zh-CN" altLang="en-US" dirty="0"/>
          </a:p>
        </p:txBody>
      </p:sp>
      <p:sp>
        <p:nvSpPr>
          <p:cNvPr id="38" name="椭圆 37"/>
          <p:cNvSpPr/>
          <p:nvPr/>
        </p:nvSpPr>
        <p:spPr>
          <a:xfrm>
            <a:off x="4569613" y="4623054"/>
            <a:ext cx="366322" cy="366369"/>
          </a:xfrm>
          <a:prstGeom prst="ellipse">
            <a:avLst/>
          </a:prstGeom>
          <a:solidFill>
            <a:schemeClr val="accent4"/>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5</a:t>
            </a:r>
            <a:endParaRPr lang="zh-CN" altLang="en-US" dirty="0"/>
          </a:p>
        </p:txBody>
      </p:sp>
      <p:sp>
        <p:nvSpPr>
          <p:cNvPr id="39" name="椭圆 38"/>
          <p:cNvSpPr/>
          <p:nvPr/>
        </p:nvSpPr>
        <p:spPr>
          <a:xfrm>
            <a:off x="4568152" y="5292505"/>
            <a:ext cx="366322" cy="366369"/>
          </a:xfrm>
          <a:prstGeom prst="ellipse">
            <a:avLst/>
          </a:prstGeom>
          <a:solidFill>
            <a:schemeClr val="accent5"/>
          </a:solidFill>
          <a:ln>
            <a:noFill/>
          </a:ln>
          <a:effectLst>
            <a:outerShdw blurRad="254000" dist="127000" dir="8100000" algn="tr" rotWithShape="0">
              <a:prstClr val="black">
                <a:alpha val="6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r>
              <a:rPr lang="en-US" altLang="zh-CN" dirty="0"/>
              <a:t>6</a:t>
            </a:r>
            <a:endParaRPr lang="zh-CN" altLang="en-US" dirty="0"/>
          </a:p>
        </p:txBody>
      </p:sp>
      <p:sp>
        <p:nvSpPr>
          <p:cNvPr id="42" name="TextBox 41"/>
          <p:cNvSpPr txBox="1"/>
          <p:nvPr/>
        </p:nvSpPr>
        <p:spPr>
          <a:xfrm>
            <a:off x="1775520" y="3356992"/>
            <a:ext cx="1867502" cy="256480"/>
          </a:xfrm>
          <a:prstGeom prst="rect">
            <a:avLst/>
          </a:prstGeom>
          <a:noFill/>
        </p:spPr>
        <p:txBody>
          <a:bodyPr wrap="square" lIns="0" tIns="0" rIns="0" bIns="0" rtlCol="0">
            <a:spAutoFit/>
          </a:bodyPr>
          <a:lstStyle>
            <a:defPPr>
              <a:defRPr lang="zh-CN"/>
            </a:defPPr>
            <a:lvl1pPr algn="just">
              <a:lnSpc>
                <a:spcPts val="1300"/>
              </a:lnSpc>
              <a:defRPr sz="1000">
                <a:solidFill>
                  <a:schemeClr val="tx1">
                    <a:lumMod val="65000"/>
                    <a:lumOff val="35000"/>
                  </a:schemeClr>
                </a:solidFill>
                <a:latin typeface="微软雅黑" panose="020B0503020204020204" pitchFamily="34" charset="-122"/>
                <a:ea typeface="微软雅黑" panose="020B0503020204020204" pitchFamily="34" charset="-122"/>
              </a:defRPr>
            </a:lvl1pPr>
          </a:lstStyle>
          <a:p>
            <a:pPr algn="ctr">
              <a:lnSpc>
                <a:spcPts val="2000"/>
              </a:lnSpc>
            </a:pPr>
            <a:r>
              <a:rPr lang="zh-CN" altLang="en-US" sz="2800" b="1" dirty="0"/>
              <a:t>添加文字</a:t>
            </a:r>
            <a:endParaRPr lang="zh-CN" altLang="en-US" sz="2800" b="1" dirty="0"/>
          </a:p>
        </p:txBody>
      </p:sp>
      <p:sp>
        <p:nvSpPr>
          <p:cNvPr id="13" name="标题 12"/>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500"/>
                                        <p:tgtEl>
                                          <p:spTgt spid="2"/>
                                        </p:tgtEl>
                                      </p:cBhvr>
                                    </p:animEffect>
                                    <p:anim calcmode="lin" valueType="num">
                                      <p:cBhvr>
                                        <p:cTn id="8" dur="1500" fill="hold"/>
                                        <p:tgtEl>
                                          <p:spTgt spid="2"/>
                                        </p:tgtEl>
                                        <p:attrNameLst>
                                          <p:attrName>ppt_x</p:attrName>
                                        </p:attrNameLst>
                                      </p:cBhvr>
                                      <p:tavLst>
                                        <p:tav tm="0">
                                          <p:val>
                                            <p:strVal val="#ppt_x"/>
                                          </p:val>
                                        </p:tav>
                                        <p:tav tm="100000">
                                          <p:val>
                                            <p:strVal val="#ppt_x"/>
                                          </p:val>
                                        </p:tav>
                                      </p:tavLst>
                                    </p:anim>
                                    <p:anim calcmode="lin" valueType="num">
                                      <p:cBhvr>
                                        <p:cTn id="9" dur="15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grpId="0" nodeType="withEffect">
                                  <p:stCondLst>
                                    <p:cond delay="400"/>
                                  </p:stCondLst>
                                  <p:childTnLst>
                                    <p:set>
                                      <p:cBhvr>
                                        <p:cTn id="11" dur="1" fill="hold">
                                          <p:stCondLst>
                                            <p:cond delay="0"/>
                                          </p:stCondLst>
                                        </p:cTn>
                                        <p:tgtEl>
                                          <p:spTgt spid="5"/>
                                        </p:tgtEl>
                                        <p:attrNameLst>
                                          <p:attrName>style.visibility</p:attrName>
                                        </p:attrNameLst>
                                      </p:cBhvr>
                                      <p:to>
                                        <p:strVal val="visible"/>
                                      </p:to>
                                    </p:set>
                                    <p:anim calcmode="lin" valueType="num">
                                      <p:cBhvr>
                                        <p:cTn id="12" dur="500" fill="hold"/>
                                        <p:tgtEl>
                                          <p:spTgt spid="5"/>
                                        </p:tgtEl>
                                        <p:attrNameLst>
                                          <p:attrName>ppt_w</p:attrName>
                                        </p:attrNameLst>
                                      </p:cBhvr>
                                      <p:tavLst>
                                        <p:tav tm="0">
                                          <p:val>
                                            <p:fltVal val="0"/>
                                          </p:val>
                                        </p:tav>
                                        <p:tav tm="100000">
                                          <p:val>
                                            <p:strVal val="#ppt_w"/>
                                          </p:val>
                                        </p:tav>
                                      </p:tavLst>
                                    </p:anim>
                                    <p:anim calcmode="lin" valueType="num">
                                      <p:cBhvr>
                                        <p:cTn id="13" dur="500" fill="hold"/>
                                        <p:tgtEl>
                                          <p:spTgt spid="5"/>
                                        </p:tgtEl>
                                        <p:attrNameLst>
                                          <p:attrName>ppt_h</p:attrName>
                                        </p:attrNameLst>
                                      </p:cBhvr>
                                      <p:tavLst>
                                        <p:tav tm="0">
                                          <p:val>
                                            <p:fltVal val="0"/>
                                          </p:val>
                                        </p:tav>
                                        <p:tav tm="100000">
                                          <p:val>
                                            <p:strVal val="#ppt_h"/>
                                          </p:val>
                                        </p:tav>
                                      </p:tavLst>
                                    </p:anim>
                                    <p:animEffect transition="in" filter="fade">
                                      <p:cBhvr>
                                        <p:cTn id="14" dur="500"/>
                                        <p:tgtEl>
                                          <p:spTgt spid="5"/>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400"/>
                                  </p:stCondLst>
                                  <p:childTnLst>
                                    <p:set>
                                      <p:cBhvr>
                                        <p:cTn id="21" dur="1" fill="hold">
                                          <p:stCondLst>
                                            <p:cond delay="0"/>
                                          </p:stCondLst>
                                        </p:cTn>
                                        <p:tgtEl>
                                          <p:spTgt spid="7"/>
                                        </p:tgtEl>
                                        <p:attrNameLst>
                                          <p:attrName>style.visibility</p:attrName>
                                        </p:attrNameLst>
                                      </p:cBhvr>
                                      <p:to>
                                        <p:strVal val="visible"/>
                                      </p:to>
                                    </p:set>
                                    <p:anim calcmode="lin" valueType="num">
                                      <p:cBhvr>
                                        <p:cTn id="22" dur="500" fill="hold"/>
                                        <p:tgtEl>
                                          <p:spTgt spid="7"/>
                                        </p:tgtEl>
                                        <p:attrNameLst>
                                          <p:attrName>ppt_w</p:attrName>
                                        </p:attrNameLst>
                                      </p:cBhvr>
                                      <p:tavLst>
                                        <p:tav tm="0">
                                          <p:val>
                                            <p:fltVal val="0"/>
                                          </p:val>
                                        </p:tav>
                                        <p:tav tm="100000">
                                          <p:val>
                                            <p:strVal val="#ppt_w"/>
                                          </p:val>
                                        </p:tav>
                                      </p:tavLst>
                                    </p:anim>
                                    <p:anim calcmode="lin" valueType="num">
                                      <p:cBhvr>
                                        <p:cTn id="23" dur="500" fill="hold"/>
                                        <p:tgtEl>
                                          <p:spTgt spid="7"/>
                                        </p:tgtEl>
                                        <p:attrNameLst>
                                          <p:attrName>ppt_h</p:attrName>
                                        </p:attrNameLst>
                                      </p:cBhvr>
                                      <p:tavLst>
                                        <p:tav tm="0">
                                          <p:val>
                                            <p:fltVal val="0"/>
                                          </p:val>
                                        </p:tav>
                                        <p:tav tm="100000">
                                          <p:val>
                                            <p:strVal val="#ppt_h"/>
                                          </p:val>
                                        </p:tav>
                                      </p:tavLst>
                                    </p:anim>
                                    <p:animEffect transition="in" filter="fade">
                                      <p:cBhvr>
                                        <p:cTn id="24" dur="500"/>
                                        <p:tgtEl>
                                          <p:spTgt spid="7"/>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p:cTn id="27" dur="500" fill="hold"/>
                                        <p:tgtEl>
                                          <p:spTgt spid="8"/>
                                        </p:tgtEl>
                                        <p:attrNameLst>
                                          <p:attrName>ppt_w</p:attrName>
                                        </p:attrNameLst>
                                      </p:cBhvr>
                                      <p:tavLst>
                                        <p:tav tm="0">
                                          <p:val>
                                            <p:fltVal val="0"/>
                                          </p:val>
                                        </p:tav>
                                        <p:tav tm="100000">
                                          <p:val>
                                            <p:strVal val="#ppt_w"/>
                                          </p:val>
                                        </p:tav>
                                      </p:tavLst>
                                    </p:anim>
                                    <p:anim calcmode="lin" valueType="num">
                                      <p:cBhvr>
                                        <p:cTn id="28" dur="500" fill="hold"/>
                                        <p:tgtEl>
                                          <p:spTgt spid="8"/>
                                        </p:tgtEl>
                                        <p:attrNameLst>
                                          <p:attrName>ppt_h</p:attrName>
                                        </p:attrNameLst>
                                      </p:cBhvr>
                                      <p:tavLst>
                                        <p:tav tm="0">
                                          <p:val>
                                            <p:fltVal val="0"/>
                                          </p:val>
                                        </p:tav>
                                        <p:tav tm="100000">
                                          <p:val>
                                            <p:strVal val="#ppt_h"/>
                                          </p:val>
                                        </p:tav>
                                      </p:tavLst>
                                    </p:anim>
                                    <p:animEffect transition="in" filter="fade">
                                      <p:cBhvr>
                                        <p:cTn id="29" dur="500"/>
                                        <p:tgtEl>
                                          <p:spTgt spid="8"/>
                                        </p:tgtEl>
                                      </p:cBhvr>
                                    </p:animEffect>
                                  </p:childTnLst>
                                </p:cTn>
                              </p:par>
                              <p:par>
                                <p:cTn id="30" presetID="53" presetClass="entr" presetSubtype="16" fill="hold" grpId="0" nodeType="withEffect">
                                  <p:stCondLst>
                                    <p:cond delay="400"/>
                                  </p:stCondLst>
                                  <p:childTnLst>
                                    <p:set>
                                      <p:cBhvr>
                                        <p:cTn id="31" dur="1" fill="hold">
                                          <p:stCondLst>
                                            <p:cond delay="0"/>
                                          </p:stCondLst>
                                        </p:cTn>
                                        <p:tgtEl>
                                          <p:spTgt spid="9"/>
                                        </p:tgtEl>
                                        <p:attrNameLst>
                                          <p:attrName>style.visibility</p:attrName>
                                        </p:attrNameLst>
                                      </p:cBhvr>
                                      <p:to>
                                        <p:strVal val="visible"/>
                                      </p:to>
                                    </p:set>
                                    <p:anim calcmode="lin" valueType="num">
                                      <p:cBhvr>
                                        <p:cTn id="32" dur="500" fill="hold"/>
                                        <p:tgtEl>
                                          <p:spTgt spid="9"/>
                                        </p:tgtEl>
                                        <p:attrNameLst>
                                          <p:attrName>ppt_w</p:attrName>
                                        </p:attrNameLst>
                                      </p:cBhvr>
                                      <p:tavLst>
                                        <p:tav tm="0">
                                          <p:val>
                                            <p:fltVal val="0"/>
                                          </p:val>
                                        </p:tav>
                                        <p:tav tm="100000">
                                          <p:val>
                                            <p:strVal val="#ppt_w"/>
                                          </p:val>
                                        </p:tav>
                                      </p:tavLst>
                                    </p:anim>
                                    <p:anim calcmode="lin" valueType="num">
                                      <p:cBhvr>
                                        <p:cTn id="33" dur="500" fill="hold"/>
                                        <p:tgtEl>
                                          <p:spTgt spid="9"/>
                                        </p:tgtEl>
                                        <p:attrNameLst>
                                          <p:attrName>ppt_h</p:attrName>
                                        </p:attrNameLst>
                                      </p:cBhvr>
                                      <p:tavLst>
                                        <p:tav tm="0">
                                          <p:val>
                                            <p:fltVal val="0"/>
                                          </p:val>
                                        </p:tav>
                                        <p:tav tm="100000">
                                          <p:val>
                                            <p:strVal val="#ppt_h"/>
                                          </p:val>
                                        </p:tav>
                                      </p:tavLst>
                                    </p:anim>
                                    <p:animEffect transition="in" filter="fade">
                                      <p:cBhvr>
                                        <p:cTn id="34" dur="500"/>
                                        <p:tgtEl>
                                          <p:spTgt spid="9"/>
                                        </p:tgtEl>
                                      </p:cBhvr>
                                    </p:animEffect>
                                  </p:childTnLst>
                                </p:cTn>
                              </p:par>
                              <p:par>
                                <p:cTn id="35" presetID="53" presetClass="entr" presetSubtype="16" fill="hold" grpId="0" nodeType="withEffect">
                                  <p:stCondLst>
                                    <p:cond delay="200"/>
                                  </p:stCondLst>
                                  <p:childTnLst>
                                    <p:set>
                                      <p:cBhvr>
                                        <p:cTn id="36" dur="1" fill="hold">
                                          <p:stCondLst>
                                            <p:cond delay="0"/>
                                          </p:stCondLst>
                                        </p:cTn>
                                        <p:tgtEl>
                                          <p:spTgt spid="10"/>
                                        </p:tgtEl>
                                        <p:attrNameLst>
                                          <p:attrName>style.visibility</p:attrName>
                                        </p:attrNameLst>
                                      </p:cBhvr>
                                      <p:to>
                                        <p:strVal val="visible"/>
                                      </p:to>
                                    </p:set>
                                    <p:anim calcmode="lin" valueType="num">
                                      <p:cBhvr>
                                        <p:cTn id="37" dur="500" fill="hold"/>
                                        <p:tgtEl>
                                          <p:spTgt spid="10"/>
                                        </p:tgtEl>
                                        <p:attrNameLst>
                                          <p:attrName>ppt_w</p:attrName>
                                        </p:attrNameLst>
                                      </p:cBhvr>
                                      <p:tavLst>
                                        <p:tav tm="0">
                                          <p:val>
                                            <p:fltVal val="0"/>
                                          </p:val>
                                        </p:tav>
                                        <p:tav tm="100000">
                                          <p:val>
                                            <p:strVal val="#ppt_w"/>
                                          </p:val>
                                        </p:tav>
                                      </p:tavLst>
                                    </p:anim>
                                    <p:anim calcmode="lin" valueType="num">
                                      <p:cBhvr>
                                        <p:cTn id="38" dur="500" fill="hold"/>
                                        <p:tgtEl>
                                          <p:spTgt spid="10"/>
                                        </p:tgtEl>
                                        <p:attrNameLst>
                                          <p:attrName>ppt_h</p:attrName>
                                        </p:attrNameLst>
                                      </p:cBhvr>
                                      <p:tavLst>
                                        <p:tav tm="0">
                                          <p:val>
                                            <p:fltVal val="0"/>
                                          </p:val>
                                        </p:tav>
                                        <p:tav tm="100000">
                                          <p:val>
                                            <p:strVal val="#ppt_h"/>
                                          </p:val>
                                        </p:tav>
                                      </p:tavLst>
                                    </p:anim>
                                    <p:animEffect transition="in" filter="fade">
                                      <p:cBhvr>
                                        <p:cTn id="39" dur="500"/>
                                        <p:tgtEl>
                                          <p:spTgt spid="10"/>
                                        </p:tgtEl>
                                      </p:cBhvr>
                                    </p:animEffect>
                                  </p:childTnLst>
                                </p:cTn>
                              </p:par>
                              <p:par>
                                <p:cTn id="40" presetID="53" presetClass="entr" presetSubtype="16" fill="hold" grpId="0" nodeType="withEffect">
                                  <p:stCondLst>
                                    <p:cond delay="200"/>
                                  </p:stCondLst>
                                  <p:childTnLst>
                                    <p:set>
                                      <p:cBhvr>
                                        <p:cTn id="41" dur="1" fill="hold">
                                          <p:stCondLst>
                                            <p:cond delay="0"/>
                                          </p:stCondLst>
                                        </p:cTn>
                                        <p:tgtEl>
                                          <p:spTgt spid="11"/>
                                        </p:tgtEl>
                                        <p:attrNameLst>
                                          <p:attrName>style.visibility</p:attrName>
                                        </p:attrNameLst>
                                      </p:cBhvr>
                                      <p:to>
                                        <p:strVal val="visible"/>
                                      </p:to>
                                    </p:set>
                                    <p:anim calcmode="lin" valueType="num">
                                      <p:cBhvr>
                                        <p:cTn id="42" dur="500" fill="hold"/>
                                        <p:tgtEl>
                                          <p:spTgt spid="11"/>
                                        </p:tgtEl>
                                        <p:attrNameLst>
                                          <p:attrName>ppt_w</p:attrName>
                                        </p:attrNameLst>
                                      </p:cBhvr>
                                      <p:tavLst>
                                        <p:tav tm="0">
                                          <p:val>
                                            <p:fltVal val="0"/>
                                          </p:val>
                                        </p:tav>
                                        <p:tav tm="100000">
                                          <p:val>
                                            <p:strVal val="#ppt_w"/>
                                          </p:val>
                                        </p:tav>
                                      </p:tavLst>
                                    </p:anim>
                                    <p:anim calcmode="lin" valueType="num">
                                      <p:cBhvr>
                                        <p:cTn id="43" dur="500" fill="hold"/>
                                        <p:tgtEl>
                                          <p:spTgt spid="11"/>
                                        </p:tgtEl>
                                        <p:attrNameLst>
                                          <p:attrName>ppt_h</p:attrName>
                                        </p:attrNameLst>
                                      </p:cBhvr>
                                      <p:tavLst>
                                        <p:tav tm="0">
                                          <p:val>
                                            <p:fltVal val="0"/>
                                          </p:val>
                                        </p:tav>
                                        <p:tav tm="100000">
                                          <p:val>
                                            <p:strVal val="#ppt_h"/>
                                          </p:val>
                                        </p:tav>
                                      </p:tavLst>
                                    </p:anim>
                                    <p:animEffect transition="in" filter="fade">
                                      <p:cBhvr>
                                        <p:cTn id="44" dur="500"/>
                                        <p:tgtEl>
                                          <p:spTgt spid="11"/>
                                        </p:tgtEl>
                                      </p:cBhvr>
                                    </p:animEffect>
                                  </p:childTnLst>
                                </p:cTn>
                              </p:par>
                            </p:childTnLst>
                          </p:cTn>
                        </p:par>
                        <p:par>
                          <p:cTn id="45" fill="hold">
                            <p:stCondLst>
                              <p:cond delay="1500"/>
                            </p:stCondLst>
                            <p:childTnLst>
                              <p:par>
                                <p:cTn id="46" presetID="53" presetClass="entr" presetSubtype="16" fill="hold" grpId="0" nodeType="afterEffect">
                                  <p:stCondLst>
                                    <p:cond delay="0"/>
                                  </p:stCondLst>
                                  <p:childTnLst>
                                    <p:set>
                                      <p:cBhvr>
                                        <p:cTn id="47" dur="1" fill="hold">
                                          <p:stCondLst>
                                            <p:cond delay="0"/>
                                          </p:stCondLst>
                                        </p:cTn>
                                        <p:tgtEl>
                                          <p:spTgt spid="42"/>
                                        </p:tgtEl>
                                        <p:attrNameLst>
                                          <p:attrName>style.visibility</p:attrName>
                                        </p:attrNameLst>
                                      </p:cBhvr>
                                      <p:to>
                                        <p:strVal val="visible"/>
                                      </p:to>
                                    </p:set>
                                    <p:anim calcmode="lin" valueType="num">
                                      <p:cBhvr>
                                        <p:cTn id="48" dur="500" fill="hold"/>
                                        <p:tgtEl>
                                          <p:spTgt spid="42"/>
                                        </p:tgtEl>
                                        <p:attrNameLst>
                                          <p:attrName>ppt_w</p:attrName>
                                        </p:attrNameLst>
                                      </p:cBhvr>
                                      <p:tavLst>
                                        <p:tav tm="0">
                                          <p:val>
                                            <p:fltVal val="0"/>
                                          </p:val>
                                        </p:tav>
                                        <p:tav tm="100000">
                                          <p:val>
                                            <p:strVal val="#ppt_w"/>
                                          </p:val>
                                        </p:tav>
                                      </p:tavLst>
                                    </p:anim>
                                    <p:anim calcmode="lin" valueType="num">
                                      <p:cBhvr>
                                        <p:cTn id="49" dur="500" fill="hold"/>
                                        <p:tgtEl>
                                          <p:spTgt spid="42"/>
                                        </p:tgtEl>
                                        <p:attrNameLst>
                                          <p:attrName>ppt_h</p:attrName>
                                        </p:attrNameLst>
                                      </p:cBhvr>
                                      <p:tavLst>
                                        <p:tav tm="0">
                                          <p:val>
                                            <p:fltVal val="0"/>
                                          </p:val>
                                        </p:tav>
                                        <p:tav tm="100000">
                                          <p:val>
                                            <p:strVal val="#ppt_h"/>
                                          </p:val>
                                        </p:tav>
                                      </p:tavLst>
                                    </p:anim>
                                    <p:animEffect transition="in" filter="fade">
                                      <p:cBhvr>
                                        <p:cTn id="50" dur="500"/>
                                        <p:tgtEl>
                                          <p:spTgt spid="42"/>
                                        </p:tgtEl>
                                      </p:cBhvr>
                                    </p:animEffect>
                                  </p:childTnLst>
                                </p:cTn>
                              </p:par>
                            </p:childTnLst>
                          </p:cTn>
                        </p:par>
                        <p:par>
                          <p:cTn id="51" fill="hold">
                            <p:stCondLst>
                              <p:cond delay="2000"/>
                            </p:stCondLst>
                            <p:childTnLst>
                              <p:par>
                                <p:cTn id="52" presetID="53" presetClass="entr" presetSubtype="16" fill="hold" grpId="0" nodeType="afterEffect">
                                  <p:stCondLst>
                                    <p:cond delay="0"/>
                                  </p:stCondLst>
                                  <p:childTnLst>
                                    <p:set>
                                      <p:cBhvr>
                                        <p:cTn id="53" dur="1" fill="hold">
                                          <p:stCondLst>
                                            <p:cond delay="0"/>
                                          </p:stCondLst>
                                        </p:cTn>
                                        <p:tgtEl>
                                          <p:spTgt spid="30"/>
                                        </p:tgtEl>
                                        <p:attrNameLst>
                                          <p:attrName>style.visibility</p:attrName>
                                        </p:attrNameLst>
                                      </p:cBhvr>
                                      <p:to>
                                        <p:strVal val="visible"/>
                                      </p:to>
                                    </p:set>
                                    <p:anim calcmode="lin" valueType="num">
                                      <p:cBhvr>
                                        <p:cTn id="54" dur="500" fill="hold"/>
                                        <p:tgtEl>
                                          <p:spTgt spid="30"/>
                                        </p:tgtEl>
                                        <p:attrNameLst>
                                          <p:attrName>ppt_w</p:attrName>
                                        </p:attrNameLst>
                                      </p:cBhvr>
                                      <p:tavLst>
                                        <p:tav tm="0">
                                          <p:val>
                                            <p:fltVal val="0"/>
                                          </p:val>
                                        </p:tav>
                                        <p:tav tm="100000">
                                          <p:val>
                                            <p:strVal val="#ppt_w"/>
                                          </p:val>
                                        </p:tav>
                                      </p:tavLst>
                                    </p:anim>
                                    <p:anim calcmode="lin" valueType="num">
                                      <p:cBhvr>
                                        <p:cTn id="55" dur="500" fill="hold"/>
                                        <p:tgtEl>
                                          <p:spTgt spid="30"/>
                                        </p:tgtEl>
                                        <p:attrNameLst>
                                          <p:attrName>ppt_h</p:attrName>
                                        </p:attrNameLst>
                                      </p:cBhvr>
                                      <p:tavLst>
                                        <p:tav tm="0">
                                          <p:val>
                                            <p:fltVal val="0"/>
                                          </p:val>
                                        </p:tav>
                                        <p:tav tm="100000">
                                          <p:val>
                                            <p:strVal val="#ppt_h"/>
                                          </p:val>
                                        </p:tav>
                                      </p:tavLst>
                                    </p:anim>
                                    <p:animEffect transition="in" filter="fade">
                                      <p:cBhvr>
                                        <p:cTn id="56" dur="500"/>
                                        <p:tgtEl>
                                          <p:spTgt spid="30"/>
                                        </p:tgtEl>
                                      </p:cBhvr>
                                    </p:animEffect>
                                  </p:childTnLst>
                                </p:cTn>
                              </p:par>
                              <p:par>
                                <p:cTn id="57" presetID="53" presetClass="entr" presetSubtype="16" fill="hold" grpId="0" nodeType="withEffect">
                                  <p:stCondLst>
                                    <p:cond delay="100"/>
                                  </p:stCondLst>
                                  <p:childTnLst>
                                    <p:set>
                                      <p:cBhvr>
                                        <p:cTn id="58" dur="1" fill="hold">
                                          <p:stCondLst>
                                            <p:cond delay="0"/>
                                          </p:stCondLst>
                                        </p:cTn>
                                        <p:tgtEl>
                                          <p:spTgt spid="31"/>
                                        </p:tgtEl>
                                        <p:attrNameLst>
                                          <p:attrName>style.visibility</p:attrName>
                                        </p:attrNameLst>
                                      </p:cBhvr>
                                      <p:to>
                                        <p:strVal val="visible"/>
                                      </p:to>
                                    </p:set>
                                    <p:anim calcmode="lin" valueType="num">
                                      <p:cBhvr>
                                        <p:cTn id="59" dur="500" fill="hold"/>
                                        <p:tgtEl>
                                          <p:spTgt spid="31"/>
                                        </p:tgtEl>
                                        <p:attrNameLst>
                                          <p:attrName>ppt_w</p:attrName>
                                        </p:attrNameLst>
                                      </p:cBhvr>
                                      <p:tavLst>
                                        <p:tav tm="0">
                                          <p:val>
                                            <p:fltVal val="0"/>
                                          </p:val>
                                        </p:tav>
                                        <p:tav tm="100000">
                                          <p:val>
                                            <p:strVal val="#ppt_w"/>
                                          </p:val>
                                        </p:tav>
                                      </p:tavLst>
                                    </p:anim>
                                    <p:anim calcmode="lin" valueType="num">
                                      <p:cBhvr>
                                        <p:cTn id="60" dur="500" fill="hold"/>
                                        <p:tgtEl>
                                          <p:spTgt spid="31"/>
                                        </p:tgtEl>
                                        <p:attrNameLst>
                                          <p:attrName>ppt_h</p:attrName>
                                        </p:attrNameLst>
                                      </p:cBhvr>
                                      <p:tavLst>
                                        <p:tav tm="0">
                                          <p:val>
                                            <p:fltVal val="0"/>
                                          </p:val>
                                        </p:tav>
                                        <p:tav tm="100000">
                                          <p:val>
                                            <p:strVal val="#ppt_h"/>
                                          </p:val>
                                        </p:tav>
                                      </p:tavLst>
                                    </p:anim>
                                    <p:animEffect transition="in" filter="fade">
                                      <p:cBhvr>
                                        <p:cTn id="61" dur="500"/>
                                        <p:tgtEl>
                                          <p:spTgt spid="31"/>
                                        </p:tgtEl>
                                      </p:cBhvr>
                                    </p:animEffect>
                                  </p:childTnLst>
                                </p:cTn>
                              </p:par>
                              <p:par>
                                <p:cTn id="62" presetID="53" presetClass="entr" presetSubtype="16" fill="hold" grpId="0" nodeType="withEffect">
                                  <p:stCondLst>
                                    <p:cond delay="200"/>
                                  </p:stCondLst>
                                  <p:childTnLst>
                                    <p:set>
                                      <p:cBhvr>
                                        <p:cTn id="63" dur="1" fill="hold">
                                          <p:stCondLst>
                                            <p:cond delay="0"/>
                                          </p:stCondLst>
                                        </p:cTn>
                                        <p:tgtEl>
                                          <p:spTgt spid="32"/>
                                        </p:tgtEl>
                                        <p:attrNameLst>
                                          <p:attrName>style.visibility</p:attrName>
                                        </p:attrNameLst>
                                      </p:cBhvr>
                                      <p:to>
                                        <p:strVal val="visible"/>
                                      </p:to>
                                    </p:set>
                                    <p:anim calcmode="lin" valueType="num">
                                      <p:cBhvr>
                                        <p:cTn id="64" dur="500" fill="hold"/>
                                        <p:tgtEl>
                                          <p:spTgt spid="32"/>
                                        </p:tgtEl>
                                        <p:attrNameLst>
                                          <p:attrName>ppt_w</p:attrName>
                                        </p:attrNameLst>
                                      </p:cBhvr>
                                      <p:tavLst>
                                        <p:tav tm="0">
                                          <p:val>
                                            <p:fltVal val="0"/>
                                          </p:val>
                                        </p:tav>
                                        <p:tav tm="100000">
                                          <p:val>
                                            <p:strVal val="#ppt_w"/>
                                          </p:val>
                                        </p:tav>
                                      </p:tavLst>
                                    </p:anim>
                                    <p:anim calcmode="lin" valueType="num">
                                      <p:cBhvr>
                                        <p:cTn id="65" dur="500" fill="hold"/>
                                        <p:tgtEl>
                                          <p:spTgt spid="32"/>
                                        </p:tgtEl>
                                        <p:attrNameLst>
                                          <p:attrName>ppt_h</p:attrName>
                                        </p:attrNameLst>
                                      </p:cBhvr>
                                      <p:tavLst>
                                        <p:tav tm="0">
                                          <p:val>
                                            <p:fltVal val="0"/>
                                          </p:val>
                                        </p:tav>
                                        <p:tav tm="100000">
                                          <p:val>
                                            <p:strVal val="#ppt_h"/>
                                          </p:val>
                                        </p:tav>
                                      </p:tavLst>
                                    </p:anim>
                                    <p:animEffect transition="in" filter="fade">
                                      <p:cBhvr>
                                        <p:cTn id="66" dur="500"/>
                                        <p:tgtEl>
                                          <p:spTgt spid="32"/>
                                        </p:tgtEl>
                                      </p:cBhvr>
                                    </p:animEffect>
                                  </p:childTnLst>
                                </p:cTn>
                              </p:par>
                              <p:par>
                                <p:cTn id="67" presetID="53" presetClass="entr" presetSubtype="16" fill="hold" grpId="0" nodeType="withEffect">
                                  <p:stCondLst>
                                    <p:cond delay="300"/>
                                  </p:stCondLst>
                                  <p:childTnLst>
                                    <p:set>
                                      <p:cBhvr>
                                        <p:cTn id="68" dur="1" fill="hold">
                                          <p:stCondLst>
                                            <p:cond delay="0"/>
                                          </p:stCondLst>
                                        </p:cTn>
                                        <p:tgtEl>
                                          <p:spTgt spid="35"/>
                                        </p:tgtEl>
                                        <p:attrNameLst>
                                          <p:attrName>style.visibility</p:attrName>
                                        </p:attrNameLst>
                                      </p:cBhvr>
                                      <p:to>
                                        <p:strVal val="visible"/>
                                      </p:to>
                                    </p:set>
                                    <p:anim calcmode="lin" valueType="num">
                                      <p:cBhvr>
                                        <p:cTn id="69" dur="500" fill="hold"/>
                                        <p:tgtEl>
                                          <p:spTgt spid="35"/>
                                        </p:tgtEl>
                                        <p:attrNameLst>
                                          <p:attrName>ppt_w</p:attrName>
                                        </p:attrNameLst>
                                      </p:cBhvr>
                                      <p:tavLst>
                                        <p:tav tm="0">
                                          <p:val>
                                            <p:fltVal val="0"/>
                                          </p:val>
                                        </p:tav>
                                        <p:tav tm="100000">
                                          <p:val>
                                            <p:strVal val="#ppt_w"/>
                                          </p:val>
                                        </p:tav>
                                      </p:tavLst>
                                    </p:anim>
                                    <p:anim calcmode="lin" valueType="num">
                                      <p:cBhvr>
                                        <p:cTn id="70" dur="500" fill="hold"/>
                                        <p:tgtEl>
                                          <p:spTgt spid="35"/>
                                        </p:tgtEl>
                                        <p:attrNameLst>
                                          <p:attrName>ppt_h</p:attrName>
                                        </p:attrNameLst>
                                      </p:cBhvr>
                                      <p:tavLst>
                                        <p:tav tm="0">
                                          <p:val>
                                            <p:fltVal val="0"/>
                                          </p:val>
                                        </p:tav>
                                        <p:tav tm="100000">
                                          <p:val>
                                            <p:strVal val="#ppt_h"/>
                                          </p:val>
                                        </p:tav>
                                      </p:tavLst>
                                    </p:anim>
                                    <p:animEffect transition="in" filter="fade">
                                      <p:cBhvr>
                                        <p:cTn id="71" dur="500"/>
                                        <p:tgtEl>
                                          <p:spTgt spid="35"/>
                                        </p:tgtEl>
                                      </p:cBhvr>
                                    </p:animEffect>
                                  </p:childTnLst>
                                </p:cTn>
                              </p:par>
                              <p:par>
                                <p:cTn id="72" presetID="53" presetClass="entr" presetSubtype="16" fill="hold" grpId="0" nodeType="withEffect">
                                  <p:stCondLst>
                                    <p:cond delay="400"/>
                                  </p:stCondLst>
                                  <p:childTnLst>
                                    <p:set>
                                      <p:cBhvr>
                                        <p:cTn id="73" dur="1" fill="hold">
                                          <p:stCondLst>
                                            <p:cond delay="0"/>
                                          </p:stCondLst>
                                        </p:cTn>
                                        <p:tgtEl>
                                          <p:spTgt spid="36"/>
                                        </p:tgtEl>
                                        <p:attrNameLst>
                                          <p:attrName>style.visibility</p:attrName>
                                        </p:attrNameLst>
                                      </p:cBhvr>
                                      <p:to>
                                        <p:strVal val="visible"/>
                                      </p:to>
                                    </p:set>
                                    <p:anim calcmode="lin" valueType="num">
                                      <p:cBhvr>
                                        <p:cTn id="74" dur="500" fill="hold"/>
                                        <p:tgtEl>
                                          <p:spTgt spid="36"/>
                                        </p:tgtEl>
                                        <p:attrNameLst>
                                          <p:attrName>ppt_w</p:attrName>
                                        </p:attrNameLst>
                                      </p:cBhvr>
                                      <p:tavLst>
                                        <p:tav tm="0">
                                          <p:val>
                                            <p:fltVal val="0"/>
                                          </p:val>
                                        </p:tav>
                                        <p:tav tm="100000">
                                          <p:val>
                                            <p:strVal val="#ppt_w"/>
                                          </p:val>
                                        </p:tav>
                                      </p:tavLst>
                                    </p:anim>
                                    <p:anim calcmode="lin" valueType="num">
                                      <p:cBhvr>
                                        <p:cTn id="75" dur="500" fill="hold"/>
                                        <p:tgtEl>
                                          <p:spTgt spid="36"/>
                                        </p:tgtEl>
                                        <p:attrNameLst>
                                          <p:attrName>ppt_h</p:attrName>
                                        </p:attrNameLst>
                                      </p:cBhvr>
                                      <p:tavLst>
                                        <p:tav tm="0">
                                          <p:val>
                                            <p:fltVal val="0"/>
                                          </p:val>
                                        </p:tav>
                                        <p:tav tm="100000">
                                          <p:val>
                                            <p:strVal val="#ppt_h"/>
                                          </p:val>
                                        </p:tav>
                                      </p:tavLst>
                                    </p:anim>
                                    <p:animEffect transition="in" filter="fade">
                                      <p:cBhvr>
                                        <p:cTn id="76" dur="500"/>
                                        <p:tgtEl>
                                          <p:spTgt spid="36"/>
                                        </p:tgtEl>
                                      </p:cBhvr>
                                    </p:animEffect>
                                  </p:childTnLst>
                                </p:cTn>
                              </p:par>
                              <p:par>
                                <p:cTn id="77" presetID="53" presetClass="entr" presetSubtype="16" fill="hold" grpId="0" nodeType="withEffect">
                                  <p:stCondLst>
                                    <p:cond delay="500"/>
                                  </p:stCondLst>
                                  <p:childTnLst>
                                    <p:set>
                                      <p:cBhvr>
                                        <p:cTn id="78" dur="1" fill="hold">
                                          <p:stCondLst>
                                            <p:cond delay="0"/>
                                          </p:stCondLst>
                                        </p:cTn>
                                        <p:tgtEl>
                                          <p:spTgt spid="37"/>
                                        </p:tgtEl>
                                        <p:attrNameLst>
                                          <p:attrName>style.visibility</p:attrName>
                                        </p:attrNameLst>
                                      </p:cBhvr>
                                      <p:to>
                                        <p:strVal val="visible"/>
                                      </p:to>
                                    </p:set>
                                    <p:anim calcmode="lin" valueType="num">
                                      <p:cBhvr>
                                        <p:cTn id="79" dur="500" fill="hold"/>
                                        <p:tgtEl>
                                          <p:spTgt spid="37"/>
                                        </p:tgtEl>
                                        <p:attrNameLst>
                                          <p:attrName>ppt_w</p:attrName>
                                        </p:attrNameLst>
                                      </p:cBhvr>
                                      <p:tavLst>
                                        <p:tav tm="0">
                                          <p:val>
                                            <p:fltVal val="0"/>
                                          </p:val>
                                        </p:tav>
                                        <p:tav tm="100000">
                                          <p:val>
                                            <p:strVal val="#ppt_w"/>
                                          </p:val>
                                        </p:tav>
                                      </p:tavLst>
                                    </p:anim>
                                    <p:anim calcmode="lin" valueType="num">
                                      <p:cBhvr>
                                        <p:cTn id="80" dur="500" fill="hold"/>
                                        <p:tgtEl>
                                          <p:spTgt spid="37"/>
                                        </p:tgtEl>
                                        <p:attrNameLst>
                                          <p:attrName>ppt_h</p:attrName>
                                        </p:attrNameLst>
                                      </p:cBhvr>
                                      <p:tavLst>
                                        <p:tav tm="0">
                                          <p:val>
                                            <p:fltVal val="0"/>
                                          </p:val>
                                        </p:tav>
                                        <p:tav tm="100000">
                                          <p:val>
                                            <p:strVal val="#ppt_h"/>
                                          </p:val>
                                        </p:tav>
                                      </p:tavLst>
                                    </p:anim>
                                    <p:animEffect transition="in" filter="fade">
                                      <p:cBhvr>
                                        <p:cTn id="81" dur="500"/>
                                        <p:tgtEl>
                                          <p:spTgt spid="37"/>
                                        </p:tgtEl>
                                      </p:cBhvr>
                                    </p:animEffect>
                                  </p:childTnLst>
                                </p:cTn>
                              </p:par>
                              <p:par>
                                <p:cTn id="82" presetID="53" presetClass="entr" presetSubtype="16" fill="hold" grpId="0" nodeType="withEffect">
                                  <p:stCondLst>
                                    <p:cond delay="600"/>
                                  </p:stCondLst>
                                  <p:childTnLst>
                                    <p:set>
                                      <p:cBhvr>
                                        <p:cTn id="83" dur="1" fill="hold">
                                          <p:stCondLst>
                                            <p:cond delay="0"/>
                                          </p:stCondLst>
                                        </p:cTn>
                                        <p:tgtEl>
                                          <p:spTgt spid="38"/>
                                        </p:tgtEl>
                                        <p:attrNameLst>
                                          <p:attrName>style.visibility</p:attrName>
                                        </p:attrNameLst>
                                      </p:cBhvr>
                                      <p:to>
                                        <p:strVal val="visible"/>
                                      </p:to>
                                    </p:set>
                                    <p:anim calcmode="lin" valueType="num">
                                      <p:cBhvr>
                                        <p:cTn id="84" dur="500" fill="hold"/>
                                        <p:tgtEl>
                                          <p:spTgt spid="38"/>
                                        </p:tgtEl>
                                        <p:attrNameLst>
                                          <p:attrName>ppt_w</p:attrName>
                                        </p:attrNameLst>
                                      </p:cBhvr>
                                      <p:tavLst>
                                        <p:tav tm="0">
                                          <p:val>
                                            <p:fltVal val="0"/>
                                          </p:val>
                                        </p:tav>
                                        <p:tav tm="100000">
                                          <p:val>
                                            <p:strVal val="#ppt_w"/>
                                          </p:val>
                                        </p:tav>
                                      </p:tavLst>
                                    </p:anim>
                                    <p:anim calcmode="lin" valueType="num">
                                      <p:cBhvr>
                                        <p:cTn id="85" dur="500" fill="hold"/>
                                        <p:tgtEl>
                                          <p:spTgt spid="38"/>
                                        </p:tgtEl>
                                        <p:attrNameLst>
                                          <p:attrName>ppt_h</p:attrName>
                                        </p:attrNameLst>
                                      </p:cBhvr>
                                      <p:tavLst>
                                        <p:tav tm="0">
                                          <p:val>
                                            <p:fltVal val="0"/>
                                          </p:val>
                                        </p:tav>
                                        <p:tav tm="100000">
                                          <p:val>
                                            <p:strVal val="#ppt_h"/>
                                          </p:val>
                                        </p:tav>
                                      </p:tavLst>
                                    </p:anim>
                                    <p:animEffect transition="in" filter="fade">
                                      <p:cBhvr>
                                        <p:cTn id="86" dur="500"/>
                                        <p:tgtEl>
                                          <p:spTgt spid="38"/>
                                        </p:tgtEl>
                                      </p:cBhvr>
                                    </p:animEffect>
                                  </p:childTnLst>
                                </p:cTn>
                              </p:par>
                              <p:par>
                                <p:cTn id="87" presetID="53" presetClass="entr" presetSubtype="16" fill="hold" grpId="0" nodeType="withEffect">
                                  <p:stCondLst>
                                    <p:cond delay="700"/>
                                  </p:stCondLst>
                                  <p:childTnLst>
                                    <p:set>
                                      <p:cBhvr>
                                        <p:cTn id="88" dur="1" fill="hold">
                                          <p:stCondLst>
                                            <p:cond delay="0"/>
                                          </p:stCondLst>
                                        </p:cTn>
                                        <p:tgtEl>
                                          <p:spTgt spid="39"/>
                                        </p:tgtEl>
                                        <p:attrNameLst>
                                          <p:attrName>style.visibility</p:attrName>
                                        </p:attrNameLst>
                                      </p:cBhvr>
                                      <p:to>
                                        <p:strVal val="visible"/>
                                      </p:to>
                                    </p:set>
                                    <p:anim calcmode="lin" valueType="num">
                                      <p:cBhvr>
                                        <p:cTn id="89" dur="500" fill="hold"/>
                                        <p:tgtEl>
                                          <p:spTgt spid="39"/>
                                        </p:tgtEl>
                                        <p:attrNameLst>
                                          <p:attrName>ppt_w</p:attrName>
                                        </p:attrNameLst>
                                      </p:cBhvr>
                                      <p:tavLst>
                                        <p:tav tm="0">
                                          <p:val>
                                            <p:fltVal val="0"/>
                                          </p:val>
                                        </p:tav>
                                        <p:tav tm="100000">
                                          <p:val>
                                            <p:strVal val="#ppt_w"/>
                                          </p:val>
                                        </p:tav>
                                      </p:tavLst>
                                    </p:anim>
                                    <p:anim calcmode="lin" valueType="num">
                                      <p:cBhvr>
                                        <p:cTn id="90" dur="500" fill="hold"/>
                                        <p:tgtEl>
                                          <p:spTgt spid="39"/>
                                        </p:tgtEl>
                                        <p:attrNameLst>
                                          <p:attrName>ppt_h</p:attrName>
                                        </p:attrNameLst>
                                      </p:cBhvr>
                                      <p:tavLst>
                                        <p:tav tm="0">
                                          <p:val>
                                            <p:fltVal val="0"/>
                                          </p:val>
                                        </p:tav>
                                        <p:tav tm="100000">
                                          <p:val>
                                            <p:strVal val="#ppt_h"/>
                                          </p:val>
                                        </p:tav>
                                      </p:tavLst>
                                    </p:anim>
                                    <p:animEffect transition="in" filter="fade">
                                      <p:cBhvr>
                                        <p:cTn id="91" dur="500"/>
                                        <p:tgtEl>
                                          <p:spTgt spid="39"/>
                                        </p:tgtEl>
                                      </p:cBhvr>
                                    </p:animEffect>
                                  </p:childTnLst>
                                </p:cTn>
                              </p:par>
                              <p:par>
                                <p:cTn id="92" presetID="22" presetClass="entr" presetSubtype="8" fill="hold" nodeType="withEffect">
                                  <p:stCondLst>
                                    <p:cond delay="800"/>
                                  </p:stCondLst>
                                  <p:childTnLst>
                                    <p:set>
                                      <p:cBhvr>
                                        <p:cTn id="93" dur="1" fill="hold">
                                          <p:stCondLst>
                                            <p:cond delay="0"/>
                                          </p:stCondLst>
                                        </p:cTn>
                                        <p:tgtEl>
                                          <p:spTgt spid="14"/>
                                        </p:tgtEl>
                                        <p:attrNameLst>
                                          <p:attrName>style.visibility</p:attrName>
                                        </p:attrNameLst>
                                      </p:cBhvr>
                                      <p:to>
                                        <p:strVal val="visible"/>
                                      </p:to>
                                    </p:set>
                                    <p:animEffect transition="in" filter="wipe(left)">
                                      <p:cBhvr>
                                        <p:cTn id="94" dur="500"/>
                                        <p:tgtEl>
                                          <p:spTgt spid="14"/>
                                        </p:tgtEl>
                                      </p:cBhvr>
                                    </p:animEffect>
                                  </p:childTnLst>
                                </p:cTn>
                              </p:par>
                              <p:par>
                                <p:cTn id="95" presetID="22" presetClass="entr" presetSubtype="8" fill="hold" nodeType="withEffect">
                                  <p:stCondLst>
                                    <p:cond delay="900"/>
                                  </p:stCondLst>
                                  <p:childTnLst>
                                    <p:set>
                                      <p:cBhvr>
                                        <p:cTn id="96" dur="1" fill="hold">
                                          <p:stCondLst>
                                            <p:cond delay="0"/>
                                          </p:stCondLst>
                                        </p:cTn>
                                        <p:tgtEl>
                                          <p:spTgt spid="17"/>
                                        </p:tgtEl>
                                        <p:attrNameLst>
                                          <p:attrName>style.visibility</p:attrName>
                                        </p:attrNameLst>
                                      </p:cBhvr>
                                      <p:to>
                                        <p:strVal val="visible"/>
                                      </p:to>
                                    </p:set>
                                    <p:animEffect transition="in" filter="wipe(left)">
                                      <p:cBhvr>
                                        <p:cTn id="97" dur="500"/>
                                        <p:tgtEl>
                                          <p:spTgt spid="17"/>
                                        </p:tgtEl>
                                      </p:cBhvr>
                                    </p:animEffect>
                                  </p:childTnLst>
                                </p:cTn>
                              </p:par>
                              <p:par>
                                <p:cTn id="98" presetID="22" presetClass="entr" presetSubtype="8" fill="hold" nodeType="withEffect">
                                  <p:stCondLst>
                                    <p:cond delay="1000"/>
                                  </p:stCondLst>
                                  <p:childTnLst>
                                    <p:set>
                                      <p:cBhvr>
                                        <p:cTn id="99" dur="1" fill="hold">
                                          <p:stCondLst>
                                            <p:cond delay="0"/>
                                          </p:stCondLst>
                                        </p:cTn>
                                        <p:tgtEl>
                                          <p:spTgt spid="20"/>
                                        </p:tgtEl>
                                        <p:attrNameLst>
                                          <p:attrName>style.visibility</p:attrName>
                                        </p:attrNameLst>
                                      </p:cBhvr>
                                      <p:to>
                                        <p:strVal val="visible"/>
                                      </p:to>
                                    </p:set>
                                    <p:animEffect transition="in" filter="wipe(left)">
                                      <p:cBhvr>
                                        <p:cTn id="100" dur="500"/>
                                        <p:tgtEl>
                                          <p:spTgt spid="20"/>
                                        </p:tgtEl>
                                      </p:cBhvr>
                                    </p:animEffect>
                                  </p:childTnLst>
                                </p:cTn>
                              </p:par>
                              <p:par>
                                <p:cTn id="101" presetID="22" presetClass="entr" presetSubtype="8" fill="hold" nodeType="withEffect">
                                  <p:stCondLst>
                                    <p:cond delay="1100"/>
                                  </p:stCondLst>
                                  <p:childTnLst>
                                    <p:set>
                                      <p:cBhvr>
                                        <p:cTn id="102" dur="1" fill="hold">
                                          <p:stCondLst>
                                            <p:cond delay="0"/>
                                          </p:stCondLst>
                                        </p:cTn>
                                        <p:tgtEl>
                                          <p:spTgt spid="23"/>
                                        </p:tgtEl>
                                        <p:attrNameLst>
                                          <p:attrName>style.visibility</p:attrName>
                                        </p:attrNameLst>
                                      </p:cBhvr>
                                      <p:to>
                                        <p:strVal val="visible"/>
                                      </p:to>
                                    </p:set>
                                    <p:animEffect transition="in" filter="wipe(left)">
                                      <p:cBhvr>
                                        <p:cTn id="103" dur="500"/>
                                        <p:tgtEl>
                                          <p:spTgt spid="23"/>
                                        </p:tgtEl>
                                      </p:cBhvr>
                                    </p:animEffect>
                                  </p:childTnLst>
                                </p:cTn>
                              </p:par>
                              <p:par>
                                <p:cTn id="104" presetID="22" presetClass="entr" presetSubtype="8" fill="hold" nodeType="withEffect">
                                  <p:stCondLst>
                                    <p:cond delay="1200"/>
                                  </p:stCondLst>
                                  <p:childTnLst>
                                    <p:set>
                                      <p:cBhvr>
                                        <p:cTn id="105" dur="1" fill="hold">
                                          <p:stCondLst>
                                            <p:cond delay="0"/>
                                          </p:stCondLst>
                                        </p:cTn>
                                        <p:tgtEl>
                                          <p:spTgt spid="26"/>
                                        </p:tgtEl>
                                        <p:attrNameLst>
                                          <p:attrName>style.visibility</p:attrName>
                                        </p:attrNameLst>
                                      </p:cBhvr>
                                      <p:to>
                                        <p:strVal val="visible"/>
                                      </p:to>
                                    </p:set>
                                    <p:animEffect transition="in" filter="wipe(left)">
                                      <p:cBhvr>
                                        <p:cTn id="106" dur="500"/>
                                        <p:tgtEl>
                                          <p:spTgt spid="26"/>
                                        </p:tgtEl>
                                      </p:cBhvr>
                                    </p:animEffect>
                                  </p:childTnLst>
                                </p:cTn>
                              </p:par>
                              <p:par>
                                <p:cTn id="107" presetID="22" presetClass="entr" presetSubtype="8" fill="hold" nodeType="withEffect">
                                  <p:stCondLst>
                                    <p:cond delay="1300"/>
                                  </p:stCondLst>
                                  <p:childTnLst>
                                    <p:set>
                                      <p:cBhvr>
                                        <p:cTn id="108" dur="1" fill="hold">
                                          <p:stCondLst>
                                            <p:cond delay="0"/>
                                          </p:stCondLst>
                                        </p:cTn>
                                        <p:tgtEl>
                                          <p:spTgt spid="29"/>
                                        </p:tgtEl>
                                        <p:attrNameLst>
                                          <p:attrName>style.visibility</p:attrName>
                                        </p:attrNameLst>
                                      </p:cBhvr>
                                      <p:to>
                                        <p:strVal val="visible"/>
                                      </p:to>
                                    </p:set>
                                    <p:animEffect transition="in" filter="wipe(left)">
                                      <p:cBhvr>
                                        <p:cTn id="109" dur="500"/>
                                        <p:tgtEl>
                                          <p:spTgt spid="29"/>
                                        </p:tgtEl>
                                      </p:cBhvr>
                                    </p:animEffect>
                                  </p:childTnLst>
                                </p:cTn>
                              </p:par>
                              <p:par>
                                <p:cTn id="110" presetID="22" presetClass="entr" presetSubtype="8" fill="hold" grpId="0" nodeType="withEffect">
                                  <p:stCondLst>
                                    <p:cond delay="1400"/>
                                  </p:stCondLst>
                                  <p:childTnLst>
                                    <p:set>
                                      <p:cBhvr>
                                        <p:cTn id="111" dur="1" fill="hold">
                                          <p:stCondLst>
                                            <p:cond delay="0"/>
                                          </p:stCondLst>
                                        </p:cTn>
                                        <p:tgtEl>
                                          <p:spTgt spid="12"/>
                                        </p:tgtEl>
                                        <p:attrNameLst>
                                          <p:attrName>style.visibility</p:attrName>
                                        </p:attrNameLst>
                                      </p:cBhvr>
                                      <p:to>
                                        <p:strVal val="visible"/>
                                      </p:to>
                                    </p:set>
                                    <p:animEffect transition="in" filter="wipe(left)">
                                      <p:cBhvr>
                                        <p:cTn id="112" dur="500"/>
                                        <p:tgtEl>
                                          <p:spTgt spid="12"/>
                                        </p:tgtEl>
                                      </p:cBhvr>
                                    </p:animEffect>
                                  </p:childTnLst>
                                </p:cTn>
                              </p:par>
                              <p:par>
                                <p:cTn id="113" presetID="22" presetClass="entr" presetSubtype="8" fill="hold" grpId="0" nodeType="withEffect">
                                  <p:stCondLst>
                                    <p:cond delay="1500"/>
                                  </p:stCondLst>
                                  <p:childTnLst>
                                    <p:set>
                                      <p:cBhvr>
                                        <p:cTn id="114" dur="1" fill="hold">
                                          <p:stCondLst>
                                            <p:cond delay="0"/>
                                          </p:stCondLst>
                                        </p:cTn>
                                        <p:tgtEl>
                                          <p:spTgt spid="15"/>
                                        </p:tgtEl>
                                        <p:attrNameLst>
                                          <p:attrName>style.visibility</p:attrName>
                                        </p:attrNameLst>
                                      </p:cBhvr>
                                      <p:to>
                                        <p:strVal val="visible"/>
                                      </p:to>
                                    </p:set>
                                    <p:animEffect transition="in" filter="wipe(left)">
                                      <p:cBhvr>
                                        <p:cTn id="115" dur="500"/>
                                        <p:tgtEl>
                                          <p:spTgt spid="15"/>
                                        </p:tgtEl>
                                      </p:cBhvr>
                                    </p:animEffect>
                                  </p:childTnLst>
                                </p:cTn>
                              </p:par>
                              <p:par>
                                <p:cTn id="116" presetID="22" presetClass="entr" presetSubtype="8" fill="hold" grpId="0" nodeType="withEffect">
                                  <p:stCondLst>
                                    <p:cond delay="1600"/>
                                  </p:stCondLst>
                                  <p:childTnLst>
                                    <p:set>
                                      <p:cBhvr>
                                        <p:cTn id="117" dur="1" fill="hold">
                                          <p:stCondLst>
                                            <p:cond delay="0"/>
                                          </p:stCondLst>
                                        </p:cTn>
                                        <p:tgtEl>
                                          <p:spTgt spid="18"/>
                                        </p:tgtEl>
                                        <p:attrNameLst>
                                          <p:attrName>style.visibility</p:attrName>
                                        </p:attrNameLst>
                                      </p:cBhvr>
                                      <p:to>
                                        <p:strVal val="visible"/>
                                      </p:to>
                                    </p:set>
                                    <p:animEffect transition="in" filter="wipe(left)">
                                      <p:cBhvr>
                                        <p:cTn id="118" dur="500"/>
                                        <p:tgtEl>
                                          <p:spTgt spid="18"/>
                                        </p:tgtEl>
                                      </p:cBhvr>
                                    </p:animEffect>
                                  </p:childTnLst>
                                </p:cTn>
                              </p:par>
                              <p:par>
                                <p:cTn id="119" presetID="22" presetClass="entr" presetSubtype="8" fill="hold" grpId="0" nodeType="withEffect">
                                  <p:stCondLst>
                                    <p:cond delay="1700"/>
                                  </p:stCondLst>
                                  <p:childTnLst>
                                    <p:set>
                                      <p:cBhvr>
                                        <p:cTn id="120" dur="1" fill="hold">
                                          <p:stCondLst>
                                            <p:cond delay="0"/>
                                          </p:stCondLst>
                                        </p:cTn>
                                        <p:tgtEl>
                                          <p:spTgt spid="21"/>
                                        </p:tgtEl>
                                        <p:attrNameLst>
                                          <p:attrName>style.visibility</p:attrName>
                                        </p:attrNameLst>
                                      </p:cBhvr>
                                      <p:to>
                                        <p:strVal val="visible"/>
                                      </p:to>
                                    </p:set>
                                    <p:animEffect transition="in" filter="wipe(left)">
                                      <p:cBhvr>
                                        <p:cTn id="121" dur="500"/>
                                        <p:tgtEl>
                                          <p:spTgt spid="21"/>
                                        </p:tgtEl>
                                      </p:cBhvr>
                                    </p:animEffect>
                                  </p:childTnLst>
                                </p:cTn>
                              </p:par>
                              <p:par>
                                <p:cTn id="122" presetID="22" presetClass="entr" presetSubtype="8" fill="hold" grpId="0" nodeType="withEffect">
                                  <p:stCondLst>
                                    <p:cond delay="1800"/>
                                  </p:stCondLst>
                                  <p:childTnLst>
                                    <p:set>
                                      <p:cBhvr>
                                        <p:cTn id="123" dur="1" fill="hold">
                                          <p:stCondLst>
                                            <p:cond delay="0"/>
                                          </p:stCondLst>
                                        </p:cTn>
                                        <p:tgtEl>
                                          <p:spTgt spid="24"/>
                                        </p:tgtEl>
                                        <p:attrNameLst>
                                          <p:attrName>style.visibility</p:attrName>
                                        </p:attrNameLst>
                                      </p:cBhvr>
                                      <p:to>
                                        <p:strVal val="visible"/>
                                      </p:to>
                                    </p:set>
                                    <p:animEffect transition="in" filter="wipe(left)">
                                      <p:cBhvr>
                                        <p:cTn id="124" dur="500"/>
                                        <p:tgtEl>
                                          <p:spTgt spid="24"/>
                                        </p:tgtEl>
                                      </p:cBhvr>
                                    </p:animEffect>
                                  </p:childTnLst>
                                </p:cTn>
                              </p:par>
                              <p:par>
                                <p:cTn id="125" presetID="22" presetClass="entr" presetSubtype="8" fill="hold" grpId="0" nodeType="withEffect">
                                  <p:stCondLst>
                                    <p:cond delay="1900"/>
                                  </p:stCondLst>
                                  <p:childTnLst>
                                    <p:set>
                                      <p:cBhvr>
                                        <p:cTn id="126" dur="1" fill="hold">
                                          <p:stCondLst>
                                            <p:cond delay="0"/>
                                          </p:stCondLst>
                                        </p:cTn>
                                        <p:tgtEl>
                                          <p:spTgt spid="27"/>
                                        </p:tgtEl>
                                        <p:attrNameLst>
                                          <p:attrName>style.visibility</p:attrName>
                                        </p:attrNameLst>
                                      </p:cBhvr>
                                      <p:to>
                                        <p:strVal val="visible"/>
                                      </p:to>
                                    </p:set>
                                    <p:animEffect transition="in" filter="wipe(left)">
                                      <p:cBhvr>
                                        <p:cTn id="1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p:bldP spid="15" grpId="0"/>
      <p:bldP spid="18" grpId="0"/>
      <p:bldP spid="21" grpId="0"/>
      <p:bldP spid="24" grpId="0"/>
      <p:bldP spid="27" grpId="0"/>
      <p:bldP spid="30" grpId="0" animBg="1"/>
      <p:bldP spid="31" grpId="0" animBg="1"/>
      <p:bldP spid="32" grpId="0" animBg="1"/>
      <p:bldP spid="35" grpId="0" animBg="1"/>
      <p:bldP spid="36" grpId="0" animBg="1"/>
      <p:bldP spid="37" grpId="0" animBg="1"/>
      <p:bldP spid="38" grpId="0" animBg="1"/>
      <p:bldP spid="39" grpId="0" animBg="1"/>
      <p:bldP spid="4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57446" y="5832945"/>
            <a:ext cx="1315042" cy="369332"/>
          </a:xfrm>
          <a:prstGeom prst="rect">
            <a:avLst/>
          </a:prstGeom>
          <a:noFill/>
        </p:spPr>
        <p:txBody>
          <a:bodyPr wrap="square" lIns="121908" tIns="60954" rIns="121908" bIns="60954" rtlCol="0">
            <a:spAutoFit/>
          </a:bodyPr>
          <a:lstStyle/>
          <a:p>
            <a:pPr algn="ctr"/>
            <a:r>
              <a:rPr lang="zh-CN" altLang="en-US" sz="1600" dirty="0">
                <a:latin typeface="微软雅黑" panose="020B0503020204020204" pitchFamily="34" charset="-122"/>
                <a:ea typeface="微软雅黑" panose="020B0503020204020204" pitchFamily="34" charset="-122"/>
              </a:rPr>
              <a:t>收入来源一</a:t>
            </a:r>
            <a:endParaRPr lang="zh-CN" altLang="en-US" sz="1600" dirty="0">
              <a:latin typeface="微软雅黑" panose="020B0503020204020204" pitchFamily="34" charset="-122"/>
              <a:ea typeface="微软雅黑" panose="020B0503020204020204" pitchFamily="34" charset="-122"/>
            </a:endParaRPr>
          </a:p>
        </p:txBody>
      </p:sp>
      <p:sp>
        <p:nvSpPr>
          <p:cNvPr id="3" name="TextBox 2"/>
          <p:cNvSpPr txBox="1"/>
          <p:nvPr/>
        </p:nvSpPr>
        <p:spPr>
          <a:xfrm>
            <a:off x="1184714" y="5152547"/>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pitchFamily="34" charset="-122"/>
                <a:ea typeface="微软雅黑" panose="020B0503020204020204" pitchFamily="34" charset="-122"/>
              </a:rPr>
              <a:t>100</a:t>
            </a:r>
            <a:endParaRPr lang="zh-CN" altLang="en-US" sz="1200" dirty="0">
              <a:latin typeface="微软雅黑" panose="020B0503020204020204" pitchFamily="34" charset="-122"/>
              <a:ea typeface="微软雅黑" panose="020B0503020204020204" pitchFamily="34" charset="-122"/>
            </a:endParaRPr>
          </a:p>
        </p:txBody>
      </p:sp>
      <p:sp>
        <p:nvSpPr>
          <p:cNvPr id="4" name="TextBox 3"/>
          <p:cNvSpPr txBox="1"/>
          <p:nvPr/>
        </p:nvSpPr>
        <p:spPr>
          <a:xfrm>
            <a:off x="3158522" y="5832945"/>
            <a:ext cx="1315042" cy="369332"/>
          </a:xfrm>
          <a:prstGeom prst="rect">
            <a:avLst/>
          </a:prstGeom>
          <a:noFill/>
        </p:spPr>
        <p:txBody>
          <a:bodyPr wrap="square" lIns="121908" tIns="60954" rIns="121908" bIns="60954" rtlCol="0">
            <a:spAutoFit/>
          </a:bodyPr>
          <a:lstStyle/>
          <a:p>
            <a:pPr algn="ctr"/>
            <a:r>
              <a:rPr lang="zh-CN" altLang="en-US" sz="1600" dirty="0">
                <a:latin typeface="微软雅黑" panose="020B0503020204020204" pitchFamily="34" charset="-122"/>
                <a:ea typeface="微软雅黑" panose="020B0503020204020204" pitchFamily="34" charset="-122"/>
              </a:rPr>
              <a:t>收入来源二</a:t>
            </a:r>
            <a:endParaRPr lang="zh-CN" altLang="en-US" sz="1600" dirty="0">
              <a:latin typeface="微软雅黑" panose="020B0503020204020204" pitchFamily="34" charset="-122"/>
              <a:ea typeface="微软雅黑" panose="020B0503020204020204" pitchFamily="34" charset="-122"/>
            </a:endParaRPr>
          </a:p>
        </p:txBody>
      </p:sp>
      <p:sp>
        <p:nvSpPr>
          <p:cNvPr id="5" name="TextBox 4"/>
          <p:cNvSpPr txBox="1"/>
          <p:nvPr/>
        </p:nvSpPr>
        <p:spPr>
          <a:xfrm>
            <a:off x="4639280" y="5832945"/>
            <a:ext cx="1315042" cy="369332"/>
          </a:xfrm>
          <a:prstGeom prst="rect">
            <a:avLst/>
          </a:prstGeom>
          <a:noFill/>
        </p:spPr>
        <p:txBody>
          <a:bodyPr wrap="square" lIns="121908" tIns="60954" rIns="121908" bIns="60954" rtlCol="0">
            <a:spAutoFit/>
          </a:bodyPr>
          <a:lstStyle/>
          <a:p>
            <a:pPr algn="ctr"/>
            <a:r>
              <a:rPr lang="zh-CN" altLang="en-US" sz="1600" dirty="0">
                <a:latin typeface="微软雅黑" panose="020B0503020204020204" pitchFamily="34" charset="-122"/>
                <a:ea typeface="微软雅黑" panose="020B0503020204020204" pitchFamily="34" charset="-122"/>
              </a:rPr>
              <a:t>收入来源三</a:t>
            </a:r>
            <a:endParaRPr lang="zh-CN" altLang="en-US" sz="1600" dirty="0">
              <a:latin typeface="微软雅黑" panose="020B0503020204020204" pitchFamily="34" charset="-122"/>
              <a:ea typeface="微软雅黑" panose="020B0503020204020204" pitchFamily="34" charset="-122"/>
            </a:endParaRPr>
          </a:p>
        </p:txBody>
      </p:sp>
      <p:sp>
        <p:nvSpPr>
          <p:cNvPr id="6" name="TextBox 5"/>
          <p:cNvSpPr txBox="1"/>
          <p:nvPr/>
        </p:nvSpPr>
        <p:spPr>
          <a:xfrm>
            <a:off x="6120039" y="5832945"/>
            <a:ext cx="1315042" cy="369332"/>
          </a:xfrm>
          <a:prstGeom prst="rect">
            <a:avLst/>
          </a:prstGeom>
          <a:noFill/>
        </p:spPr>
        <p:txBody>
          <a:bodyPr wrap="square" lIns="121908" tIns="60954" rIns="121908" bIns="60954" rtlCol="0">
            <a:spAutoFit/>
          </a:bodyPr>
          <a:lstStyle/>
          <a:p>
            <a:pPr algn="ctr"/>
            <a:r>
              <a:rPr lang="zh-CN" altLang="en-US" sz="1600" dirty="0">
                <a:latin typeface="微软雅黑" panose="020B0503020204020204" pitchFamily="34" charset="-122"/>
                <a:ea typeface="微软雅黑" panose="020B0503020204020204" pitchFamily="34" charset="-122"/>
              </a:rPr>
              <a:t>收入来源四</a:t>
            </a:r>
            <a:endParaRPr lang="zh-CN" altLang="en-US" sz="1600" dirty="0">
              <a:latin typeface="微软雅黑" panose="020B0503020204020204" pitchFamily="34" charset="-122"/>
              <a:ea typeface="微软雅黑" panose="020B0503020204020204" pitchFamily="34" charset="-122"/>
            </a:endParaRPr>
          </a:p>
        </p:txBody>
      </p:sp>
      <p:sp>
        <p:nvSpPr>
          <p:cNvPr id="7" name="TextBox 6"/>
          <p:cNvSpPr txBox="1"/>
          <p:nvPr/>
        </p:nvSpPr>
        <p:spPr>
          <a:xfrm>
            <a:off x="1184714" y="4660493"/>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pitchFamily="34" charset="-122"/>
                <a:ea typeface="微软雅黑" panose="020B0503020204020204" pitchFamily="34" charset="-122"/>
              </a:rPr>
              <a:t>200</a:t>
            </a:r>
            <a:endParaRPr lang="zh-CN" altLang="en-US" sz="1200" dirty="0">
              <a:latin typeface="微软雅黑" panose="020B0503020204020204" pitchFamily="34" charset="-122"/>
              <a:ea typeface="微软雅黑" panose="020B0503020204020204" pitchFamily="34" charset="-122"/>
            </a:endParaRPr>
          </a:p>
        </p:txBody>
      </p:sp>
      <p:sp>
        <p:nvSpPr>
          <p:cNvPr id="8" name="TextBox 7"/>
          <p:cNvSpPr txBox="1"/>
          <p:nvPr/>
        </p:nvSpPr>
        <p:spPr>
          <a:xfrm>
            <a:off x="1184714" y="4168438"/>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pitchFamily="34" charset="-122"/>
                <a:ea typeface="微软雅黑" panose="020B0503020204020204" pitchFamily="34" charset="-122"/>
              </a:rPr>
              <a:t>300</a:t>
            </a:r>
            <a:endParaRPr lang="zh-CN" altLang="en-US" sz="1200" dirty="0">
              <a:latin typeface="微软雅黑" panose="020B0503020204020204" pitchFamily="34" charset="-122"/>
              <a:ea typeface="微软雅黑" panose="020B0503020204020204" pitchFamily="34" charset="-122"/>
            </a:endParaRPr>
          </a:p>
        </p:txBody>
      </p:sp>
      <p:sp>
        <p:nvSpPr>
          <p:cNvPr id="9" name="TextBox 8"/>
          <p:cNvSpPr txBox="1"/>
          <p:nvPr/>
        </p:nvSpPr>
        <p:spPr>
          <a:xfrm>
            <a:off x="1184714" y="3676383"/>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pitchFamily="34" charset="-122"/>
                <a:ea typeface="微软雅黑" panose="020B0503020204020204" pitchFamily="34" charset="-122"/>
              </a:rPr>
              <a:t>400</a:t>
            </a:r>
            <a:endParaRPr lang="zh-CN" altLang="en-US" sz="1200" dirty="0">
              <a:latin typeface="微软雅黑" panose="020B0503020204020204" pitchFamily="34" charset="-122"/>
              <a:ea typeface="微软雅黑" panose="020B0503020204020204" pitchFamily="34" charset="-122"/>
            </a:endParaRPr>
          </a:p>
        </p:txBody>
      </p:sp>
      <p:sp>
        <p:nvSpPr>
          <p:cNvPr id="10" name="TextBox 9"/>
          <p:cNvSpPr txBox="1"/>
          <p:nvPr/>
        </p:nvSpPr>
        <p:spPr>
          <a:xfrm>
            <a:off x="1184714" y="3184329"/>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pitchFamily="34" charset="-122"/>
                <a:ea typeface="微软雅黑" panose="020B0503020204020204" pitchFamily="34" charset="-122"/>
              </a:rPr>
              <a:t>500</a:t>
            </a:r>
            <a:endParaRPr lang="zh-CN" altLang="en-US" sz="1200" dirty="0">
              <a:latin typeface="微软雅黑" panose="020B0503020204020204" pitchFamily="34" charset="-122"/>
              <a:ea typeface="微软雅黑" panose="020B0503020204020204" pitchFamily="34" charset="-122"/>
            </a:endParaRPr>
          </a:p>
        </p:txBody>
      </p:sp>
      <p:sp>
        <p:nvSpPr>
          <p:cNvPr id="11" name="TextBox 10"/>
          <p:cNvSpPr txBox="1"/>
          <p:nvPr/>
        </p:nvSpPr>
        <p:spPr>
          <a:xfrm>
            <a:off x="1184714" y="2692274"/>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pitchFamily="34" charset="-122"/>
                <a:ea typeface="微软雅黑" panose="020B0503020204020204" pitchFamily="34" charset="-122"/>
              </a:rPr>
              <a:t>600</a:t>
            </a:r>
            <a:endParaRPr lang="zh-CN" altLang="en-US" sz="1200" dirty="0">
              <a:latin typeface="微软雅黑" panose="020B0503020204020204" pitchFamily="34" charset="-122"/>
              <a:ea typeface="微软雅黑" panose="020B0503020204020204" pitchFamily="34" charset="-122"/>
            </a:endParaRPr>
          </a:p>
        </p:txBody>
      </p:sp>
      <p:sp>
        <p:nvSpPr>
          <p:cNvPr id="12" name="TextBox 11"/>
          <p:cNvSpPr txBox="1"/>
          <p:nvPr/>
        </p:nvSpPr>
        <p:spPr>
          <a:xfrm>
            <a:off x="1184714" y="2191895"/>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pitchFamily="34" charset="-122"/>
                <a:ea typeface="微软雅黑" panose="020B0503020204020204" pitchFamily="34" charset="-122"/>
              </a:rPr>
              <a:t>700</a:t>
            </a:r>
            <a:endParaRPr lang="zh-CN" altLang="en-US" sz="1200" dirty="0">
              <a:latin typeface="微软雅黑" panose="020B0503020204020204" pitchFamily="34" charset="-122"/>
              <a:ea typeface="微软雅黑" panose="020B0503020204020204" pitchFamily="34" charset="-122"/>
            </a:endParaRPr>
          </a:p>
        </p:txBody>
      </p:sp>
      <p:grpSp>
        <p:nvGrpSpPr>
          <p:cNvPr id="13" name="组合 12"/>
          <p:cNvGrpSpPr/>
          <p:nvPr/>
        </p:nvGrpSpPr>
        <p:grpSpPr>
          <a:xfrm>
            <a:off x="1568706" y="1800497"/>
            <a:ext cx="5951886" cy="3936437"/>
            <a:chOff x="1126939" y="1350372"/>
            <a:chExt cx="4464496" cy="2952328"/>
          </a:xfrm>
        </p:grpSpPr>
        <p:cxnSp>
          <p:nvCxnSpPr>
            <p:cNvPr id="14" name="直接连接符 13"/>
            <p:cNvCxnSpPr/>
            <p:nvPr/>
          </p:nvCxnSpPr>
          <p:spPr>
            <a:xfrm>
              <a:off x="1126939" y="4302700"/>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5" name="直接连接符 14"/>
            <p:cNvCxnSpPr/>
            <p:nvPr/>
          </p:nvCxnSpPr>
          <p:spPr>
            <a:xfrm>
              <a:off x="1126939" y="3933659"/>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1126939" y="3564618"/>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a:off x="1126939" y="3195577"/>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1126939" y="2826536"/>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a:off x="1126939" y="2457495"/>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1126939" y="2088454"/>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1126939" y="1719413"/>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1126939" y="1350372"/>
              <a:ext cx="4464496" cy="0"/>
            </a:xfrm>
            <a:prstGeom prst="line">
              <a:avLst/>
            </a:prstGeom>
            <a:ln w="6350">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sp>
        <p:nvSpPr>
          <p:cNvPr id="23" name="TextBox 22"/>
          <p:cNvSpPr txBox="1"/>
          <p:nvPr/>
        </p:nvSpPr>
        <p:spPr>
          <a:xfrm>
            <a:off x="1184714" y="1708165"/>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pitchFamily="34" charset="-122"/>
                <a:ea typeface="微软雅黑" panose="020B0503020204020204" pitchFamily="34" charset="-122"/>
              </a:rPr>
              <a:t>800</a:t>
            </a:r>
            <a:endParaRPr lang="zh-CN" altLang="en-US" sz="1200" dirty="0">
              <a:latin typeface="微软雅黑" panose="020B0503020204020204" pitchFamily="34" charset="-122"/>
              <a:ea typeface="微软雅黑" panose="020B0503020204020204" pitchFamily="34" charset="-122"/>
            </a:endParaRPr>
          </a:p>
        </p:txBody>
      </p:sp>
      <p:sp>
        <p:nvSpPr>
          <p:cNvPr id="24" name="TextBox 23"/>
          <p:cNvSpPr txBox="1"/>
          <p:nvPr/>
        </p:nvSpPr>
        <p:spPr>
          <a:xfrm>
            <a:off x="1184714" y="5644602"/>
            <a:ext cx="287995" cy="184665"/>
          </a:xfrm>
          <a:prstGeom prst="rect">
            <a:avLst/>
          </a:prstGeom>
          <a:noFill/>
        </p:spPr>
        <p:txBody>
          <a:bodyPr wrap="square" lIns="0" tIns="0" rIns="0" bIns="0" rtlCol="0">
            <a:spAutoFit/>
          </a:bodyPr>
          <a:lstStyle/>
          <a:p>
            <a:pPr algn="just"/>
            <a:r>
              <a:rPr lang="en-US" altLang="zh-CN" sz="1200" dirty="0">
                <a:latin typeface="微软雅黑" panose="020B0503020204020204" pitchFamily="34" charset="-122"/>
                <a:ea typeface="微软雅黑" panose="020B0503020204020204" pitchFamily="34" charset="-122"/>
              </a:rPr>
              <a:t>0</a:t>
            </a:r>
            <a:endParaRPr lang="zh-CN" altLang="en-US" sz="1200" dirty="0">
              <a:latin typeface="微软雅黑" panose="020B0503020204020204" pitchFamily="34" charset="-122"/>
              <a:ea typeface="微软雅黑" panose="020B0503020204020204" pitchFamily="34" charset="-122"/>
            </a:endParaRPr>
          </a:p>
        </p:txBody>
      </p:sp>
      <p:sp>
        <p:nvSpPr>
          <p:cNvPr id="25" name="矩形 24"/>
          <p:cNvSpPr/>
          <p:nvPr/>
        </p:nvSpPr>
        <p:spPr>
          <a:xfrm>
            <a:off x="1916439" y="2292552"/>
            <a:ext cx="863984" cy="344438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pitchFamily="34" charset="-122"/>
            </a:endParaRPr>
          </a:p>
        </p:txBody>
      </p:sp>
      <p:sp>
        <p:nvSpPr>
          <p:cNvPr id="26" name="矩形 25"/>
          <p:cNvSpPr/>
          <p:nvPr/>
        </p:nvSpPr>
        <p:spPr>
          <a:xfrm>
            <a:off x="1916439" y="2533553"/>
            <a:ext cx="863984" cy="3203384"/>
          </a:xfrm>
          <a:prstGeom prst="rect">
            <a:avLst/>
          </a:prstGeom>
          <a:solidFill>
            <a:schemeClr val="tx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pitchFamily="34" charset="-122"/>
            </a:endParaRPr>
          </a:p>
        </p:txBody>
      </p:sp>
      <p:sp>
        <p:nvSpPr>
          <p:cNvPr id="27" name="矩形 26"/>
          <p:cNvSpPr/>
          <p:nvPr/>
        </p:nvSpPr>
        <p:spPr>
          <a:xfrm>
            <a:off x="3384051" y="3276662"/>
            <a:ext cx="863984" cy="246027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pitchFamily="34" charset="-122"/>
            </a:endParaRPr>
          </a:p>
        </p:txBody>
      </p:sp>
      <p:sp>
        <p:nvSpPr>
          <p:cNvPr id="28" name="矩形 27"/>
          <p:cNvSpPr/>
          <p:nvPr/>
        </p:nvSpPr>
        <p:spPr>
          <a:xfrm>
            <a:off x="3384051" y="3676384"/>
            <a:ext cx="863984" cy="2060555"/>
          </a:xfrm>
          <a:prstGeom prst="rect">
            <a:avLst/>
          </a:prstGeom>
          <a:solidFill>
            <a:schemeClr val="accent1"/>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pitchFamily="34" charset="-122"/>
            </a:endParaRPr>
          </a:p>
        </p:txBody>
      </p:sp>
      <p:sp>
        <p:nvSpPr>
          <p:cNvPr id="29" name="矩形 28"/>
          <p:cNvSpPr/>
          <p:nvPr/>
        </p:nvSpPr>
        <p:spPr>
          <a:xfrm>
            <a:off x="4864809" y="4014743"/>
            <a:ext cx="863984" cy="172219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pitchFamily="34" charset="-122"/>
            </a:endParaRPr>
          </a:p>
        </p:txBody>
      </p:sp>
      <p:sp>
        <p:nvSpPr>
          <p:cNvPr id="30" name="矩形 29"/>
          <p:cNvSpPr/>
          <p:nvPr/>
        </p:nvSpPr>
        <p:spPr>
          <a:xfrm>
            <a:off x="4864809" y="4660491"/>
            <a:ext cx="863984" cy="1076444"/>
          </a:xfrm>
          <a:prstGeom prst="rect">
            <a:avLst/>
          </a:prstGeom>
          <a:solidFill>
            <a:schemeClr val="accent2"/>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pitchFamily="34" charset="-122"/>
            </a:endParaRPr>
          </a:p>
        </p:txBody>
      </p:sp>
      <p:sp>
        <p:nvSpPr>
          <p:cNvPr id="31" name="矩形 30"/>
          <p:cNvSpPr/>
          <p:nvPr/>
        </p:nvSpPr>
        <p:spPr>
          <a:xfrm>
            <a:off x="6353519" y="4260772"/>
            <a:ext cx="863984" cy="1476165"/>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pitchFamily="34" charset="-122"/>
            </a:endParaRPr>
          </a:p>
        </p:txBody>
      </p:sp>
      <p:sp>
        <p:nvSpPr>
          <p:cNvPr id="32" name="矩形 31"/>
          <p:cNvSpPr/>
          <p:nvPr/>
        </p:nvSpPr>
        <p:spPr>
          <a:xfrm>
            <a:off x="6353519" y="4581130"/>
            <a:ext cx="863984" cy="1155807"/>
          </a:xfrm>
          <a:prstGeom prst="rect">
            <a:avLst/>
          </a:prstGeom>
          <a:solidFill>
            <a:schemeClr val="accent3"/>
          </a:solidFill>
          <a:ln>
            <a:noFill/>
          </a:ln>
          <a:effectLst>
            <a:outerShdw blurRad="228600" dist="101600" dir="8400000" sx="105000" sy="105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dirty="0">
              <a:ea typeface="微软雅黑" panose="020B0503020204020204" pitchFamily="34" charset="-122"/>
            </a:endParaRPr>
          </a:p>
        </p:txBody>
      </p:sp>
      <p:sp>
        <p:nvSpPr>
          <p:cNvPr id="33" name="TextBox 32"/>
          <p:cNvSpPr txBox="1"/>
          <p:nvPr/>
        </p:nvSpPr>
        <p:spPr>
          <a:xfrm>
            <a:off x="8111962" y="2276873"/>
            <a:ext cx="3263938" cy="1384995"/>
          </a:xfrm>
          <a:prstGeom prst="rect">
            <a:avLst/>
          </a:prstGeom>
          <a:noFill/>
        </p:spPr>
        <p:txBody>
          <a:bodyPr wrap="square" lIns="0" tIns="0" rIns="0" bIns="0" rtlCol="0">
            <a:spAutoFit/>
          </a:bodyPr>
          <a:lstStyle/>
          <a:p>
            <a:pPr algn="just">
              <a:lnSpc>
                <a:spcPct val="120000"/>
              </a:lnSpc>
            </a:pPr>
            <a:r>
              <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rPr>
              <a:t>       点击输入简要文字解说，解说文字尽量概括精炼，不用多余的文字修饰，简洁精准的 解说所提炼的核心概念。 点击输入简要文字解说，解说文字尽量概括精炼，不用多余的文字修饰。</a:t>
            </a:r>
            <a:endParaRPr lang="zh-CN" altLang="en-US" sz="15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4" name="TextBox 33"/>
          <p:cNvSpPr txBox="1"/>
          <p:nvPr/>
        </p:nvSpPr>
        <p:spPr>
          <a:xfrm>
            <a:off x="8111964" y="1631201"/>
            <a:ext cx="2745433" cy="415498"/>
          </a:xfrm>
          <a:prstGeom prst="rect">
            <a:avLst/>
          </a:prstGeom>
          <a:noFill/>
        </p:spPr>
        <p:txBody>
          <a:bodyPr wrap="square" lIns="0" tIns="0" rIns="0" bIns="0" rtlCol="0">
            <a:spAutoFit/>
          </a:bodyPr>
          <a:lstStyle/>
          <a:p>
            <a:r>
              <a:rPr lang="zh-CN" altLang="en-US" sz="2700" dirty="0">
                <a:solidFill>
                  <a:schemeClr val="tx1">
                    <a:lumMod val="50000"/>
                    <a:lumOff val="50000"/>
                  </a:schemeClr>
                </a:solidFill>
                <a:latin typeface="微软雅黑" panose="020B0503020204020204" pitchFamily="34" charset="-122"/>
                <a:ea typeface="微软雅黑" panose="020B0503020204020204" pitchFamily="34" charset="-122"/>
              </a:rPr>
              <a:t>点击输入标题文本</a:t>
            </a:r>
            <a:endParaRPr lang="zh-CN" altLang="en-US" sz="27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35" name="TextBox 34"/>
          <p:cNvSpPr txBox="1"/>
          <p:nvPr/>
        </p:nvSpPr>
        <p:spPr>
          <a:xfrm>
            <a:off x="8081487" y="4157598"/>
            <a:ext cx="3033428" cy="615553"/>
          </a:xfrm>
          <a:prstGeom prst="rect">
            <a:avLst/>
          </a:prstGeom>
          <a:noFill/>
        </p:spPr>
        <p:txBody>
          <a:bodyPr wrap="square" lIns="0" tIns="0" rIns="0" bIns="0" rtlCol="0">
            <a:spAutoFit/>
          </a:bodyPr>
          <a:lstStyle/>
          <a:p>
            <a:r>
              <a:rPr lang="en-US" altLang="zh-CN" sz="4000" dirty="0">
                <a:solidFill>
                  <a:schemeClr val="accent1"/>
                </a:solidFill>
                <a:latin typeface="微软雅黑" panose="020B0503020204020204" pitchFamily="34" charset="-122"/>
                <a:ea typeface="微软雅黑" panose="020B0503020204020204" pitchFamily="34" charset="-122"/>
              </a:rPr>
              <a:t>18,500,000</a:t>
            </a:r>
            <a:endParaRPr lang="zh-CN" altLang="en-US" sz="4000" dirty="0">
              <a:solidFill>
                <a:schemeClr val="accent1"/>
              </a:solidFill>
              <a:latin typeface="微软雅黑" panose="020B0503020204020204" pitchFamily="34" charset="-122"/>
              <a:ea typeface="微软雅黑" panose="020B0503020204020204" pitchFamily="34" charset="-122"/>
            </a:endParaRPr>
          </a:p>
        </p:txBody>
      </p:sp>
      <p:sp>
        <p:nvSpPr>
          <p:cNvPr id="36" name="TextBox 35"/>
          <p:cNvSpPr txBox="1"/>
          <p:nvPr/>
        </p:nvSpPr>
        <p:spPr>
          <a:xfrm>
            <a:off x="8111963" y="3841377"/>
            <a:ext cx="1919963" cy="292388"/>
          </a:xfrm>
          <a:prstGeom prst="rect">
            <a:avLst/>
          </a:prstGeom>
          <a:noFill/>
        </p:spPr>
        <p:txBody>
          <a:bodyPr wrap="square" lIns="0" tIns="0" rIns="0" bIns="0" rtlCol="0">
            <a:spAutoFit/>
          </a:bodyPr>
          <a:lstStyle/>
          <a:p>
            <a:r>
              <a:rPr lang="zh-CN" altLang="en-US" sz="1900" b="1" dirty="0">
                <a:solidFill>
                  <a:schemeClr val="accent1"/>
                </a:solidFill>
                <a:latin typeface="微软雅黑" panose="020B0503020204020204" pitchFamily="34" charset="-122"/>
                <a:ea typeface="微软雅黑" panose="020B0503020204020204" pitchFamily="34" charset="-122"/>
              </a:rPr>
              <a:t>全年总额：</a:t>
            </a:r>
            <a:endParaRPr lang="zh-CN" altLang="en-US" sz="1900" b="1" dirty="0">
              <a:solidFill>
                <a:schemeClr val="accent1"/>
              </a:solidFill>
              <a:latin typeface="微软雅黑" panose="020B0503020204020204" pitchFamily="34" charset="-122"/>
              <a:ea typeface="微软雅黑" panose="020B0503020204020204" pitchFamily="34" charset="-122"/>
            </a:endParaRPr>
          </a:p>
        </p:txBody>
      </p:sp>
      <p:sp>
        <p:nvSpPr>
          <p:cNvPr id="39" name="TextBox 38"/>
          <p:cNvSpPr txBox="1"/>
          <p:nvPr/>
        </p:nvSpPr>
        <p:spPr>
          <a:xfrm>
            <a:off x="8126495" y="5370976"/>
            <a:ext cx="846460" cy="292388"/>
          </a:xfrm>
          <a:prstGeom prst="rect">
            <a:avLst/>
          </a:prstGeom>
          <a:noFill/>
        </p:spPr>
        <p:txBody>
          <a:bodyPr wrap="square" lIns="0" tIns="0" rIns="0" bIns="0" rtlCol="0">
            <a:spAutoFit/>
          </a:bodyPr>
          <a:lstStyle/>
          <a:p>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毛利润</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0" name="TextBox 39"/>
          <p:cNvSpPr txBox="1"/>
          <p:nvPr/>
        </p:nvSpPr>
        <p:spPr>
          <a:xfrm>
            <a:off x="8126495" y="5830040"/>
            <a:ext cx="846460" cy="292388"/>
          </a:xfrm>
          <a:prstGeom prst="rect">
            <a:avLst/>
          </a:prstGeom>
          <a:noFill/>
        </p:spPr>
        <p:txBody>
          <a:bodyPr wrap="square" lIns="0" tIns="0" rIns="0" bIns="0" rtlCol="0">
            <a:spAutoFit/>
          </a:bodyPr>
          <a:lstStyle/>
          <a:p>
            <a:r>
              <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rPr>
              <a:t>纯利润</a:t>
            </a:r>
            <a:endParaRPr lang="zh-CN" altLang="en-US" sz="19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42" name="TextBox 9"/>
          <p:cNvSpPr txBox="1">
            <a:spLocks noChangeArrowheads="1"/>
          </p:cNvSpPr>
          <p:nvPr/>
        </p:nvSpPr>
        <p:spPr bwMode="auto">
          <a:xfrm>
            <a:off x="4942245" y="3642792"/>
            <a:ext cx="730876"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accent2"/>
                </a:solidFill>
                <a:latin typeface="微软雅黑" panose="020B0503020204020204" pitchFamily="34" charset="-122"/>
                <a:ea typeface="微软雅黑" panose="020B0503020204020204" pitchFamily="34" charset="-122"/>
              </a:rPr>
              <a:t>350</a:t>
            </a:r>
            <a:r>
              <a:rPr lang="zh-CN" altLang="en-US" sz="2000" b="1" dirty="0">
                <a:solidFill>
                  <a:schemeClr val="accent2"/>
                </a:solidFill>
                <a:latin typeface="微软雅黑" panose="020B0503020204020204" pitchFamily="34" charset="-122"/>
                <a:ea typeface="微软雅黑" panose="020B0503020204020204" pitchFamily="34" charset="-122"/>
              </a:rPr>
              <a:t>万</a:t>
            </a:r>
            <a:endParaRPr lang="zh-CN" altLang="en-US" sz="2000" b="1" dirty="0">
              <a:solidFill>
                <a:schemeClr val="accent2"/>
              </a:solidFill>
              <a:latin typeface="微软雅黑" panose="020B0503020204020204" pitchFamily="34" charset="-122"/>
              <a:ea typeface="微软雅黑" panose="020B0503020204020204" pitchFamily="34" charset="-122"/>
            </a:endParaRPr>
          </a:p>
        </p:txBody>
      </p:sp>
      <p:sp>
        <p:nvSpPr>
          <p:cNvPr id="43" name="TextBox 9"/>
          <p:cNvSpPr txBox="1">
            <a:spLocks noChangeArrowheads="1"/>
          </p:cNvSpPr>
          <p:nvPr/>
        </p:nvSpPr>
        <p:spPr bwMode="auto">
          <a:xfrm>
            <a:off x="3450605" y="2929203"/>
            <a:ext cx="730876"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accent1"/>
                </a:solidFill>
                <a:latin typeface="微软雅黑" panose="020B0503020204020204" pitchFamily="34" charset="-122"/>
                <a:ea typeface="微软雅黑" panose="020B0503020204020204" pitchFamily="34" charset="-122"/>
              </a:rPr>
              <a:t>500</a:t>
            </a:r>
            <a:r>
              <a:rPr lang="zh-CN" altLang="en-US" sz="2000" b="1" dirty="0">
                <a:solidFill>
                  <a:schemeClr val="accent1"/>
                </a:solidFill>
                <a:latin typeface="微软雅黑" panose="020B0503020204020204" pitchFamily="34" charset="-122"/>
                <a:ea typeface="微软雅黑" panose="020B0503020204020204" pitchFamily="34" charset="-122"/>
              </a:rPr>
              <a:t>万</a:t>
            </a:r>
            <a:endParaRPr lang="zh-CN" altLang="en-US" sz="2000" b="1" dirty="0">
              <a:solidFill>
                <a:schemeClr val="accent1"/>
              </a:solidFill>
              <a:latin typeface="微软雅黑" panose="020B0503020204020204" pitchFamily="34" charset="-122"/>
              <a:ea typeface="微软雅黑" panose="020B0503020204020204" pitchFamily="34" charset="-122"/>
            </a:endParaRPr>
          </a:p>
        </p:txBody>
      </p:sp>
      <p:sp>
        <p:nvSpPr>
          <p:cNvPr id="44" name="TextBox 9"/>
          <p:cNvSpPr txBox="1">
            <a:spLocks noChangeArrowheads="1"/>
          </p:cNvSpPr>
          <p:nvPr/>
        </p:nvSpPr>
        <p:spPr bwMode="auto">
          <a:xfrm>
            <a:off x="6415841" y="3921965"/>
            <a:ext cx="730876"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accent4"/>
                </a:solidFill>
                <a:latin typeface="微软雅黑" panose="020B0503020204020204" pitchFamily="34" charset="-122"/>
                <a:ea typeface="微软雅黑" panose="020B0503020204020204" pitchFamily="34" charset="-122"/>
              </a:rPr>
              <a:t>300</a:t>
            </a:r>
            <a:r>
              <a:rPr lang="zh-CN" altLang="en-US" sz="2000" b="1" dirty="0">
                <a:solidFill>
                  <a:schemeClr val="accent4"/>
                </a:solidFill>
                <a:latin typeface="微软雅黑" panose="020B0503020204020204" pitchFamily="34" charset="-122"/>
                <a:ea typeface="微软雅黑" panose="020B0503020204020204" pitchFamily="34" charset="-122"/>
              </a:rPr>
              <a:t>万</a:t>
            </a:r>
            <a:endParaRPr lang="zh-CN" altLang="en-US" sz="2000" b="1" dirty="0">
              <a:solidFill>
                <a:schemeClr val="accent4"/>
              </a:solidFill>
              <a:latin typeface="微软雅黑" panose="020B0503020204020204" pitchFamily="34" charset="-122"/>
              <a:ea typeface="微软雅黑" panose="020B0503020204020204" pitchFamily="34" charset="-122"/>
            </a:endParaRPr>
          </a:p>
        </p:txBody>
      </p:sp>
      <p:sp>
        <p:nvSpPr>
          <p:cNvPr id="48" name="TextBox 47"/>
          <p:cNvSpPr txBox="1"/>
          <p:nvPr/>
        </p:nvSpPr>
        <p:spPr>
          <a:xfrm>
            <a:off x="952841" y="5863721"/>
            <a:ext cx="704606" cy="307776"/>
          </a:xfrm>
          <a:prstGeom prst="rect">
            <a:avLst/>
          </a:prstGeom>
          <a:noFill/>
        </p:spPr>
        <p:txBody>
          <a:bodyPr wrap="square" lIns="121908" tIns="60954" rIns="121908" bIns="60954" rtlCol="0">
            <a:spAutoFit/>
          </a:bodyPr>
          <a:lstStyle/>
          <a:p>
            <a:pPr algn="ctr"/>
            <a:r>
              <a:rPr lang="zh-CN" altLang="en-US" sz="1200" dirty="0">
                <a:latin typeface="微软雅黑" panose="020B0503020204020204" pitchFamily="34" charset="-122"/>
                <a:ea typeface="微软雅黑" panose="020B0503020204020204" pitchFamily="34" charset="-122"/>
              </a:rPr>
              <a:t>（万元）</a:t>
            </a:r>
            <a:endParaRPr lang="zh-CN" altLang="en-US" sz="1200" dirty="0">
              <a:latin typeface="微软雅黑" panose="020B0503020204020204" pitchFamily="34" charset="-122"/>
              <a:ea typeface="微软雅黑" panose="020B0503020204020204" pitchFamily="34" charset="-122"/>
            </a:endParaRPr>
          </a:p>
        </p:txBody>
      </p:sp>
      <p:sp>
        <p:nvSpPr>
          <p:cNvPr id="49" name="TextBox 9"/>
          <p:cNvSpPr txBox="1">
            <a:spLocks noChangeArrowheads="1"/>
          </p:cNvSpPr>
          <p:nvPr/>
        </p:nvSpPr>
        <p:spPr bwMode="auto">
          <a:xfrm>
            <a:off x="2056725" y="2660916"/>
            <a:ext cx="583417"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pitchFamily="34" charset="-122"/>
                <a:ea typeface="微软雅黑" panose="020B0503020204020204" pitchFamily="34" charset="-122"/>
              </a:rPr>
              <a:t>650</a:t>
            </a:r>
            <a:r>
              <a:rPr lang="zh-CN" altLang="en-US" sz="1600" dirty="0">
                <a:solidFill>
                  <a:schemeClr val="bg1"/>
                </a:solidFill>
                <a:latin typeface="微软雅黑" panose="020B0503020204020204" pitchFamily="34" charset="-122"/>
                <a:ea typeface="微软雅黑" panose="020B0503020204020204" pitchFamily="34" charset="-122"/>
              </a:rPr>
              <a:t>万</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0" name="TextBox 9"/>
          <p:cNvSpPr txBox="1">
            <a:spLocks noChangeArrowheads="1"/>
          </p:cNvSpPr>
          <p:nvPr/>
        </p:nvSpPr>
        <p:spPr bwMode="auto">
          <a:xfrm>
            <a:off x="3533950" y="3781727"/>
            <a:ext cx="564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pitchFamily="34" charset="-122"/>
                <a:ea typeface="微软雅黑" panose="020B0503020204020204" pitchFamily="34" charset="-122"/>
              </a:rPr>
              <a:t>420</a:t>
            </a:r>
            <a:r>
              <a:rPr lang="zh-CN" altLang="en-US" sz="1600" dirty="0">
                <a:solidFill>
                  <a:schemeClr val="bg1"/>
                </a:solidFill>
                <a:latin typeface="微软雅黑" panose="020B0503020204020204" pitchFamily="34" charset="-122"/>
                <a:ea typeface="微软雅黑" panose="020B0503020204020204" pitchFamily="34" charset="-122"/>
              </a:rPr>
              <a:t>万</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1" name="TextBox 9"/>
          <p:cNvSpPr txBox="1">
            <a:spLocks noChangeArrowheads="1"/>
          </p:cNvSpPr>
          <p:nvPr/>
        </p:nvSpPr>
        <p:spPr bwMode="auto">
          <a:xfrm>
            <a:off x="5014708" y="4752825"/>
            <a:ext cx="564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pitchFamily="34" charset="-122"/>
                <a:ea typeface="微软雅黑" panose="020B0503020204020204" pitchFamily="34" charset="-122"/>
              </a:rPr>
              <a:t>220</a:t>
            </a:r>
            <a:r>
              <a:rPr lang="zh-CN" altLang="en-US" sz="1600" dirty="0">
                <a:solidFill>
                  <a:schemeClr val="bg1"/>
                </a:solidFill>
                <a:latin typeface="微软雅黑" panose="020B0503020204020204" pitchFamily="34" charset="-122"/>
                <a:ea typeface="微软雅黑" panose="020B0503020204020204" pitchFamily="34" charset="-122"/>
              </a:rPr>
              <a:t>万</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2" name="TextBox 9"/>
          <p:cNvSpPr txBox="1">
            <a:spLocks noChangeArrowheads="1"/>
          </p:cNvSpPr>
          <p:nvPr/>
        </p:nvSpPr>
        <p:spPr bwMode="auto">
          <a:xfrm>
            <a:off x="6472354" y="4722047"/>
            <a:ext cx="564185"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1600" dirty="0">
                <a:solidFill>
                  <a:schemeClr val="bg1"/>
                </a:solidFill>
                <a:latin typeface="微软雅黑" panose="020B0503020204020204" pitchFamily="34" charset="-122"/>
                <a:ea typeface="微软雅黑" panose="020B0503020204020204" pitchFamily="34" charset="-122"/>
              </a:rPr>
              <a:t>240</a:t>
            </a:r>
            <a:r>
              <a:rPr lang="zh-CN" altLang="en-US" sz="1600" dirty="0">
                <a:solidFill>
                  <a:schemeClr val="bg1"/>
                </a:solidFill>
                <a:latin typeface="微软雅黑" panose="020B0503020204020204" pitchFamily="34" charset="-122"/>
                <a:ea typeface="微软雅黑" panose="020B0503020204020204" pitchFamily="34" charset="-122"/>
              </a:rPr>
              <a:t>万</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53" name="矩形 52"/>
          <p:cNvSpPr/>
          <p:nvPr/>
        </p:nvSpPr>
        <p:spPr>
          <a:xfrm>
            <a:off x="8972956" y="5405636"/>
            <a:ext cx="511723" cy="245832"/>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54" name="矩形 53"/>
          <p:cNvSpPr/>
          <p:nvPr/>
        </p:nvSpPr>
        <p:spPr>
          <a:xfrm>
            <a:off x="8972956" y="5850753"/>
            <a:ext cx="511723" cy="2458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21908" tIns="60954" rIns="121908" bIns="60954" rtlCol="0" anchor="ctr"/>
          <a:lstStyle/>
          <a:p>
            <a:pPr algn="ctr"/>
            <a:endParaRPr lang="zh-CN" altLang="en-US"/>
          </a:p>
        </p:txBody>
      </p:sp>
      <p:sp>
        <p:nvSpPr>
          <p:cNvPr id="60" name="TextBox 9"/>
          <p:cNvSpPr txBox="1">
            <a:spLocks noChangeArrowheads="1"/>
          </p:cNvSpPr>
          <p:nvPr/>
        </p:nvSpPr>
        <p:spPr bwMode="auto">
          <a:xfrm>
            <a:off x="1999849" y="1969096"/>
            <a:ext cx="730874" cy="3077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r>
              <a:rPr lang="en-US" altLang="zh-CN" sz="2000" b="1" dirty="0">
                <a:solidFill>
                  <a:schemeClr val="tx2"/>
                </a:solidFill>
                <a:latin typeface="微软雅黑" panose="020B0503020204020204" pitchFamily="34" charset="-122"/>
                <a:ea typeface="微软雅黑" panose="020B0503020204020204" pitchFamily="34" charset="-122"/>
              </a:rPr>
              <a:t>700</a:t>
            </a:r>
            <a:r>
              <a:rPr lang="zh-CN" altLang="en-US" sz="2000" b="1" dirty="0">
                <a:solidFill>
                  <a:schemeClr val="tx2"/>
                </a:solidFill>
                <a:latin typeface="微软雅黑" panose="020B0503020204020204" pitchFamily="34" charset="-122"/>
                <a:ea typeface="微软雅黑" panose="020B0503020204020204" pitchFamily="34" charset="-122"/>
              </a:rPr>
              <a:t>万</a:t>
            </a:r>
            <a:endParaRPr lang="zh-CN" altLang="en-US" sz="2000" b="1" dirty="0">
              <a:solidFill>
                <a:schemeClr val="tx2"/>
              </a:solidFill>
              <a:latin typeface="微软雅黑" panose="020B0503020204020204" pitchFamily="34" charset="-122"/>
              <a:ea typeface="微软雅黑" panose="020B0503020204020204" pitchFamily="34" charset="-122"/>
            </a:endParaRPr>
          </a:p>
        </p:txBody>
      </p:sp>
      <p:sp>
        <p:nvSpPr>
          <p:cNvPr id="37" name="标题 36"/>
          <p:cNvSpPr>
            <a:spLocks noGrp="1"/>
          </p:cNvSpPr>
          <p:nvPr>
            <p:ph type="title"/>
          </p:nvPr>
        </p:nvSpPr>
        <p:spPr/>
        <p:txBody>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2" presetClass="entr" presetSubtype="8" fill="hold" grpId="0"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100" fill="hold"/>
                                        <p:tgtEl>
                                          <p:spTgt spid="24"/>
                                        </p:tgtEl>
                                        <p:attrNameLst>
                                          <p:attrName>ppt_x</p:attrName>
                                        </p:attrNameLst>
                                      </p:cBhvr>
                                      <p:tavLst>
                                        <p:tav tm="0">
                                          <p:val>
                                            <p:strVal val="0-#ppt_w/2"/>
                                          </p:val>
                                        </p:tav>
                                        <p:tav tm="100000">
                                          <p:val>
                                            <p:strVal val="#ppt_x"/>
                                          </p:val>
                                        </p:tav>
                                      </p:tavLst>
                                    </p:anim>
                                    <p:anim calcmode="lin" valueType="num">
                                      <p:cBhvr additive="base">
                                        <p:cTn id="12" dur="100" fill="hold"/>
                                        <p:tgtEl>
                                          <p:spTgt spid="24"/>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fill="hold" grpId="0" nodeType="afterEffect">
                                  <p:stCondLst>
                                    <p:cond delay="0"/>
                                  </p:stCondLst>
                                  <p:childTnLst>
                                    <p:set>
                                      <p:cBhvr>
                                        <p:cTn id="15" dur="1" fill="hold">
                                          <p:stCondLst>
                                            <p:cond delay="0"/>
                                          </p:stCondLst>
                                        </p:cTn>
                                        <p:tgtEl>
                                          <p:spTgt spid="3"/>
                                        </p:tgtEl>
                                        <p:attrNameLst>
                                          <p:attrName>style.visibility</p:attrName>
                                        </p:attrNameLst>
                                      </p:cBhvr>
                                      <p:to>
                                        <p:strVal val="visible"/>
                                      </p:to>
                                    </p:set>
                                    <p:anim calcmode="lin" valueType="num">
                                      <p:cBhvr additive="base">
                                        <p:cTn id="16" dur="100" fill="hold"/>
                                        <p:tgtEl>
                                          <p:spTgt spid="3"/>
                                        </p:tgtEl>
                                        <p:attrNameLst>
                                          <p:attrName>ppt_x</p:attrName>
                                        </p:attrNameLst>
                                      </p:cBhvr>
                                      <p:tavLst>
                                        <p:tav tm="0">
                                          <p:val>
                                            <p:strVal val="0-#ppt_w/2"/>
                                          </p:val>
                                        </p:tav>
                                        <p:tav tm="100000">
                                          <p:val>
                                            <p:strVal val="#ppt_x"/>
                                          </p:val>
                                        </p:tav>
                                      </p:tavLst>
                                    </p:anim>
                                    <p:anim calcmode="lin" valueType="num">
                                      <p:cBhvr additive="base">
                                        <p:cTn id="17" dur="100" fill="hold"/>
                                        <p:tgtEl>
                                          <p:spTgt spid="3"/>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7"/>
                                        </p:tgtEl>
                                        <p:attrNameLst>
                                          <p:attrName>style.visibility</p:attrName>
                                        </p:attrNameLst>
                                      </p:cBhvr>
                                      <p:to>
                                        <p:strVal val="visible"/>
                                      </p:to>
                                    </p:set>
                                    <p:anim calcmode="lin" valueType="num">
                                      <p:cBhvr additive="base">
                                        <p:cTn id="21" dur="100" fill="hold"/>
                                        <p:tgtEl>
                                          <p:spTgt spid="7"/>
                                        </p:tgtEl>
                                        <p:attrNameLst>
                                          <p:attrName>ppt_x</p:attrName>
                                        </p:attrNameLst>
                                      </p:cBhvr>
                                      <p:tavLst>
                                        <p:tav tm="0">
                                          <p:val>
                                            <p:strVal val="0-#ppt_w/2"/>
                                          </p:val>
                                        </p:tav>
                                        <p:tav tm="100000">
                                          <p:val>
                                            <p:strVal val="#ppt_x"/>
                                          </p:val>
                                        </p:tav>
                                      </p:tavLst>
                                    </p:anim>
                                    <p:anim calcmode="lin" valueType="num">
                                      <p:cBhvr additive="base">
                                        <p:cTn id="22" dur="100" fill="hold"/>
                                        <p:tgtEl>
                                          <p:spTgt spid="7"/>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 presetClass="entr" presetSubtype="8" fill="hold" grpId="0" nodeType="afterEffect">
                                  <p:stCondLst>
                                    <p:cond delay="0"/>
                                  </p:stCondLst>
                                  <p:childTnLst>
                                    <p:set>
                                      <p:cBhvr>
                                        <p:cTn id="25" dur="1" fill="hold">
                                          <p:stCondLst>
                                            <p:cond delay="0"/>
                                          </p:stCondLst>
                                        </p:cTn>
                                        <p:tgtEl>
                                          <p:spTgt spid="8"/>
                                        </p:tgtEl>
                                        <p:attrNameLst>
                                          <p:attrName>style.visibility</p:attrName>
                                        </p:attrNameLst>
                                      </p:cBhvr>
                                      <p:to>
                                        <p:strVal val="visible"/>
                                      </p:to>
                                    </p:set>
                                    <p:anim calcmode="lin" valueType="num">
                                      <p:cBhvr additive="base">
                                        <p:cTn id="26" dur="100" fill="hold"/>
                                        <p:tgtEl>
                                          <p:spTgt spid="8"/>
                                        </p:tgtEl>
                                        <p:attrNameLst>
                                          <p:attrName>ppt_x</p:attrName>
                                        </p:attrNameLst>
                                      </p:cBhvr>
                                      <p:tavLst>
                                        <p:tav tm="0">
                                          <p:val>
                                            <p:strVal val="0-#ppt_w/2"/>
                                          </p:val>
                                        </p:tav>
                                        <p:tav tm="100000">
                                          <p:val>
                                            <p:strVal val="#ppt_x"/>
                                          </p:val>
                                        </p:tav>
                                      </p:tavLst>
                                    </p:anim>
                                    <p:anim calcmode="lin" valueType="num">
                                      <p:cBhvr additive="base">
                                        <p:cTn id="27" dur="100" fill="hold"/>
                                        <p:tgtEl>
                                          <p:spTgt spid="8"/>
                                        </p:tgtEl>
                                        <p:attrNameLst>
                                          <p:attrName>ppt_y</p:attrName>
                                        </p:attrNameLst>
                                      </p:cBhvr>
                                      <p:tavLst>
                                        <p:tav tm="0">
                                          <p:val>
                                            <p:strVal val="#ppt_y"/>
                                          </p:val>
                                        </p:tav>
                                        <p:tav tm="100000">
                                          <p:val>
                                            <p:strVal val="#ppt_y"/>
                                          </p:val>
                                        </p:tav>
                                      </p:tavLst>
                                    </p:anim>
                                  </p:childTnLst>
                                </p:cTn>
                              </p:par>
                            </p:childTnLst>
                          </p:cTn>
                        </p:par>
                        <p:par>
                          <p:cTn id="28" fill="hold">
                            <p:stCondLst>
                              <p:cond delay="2500"/>
                            </p:stCondLst>
                            <p:childTnLst>
                              <p:par>
                                <p:cTn id="29" presetID="2" presetClass="entr" presetSubtype="8" fill="hold" grpId="0" nodeType="after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100" fill="hold"/>
                                        <p:tgtEl>
                                          <p:spTgt spid="9"/>
                                        </p:tgtEl>
                                        <p:attrNameLst>
                                          <p:attrName>ppt_x</p:attrName>
                                        </p:attrNameLst>
                                      </p:cBhvr>
                                      <p:tavLst>
                                        <p:tav tm="0">
                                          <p:val>
                                            <p:strVal val="0-#ppt_w/2"/>
                                          </p:val>
                                        </p:tav>
                                        <p:tav tm="100000">
                                          <p:val>
                                            <p:strVal val="#ppt_x"/>
                                          </p:val>
                                        </p:tav>
                                      </p:tavLst>
                                    </p:anim>
                                    <p:anim calcmode="lin" valueType="num">
                                      <p:cBhvr additive="base">
                                        <p:cTn id="32" dur="100" fill="hold"/>
                                        <p:tgtEl>
                                          <p:spTgt spid="9"/>
                                        </p:tgtEl>
                                        <p:attrNameLst>
                                          <p:attrName>ppt_y</p:attrName>
                                        </p:attrNameLst>
                                      </p:cBhvr>
                                      <p:tavLst>
                                        <p:tav tm="0">
                                          <p:val>
                                            <p:strVal val="#ppt_y"/>
                                          </p:val>
                                        </p:tav>
                                        <p:tav tm="100000">
                                          <p:val>
                                            <p:strVal val="#ppt_y"/>
                                          </p:val>
                                        </p:tav>
                                      </p:tavLst>
                                    </p:anim>
                                  </p:childTnLst>
                                </p:cTn>
                              </p:par>
                            </p:childTnLst>
                          </p:cTn>
                        </p:par>
                        <p:par>
                          <p:cTn id="33" fill="hold">
                            <p:stCondLst>
                              <p:cond delay="3000"/>
                            </p:stCondLst>
                            <p:childTnLst>
                              <p:par>
                                <p:cTn id="34" presetID="2" presetClass="entr" presetSubtype="8" fill="hold" grpId="0" nodeType="afterEffect">
                                  <p:stCondLst>
                                    <p:cond delay="0"/>
                                  </p:stCondLst>
                                  <p:childTnLst>
                                    <p:set>
                                      <p:cBhvr>
                                        <p:cTn id="35" dur="1" fill="hold">
                                          <p:stCondLst>
                                            <p:cond delay="0"/>
                                          </p:stCondLst>
                                        </p:cTn>
                                        <p:tgtEl>
                                          <p:spTgt spid="10"/>
                                        </p:tgtEl>
                                        <p:attrNameLst>
                                          <p:attrName>style.visibility</p:attrName>
                                        </p:attrNameLst>
                                      </p:cBhvr>
                                      <p:to>
                                        <p:strVal val="visible"/>
                                      </p:to>
                                    </p:set>
                                    <p:anim calcmode="lin" valueType="num">
                                      <p:cBhvr additive="base">
                                        <p:cTn id="36" dur="100" fill="hold"/>
                                        <p:tgtEl>
                                          <p:spTgt spid="10"/>
                                        </p:tgtEl>
                                        <p:attrNameLst>
                                          <p:attrName>ppt_x</p:attrName>
                                        </p:attrNameLst>
                                      </p:cBhvr>
                                      <p:tavLst>
                                        <p:tav tm="0">
                                          <p:val>
                                            <p:strVal val="0-#ppt_w/2"/>
                                          </p:val>
                                        </p:tav>
                                        <p:tav tm="100000">
                                          <p:val>
                                            <p:strVal val="#ppt_x"/>
                                          </p:val>
                                        </p:tav>
                                      </p:tavLst>
                                    </p:anim>
                                    <p:anim calcmode="lin" valueType="num">
                                      <p:cBhvr additive="base">
                                        <p:cTn id="37" dur="100" fill="hold"/>
                                        <p:tgtEl>
                                          <p:spTgt spid="10"/>
                                        </p:tgtEl>
                                        <p:attrNameLst>
                                          <p:attrName>ppt_y</p:attrName>
                                        </p:attrNameLst>
                                      </p:cBhvr>
                                      <p:tavLst>
                                        <p:tav tm="0">
                                          <p:val>
                                            <p:strVal val="#ppt_y"/>
                                          </p:val>
                                        </p:tav>
                                        <p:tav tm="100000">
                                          <p:val>
                                            <p:strVal val="#ppt_y"/>
                                          </p:val>
                                        </p:tav>
                                      </p:tavLst>
                                    </p:anim>
                                  </p:childTnLst>
                                </p:cTn>
                              </p:par>
                            </p:childTnLst>
                          </p:cTn>
                        </p:par>
                        <p:par>
                          <p:cTn id="38" fill="hold">
                            <p:stCondLst>
                              <p:cond delay="3500"/>
                            </p:stCondLst>
                            <p:childTnLst>
                              <p:par>
                                <p:cTn id="39" presetID="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100" fill="hold"/>
                                        <p:tgtEl>
                                          <p:spTgt spid="11"/>
                                        </p:tgtEl>
                                        <p:attrNameLst>
                                          <p:attrName>ppt_x</p:attrName>
                                        </p:attrNameLst>
                                      </p:cBhvr>
                                      <p:tavLst>
                                        <p:tav tm="0">
                                          <p:val>
                                            <p:strVal val="0-#ppt_w/2"/>
                                          </p:val>
                                        </p:tav>
                                        <p:tav tm="100000">
                                          <p:val>
                                            <p:strVal val="#ppt_x"/>
                                          </p:val>
                                        </p:tav>
                                      </p:tavLst>
                                    </p:anim>
                                    <p:anim calcmode="lin" valueType="num">
                                      <p:cBhvr additive="base">
                                        <p:cTn id="42" dur="100" fill="hold"/>
                                        <p:tgtEl>
                                          <p:spTgt spid="11"/>
                                        </p:tgtEl>
                                        <p:attrNameLst>
                                          <p:attrName>ppt_y</p:attrName>
                                        </p:attrNameLst>
                                      </p:cBhvr>
                                      <p:tavLst>
                                        <p:tav tm="0">
                                          <p:val>
                                            <p:strVal val="#ppt_y"/>
                                          </p:val>
                                        </p:tav>
                                        <p:tav tm="100000">
                                          <p:val>
                                            <p:strVal val="#ppt_y"/>
                                          </p:val>
                                        </p:tav>
                                      </p:tavLst>
                                    </p:anim>
                                  </p:childTnLst>
                                </p:cTn>
                              </p:par>
                            </p:childTnLst>
                          </p:cTn>
                        </p:par>
                        <p:par>
                          <p:cTn id="43" fill="hold">
                            <p:stCondLst>
                              <p:cond delay="4000"/>
                            </p:stCondLst>
                            <p:childTnLst>
                              <p:par>
                                <p:cTn id="44" presetID="2" presetClass="entr" presetSubtype="8" fill="hold" grpId="0" nodeType="afterEffect">
                                  <p:stCondLst>
                                    <p:cond delay="0"/>
                                  </p:stCondLst>
                                  <p:childTnLst>
                                    <p:set>
                                      <p:cBhvr>
                                        <p:cTn id="45" dur="1" fill="hold">
                                          <p:stCondLst>
                                            <p:cond delay="0"/>
                                          </p:stCondLst>
                                        </p:cTn>
                                        <p:tgtEl>
                                          <p:spTgt spid="12"/>
                                        </p:tgtEl>
                                        <p:attrNameLst>
                                          <p:attrName>style.visibility</p:attrName>
                                        </p:attrNameLst>
                                      </p:cBhvr>
                                      <p:to>
                                        <p:strVal val="visible"/>
                                      </p:to>
                                    </p:set>
                                    <p:anim calcmode="lin" valueType="num">
                                      <p:cBhvr additive="base">
                                        <p:cTn id="46" dur="100" fill="hold"/>
                                        <p:tgtEl>
                                          <p:spTgt spid="12"/>
                                        </p:tgtEl>
                                        <p:attrNameLst>
                                          <p:attrName>ppt_x</p:attrName>
                                        </p:attrNameLst>
                                      </p:cBhvr>
                                      <p:tavLst>
                                        <p:tav tm="0">
                                          <p:val>
                                            <p:strVal val="0-#ppt_w/2"/>
                                          </p:val>
                                        </p:tav>
                                        <p:tav tm="100000">
                                          <p:val>
                                            <p:strVal val="#ppt_x"/>
                                          </p:val>
                                        </p:tav>
                                      </p:tavLst>
                                    </p:anim>
                                    <p:anim calcmode="lin" valueType="num">
                                      <p:cBhvr additive="base">
                                        <p:cTn id="47" dur="100" fill="hold"/>
                                        <p:tgtEl>
                                          <p:spTgt spid="12"/>
                                        </p:tgtEl>
                                        <p:attrNameLst>
                                          <p:attrName>ppt_y</p:attrName>
                                        </p:attrNameLst>
                                      </p:cBhvr>
                                      <p:tavLst>
                                        <p:tav tm="0">
                                          <p:val>
                                            <p:strVal val="#ppt_y"/>
                                          </p:val>
                                        </p:tav>
                                        <p:tav tm="100000">
                                          <p:val>
                                            <p:strVal val="#ppt_y"/>
                                          </p:val>
                                        </p:tav>
                                      </p:tavLst>
                                    </p:anim>
                                  </p:childTnLst>
                                </p:cTn>
                              </p:par>
                            </p:childTnLst>
                          </p:cTn>
                        </p:par>
                        <p:par>
                          <p:cTn id="48" fill="hold">
                            <p:stCondLst>
                              <p:cond delay="4500"/>
                            </p:stCondLst>
                            <p:childTnLst>
                              <p:par>
                                <p:cTn id="49" presetID="2" presetClass="entr" presetSubtype="8" fill="hold" grpId="0" nodeType="afterEffect">
                                  <p:stCondLst>
                                    <p:cond delay="0"/>
                                  </p:stCondLst>
                                  <p:childTnLst>
                                    <p:set>
                                      <p:cBhvr>
                                        <p:cTn id="50" dur="1" fill="hold">
                                          <p:stCondLst>
                                            <p:cond delay="0"/>
                                          </p:stCondLst>
                                        </p:cTn>
                                        <p:tgtEl>
                                          <p:spTgt spid="23"/>
                                        </p:tgtEl>
                                        <p:attrNameLst>
                                          <p:attrName>style.visibility</p:attrName>
                                        </p:attrNameLst>
                                      </p:cBhvr>
                                      <p:to>
                                        <p:strVal val="visible"/>
                                      </p:to>
                                    </p:set>
                                    <p:anim calcmode="lin" valueType="num">
                                      <p:cBhvr additive="base">
                                        <p:cTn id="51" dur="100" fill="hold"/>
                                        <p:tgtEl>
                                          <p:spTgt spid="23"/>
                                        </p:tgtEl>
                                        <p:attrNameLst>
                                          <p:attrName>ppt_x</p:attrName>
                                        </p:attrNameLst>
                                      </p:cBhvr>
                                      <p:tavLst>
                                        <p:tav tm="0">
                                          <p:val>
                                            <p:strVal val="0-#ppt_w/2"/>
                                          </p:val>
                                        </p:tav>
                                        <p:tav tm="100000">
                                          <p:val>
                                            <p:strVal val="#ppt_x"/>
                                          </p:val>
                                        </p:tav>
                                      </p:tavLst>
                                    </p:anim>
                                    <p:anim calcmode="lin" valueType="num">
                                      <p:cBhvr additive="base">
                                        <p:cTn id="52" dur="100" fill="hold"/>
                                        <p:tgtEl>
                                          <p:spTgt spid="23"/>
                                        </p:tgtEl>
                                        <p:attrNameLst>
                                          <p:attrName>ppt_y</p:attrName>
                                        </p:attrNameLst>
                                      </p:cBhvr>
                                      <p:tavLst>
                                        <p:tav tm="0">
                                          <p:val>
                                            <p:strVal val="#ppt_y"/>
                                          </p:val>
                                        </p:tav>
                                        <p:tav tm="100000">
                                          <p:val>
                                            <p:strVal val="#ppt_y"/>
                                          </p:val>
                                        </p:tav>
                                      </p:tavLst>
                                    </p:anim>
                                  </p:childTnLst>
                                </p:cTn>
                              </p:par>
                            </p:childTnLst>
                          </p:cTn>
                        </p:par>
                        <p:par>
                          <p:cTn id="53" fill="hold">
                            <p:stCondLst>
                              <p:cond delay="5000"/>
                            </p:stCondLst>
                            <p:childTnLst>
                              <p:par>
                                <p:cTn id="54" presetID="2" presetClass="entr" presetSubtype="8" fill="hold" grpId="0" nodeType="afterEffect">
                                  <p:stCondLst>
                                    <p:cond delay="0"/>
                                  </p:stCondLst>
                                  <p:childTnLst>
                                    <p:set>
                                      <p:cBhvr>
                                        <p:cTn id="55" dur="1" fill="hold">
                                          <p:stCondLst>
                                            <p:cond delay="0"/>
                                          </p:stCondLst>
                                        </p:cTn>
                                        <p:tgtEl>
                                          <p:spTgt spid="48"/>
                                        </p:tgtEl>
                                        <p:attrNameLst>
                                          <p:attrName>style.visibility</p:attrName>
                                        </p:attrNameLst>
                                      </p:cBhvr>
                                      <p:to>
                                        <p:strVal val="visible"/>
                                      </p:to>
                                    </p:set>
                                    <p:anim calcmode="lin" valueType="num">
                                      <p:cBhvr additive="base">
                                        <p:cTn id="56" dur="200" fill="hold"/>
                                        <p:tgtEl>
                                          <p:spTgt spid="48"/>
                                        </p:tgtEl>
                                        <p:attrNameLst>
                                          <p:attrName>ppt_x</p:attrName>
                                        </p:attrNameLst>
                                      </p:cBhvr>
                                      <p:tavLst>
                                        <p:tav tm="0">
                                          <p:val>
                                            <p:strVal val="0-#ppt_w/2"/>
                                          </p:val>
                                        </p:tav>
                                        <p:tav tm="100000">
                                          <p:val>
                                            <p:strVal val="#ppt_x"/>
                                          </p:val>
                                        </p:tav>
                                      </p:tavLst>
                                    </p:anim>
                                    <p:anim calcmode="lin" valueType="num">
                                      <p:cBhvr additive="base">
                                        <p:cTn id="57" dur="200" fill="hold"/>
                                        <p:tgtEl>
                                          <p:spTgt spid="48"/>
                                        </p:tgtEl>
                                        <p:attrNameLst>
                                          <p:attrName>ppt_y</p:attrName>
                                        </p:attrNameLst>
                                      </p:cBhvr>
                                      <p:tavLst>
                                        <p:tav tm="0">
                                          <p:val>
                                            <p:strVal val="#ppt_y"/>
                                          </p:val>
                                        </p:tav>
                                        <p:tav tm="100000">
                                          <p:val>
                                            <p:strVal val="#ppt_y"/>
                                          </p:val>
                                        </p:tav>
                                      </p:tavLst>
                                    </p:anim>
                                  </p:childTnLst>
                                </p:cTn>
                              </p:par>
                            </p:childTnLst>
                          </p:cTn>
                        </p:par>
                        <p:par>
                          <p:cTn id="58" fill="hold">
                            <p:stCondLst>
                              <p:cond delay="5500"/>
                            </p:stCondLst>
                            <p:childTnLst>
                              <p:par>
                                <p:cTn id="59" presetID="2" presetClass="entr" presetSubtype="8" fill="hold" grpId="0" nodeType="afterEffect">
                                  <p:stCondLst>
                                    <p:cond delay="0"/>
                                  </p:stCondLst>
                                  <p:childTnLst>
                                    <p:set>
                                      <p:cBhvr>
                                        <p:cTn id="60" dur="1" fill="hold">
                                          <p:stCondLst>
                                            <p:cond delay="0"/>
                                          </p:stCondLst>
                                        </p:cTn>
                                        <p:tgtEl>
                                          <p:spTgt spid="2"/>
                                        </p:tgtEl>
                                        <p:attrNameLst>
                                          <p:attrName>style.visibility</p:attrName>
                                        </p:attrNameLst>
                                      </p:cBhvr>
                                      <p:to>
                                        <p:strVal val="visible"/>
                                      </p:to>
                                    </p:set>
                                    <p:anim calcmode="lin" valueType="num">
                                      <p:cBhvr additive="base">
                                        <p:cTn id="61" dur="200" fill="hold"/>
                                        <p:tgtEl>
                                          <p:spTgt spid="2"/>
                                        </p:tgtEl>
                                        <p:attrNameLst>
                                          <p:attrName>ppt_x</p:attrName>
                                        </p:attrNameLst>
                                      </p:cBhvr>
                                      <p:tavLst>
                                        <p:tav tm="0">
                                          <p:val>
                                            <p:strVal val="0-#ppt_w/2"/>
                                          </p:val>
                                        </p:tav>
                                        <p:tav tm="100000">
                                          <p:val>
                                            <p:strVal val="#ppt_x"/>
                                          </p:val>
                                        </p:tav>
                                      </p:tavLst>
                                    </p:anim>
                                    <p:anim calcmode="lin" valueType="num">
                                      <p:cBhvr additive="base">
                                        <p:cTn id="62" dur="200" fill="hold"/>
                                        <p:tgtEl>
                                          <p:spTgt spid="2"/>
                                        </p:tgtEl>
                                        <p:attrNameLst>
                                          <p:attrName>ppt_y</p:attrName>
                                        </p:attrNameLst>
                                      </p:cBhvr>
                                      <p:tavLst>
                                        <p:tav tm="0">
                                          <p:val>
                                            <p:strVal val="#ppt_y"/>
                                          </p:val>
                                        </p:tav>
                                        <p:tav tm="100000">
                                          <p:val>
                                            <p:strVal val="#ppt_y"/>
                                          </p:val>
                                        </p:tav>
                                      </p:tavLst>
                                    </p:anim>
                                  </p:childTnLst>
                                </p:cTn>
                              </p:par>
                            </p:childTnLst>
                          </p:cTn>
                        </p:par>
                        <p:par>
                          <p:cTn id="63" fill="hold">
                            <p:stCondLst>
                              <p:cond delay="6000"/>
                            </p:stCondLst>
                            <p:childTnLst>
                              <p:par>
                                <p:cTn id="64" presetID="22" presetClass="entr" presetSubtype="4"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down)">
                                      <p:cBhvr>
                                        <p:cTn id="66" dur="300"/>
                                        <p:tgtEl>
                                          <p:spTgt spid="25"/>
                                        </p:tgtEl>
                                      </p:cBhvr>
                                    </p:animEffect>
                                  </p:childTnLst>
                                </p:cTn>
                              </p:par>
                            </p:childTnLst>
                          </p:cTn>
                        </p:par>
                        <p:par>
                          <p:cTn id="67" fill="hold">
                            <p:stCondLst>
                              <p:cond delay="6500"/>
                            </p:stCondLst>
                            <p:childTnLst>
                              <p:par>
                                <p:cTn id="68" presetID="53" presetClass="entr" presetSubtype="16" fill="hold" grpId="0" nodeType="afterEffect">
                                  <p:stCondLst>
                                    <p:cond delay="0"/>
                                  </p:stCondLst>
                                  <p:childTnLst>
                                    <p:set>
                                      <p:cBhvr>
                                        <p:cTn id="69" dur="1" fill="hold">
                                          <p:stCondLst>
                                            <p:cond delay="0"/>
                                          </p:stCondLst>
                                        </p:cTn>
                                        <p:tgtEl>
                                          <p:spTgt spid="60"/>
                                        </p:tgtEl>
                                        <p:attrNameLst>
                                          <p:attrName>style.visibility</p:attrName>
                                        </p:attrNameLst>
                                      </p:cBhvr>
                                      <p:to>
                                        <p:strVal val="visible"/>
                                      </p:to>
                                    </p:set>
                                    <p:anim calcmode="lin" valueType="num">
                                      <p:cBhvr>
                                        <p:cTn id="70" dur="300" fill="hold"/>
                                        <p:tgtEl>
                                          <p:spTgt spid="60"/>
                                        </p:tgtEl>
                                        <p:attrNameLst>
                                          <p:attrName>ppt_w</p:attrName>
                                        </p:attrNameLst>
                                      </p:cBhvr>
                                      <p:tavLst>
                                        <p:tav tm="0">
                                          <p:val>
                                            <p:fltVal val="0"/>
                                          </p:val>
                                        </p:tav>
                                        <p:tav tm="100000">
                                          <p:val>
                                            <p:strVal val="#ppt_w"/>
                                          </p:val>
                                        </p:tav>
                                      </p:tavLst>
                                    </p:anim>
                                    <p:anim calcmode="lin" valueType="num">
                                      <p:cBhvr>
                                        <p:cTn id="71" dur="300" fill="hold"/>
                                        <p:tgtEl>
                                          <p:spTgt spid="60"/>
                                        </p:tgtEl>
                                        <p:attrNameLst>
                                          <p:attrName>ppt_h</p:attrName>
                                        </p:attrNameLst>
                                      </p:cBhvr>
                                      <p:tavLst>
                                        <p:tav tm="0">
                                          <p:val>
                                            <p:fltVal val="0"/>
                                          </p:val>
                                        </p:tav>
                                        <p:tav tm="100000">
                                          <p:val>
                                            <p:strVal val="#ppt_h"/>
                                          </p:val>
                                        </p:tav>
                                      </p:tavLst>
                                    </p:anim>
                                    <p:animEffect transition="in" filter="fade">
                                      <p:cBhvr>
                                        <p:cTn id="72" dur="300"/>
                                        <p:tgtEl>
                                          <p:spTgt spid="60"/>
                                        </p:tgtEl>
                                      </p:cBhvr>
                                    </p:animEffect>
                                  </p:childTnLst>
                                </p:cTn>
                              </p:par>
                            </p:childTnLst>
                          </p:cTn>
                        </p:par>
                        <p:par>
                          <p:cTn id="73" fill="hold">
                            <p:stCondLst>
                              <p:cond delay="7000"/>
                            </p:stCondLst>
                            <p:childTnLst>
                              <p:par>
                                <p:cTn id="74" presetID="22" presetClass="entr" presetSubtype="4" fill="hold" grpId="0" nodeType="afterEffect">
                                  <p:stCondLst>
                                    <p:cond delay="0"/>
                                  </p:stCondLst>
                                  <p:childTnLst>
                                    <p:set>
                                      <p:cBhvr>
                                        <p:cTn id="75" dur="1" fill="hold">
                                          <p:stCondLst>
                                            <p:cond delay="0"/>
                                          </p:stCondLst>
                                        </p:cTn>
                                        <p:tgtEl>
                                          <p:spTgt spid="26"/>
                                        </p:tgtEl>
                                        <p:attrNameLst>
                                          <p:attrName>style.visibility</p:attrName>
                                        </p:attrNameLst>
                                      </p:cBhvr>
                                      <p:to>
                                        <p:strVal val="visible"/>
                                      </p:to>
                                    </p:set>
                                    <p:animEffect transition="in" filter="wipe(down)">
                                      <p:cBhvr>
                                        <p:cTn id="76" dur="500"/>
                                        <p:tgtEl>
                                          <p:spTgt spid="26"/>
                                        </p:tgtEl>
                                      </p:cBhvr>
                                    </p:animEffect>
                                  </p:childTnLst>
                                </p:cTn>
                              </p:par>
                            </p:childTnLst>
                          </p:cTn>
                        </p:par>
                        <p:par>
                          <p:cTn id="77" fill="hold">
                            <p:stCondLst>
                              <p:cond delay="7500"/>
                            </p:stCondLst>
                            <p:childTnLst>
                              <p:par>
                                <p:cTn id="78" presetID="53" presetClass="entr" presetSubtype="16" fill="hold" grpId="0" nodeType="afterEffect">
                                  <p:stCondLst>
                                    <p:cond delay="0"/>
                                  </p:stCondLst>
                                  <p:childTnLst>
                                    <p:set>
                                      <p:cBhvr>
                                        <p:cTn id="79" dur="1" fill="hold">
                                          <p:stCondLst>
                                            <p:cond delay="0"/>
                                          </p:stCondLst>
                                        </p:cTn>
                                        <p:tgtEl>
                                          <p:spTgt spid="49"/>
                                        </p:tgtEl>
                                        <p:attrNameLst>
                                          <p:attrName>style.visibility</p:attrName>
                                        </p:attrNameLst>
                                      </p:cBhvr>
                                      <p:to>
                                        <p:strVal val="visible"/>
                                      </p:to>
                                    </p:set>
                                    <p:anim calcmode="lin" valueType="num">
                                      <p:cBhvr>
                                        <p:cTn id="80" dur="300" fill="hold"/>
                                        <p:tgtEl>
                                          <p:spTgt spid="49"/>
                                        </p:tgtEl>
                                        <p:attrNameLst>
                                          <p:attrName>ppt_w</p:attrName>
                                        </p:attrNameLst>
                                      </p:cBhvr>
                                      <p:tavLst>
                                        <p:tav tm="0">
                                          <p:val>
                                            <p:fltVal val="0"/>
                                          </p:val>
                                        </p:tav>
                                        <p:tav tm="100000">
                                          <p:val>
                                            <p:strVal val="#ppt_w"/>
                                          </p:val>
                                        </p:tav>
                                      </p:tavLst>
                                    </p:anim>
                                    <p:anim calcmode="lin" valueType="num">
                                      <p:cBhvr>
                                        <p:cTn id="81" dur="300" fill="hold"/>
                                        <p:tgtEl>
                                          <p:spTgt spid="49"/>
                                        </p:tgtEl>
                                        <p:attrNameLst>
                                          <p:attrName>ppt_h</p:attrName>
                                        </p:attrNameLst>
                                      </p:cBhvr>
                                      <p:tavLst>
                                        <p:tav tm="0">
                                          <p:val>
                                            <p:fltVal val="0"/>
                                          </p:val>
                                        </p:tav>
                                        <p:tav tm="100000">
                                          <p:val>
                                            <p:strVal val="#ppt_h"/>
                                          </p:val>
                                        </p:tav>
                                      </p:tavLst>
                                    </p:anim>
                                    <p:animEffect transition="in" filter="fade">
                                      <p:cBhvr>
                                        <p:cTn id="82" dur="300"/>
                                        <p:tgtEl>
                                          <p:spTgt spid="49"/>
                                        </p:tgtEl>
                                      </p:cBhvr>
                                    </p:animEffect>
                                  </p:childTnLst>
                                </p:cTn>
                              </p:par>
                            </p:childTnLst>
                          </p:cTn>
                        </p:par>
                        <p:par>
                          <p:cTn id="83" fill="hold">
                            <p:stCondLst>
                              <p:cond delay="8000"/>
                            </p:stCondLst>
                            <p:childTnLst>
                              <p:par>
                                <p:cTn id="84" presetID="2" presetClass="entr" presetSubtype="8" fill="hold" grpId="0" nodeType="afterEffect">
                                  <p:stCondLst>
                                    <p:cond delay="0"/>
                                  </p:stCondLst>
                                  <p:childTnLst>
                                    <p:set>
                                      <p:cBhvr>
                                        <p:cTn id="85" dur="1" fill="hold">
                                          <p:stCondLst>
                                            <p:cond delay="0"/>
                                          </p:stCondLst>
                                        </p:cTn>
                                        <p:tgtEl>
                                          <p:spTgt spid="4"/>
                                        </p:tgtEl>
                                        <p:attrNameLst>
                                          <p:attrName>style.visibility</p:attrName>
                                        </p:attrNameLst>
                                      </p:cBhvr>
                                      <p:to>
                                        <p:strVal val="visible"/>
                                      </p:to>
                                    </p:set>
                                    <p:anim calcmode="lin" valueType="num">
                                      <p:cBhvr additive="base">
                                        <p:cTn id="86" dur="200" fill="hold"/>
                                        <p:tgtEl>
                                          <p:spTgt spid="4"/>
                                        </p:tgtEl>
                                        <p:attrNameLst>
                                          <p:attrName>ppt_x</p:attrName>
                                        </p:attrNameLst>
                                      </p:cBhvr>
                                      <p:tavLst>
                                        <p:tav tm="0">
                                          <p:val>
                                            <p:strVal val="0-#ppt_w/2"/>
                                          </p:val>
                                        </p:tav>
                                        <p:tav tm="100000">
                                          <p:val>
                                            <p:strVal val="#ppt_x"/>
                                          </p:val>
                                        </p:tav>
                                      </p:tavLst>
                                    </p:anim>
                                    <p:anim calcmode="lin" valueType="num">
                                      <p:cBhvr additive="base">
                                        <p:cTn id="87" dur="200" fill="hold"/>
                                        <p:tgtEl>
                                          <p:spTgt spid="4"/>
                                        </p:tgtEl>
                                        <p:attrNameLst>
                                          <p:attrName>ppt_y</p:attrName>
                                        </p:attrNameLst>
                                      </p:cBhvr>
                                      <p:tavLst>
                                        <p:tav tm="0">
                                          <p:val>
                                            <p:strVal val="#ppt_y"/>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Effect transition="in" filter="wipe(down)">
                                      <p:cBhvr>
                                        <p:cTn id="91" dur="300"/>
                                        <p:tgtEl>
                                          <p:spTgt spid="27"/>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43"/>
                                        </p:tgtEl>
                                        <p:attrNameLst>
                                          <p:attrName>style.visibility</p:attrName>
                                        </p:attrNameLst>
                                      </p:cBhvr>
                                      <p:to>
                                        <p:strVal val="visible"/>
                                      </p:to>
                                    </p:set>
                                    <p:anim calcmode="lin" valueType="num">
                                      <p:cBhvr>
                                        <p:cTn id="95" dur="300" fill="hold"/>
                                        <p:tgtEl>
                                          <p:spTgt spid="43"/>
                                        </p:tgtEl>
                                        <p:attrNameLst>
                                          <p:attrName>ppt_w</p:attrName>
                                        </p:attrNameLst>
                                      </p:cBhvr>
                                      <p:tavLst>
                                        <p:tav tm="0">
                                          <p:val>
                                            <p:fltVal val="0"/>
                                          </p:val>
                                        </p:tav>
                                        <p:tav tm="100000">
                                          <p:val>
                                            <p:strVal val="#ppt_w"/>
                                          </p:val>
                                        </p:tav>
                                      </p:tavLst>
                                    </p:anim>
                                    <p:anim calcmode="lin" valueType="num">
                                      <p:cBhvr>
                                        <p:cTn id="96" dur="300" fill="hold"/>
                                        <p:tgtEl>
                                          <p:spTgt spid="43"/>
                                        </p:tgtEl>
                                        <p:attrNameLst>
                                          <p:attrName>ppt_h</p:attrName>
                                        </p:attrNameLst>
                                      </p:cBhvr>
                                      <p:tavLst>
                                        <p:tav tm="0">
                                          <p:val>
                                            <p:fltVal val="0"/>
                                          </p:val>
                                        </p:tav>
                                        <p:tav tm="100000">
                                          <p:val>
                                            <p:strVal val="#ppt_h"/>
                                          </p:val>
                                        </p:tav>
                                      </p:tavLst>
                                    </p:anim>
                                    <p:animEffect transition="in" filter="fade">
                                      <p:cBhvr>
                                        <p:cTn id="97" dur="300"/>
                                        <p:tgtEl>
                                          <p:spTgt spid="43"/>
                                        </p:tgtEl>
                                      </p:cBhvr>
                                    </p:animEffect>
                                  </p:childTnLst>
                                </p:cTn>
                              </p:par>
                            </p:childTnLst>
                          </p:cTn>
                        </p:par>
                        <p:par>
                          <p:cTn id="98" fill="hold">
                            <p:stCondLst>
                              <p:cond delay="9500"/>
                            </p:stCondLst>
                            <p:childTnLst>
                              <p:par>
                                <p:cTn id="99" presetID="22" presetClass="entr" presetSubtype="4" fill="hold" grpId="0" nodeType="afterEffect">
                                  <p:stCondLst>
                                    <p:cond delay="0"/>
                                  </p:stCondLst>
                                  <p:childTnLst>
                                    <p:set>
                                      <p:cBhvr>
                                        <p:cTn id="100" dur="1" fill="hold">
                                          <p:stCondLst>
                                            <p:cond delay="0"/>
                                          </p:stCondLst>
                                        </p:cTn>
                                        <p:tgtEl>
                                          <p:spTgt spid="28"/>
                                        </p:tgtEl>
                                        <p:attrNameLst>
                                          <p:attrName>style.visibility</p:attrName>
                                        </p:attrNameLst>
                                      </p:cBhvr>
                                      <p:to>
                                        <p:strVal val="visible"/>
                                      </p:to>
                                    </p:set>
                                    <p:animEffect transition="in" filter="wipe(down)">
                                      <p:cBhvr>
                                        <p:cTn id="101" dur="500"/>
                                        <p:tgtEl>
                                          <p:spTgt spid="28"/>
                                        </p:tgtEl>
                                      </p:cBhvr>
                                    </p:animEffect>
                                  </p:childTnLst>
                                </p:cTn>
                              </p:par>
                            </p:childTnLst>
                          </p:cTn>
                        </p:par>
                        <p:par>
                          <p:cTn id="102" fill="hold">
                            <p:stCondLst>
                              <p:cond delay="10000"/>
                            </p:stCondLst>
                            <p:childTnLst>
                              <p:par>
                                <p:cTn id="103" presetID="53" presetClass="entr" presetSubtype="16" fill="hold" grpId="0" nodeType="afterEffect">
                                  <p:stCondLst>
                                    <p:cond delay="0"/>
                                  </p:stCondLst>
                                  <p:childTnLst>
                                    <p:set>
                                      <p:cBhvr>
                                        <p:cTn id="104" dur="1" fill="hold">
                                          <p:stCondLst>
                                            <p:cond delay="0"/>
                                          </p:stCondLst>
                                        </p:cTn>
                                        <p:tgtEl>
                                          <p:spTgt spid="50"/>
                                        </p:tgtEl>
                                        <p:attrNameLst>
                                          <p:attrName>style.visibility</p:attrName>
                                        </p:attrNameLst>
                                      </p:cBhvr>
                                      <p:to>
                                        <p:strVal val="visible"/>
                                      </p:to>
                                    </p:set>
                                    <p:anim calcmode="lin" valueType="num">
                                      <p:cBhvr>
                                        <p:cTn id="105" dur="300" fill="hold"/>
                                        <p:tgtEl>
                                          <p:spTgt spid="50"/>
                                        </p:tgtEl>
                                        <p:attrNameLst>
                                          <p:attrName>ppt_w</p:attrName>
                                        </p:attrNameLst>
                                      </p:cBhvr>
                                      <p:tavLst>
                                        <p:tav tm="0">
                                          <p:val>
                                            <p:fltVal val="0"/>
                                          </p:val>
                                        </p:tav>
                                        <p:tav tm="100000">
                                          <p:val>
                                            <p:strVal val="#ppt_w"/>
                                          </p:val>
                                        </p:tav>
                                      </p:tavLst>
                                    </p:anim>
                                    <p:anim calcmode="lin" valueType="num">
                                      <p:cBhvr>
                                        <p:cTn id="106" dur="300" fill="hold"/>
                                        <p:tgtEl>
                                          <p:spTgt spid="50"/>
                                        </p:tgtEl>
                                        <p:attrNameLst>
                                          <p:attrName>ppt_h</p:attrName>
                                        </p:attrNameLst>
                                      </p:cBhvr>
                                      <p:tavLst>
                                        <p:tav tm="0">
                                          <p:val>
                                            <p:fltVal val="0"/>
                                          </p:val>
                                        </p:tav>
                                        <p:tav tm="100000">
                                          <p:val>
                                            <p:strVal val="#ppt_h"/>
                                          </p:val>
                                        </p:tav>
                                      </p:tavLst>
                                    </p:anim>
                                    <p:animEffect transition="in" filter="fade">
                                      <p:cBhvr>
                                        <p:cTn id="107" dur="300"/>
                                        <p:tgtEl>
                                          <p:spTgt spid="50"/>
                                        </p:tgtEl>
                                      </p:cBhvr>
                                    </p:animEffect>
                                  </p:childTnLst>
                                </p:cTn>
                              </p:par>
                            </p:childTnLst>
                          </p:cTn>
                        </p:par>
                        <p:par>
                          <p:cTn id="108" fill="hold">
                            <p:stCondLst>
                              <p:cond delay="10500"/>
                            </p:stCondLst>
                            <p:childTnLst>
                              <p:par>
                                <p:cTn id="109" presetID="2" presetClass="entr" presetSubtype="8" fill="hold" grpId="0" nodeType="afterEffect">
                                  <p:stCondLst>
                                    <p:cond delay="0"/>
                                  </p:stCondLst>
                                  <p:childTnLst>
                                    <p:set>
                                      <p:cBhvr>
                                        <p:cTn id="110" dur="1" fill="hold">
                                          <p:stCondLst>
                                            <p:cond delay="0"/>
                                          </p:stCondLst>
                                        </p:cTn>
                                        <p:tgtEl>
                                          <p:spTgt spid="5"/>
                                        </p:tgtEl>
                                        <p:attrNameLst>
                                          <p:attrName>style.visibility</p:attrName>
                                        </p:attrNameLst>
                                      </p:cBhvr>
                                      <p:to>
                                        <p:strVal val="visible"/>
                                      </p:to>
                                    </p:set>
                                    <p:anim calcmode="lin" valueType="num">
                                      <p:cBhvr additive="base">
                                        <p:cTn id="111" dur="200" fill="hold"/>
                                        <p:tgtEl>
                                          <p:spTgt spid="5"/>
                                        </p:tgtEl>
                                        <p:attrNameLst>
                                          <p:attrName>ppt_x</p:attrName>
                                        </p:attrNameLst>
                                      </p:cBhvr>
                                      <p:tavLst>
                                        <p:tav tm="0">
                                          <p:val>
                                            <p:strVal val="0-#ppt_w/2"/>
                                          </p:val>
                                        </p:tav>
                                        <p:tav tm="100000">
                                          <p:val>
                                            <p:strVal val="#ppt_x"/>
                                          </p:val>
                                        </p:tav>
                                      </p:tavLst>
                                    </p:anim>
                                    <p:anim calcmode="lin" valueType="num">
                                      <p:cBhvr additive="base">
                                        <p:cTn id="112" dur="200" fill="hold"/>
                                        <p:tgtEl>
                                          <p:spTgt spid="5"/>
                                        </p:tgtEl>
                                        <p:attrNameLst>
                                          <p:attrName>ppt_y</p:attrName>
                                        </p:attrNameLst>
                                      </p:cBhvr>
                                      <p:tavLst>
                                        <p:tav tm="0">
                                          <p:val>
                                            <p:strVal val="#ppt_y"/>
                                          </p:val>
                                        </p:tav>
                                        <p:tav tm="100000">
                                          <p:val>
                                            <p:strVal val="#ppt_y"/>
                                          </p:val>
                                        </p:tav>
                                      </p:tavLst>
                                    </p:anim>
                                  </p:childTnLst>
                                </p:cTn>
                              </p:par>
                            </p:childTnLst>
                          </p:cTn>
                        </p:par>
                        <p:par>
                          <p:cTn id="113" fill="hold">
                            <p:stCondLst>
                              <p:cond delay="11000"/>
                            </p:stCondLst>
                            <p:childTnLst>
                              <p:par>
                                <p:cTn id="114" presetID="22" presetClass="entr" presetSubtype="4" fill="hold" grpId="0" nodeType="afterEffect">
                                  <p:stCondLst>
                                    <p:cond delay="0"/>
                                  </p:stCondLst>
                                  <p:childTnLst>
                                    <p:set>
                                      <p:cBhvr>
                                        <p:cTn id="115" dur="1" fill="hold">
                                          <p:stCondLst>
                                            <p:cond delay="0"/>
                                          </p:stCondLst>
                                        </p:cTn>
                                        <p:tgtEl>
                                          <p:spTgt spid="29"/>
                                        </p:tgtEl>
                                        <p:attrNameLst>
                                          <p:attrName>style.visibility</p:attrName>
                                        </p:attrNameLst>
                                      </p:cBhvr>
                                      <p:to>
                                        <p:strVal val="visible"/>
                                      </p:to>
                                    </p:set>
                                    <p:animEffect transition="in" filter="wipe(down)">
                                      <p:cBhvr>
                                        <p:cTn id="116" dur="300"/>
                                        <p:tgtEl>
                                          <p:spTgt spid="29"/>
                                        </p:tgtEl>
                                      </p:cBhvr>
                                    </p:animEffect>
                                  </p:childTnLst>
                                </p:cTn>
                              </p:par>
                            </p:childTnLst>
                          </p:cTn>
                        </p:par>
                        <p:par>
                          <p:cTn id="117" fill="hold">
                            <p:stCondLst>
                              <p:cond delay="11500"/>
                            </p:stCondLst>
                            <p:childTnLst>
                              <p:par>
                                <p:cTn id="118" presetID="53" presetClass="entr" presetSubtype="16" fill="hold" grpId="0" nodeType="afterEffect">
                                  <p:stCondLst>
                                    <p:cond delay="0"/>
                                  </p:stCondLst>
                                  <p:childTnLst>
                                    <p:set>
                                      <p:cBhvr>
                                        <p:cTn id="119" dur="1" fill="hold">
                                          <p:stCondLst>
                                            <p:cond delay="0"/>
                                          </p:stCondLst>
                                        </p:cTn>
                                        <p:tgtEl>
                                          <p:spTgt spid="42"/>
                                        </p:tgtEl>
                                        <p:attrNameLst>
                                          <p:attrName>style.visibility</p:attrName>
                                        </p:attrNameLst>
                                      </p:cBhvr>
                                      <p:to>
                                        <p:strVal val="visible"/>
                                      </p:to>
                                    </p:set>
                                    <p:anim calcmode="lin" valueType="num">
                                      <p:cBhvr>
                                        <p:cTn id="120" dur="300" fill="hold"/>
                                        <p:tgtEl>
                                          <p:spTgt spid="42"/>
                                        </p:tgtEl>
                                        <p:attrNameLst>
                                          <p:attrName>ppt_w</p:attrName>
                                        </p:attrNameLst>
                                      </p:cBhvr>
                                      <p:tavLst>
                                        <p:tav tm="0">
                                          <p:val>
                                            <p:fltVal val="0"/>
                                          </p:val>
                                        </p:tav>
                                        <p:tav tm="100000">
                                          <p:val>
                                            <p:strVal val="#ppt_w"/>
                                          </p:val>
                                        </p:tav>
                                      </p:tavLst>
                                    </p:anim>
                                    <p:anim calcmode="lin" valueType="num">
                                      <p:cBhvr>
                                        <p:cTn id="121" dur="300" fill="hold"/>
                                        <p:tgtEl>
                                          <p:spTgt spid="42"/>
                                        </p:tgtEl>
                                        <p:attrNameLst>
                                          <p:attrName>ppt_h</p:attrName>
                                        </p:attrNameLst>
                                      </p:cBhvr>
                                      <p:tavLst>
                                        <p:tav tm="0">
                                          <p:val>
                                            <p:fltVal val="0"/>
                                          </p:val>
                                        </p:tav>
                                        <p:tav tm="100000">
                                          <p:val>
                                            <p:strVal val="#ppt_h"/>
                                          </p:val>
                                        </p:tav>
                                      </p:tavLst>
                                    </p:anim>
                                    <p:animEffect transition="in" filter="fade">
                                      <p:cBhvr>
                                        <p:cTn id="122" dur="300"/>
                                        <p:tgtEl>
                                          <p:spTgt spid="42"/>
                                        </p:tgtEl>
                                      </p:cBhvr>
                                    </p:animEffect>
                                  </p:childTnLst>
                                </p:cTn>
                              </p:par>
                            </p:childTnLst>
                          </p:cTn>
                        </p:par>
                        <p:par>
                          <p:cTn id="123" fill="hold">
                            <p:stCondLst>
                              <p:cond delay="12000"/>
                            </p:stCondLst>
                            <p:childTnLst>
                              <p:par>
                                <p:cTn id="124" presetID="22" presetClass="entr" presetSubtype="4" fill="hold" grpId="0" nodeType="afterEffect">
                                  <p:stCondLst>
                                    <p:cond delay="0"/>
                                  </p:stCondLst>
                                  <p:childTnLst>
                                    <p:set>
                                      <p:cBhvr>
                                        <p:cTn id="125" dur="1" fill="hold">
                                          <p:stCondLst>
                                            <p:cond delay="0"/>
                                          </p:stCondLst>
                                        </p:cTn>
                                        <p:tgtEl>
                                          <p:spTgt spid="30"/>
                                        </p:tgtEl>
                                        <p:attrNameLst>
                                          <p:attrName>style.visibility</p:attrName>
                                        </p:attrNameLst>
                                      </p:cBhvr>
                                      <p:to>
                                        <p:strVal val="visible"/>
                                      </p:to>
                                    </p:set>
                                    <p:animEffect transition="in" filter="wipe(down)">
                                      <p:cBhvr>
                                        <p:cTn id="126" dur="500"/>
                                        <p:tgtEl>
                                          <p:spTgt spid="30"/>
                                        </p:tgtEl>
                                      </p:cBhvr>
                                    </p:animEffect>
                                  </p:childTnLst>
                                </p:cTn>
                              </p:par>
                            </p:childTnLst>
                          </p:cTn>
                        </p:par>
                        <p:par>
                          <p:cTn id="127" fill="hold">
                            <p:stCondLst>
                              <p:cond delay="12500"/>
                            </p:stCondLst>
                            <p:childTnLst>
                              <p:par>
                                <p:cTn id="128" presetID="53" presetClass="entr" presetSubtype="16" fill="hold" grpId="0" nodeType="afterEffect">
                                  <p:stCondLst>
                                    <p:cond delay="0"/>
                                  </p:stCondLst>
                                  <p:childTnLst>
                                    <p:set>
                                      <p:cBhvr>
                                        <p:cTn id="129" dur="1" fill="hold">
                                          <p:stCondLst>
                                            <p:cond delay="0"/>
                                          </p:stCondLst>
                                        </p:cTn>
                                        <p:tgtEl>
                                          <p:spTgt spid="51"/>
                                        </p:tgtEl>
                                        <p:attrNameLst>
                                          <p:attrName>style.visibility</p:attrName>
                                        </p:attrNameLst>
                                      </p:cBhvr>
                                      <p:to>
                                        <p:strVal val="visible"/>
                                      </p:to>
                                    </p:set>
                                    <p:anim calcmode="lin" valueType="num">
                                      <p:cBhvr>
                                        <p:cTn id="130" dur="300" fill="hold"/>
                                        <p:tgtEl>
                                          <p:spTgt spid="51"/>
                                        </p:tgtEl>
                                        <p:attrNameLst>
                                          <p:attrName>ppt_w</p:attrName>
                                        </p:attrNameLst>
                                      </p:cBhvr>
                                      <p:tavLst>
                                        <p:tav tm="0">
                                          <p:val>
                                            <p:fltVal val="0"/>
                                          </p:val>
                                        </p:tav>
                                        <p:tav tm="100000">
                                          <p:val>
                                            <p:strVal val="#ppt_w"/>
                                          </p:val>
                                        </p:tav>
                                      </p:tavLst>
                                    </p:anim>
                                    <p:anim calcmode="lin" valueType="num">
                                      <p:cBhvr>
                                        <p:cTn id="131" dur="300" fill="hold"/>
                                        <p:tgtEl>
                                          <p:spTgt spid="51"/>
                                        </p:tgtEl>
                                        <p:attrNameLst>
                                          <p:attrName>ppt_h</p:attrName>
                                        </p:attrNameLst>
                                      </p:cBhvr>
                                      <p:tavLst>
                                        <p:tav tm="0">
                                          <p:val>
                                            <p:fltVal val="0"/>
                                          </p:val>
                                        </p:tav>
                                        <p:tav tm="100000">
                                          <p:val>
                                            <p:strVal val="#ppt_h"/>
                                          </p:val>
                                        </p:tav>
                                      </p:tavLst>
                                    </p:anim>
                                    <p:animEffect transition="in" filter="fade">
                                      <p:cBhvr>
                                        <p:cTn id="132" dur="300"/>
                                        <p:tgtEl>
                                          <p:spTgt spid="51"/>
                                        </p:tgtEl>
                                      </p:cBhvr>
                                    </p:animEffect>
                                  </p:childTnLst>
                                </p:cTn>
                              </p:par>
                            </p:childTnLst>
                          </p:cTn>
                        </p:par>
                        <p:par>
                          <p:cTn id="133" fill="hold">
                            <p:stCondLst>
                              <p:cond delay="13000"/>
                            </p:stCondLst>
                            <p:childTnLst>
                              <p:par>
                                <p:cTn id="134" presetID="2" presetClass="entr" presetSubtype="8" fill="hold" grpId="0" nodeType="afterEffect">
                                  <p:stCondLst>
                                    <p:cond delay="0"/>
                                  </p:stCondLst>
                                  <p:childTnLst>
                                    <p:set>
                                      <p:cBhvr>
                                        <p:cTn id="135" dur="1" fill="hold">
                                          <p:stCondLst>
                                            <p:cond delay="0"/>
                                          </p:stCondLst>
                                        </p:cTn>
                                        <p:tgtEl>
                                          <p:spTgt spid="6"/>
                                        </p:tgtEl>
                                        <p:attrNameLst>
                                          <p:attrName>style.visibility</p:attrName>
                                        </p:attrNameLst>
                                      </p:cBhvr>
                                      <p:to>
                                        <p:strVal val="visible"/>
                                      </p:to>
                                    </p:set>
                                    <p:anim calcmode="lin" valueType="num">
                                      <p:cBhvr additive="base">
                                        <p:cTn id="136" dur="200" fill="hold"/>
                                        <p:tgtEl>
                                          <p:spTgt spid="6"/>
                                        </p:tgtEl>
                                        <p:attrNameLst>
                                          <p:attrName>ppt_x</p:attrName>
                                        </p:attrNameLst>
                                      </p:cBhvr>
                                      <p:tavLst>
                                        <p:tav tm="0">
                                          <p:val>
                                            <p:strVal val="0-#ppt_w/2"/>
                                          </p:val>
                                        </p:tav>
                                        <p:tav tm="100000">
                                          <p:val>
                                            <p:strVal val="#ppt_x"/>
                                          </p:val>
                                        </p:tav>
                                      </p:tavLst>
                                    </p:anim>
                                    <p:anim calcmode="lin" valueType="num">
                                      <p:cBhvr additive="base">
                                        <p:cTn id="137" dur="200" fill="hold"/>
                                        <p:tgtEl>
                                          <p:spTgt spid="6"/>
                                        </p:tgtEl>
                                        <p:attrNameLst>
                                          <p:attrName>ppt_y</p:attrName>
                                        </p:attrNameLst>
                                      </p:cBhvr>
                                      <p:tavLst>
                                        <p:tav tm="0">
                                          <p:val>
                                            <p:strVal val="#ppt_y"/>
                                          </p:val>
                                        </p:tav>
                                        <p:tav tm="100000">
                                          <p:val>
                                            <p:strVal val="#ppt_y"/>
                                          </p:val>
                                        </p:tav>
                                      </p:tavLst>
                                    </p:anim>
                                  </p:childTnLst>
                                </p:cTn>
                              </p:par>
                            </p:childTnLst>
                          </p:cTn>
                        </p:par>
                        <p:par>
                          <p:cTn id="138" fill="hold">
                            <p:stCondLst>
                              <p:cond delay="13500"/>
                            </p:stCondLst>
                            <p:childTnLst>
                              <p:par>
                                <p:cTn id="139" presetID="22" presetClass="entr" presetSubtype="4" fill="hold" grpId="0" nodeType="after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wipe(down)">
                                      <p:cBhvr>
                                        <p:cTn id="141" dur="300"/>
                                        <p:tgtEl>
                                          <p:spTgt spid="31"/>
                                        </p:tgtEl>
                                      </p:cBhvr>
                                    </p:animEffect>
                                  </p:childTnLst>
                                </p:cTn>
                              </p:par>
                            </p:childTnLst>
                          </p:cTn>
                        </p:par>
                        <p:par>
                          <p:cTn id="142" fill="hold">
                            <p:stCondLst>
                              <p:cond delay="14000"/>
                            </p:stCondLst>
                            <p:childTnLst>
                              <p:par>
                                <p:cTn id="143" presetID="53" presetClass="entr" presetSubtype="16" fill="hold" grpId="0" nodeType="afterEffect">
                                  <p:stCondLst>
                                    <p:cond delay="0"/>
                                  </p:stCondLst>
                                  <p:childTnLst>
                                    <p:set>
                                      <p:cBhvr>
                                        <p:cTn id="144" dur="1" fill="hold">
                                          <p:stCondLst>
                                            <p:cond delay="0"/>
                                          </p:stCondLst>
                                        </p:cTn>
                                        <p:tgtEl>
                                          <p:spTgt spid="44"/>
                                        </p:tgtEl>
                                        <p:attrNameLst>
                                          <p:attrName>style.visibility</p:attrName>
                                        </p:attrNameLst>
                                      </p:cBhvr>
                                      <p:to>
                                        <p:strVal val="visible"/>
                                      </p:to>
                                    </p:set>
                                    <p:anim calcmode="lin" valueType="num">
                                      <p:cBhvr>
                                        <p:cTn id="145" dur="300" fill="hold"/>
                                        <p:tgtEl>
                                          <p:spTgt spid="44"/>
                                        </p:tgtEl>
                                        <p:attrNameLst>
                                          <p:attrName>ppt_w</p:attrName>
                                        </p:attrNameLst>
                                      </p:cBhvr>
                                      <p:tavLst>
                                        <p:tav tm="0">
                                          <p:val>
                                            <p:fltVal val="0"/>
                                          </p:val>
                                        </p:tav>
                                        <p:tav tm="100000">
                                          <p:val>
                                            <p:strVal val="#ppt_w"/>
                                          </p:val>
                                        </p:tav>
                                      </p:tavLst>
                                    </p:anim>
                                    <p:anim calcmode="lin" valueType="num">
                                      <p:cBhvr>
                                        <p:cTn id="146" dur="300" fill="hold"/>
                                        <p:tgtEl>
                                          <p:spTgt spid="44"/>
                                        </p:tgtEl>
                                        <p:attrNameLst>
                                          <p:attrName>ppt_h</p:attrName>
                                        </p:attrNameLst>
                                      </p:cBhvr>
                                      <p:tavLst>
                                        <p:tav tm="0">
                                          <p:val>
                                            <p:fltVal val="0"/>
                                          </p:val>
                                        </p:tav>
                                        <p:tav tm="100000">
                                          <p:val>
                                            <p:strVal val="#ppt_h"/>
                                          </p:val>
                                        </p:tav>
                                      </p:tavLst>
                                    </p:anim>
                                    <p:animEffect transition="in" filter="fade">
                                      <p:cBhvr>
                                        <p:cTn id="147" dur="300"/>
                                        <p:tgtEl>
                                          <p:spTgt spid="44"/>
                                        </p:tgtEl>
                                      </p:cBhvr>
                                    </p:animEffect>
                                  </p:childTnLst>
                                </p:cTn>
                              </p:par>
                            </p:childTnLst>
                          </p:cTn>
                        </p:par>
                        <p:par>
                          <p:cTn id="148" fill="hold">
                            <p:stCondLst>
                              <p:cond delay="14500"/>
                            </p:stCondLst>
                            <p:childTnLst>
                              <p:par>
                                <p:cTn id="149" presetID="22" presetClass="entr" presetSubtype="4" fill="hold" grpId="0" nodeType="afterEffect">
                                  <p:stCondLst>
                                    <p:cond delay="0"/>
                                  </p:stCondLst>
                                  <p:childTnLst>
                                    <p:set>
                                      <p:cBhvr>
                                        <p:cTn id="150" dur="1" fill="hold">
                                          <p:stCondLst>
                                            <p:cond delay="0"/>
                                          </p:stCondLst>
                                        </p:cTn>
                                        <p:tgtEl>
                                          <p:spTgt spid="32"/>
                                        </p:tgtEl>
                                        <p:attrNameLst>
                                          <p:attrName>style.visibility</p:attrName>
                                        </p:attrNameLst>
                                      </p:cBhvr>
                                      <p:to>
                                        <p:strVal val="visible"/>
                                      </p:to>
                                    </p:set>
                                    <p:animEffect transition="in" filter="wipe(down)">
                                      <p:cBhvr>
                                        <p:cTn id="151" dur="500"/>
                                        <p:tgtEl>
                                          <p:spTgt spid="32"/>
                                        </p:tgtEl>
                                      </p:cBhvr>
                                    </p:animEffect>
                                  </p:childTnLst>
                                </p:cTn>
                              </p:par>
                            </p:childTnLst>
                          </p:cTn>
                        </p:par>
                        <p:par>
                          <p:cTn id="152" fill="hold">
                            <p:stCondLst>
                              <p:cond delay="15000"/>
                            </p:stCondLst>
                            <p:childTnLst>
                              <p:par>
                                <p:cTn id="153" presetID="53" presetClass="entr" presetSubtype="16" fill="hold" grpId="0" nodeType="afterEffect">
                                  <p:stCondLst>
                                    <p:cond delay="0"/>
                                  </p:stCondLst>
                                  <p:childTnLst>
                                    <p:set>
                                      <p:cBhvr>
                                        <p:cTn id="154" dur="1" fill="hold">
                                          <p:stCondLst>
                                            <p:cond delay="0"/>
                                          </p:stCondLst>
                                        </p:cTn>
                                        <p:tgtEl>
                                          <p:spTgt spid="52"/>
                                        </p:tgtEl>
                                        <p:attrNameLst>
                                          <p:attrName>style.visibility</p:attrName>
                                        </p:attrNameLst>
                                      </p:cBhvr>
                                      <p:to>
                                        <p:strVal val="visible"/>
                                      </p:to>
                                    </p:set>
                                    <p:anim calcmode="lin" valueType="num">
                                      <p:cBhvr>
                                        <p:cTn id="155" dur="300" fill="hold"/>
                                        <p:tgtEl>
                                          <p:spTgt spid="52"/>
                                        </p:tgtEl>
                                        <p:attrNameLst>
                                          <p:attrName>ppt_w</p:attrName>
                                        </p:attrNameLst>
                                      </p:cBhvr>
                                      <p:tavLst>
                                        <p:tav tm="0">
                                          <p:val>
                                            <p:fltVal val="0"/>
                                          </p:val>
                                        </p:tav>
                                        <p:tav tm="100000">
                                          <p:val>
                                            <p:strVal val="#ppt_w"/>
                                          </p:val>
                                        </p:tav>
                                      </p:tavLst>
                                    </p:anim>
                                    <p:anim calcmode="lin" valueType="num">
                                      <p:cBhvr>
                                        <p:cTn id="156" dur="300" fill="hold"/>
                                        <p:tgtEl>
                                          <p:spTgt spid="52"/>
                                        </p:tgtEl>
                                        <p:attrNameLst>
                                          <p:attrName>ppt_h</p:attrName>
                                        </p:attrNameLst>
                                      </p:cBhvr>
                                      <p:tavLst>
                                        <p:tav tm="0">
                                          <p:val>
                                            <p:fltVal val="0"/>
                                          </p:val>
                                        </p:tav>
                                        <p:tav tm="100000">
                                          <p:val>
                                            <p:strVal val="#ppt_h"/>
                                          </p:val>
                                        </p:tav>
                                      </p:tavLst>
                                    </p:anim>
                                    <p:animEffect transition="in" filter="fade">
                                      <p:cBhvr>
                                        <p:cTn id="157" dur="300"/>
                                        <p:tgtEl>
                                          <p:spTgt spid="52"/>
                                        </p:tgtEl>
                                      </p:cBhvr>
                                    </p:animEffect>
                                  </p:childTnLst>
                                </p:cTn>
                              </p:par>
                            </p:childTnLst>
                          </p:cTn>
                        </p:par>
                        <p:par>
                          <p:cTn id="158" fill="hold">
                            <p:stCondLst>
                              <p:cond delay="15500"/>
                            </p:stCondLst>
                            <p:childTnLst>
                              <p:par>
                                <p:cTn id="159" presetID="2" presetClass="entr" presetSubtype="2" fill="hold" grpId="0" nodeType="afterEffect">
                                  <p:stCondLst>
                                    <p:cond delay="0"/>
                                  </p:stCondLst>
                                  <p:childTnLst>
                                    <p:set>
                                      <p:cBhvr>
                                        <p:cTn id="160" dur="1" fill="hold">
                                          <p:stCondLst>
                                            <p:cond delay="0"/>
                                          </p:stCondLst>
                                        </p:cTn>
                                        <p:tgtEl>
                                          <p:spTgt spid="34"/>
                                        </p:tgtEl>
                                        <p:attrNameLst>
                                          <p:attrName>style.visibility</p:attrName>
                                        </p:attrNameLst>
                                      </p:cBhvr>
                                      <p:to>
                                        <p:strVal val="visible"/>
                                      </p:to>
                                    </p:set>
                                    <p:anim calcmode="lin" valueType="num">
                                      <p:cBhvr additive="base">
                                        <p:cTn id="161" dur="300" fill="hold"/>
                                        <p:tgtEl>
                                          <p:spTgt spid="34"/>
                                        </p:tgtEl>
                                        <p:attrNameLst>
                                          <p:attrName>ppt_x</p:attrName>
                                        </p:attrNameLst>
                                      </p:cBhvr>
                                      <p:tavLst>
                                        <p:tav tm="0">
                                          <p:val>
                                            <p:strVal val="1+#ppt_w/2"/>
                                          </p:val>
                                        </p:tav>
                                        <p:tav tm="100000">
                                          <p:val>
                                            <p:strVal val="#ppt_x"/>
                                          </p:val>
                                        </p:tav>
                                      </p:tavLst>
                                    </p:anim>
                                    <p:anim calcmode="lin" valueType="num">
                                      <p:cBhvr additive="base">
                                        <p:cTn id="162" dur="300" fill="hold"/>
                                        <p:tgtEl>
                                          <p:spTgt spid="34"/>
                                        </p:tgtEl>
                                        <p:attrNameLst>
                                          <p:attrName>ppt_y</p:attrName>
                                        </p:attrNameLst>
                                      </p:cBhvr>
                                      <p:tavLst>
                                        <p:tav tm="0">
                                          <p:val>
                                            <p:strVal val="#ppt_y"/>
                                          </p:val>
                                        </p:tav>
                                        <p:tav tm="100000">
                                          <p:val>
                                            <p:strVal val="#ppt_y"/>
                                          </p:val>
                                        </p:tav>
                                      </p:tavLst>
                                    </p:anim>
                                  </p:childTnLst>
                                </p:cTn>
                              </p:par>
                            </p:childTnLst>
                          </p:cTn>
                        </p:par>
                        <p:par>
                          <p:cTn id="163" fill="hold">
                            <p:stCondLst>
                              <p:cond delay="16000"/>
                            </p:stCondLst>
                            <p:childTnLst>
                              <p:par>
                                <p:cTn id="164" presetID="2" presetClass="entr" presetSubtype="2" fill="hold" grpId="0" nodeType="afterEffect">
                                  <p:stCondLst>
                                    <p:cond delay="0"/>
                                  </p:stCondLst>
                                  <p:childTnLst>
                                    <p:set>
                                      <p:cBhvr>
                                        <p:cTn id="165" dur="1" fill="hold">
                                          <p:stCondLst>
                                            <p:cond delay="0"/>
                                          </p:stCondLst>
                                        </p:cTn>
                                        <p:tgtEl>
                                          <p:spTgt spid="33"/>
                                        </p:tgtEl>
                                        <p:attrNameLst>
                                          <p:attrName>style.visibility</p:attrName>
                                        </p:attrNameLst>
                                      </p:cBhvr>
                                      <p:to>
                                        <p:strVal val="visible"/>
                                      </p:to>
                                    </p:set>
                                    <p:anim calcmode="lin" valueType="num">
                                      <p:cBhvr additive="base">
                                        <p:cTn id="166" dur="300" fill="hold"/>
                                        <p:tgtEl>
                                          <p:spTgt spid="33"/>
                                        </p:tgtEl>
                                        <p:attrNameLst>
                                          <p:attrName>ppt_x</p:attrName>
                                        </p:attrNameLst>
                                      </p:cBhvr>
                                      <p:tavLst>
                                        <p:tav tm="0">
                                          <p:val>
                                            <p:strVal val="1+#ppt_w/2"/>
                                          </p:val>
                                        </p:tav>
                                        <p:tav tm="100000">
                                          <p:val>
                                            <p:strVal val="#ppt_x"/>
                                          </p:val>
                                        </p:tav>
                                      </p:tavLst>
                                    </p:anim>
                                    <p:anim calcmode="lin" valueType="num">
                                      <p:cBhvr additive="base">
                                        <p:cTn id="167" dur="300" fill="hold"/>
                                        <p:tgtEl>
                                          <p:spTgt spid="33"/>
                                        </p:tgtEl>
                                        <p:attrNameLst>
                                          <p:attrName>ppt_y</p:attrName>
                                        </p:attrNameLst>
                                      </p:cBhvr>
                                      <p:tavLst>
                                        <p:tav tm="0">
                                          <p:val>
                                            <p:strVal val="#ppt_y"/>
                                          </p:val>
                                        </p:tav>
                                        <p:tav tm="100000">
                                          <p:val>
                                            <p:strVal val="#ppt_y"/>
                                          </p:val>
                                        </p:tav>
                                      </p:tavLst>
                                    </p:anim>
                                  </p:childTnLst>
                                </p:cTn>
                              </p:par>
                            </p:childTnLst>
                          </p:cTn>
                        </p:par>
                        <p:par>
                          <p:cTn id="168" fill="hold">
                            <p:stCondLst>
                              <p:cond delay="16500"/>
                            </p:stCondLst>
                            <p:childTnLst>
                              <p:par>
                                <p:cTn id="169" presetID="22" presetClass="entr" presetSubtype="8" fill="hold" grpId="0" nodeType="afterEffect">
                                  <p:stCondLst>
                                    <p:cond delay="0"/>
                                  </p:stCondLst>
                                  <p:childTnLst>
                                    <p:set>
                                      <p:cBhvr>
                                        <p:cTn id="170" dur="1" fill="hold">
                                          <p:stCondLst>
                                            <p:cond delay="0"/>
                                          </p:stCondLst>
                                        </p:cTn>
                                        <p:tgtEl>
                                          <p:spTgt spid="36"/>
                                        </p:tgtEl>
                                        <p:attrNameLst>
                                          <p:attrName>style.visibility</p:attrName>
                                        </p:attrNameLst>
                                      </p:cBhvr>
                                      <p:to>
                                        <p:strVal val="visible"/>
                                      </p:to>
                                    </p:set>
                                    <p:animEffect transition="in" filter="wipe(left)">
                                      <p:cBhvr>
                                        <p:cTn id="171" dur="500"/>
                                        <p:tgtEl>
                                          <p:spTgt spid="36"/>
                                        </p:tgtEl>
                                      </p:cBhvr>
                                    </p:animEffect>
                                  </p:childTnLst>
                                </p:cTn>
                              </p:par>
                            </p:childTnLst>
                          </p:cTn>
                        </p:par>
                        <p:par>
                          <p:cTn id="172" fill="hold">
                            <p:stCondLst>
                              <p:cond delay="17000"/>
                            </p:stCondLst>
                            <p:childTnLst>
                              <p:par>
                                <p:cTn id="173" presetID="22" presetClass="entr" presetSubtype="8" fill="hold" grpId="0" nodeType="afterEffect">
                                  <p:stCondLst>
                                    <p:cond delay="0"/>
                                  </p:stCondLst>
                                  <p:childTnLst>
                                    <p:set>
                                      <p:cBhvr>
                                        <p:cTn id="174" dur="1" fill="hold">
                                          <p:stCondLst>
                                            <p:cond delay="0"/>
                                          </p:stCondLst>
                                        </p:cTn>
                                        <p:tgtEl>
                                          <p:spTgt spid="35"/>
                                        </p:tgtEl>
                                        <p:attrNameLst>
                                          <p:attrName>style.visibility</p:attrName>
                                        </p:attrNameLst>
                                      </p:cBhvr>
                                      <p:to>
                                        <p:strVal val="visible"/>
                                      </p:to>
                                    </p:set>
                                    <p:animEffect transition="in" filter="wipe(left)">
                                      <p:cBhvr>
                                        <p:cTn id="175" dur="500"/>
                                        <p:tgtEl>
                                          <p:spTgt spid="35"/>
                                        </p:tgtEl>
                                      </p:cBhvr>
                                    </p:animEffect>
                                  </p:childTnLst>
                                </p:cTn>
                              </p:par>
                            </p:childTnLst>
                          </p:cTn>
                        </p:par>
                        <p:par>
                          <p:cTn id="176" fill="hold">
                            <p:stCondLst>
                              <p:cond delay="17500"/>
                            </p:stCondLst>
                            <p:childTnLst>
                              <p:par>
                                <p:cTn id="177" presetID="22" presetClass="entr" presetSubtype="8" fill="hold" grpId="0" nodeType="afterEffect">
                                  <p:stCondLst>
                                    <p:cond delay="0"/>
                                  </p:stCondLst>
                                  <p:childTnLst>
                                    <p:set>
                                      <p:cBhvr>
                                        <p:cTn id="178" dur="1" fill="hold">
                                          <p:stCondLst>
                                            <p:cond delay="0"/>
                                          </p:stCondLst>
                                        </p:cTn>
                                        <p:tgtEl>
                                          <p:spTgt spid="39"/>
                                        </p:tgtEl>
                                        <p:attrNameLst>
                                          <p:attrName>style.visibility</p:attrName>
                                        </p:attrNameLst>
                                      </p:cBhvr>
                                      <p:to>
                                        <p:strVal val="visible"/>
                                      </p:to>
                                    </p:set>
                                    <p:animEffect transition="in" filter="wipe(left)">
                                      <p:cBhvr>
                                        <p:cTn id="179" dur="500"/>
                                        <p:tgtEl>
                                          <p:spTgt spid="39"/>
                                        </p:tgtEl>
                                      </p:cBhvr>
                                    </p:animEffect>
                                  </p:childTnLst>
                                </p:cTn>
                              </p:par>
                            </p:childTnLst>
                          </p:cTn>
                        </p:par>
                        <p:par>
                          <p:cTn id="180" fill="hold">
                            <p:stCondLst>
                              <p:cond delay="18000"/>
                            </p:stCondLst>
                            <p:childTnLst>
                              <p:par>
                                <p:cTn id="181" presetID="22" presetClass="entr" presetSubtype="4" fill="hold" grpId="0" nodeType="afterEffect">
                                  <p:stCondLst>
                                    <p:cond delay="0"/>
                                  </p:stCondLst>
                                  <p:childTnLst>
                                    <p:set>
                                      <p:cBhvr>
                                        <p:cTn id="182" dur="1" fill="hold">
                                          <p:stCondLst>
                                            <p:cond delay="0"/>
                                          </p:stCondLst>
                                        </p:cTn>
                                        <p:tgtEl>
                                          <p:spTgt spid="53"/>
                                        </p:tgtEl>
                                        <p:attrNameLst>
                                          <p:attrName>style.visibility</p:attrName>
                                        </p:attrNameLst>
                                      </p:cBhvr>
                                      <p:to>
                                        <p:strVal val="visible"/>
                                      </p:to>
                                    </p:set>
                                    <p:animEffect transition="in" filter="wipe(down)">
                                      <p:cBhvr>
                                        <p:cTn id="183" dur="500"/>
                                        <p:tgtEl>
                                          <p:spTgt spid="53"/>
                                        </p:tgtEl>
                                      </p:cBhvr>
                                    </p:animEffect>
                                  </p:childTnLst>
                                </p:cTn>
                              </p:par>
                            </p:childTnLst>
                          </p:cTn>
                        </p:par>
                        <p:par>
                          <p:cTn id="184" fill="hold">
                            <p:stCondLst>
                              <p:cond delay="18500"/>
                            </p:stCondLst>
                            <p:childTnLst>
                              <p:par>
                                <p:cTn id="185" presetID="22" presetClass="entr" presetSubtype="8" fill="hold" grpId="0" nodeType="afterEffect">
                                  <p:stCondLst>
                                    <p:cond delay="0"/>
                                  </p:stCondLst>
                                  <p:childTnLst>
                                    <p:set>
                                      <p:cBhvr>
                                        <p:cTn id="186" dur="1" fill="hold">
                                          <p:stCondLst>
                                            <p:cond delay="0"/>
                                          </p:stCondLst>
                                        </p:cTn>
                                        <p:tgtEl>
                                          <p:spTgt spid="40"/>
                                        </p:tgtEl>
                                        <p:attrNameLst>
                                          <p:attrName>style.visibility</p:attrName>
                                        </p:attrNameLst>
                                      </p:cBhvr>
                                      <p:to>
                                        <p:strVal val="visible"/>
                                      </p:to>
                                    </p:set>
                                    <p:animEffect transition="in" filter="wipe(left)">
                                      <p:cBhvr>
                                        <p:cTn id="187" dur="500"/>
                                        <p:tgtEl>
                                          <p:spTgt spid="40"/>
                                        </p:tgtEl>
                                      </p:cBhvr>
                                    </p:animEffect>
                                  </p:childTnLst>
                                </p:cTn>
                              </p:par>
                            </p:childTnLst>
                          </p:cTn>
                        </p:par>
                        <p:par>
                          <p:cTn id="188" fill="hold">
                            <p:stCondLst>
                              <p:cond delay="19000"/>
                            </p:stCondLst>
                            <p:childTnLst>
                              <p:par>
                                <p:cTn id="189" presetID="22" presetClass="entr" presetSubtype="4" fill="hold" grpId="0" nodeType="afterEffect">
                                  <p:stCondLst>
                                    <p:cond delay="0"/>
                                  </p:stCondLst>
                                  <p:childTnLst>
                                    <p:set>
                                      <p:cBhvr>
                                        <p:cTn id="190" dur="1" fill="hold">
                                          <p:stCondLst>
                                            <p:cond delay="0"/>
                                          </p:stCondLst>
                                        </p:cTn>
                                        <p:tgtEl>
                                          <p:spTgt spid="54"/>
                                        </p:tgtEl>
                                        <p:attrNameLst>
                                          <p:attrName>style.visibility</p:attrName>
                                        </p:attrNameLst>
                                      </p:cBhvr>
                                      <p:to>
                                        <p:strVal val="visible"/>
                                      </p:to>
                                    </p:set>
                                    <p:animEffect transition="in" filter="wipe(down)">
                                      <p:cBhvr>
                                        <p:cTn id="191" dur="500"/>
                                        <p:tgtEl>
                                          <p:spTgt spid="5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p:bldP spid="8" grpId="0"/>
      <p:bldP spid="9" grpId="0"/>
      <p:bldP spid="10" grpId="0"/>
      <p:bldP spid="11" grpId="0"/>
      <p:bldP spid="12" grpId="0"/>
      <p:bldP spid="23" grpId="0"/>
      <p:bldP spid="24" grpId="0"/>
      <p:bldP spid="25" grpId="0" animBg="1"/>
      <p:bldP spid="26" grpId="0" animBg="1"/>
      <p:bldP spid="27" grpId="0" animBg="1"/>
      <p:bldP spid="28" grpId="0" animBg="1"/>
      <p:bldP spid="29" grpId="0" animBg="1"/>
      <p:bldP spid="30" grpId="0" animBg="1"/>
      <p:bldP spid="31" grpId="0" animBg="1"/>
      <p:bldP spid="32" grpId="0" animBg="1"/>
      <p:bldP spid="33" grpId="0"/>
      <p:bldP spid="34" grpId="0"/>
      <p:bldP spid="35" grpId="0"/>
      <p:bldP spid="36" grpId="0"/>
      <p:bldP spid="39" grpId="0"/>
      <p:bldP spid="40" grpId="0"/>
      <p:bldP spid="42" grpId="0"/>
      <p:bldP spid="43" grpId="0"/>
      <p:bldP spid="44" grpId="0"/>
      <p:bldP spid="48" grpId="0"/>
      <p:bldP spid="49" grpId="0"/>
      <p:bldP spid="50" grpId="0"/>
      <p:bldP spid="51" grpId="0"/>
      <p:bldP spid="52" grpId="0"/>
      <p:bldP spid="53" grpId="0" animBg="1"/>
      <p:bldP spid="54" grpId="0" animBg="1"/>
      <p:bldP spid="60"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3"/>
          <p:cNvSpPr txBox="1">
            <a:spLocks noChangeArrowheads="1"/>
          </p:cNvSpPr>
          <p:nvPr/>
        </p:nvSpPr>
        <p:spPr bwMode="auto">
          <a:xfrm>
            <a:off x="2004291" y="2352050"/>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r>
              <a:rPr lang="zh-CN" altLang="en-US" sz="6600" b="1" dirty="0" smtClean="0">
                <a:solidFill>
                  <a:schemeClr val="bg2"/>
                </a:solidFill>
                <a:latin typeface="+mn-ea"/>
                <a:ea typeface="+mn-ea"/>
              </a:rPr>
              <a:t>感谢</a:t>
            </a:r>
            <a:r>
              <a:rPr lang="zh-CN" altLang="en-US" sz="6600" b="1" dirty="0" smtClean="0">
                <a:solidFill>
                  <a:schemeClr val="tx2"/>
                </a:solidFill>
                <a:latin typeface="+mn-ea"/>
                <a:ea typeface="+mn-ea"/>
              </a:rPr>
              <a:t>您的观看</a:t>
            </a:r>
            <a:endParaRPr lang="zh-CN" altLang="en-US" sz="6600" b="1" dirty="0">
              <a:solidFill>
                <a:schemeClr val="tx2"/>
              </a:solidFill>
              <a:latin typeface="+mn-ea"/>
              <a:ea typeface="+mn-ea"/>
            </a:endParaRPr>
          </a:p>
        </p:txBody>
      </p:sp>
      <p:sp>
        <p:nvSpPr>
          <p:cNvPr id="5" name="Rectangle 4"/>
          <p:cNvSpPr txBox="1">
            <a:spLocks noChangeArrowheads="1"/>
          </p:cNvSpPr>
          <p:nvPr/>
        </p:nvSpPr>
        <p:spPr bwMode="auto">
          <a:xfrm>
            <a:off x="2004291" y="1791201"/>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pPr algn="l"/>
            <a:r>
              <a:rPr lang="zh-CN" altLang="en-US" sz="2400" b="0" dirty="0" smtClean="0">
                <a:solidFill>
                  <a:schemeClr val="tx2"/>
                </a:solidFill>
                <a:latin typeface="+mn-ea"/>
                <a:ea typeface="+mn-ea"/>
              </a:rPr>
              <a:t>添加您的公司名称</a:t>
            </a:r>
            <a:endParaRPr lang="zh-CN" altLang="zh-CN" sz="2400" b="0" dirty="0">
              <a:solidFill>
                <a:schemeClr val="tx2"/>
              </a:solidFill>
              <a:latin typeface="+mn-ea"/>
              <a:ea typeface="+mn-ea"/>
            </a:endParaRPr>
          </a:p>
        </p:txBody>
      </p:sp>
      <p:grpSp>
        <p:nvGrpSpPr>
          <p:cNvPr id="7" name="组合 6"/>
          <p:cNvGrpSpPr/>
          <p:nvPr/>
        </p:nvGrpSpPr>
        <p:grpSpPr>
          <a:xfrm>
            <a:off x="9135416" y="6156108"/>
            <a:ext cx="2812324" cy="380624"/>
            <a:chOff x="5891775" y="1276400"/>
            <a:chExt cx="2065395" cy="244660"/>
          </a:xfrm>
        </p:grpSpPr>
        <p:sp>
          <p:nvSpPr>
            <p:cNvPr id="8" name="圆角矩形 7"/>
            <p:cNvSpPr/>
            <p:nvPr/>
          </p:nvSpPr>
          <p:spPr>
            <a:xfrm>
              <a:off x="5891776" y="1276400"/>
              <a:ext cx="2065394" cy="244660"/>
            </a:xfrm>
            <a:prstGeom prst="roundRect">
              <a:avLst>
                <a:gd name="adj" fmla="val 50000"/>
              </a:avLst>
            </a:prstGeom>
            <a:solidFill>
              <a:sysClr val="window" lastClr="FFFFFF">
                <a:lumMod val="85000"/>
              </a:sysClr>
            </a:solidFill>
            <a:ln w="12700" cap="flat" cmpd="sng" algn="ctr">
              <a:noFill/>
              <a:prstDash val="solid"/>
              <a:miter lim="800000"/>
            </a:ln>
            <a:effectLst>
              <a:innerShdw blurRad="63500" dist="50800">
                <a:prstClr val="black">
                  <a:alpha val="50000"/>
                </a:prstClr>
              </a:innerShdw>
            </a:effectLst>
          </p:spPr>
          <p:txBody>
            <a:bodyPr lIns="91424" tIns="45713" rIns="91424" bIns="45713" rtlCol="0" anchor="ctr"/>
            <a:lstStyle/>
            <a:p>
              <a:pPr algn="ctr" defTabSz="1218565">
                <a:defRPr/>
              </a:pPr>
              <a:endParaRPr lang="zh-CN" altLang="en-US" sz="2400" kern="0">
                <a:solidFill>
                  <a:sysClr val="window" lastClr="FFFFFF"/>
                </a:solidFill>
                <a:latin typeface="Agency FB" panose="020B0503020202020204"/>
              </a:endParaRPr>
            </a:p>
          </p:txBody>
        </p:sp>
        <p:sp>
          <p:nvSpPr>
            <p:cNvPr id="9" name="圆角矩形 8"/>
            <p:cNvSpPr/>
            <p:nvPr/>
          </p:nvSpPr>
          <p:spPr>
            <a:xfrm>
              <a:off x="5891775" y="1276400"/>
              <a:ext cx="955487" cy="244660"/>
            </a:xfrm>
            <a:prstGeom prst="roundRect">
              <a:avLst>
                <a:gd name="adj" fmla="val 50000"/>
              </a:avLst>
            </a:prstGeom>
            <a:gradFill>
              <a:gsLst>
                <a:gs pos="100000">
                  <a:schemeClr val="accent1"/>
                </a:gs>
                <a:gs pos="0">
                  <a:schemeClr val="accent1">
                    <a:lumMod val="75000"/>
                  </a:schemeClr>
                </a:gs>
              </a:gsLst>
              <a:lin ang="5400000" scaled="1"/>
            </a:gradFill>
            <a:ln w="12700" cap="flat">
              <a:gradFill>
                <a:gsLst>
                  <a:gs pos="0">
                    <a:schemeClr val="accent1"/>
                  </a:gs>
                  <a:gs pos="100000">
                    <a:schemeClr val="accent1">
                      <a:lumMod val="75000"/>
                    </a:schemeClr>
                  </a:gs>
                </a:gsLst>
                <a:lin ang="5400000" scaled="1"/>
              </a:gradFill>
              <a:prstDash val="solid"/>
              <a:miter lim="800000"/>
            </a:ln>
            <a:effectLst>
              <a:outerShdw blurRad="241300" dist="63500" dir="5400000" algn="t" rotWithShape="0">
                <a:sysClr val="windowText" lastClr="000000">
                  <a:lumMod val="85000"/>
                  <a:lumOff val="15000"/>
                  <a:alpha val="43000"/>
                </a:sysClr>
              </a:outerShdw>
            </a:effectLst>
          </p:spPr>
          <p:txBody>
            <a:bodyPr vert="horz" wrap="square" lIns="91424" tIns="45713" rIns="91424" bIns="45713" numCol="1" anchor="t" anchorCtr="0" compatLnSpc="1"/>
            <a:lstStyle/>
            <a:p>
              <a:pPr defTabSz="1218565"/>
              <a:endParaRPr lang="zh-CN" altLang="en-US" sz="2400" kern="0">
                <a:solidFill>
                  <a:prstClr val="black"/>
                </a:solidFill>
              </a:endParaRPr>
            </a:p>
          </p:txBody>
        </p:sp>
        <p:sp>
          <p:nvSpPr>
            <p:cNvPr id="10" name="TextBox 54"/>
            <p:cNvSpPr txBox="1"/>
            <p:nvPr/>
          </p:nvSpPr>
          <p:spPr>
            <a:xfrm>
              <a:off x="6050472" y="1276400"/>
              <a:ext cx="738336" cy="217518"/>
            </a:xfrm>
            <a:prstGeom prst="rect">
              <a:avLst/>
            </a:prstGeom>
            <a:noFill/>
          </p:spPr>
          <p:txBody>
            <a:bodyPr wrap="none" lIns="91412" tIns="45706" rIns="91412" bIns="45706" rtlCol="0">
              <a:spAutoFit/>
            </a:bodyPr>
            <a:lstStyle/>
            <a:p>
              <a:r>
                <a:rPr lang="zh-CN" altLang="en-US" sz="1600" dirty="0">
                  <a:solidFill>
                    <a:schemeClr val="bg1"/>
                  </a:solidFill>
                  <a:latin typeface="微软雅黑" panose="020B0503020204020204" pitchFamily="34" charset="-122"/>
                  <a:ea typeface="微软雅黑" panose="020B0503020204020204" pitchFamily="34" charset="-122"/>
                </a:rPr>
                <a:t>汇报者：</a:t>
              </a:r>
              <a:endParaRPr lang="en-US" altLang="zh-CN" sz="1600" dirty="0">
                <a:solidFill>
                  <a:schemeClr val="bg1"/>
                </a:solidFill>
                <a:latin typeface="微软雅黑" panose="020B0503020204020204" pitchFamily="34" charset="-122"/>
                <a:ea typeface="微软雅黑" panose="020B0503020204020204" pitchFamily="34" charset="-122"/>
              </a:endParaRPr>
            </a:p>
          </p:txBody>
        </p:sp>
        <p:sp>
          <p:nvSpPr>
            <p:cNvPr id="11" name="TextBox 55"/>
            <p:cNvSpPr txBox="1"/>
            <p:nvPr/>
          </p:nvSpPr>
          <p:spPr>
            <a:xfrm>
              <a:off x="7085095" y="1297024"/>
              <a:ext cx="360022" cy="215922"/>
            </a:xfrm>
            <a:prstGeom prst="rect">
              <a:avLst/>
            </a:prstGeom>
            <a:noFill/>
          </p:spPr>
          <p:txBody>
            <a:bodyPr wrap="none" lIns="91412" tIns="45706" rIns="91412" bIns="45706" rtlCol="0">
              <a:spAutoFit/>
            </a:bodyPr>
            <a:lstStyle/>
            <a:p>
              <a:pPr algn="l"/>
              <a:r>
                <a:rPr lang="en-US" altLang="zh-CN" sz="1600" smtClean="0">
                  <a:solidFill>
                    <a:schemeClr val="tx1">
                      <a:lumMod val="65000"/>
                      <a:lumOff val="35000"/>
                    </a:schemeClr>
                  </a:solidFill>
                  <a:latin typeface="微软雅黑" panose="020B0503020204020204" pitchFamily="34" charset="-122"/>
                  <a:ea typeface="微软雅黑" panose="020B0503020204020204" pitchFamily="34" charset="-122"/>
                </a:rPr>
                <a:t>xxx</a:t>
              </a:r>
              <a:endParaRPr lang="en-US" altLang="zh-CN" sz="16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12" name="TextBox 5"/>
          <p:cNvSpPr txBox="1"/>
          <p:nvPr/>
        </p:nvSpPr>
        <p:spPr>
          <a:xfrm>
            <a:off x="2042391" y="3291520"/>
            <a:ext cx="6472959" cy="738664"/>
          </a:xfrm>
          <a:prstGeom prst="rect">
            <a:avLst/>
          </a:prstGeom>
          <a:noFill/>
          <a:effectLst/>
        </p:spPr>
        <p:txBody>
          <a:bodyPr wrap="square" rtlCol="0">
            <a:spAutoFit/>
          </a:bodyPr>
          <a:lstStyle/>
          <a:p>
            <a:r>
              <a:rPr lang="en-US" altLang="zh-CN" sz="1400" dirty="0">
                <a:solidFill>
                  <a:schemeClr val="tx2"/>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a:t>
            </a:r>
            <a:r>
              <a:rPr lang="en-US" altLang="zh-CN" sz="1400" dirty="0" smtClean="0">
                <a:solidFill>
                  <a:schemeClr val="tx2"/>
                </a:solidFill>
                <a:latin typeface="微软雅黑" panose="020B0503020204020204" pitchFamily="34" charset="-122"/>
                <a:ea typeface="微软雅黑" panose="020B0503020204020204" pitchFamily="34" charset="-122"/>
              </a:rPr>
              <a:t>this </a:t>
            </a:r>
            <a:r>
              <a:rPr lang="en-US" altLang="zh-CN" sz="1400" dirty="0">
                <a:solidFill>
                  <a:schemeClr val="tx2"/>
                </a:solidFill>
                <a:latin typeface="微软雅黑" panose="020B0503020204020204" pitchFamily="34" charset="-122"/>
                <a:ea typeface="微软雅黑" panose="020B0503020204020204" pitchFamily="34" charset="-122"/>
              </a:rPr>
              <a:t>box, and select only the text.</a:t>
            </a:r>
            <a:endParaRPr lang="en-US" altLang="zh-CN" sz="1400" dirty="0">
              <a:solidFill>
                <a:schemeClr val="tx2"/>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wipe(left)">
                                      <p:cBhvr>
                                        <p:cTn id="7" dur="500"/>
                                        <p:tgtEl>
                                          <p:spTgt spid="5"/>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4"/>
                                        </p:tgtEl>
                                        <p:attrNameLst>
                                          <p:attrName>style.visibility</p:attrName>
                                        </p:attrNameLst>
                                      </p:cBhvr>
                                      <p:to>
                                        <p:strVal val="visible"/>
                                      </p:to>
                                    </p:set>
                                    <p:anim by="(-#ppt_w*2)" calcmode="lin" valueType="num">
                                      <p:cBhvr rctx="PPT">
                                        <p:cTn id="11" dur="500" autoRev="1" fill="hold">
                                          <p:stCondLst>
                                            <p:cond delay="0"/>
                                          </p:stCondLst>
                                        </p:cTn>
                                        <p:tgtEl>
                                          <p:spTgt spid="4"/>
                                        </p:tgtEl>
                                        <p:attrNameLst>
                                          <p:attrName>ppt_w</p:attrName>
                                        </p:attrNameLst>
                                      </p:cBhvr>
                                    </p:anim>
                                    <p:anim by="(#ppt_w*0.50)" calcmode="lin" valueType="num">
                                      <p:cBhvr>
                                        <p:cTn id="12" dur="500" decel="50000" autoRev="1" fill="hold">
                                          <p:stCondLst>
                                            <p:cond delay="0"/>
                                          </p:stCondLst>
                                        </p:cTn>
                                        <p:tgtEl>
                                          <p:spTgt spid="4"/>
                                        </p:tgtEl>
                                        <p:attrNameLst>
                                          <p:attrName>ppt_x</p:attrName>
                                        </p:attrNameLst>
                                      </p:cBhvr>
                                    </p:anim>
                                    <p:anim from="(-#ppt_h/2)" to="(#ppt_y)" calcmode="lin" valueType="num">
                                      <p:cBhvr>
                                        <p:cTn id="13" dur="1000" fill="hold">
                                          <p:stCondLst>
                                            <p:cond delay="0"/>
                                          </p:stCondLst>
                                        </p:cTn>
                                        <p:tgtEl>
                                          <p:spTgt spid="4"/>
                                        </p:tgtEl>
                                        <p:attrNameLst>
                                          <p:attrName>ppt_y</p:attrName>
                                        </p:attrNameLst>
                                      </p:cBhvr>
                                    </p:anim>
                                    <p:animRot by="21600000">
                                      <p:cBhvr>
                                        <p:cTn id="14" dur="1000" fill="hold">
                                          <p:stCondLst>
                                            <p:cond delay="0"/>
                                          </p:stCondLst>
                                        </p:cTn>
                                        <p:tgtEl>
                                          <p:spTgt spid="4"/>
                                        </p:tgtEl>
                                        <p:attrNameLst>
                                          <p:attrName>r</p:attrName>
                                        </p:attrNameLst>
                                      </p:cBhvr>
                                    </p:animRot>
                                  </p:childTnLst>
                                </p:cTn>
                              </p:par>
                            </p:childTnLst>
                          </p:cTn>
                        </p:par>
                        <p:par>
                          <p:cTn id="15" fill="hold">
                            <p:stCondLst>
                              <p:cond delay="2000"/>
                            </p:stCondLst>
                            <p:childTnLst>
                              <p:par>
                                <p:cTn id="16" presetID="22" presetClass="entr" presetSubtype="8" fill="hold" grpId="0" nodeType="afterEffect">
                                  <p:stCondLst>
                                    <p:cond delay="0"/>
                                  </p:stCondLst>
                                  <p:childTnLst>
                                    <p:set>
                                      <p:cBhvr>
                                        <p:cTn id="17" dur="1" fill="hold">
                                          <p:stCondLst>
                                            <p:cond delay="0"/>
                                          </p:stCondLst>
                                        </p:cTn>
                                        <p:tgtEl>
                                          <p:spTgt spid="12"/>
                                        </p:tgtEl>
                                        <p:attrNameLst>
                                          <p:attrName>style.visibility</p:attrName>
                                        </p:attrNameLst>
                                      </p:cBhvr>
                                      <p:to>
                                        <p:strVal val="visible"/>
                                      </p:to>
                                    </p:set>
                                    <p:animEffect transition="in" filter="wipe(left)">
                                      <p:cBhvr>
                                        <p:cTn id="18" dur="1000"/>
                                        <p:tgtEl>
                                          <p:spTgt spid="12"/>
                                        </p:tgtEl>
                                      </p:cBhvr>
                                    </p:animEffect>
                                  </p:childTnLst>
                                </p:cTn>
                              </p:par>
                            </p:childTnLst>
                          </p:cTn>
                        </p:par>
                        <p:par>
                          <p:cTn id="19" fill="hold">
                            <p:stCondLst>
                              <p:cond delay="3000"/>
                            </p:stCondLst>
                            <p:childTnLst>
                              <p:par>
                                <p:cTn id="20" presetID="53" presetClass="entr" presetSubtype="16" fill="hold" nodeType="afterEffect">
                                  <p:stCondLst>
                                    <p:cond delay="0"/>
                                  </p:stCondLst>
                                  <p:childTnLst>
                                    <p:set>
                                      <p:cBhvr>
                                        <p:cTn id="21" dur="1" fill="hold">
                                          <p:stCondLst>
                                            <p:cond delay="0"/>
                                          </p:stCondLst>
                                        </p:cTn>
                                        <p:tgtEl>
                                          <p:spTgt spid="7"/>
                                        </p:tgtEl>
                                        <p:attrNameLst>
                                          <p:attrName>style.visibility</p:attrName>
                                        </p:attrNameLst>
                                      </p:cBhvr>
                                      <p:to>
                                        <p:strVal val="visible"/>
                                      </p:to>
                                    </p:set>
                                    <p:anim calcmode="lin" valueType="num">
                                      <p:cBhvr>
                                        <p:cTn id="22" dur="100" fill="hold"/>
                                        <p:tgtEl>
                                          <p:spTgt spid="7"/>
                                        </p:tgtEl>
                                        <p:attrNameLst>
                                          <p:attrName>ppt_w</p:attrName>
                                        </p:attrNameLst>
                                      </p:cBhvr>
                                      <p:tavLst>
                                        <p:tav tm="0">
                                          <p:val>
                                            <p:fltVal val="0"/>
                                          </p:val>
                                        </p:tav>
                                        <p:tav tm="100000">
                                          <p:val>
                                            <p:strVal val="#ppt_w"/>
                                          </p:val>
                                        </p:tav>
                                      </p:tavLst>
                                    </p:anim>
                                    <p:anim calcmode="lin" valueType="num">
                                      <p:cBhvr>
                                        <p:cTn id="23" dur="100" fill="hold"/>
                                        <p:tgtEl>
                                          <p:spTgt spid="7"/>
                                        </p:tgtEl>
                                        <p:attrNameLst>
                                          <p:attrName>ppt_h</p:attrName>
                                        </p:attrNameLst>
                                      </p:cBhvr>
                                      <p:tavLst>
                                        <p:tav tm="0">
                                          <p:val>
                                            <p:fltVal val="0"/>
                                          </p:val>
                                        </p:tav>
                                        <p:tav tm="100000">
                                          <p:val>
                                            <p:strVal val="#ppt_h"/>
                                          </p:val>
                                        </p:tav>
                                      </p:tavLst>
                                    </p:anim>
                                    <p:animEffect transition="in" filter="fade">
                                      <p:cBhvr>
                                        <p:cTn id="24" dur="100"/>
                                        <p:tgtEl>
                                          <p:spTgt spid="7"/>
                                        </p:tgtEl>
                                      </p:cBhvr>
                                    </p:animEffect>
                                  </p:childTnLst>
                                </p:cTn>
                              </p:par>
                              <p:par>
                                <p:cTn id="25" presetID="6" presetClass="emph" presetSubtype="0" fill="hold" nodeType="withEffect">
                                  <p:stCondLst>
                                    <p:cond delay="100"/>
                                  </p:stCondLst>
                                  <p:childTnLst>
                                    <p:animScale>
                                      <p:cBhvr>
                                        <p:cTn id="26" dur="100" fill="hold"/>
                                        <p:tgtEl>
                                          <p:spTgt spid="7"/>
                                        </p:tgtEl>
                                      </p:cBhvr>
                                      <p:by x="110000" y="110000"/>
                                    </p:animScale>
                                  </p:childTnLst>
                                </p:cTn>
                              </p:par>
                              <p:par>
                                <p:cTn id="27" presetID="6" presetClass="emph" presetSubtype="0" fill="hold" nodeType="withEffect">
                                  <p:stCondLst>
                                    <p:cond delay="200"/>
                                  </p:stCondLst>
                                  <p:childTnLst>
                                    <p:animScale>
                                      <p:cBhvr>
                                        <p:cTn id="28" dur="200" fill="hold"/>
                                        <p:tgtEl>
                                          <p:spTgt spid="7"/>
                                        </p:tgtEl>
                                      </p:cBhvr>
                                      <p:by x="90000" y="90000"/>
                                    </p:animScale>
                                  </p:childTnLst>
                                </p:cTn>
                              </p:par>
                              <p:par>
                                <p:cTn id="29" presetID="6" presetClass="emph" presetSubtype="0" fill="hold" nodeType="withEffect">
                                  <p:stCondLst>
                                    <p:cond delay="400"/>
                                  </p:stCondLst>
                                  <p:childTnLst>
                                    <p:animScale>
                                      <p:cBhvr>
                                        <p:cTn id="30" dur="100" fill="hold"/>
                                        <p:tgtEl>
                                          <p:spTgt spid="7"/>
                                        </p:tgtEl>
                                      </p:cBhvr>
                                      <p:by x="105000" y="105000"/>
                                    </p:animScale>
                                  </p:childTnLst>
                                </p:cTn>
                              </p:par>
                              <p:par>
                                <p:cTn id="31" presetID="6" presetClass="emph" presetSubtype="0" fill="hold" nodeType="withEffect">
                                  <p:stCondLst>
                                    <p:cond delay="500"/>
                                  </p:stCondLst>
                                  <p:childTnLst>
                                    <p:animScale>
                                      <p:cBhvr>
                                        <p:cTn id="32" dur="200" fill="hold"/>
                                        <p:tgtEl>
                                          <p:spTgt spid="7"/>
                                        </p:tgtEl>
                                      </p:cBhvr>
                                      <p:by x="95000" y="9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12" grpId="0"/>
    </p:bldLst>
  </p:timing>
</p:sld>
</file>

<file path=ppt/tags/tag1.xml><?xml version="1.0" encoding="utf-8"?>
<p:tagLst xmlns:p="http://schemas.openxmlformats.org/presentationml/2006/main">
  <p:tag name="MH" val="20151126093208"/>
  <p:tag name="MH_LIBRARY" val="GRAPHIC"/>
  <p:tag name="MH_TYPE" val="Other"/>
  <p:tag name="MH_ORDER" val="3"/>
</p:tagLst>
</file>

<file path=ppt/tags/tag2.xml><?xml version="1.0" encoding="utf-8"?>
<p:tagLst xmlns:p="http://schemas.openxmlformats.org/presentationml/2006/main">
  <p:tag name="MH" val="20151126093208"/>
  <p:tag name="MH_LIBRARY" val="GRAPHIC"/>
  <p:tag name="MH_TYPE" val="Other"/>
  <p:tag name="MH_ORDER" val="3"/>
</p:tagLst>
</file>

<file path=ppt/tags/tag3.xml><?xml version="1.0" encoding="utf-8"?>
<p:tagLst xmlns:p="http://schemas.openxmlformats.org/presentationml/2006/main">
  <p:tag name="MH" val="20151126093208"/>
  <p:tag name="MH_LIBRARY" val="GRAPHIC"/>
  <p:tag name="MH_TYPE" val="Other"/>
  <p:tag name="MH_ORDER" val="3"/>
</p:tagLst>
</file>

<file path=ppt/tags/tag4.xml><?xml version="1.0" encoding="utf-8"?>
<p:tagLst xmlns:p="http://schemas.openxmlformats.org/presentationml/2006/main">
  <p:tag name="MH" val="20151126093208"/>
  <p:tag name="MH_LIBRARY" val="GRAPHIC"/>
  <p:tag name="MH_TYPE" val="Other"/>
  <p:tag name="MH_ORDER" val="3"/>
</p:tagLst>
</file>

<file path=ppt/tags/tag5.xml><?xml version="1.0" encoding="utf-8"?>
<p:tagLst xmlns:p="http://schemas.openxmlformats.org/presentationml/2006/main">
  <p:tag name="MH" val="20151126093208"/>
  <p:tag name="MH_LIBRARY" val="GRAPHIC"/>
  <p:tag name="MH_TYPE" val="Other"/>
  <p:tag name="MH_ORDER" val="3"/>
</p:tagLst>
</file>

<file path=ppt/tags/tag6.xml><?xml version="1.0" encoding="utf-8"?>
<p:tagLst xmlns:p="http://schemas.openxmlformats.org/presentationml/2006/main">
  <p:tag name="MH" val="20151126093208"/>
  <p:tag name="MH_LIBRARY" val="GRAPHIC"/>
  <p:tag name="MH_TYPE" val="Other"/>
  <p:tag name="MH_ORDER" val="3"/>
</p:tagLst>
</file>

<file path=ppt/theme/theme1.xml><?xml version="1.0" encoding="utf-8"?>
<a:theme xmlns:a="http://schemas.openxmlformats.org/drawingml/2006/main" name="Office 主题">
  <a:themeElements>
    <a:clrScheme name="自定义 859">
      <a:dk1>
        <a:sysClr val="windowText" lastClr="000000"/>
      </a:dk1>
      <a:lt1>
        <a:sysClr val="window" lastClr="FFFFFF"/>
      </a:lt1>
      <a:dk2>
        <a:srgbClr val="516C89"/>
      </a:dk2>
      <a:lt2>
        <a:srgbClr val="73BC9A"/>
      </a:lt2>
      <a:accent1>
        <a:srgbClr val="73BC9A"/>
      </a:accent1>
      <a:accent2>
        <a:srgbClr val="516C89"/>
      </a:accent2>
      <a:accent3>
        <a:srgbClr val="73BC9A"/>
      </a:accent3>
      <a:accent4>
        <a:srgbClr val="516C89"/>
      </a:accent4>
      <a:accent5>
        <a:srgbClr val="73BC9A"/>
      </a:accent5>
      <a:accent6>
        <a:srgbClr val="516C89"/>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7648</Words>
  <Application>WPS 演示</Application>
  <PresentationFormat>自定义</PresentationFormat>
  <Paragraphs>921</Paragraphs>
  <Slides>41</Slides>
  <Notes>14</Notes>
  <HiddenSlides>0</HiddenSlides>
  <MMClips>1</MMClips>
  <ScaleCrop>false</ScaleCrop>
  <HeadingPairs>
    <vt:vector size="6" baseType="variant">
      <vt:variant>
        <vt:lpstr>已用的字体</vt:lpstr>
      </vt:variant>
      <vt:variant>
        <vt:i4>26</vt:i4>
      </vt:variant>
      <vt:variant>
        <vt:lpstr>主题</vt:lpstr>
      </vt:variant>
      <vt:variant>
        <vt:i4>1</vt:i4>
      </vt:variant>
      <vt:variant>
        <vt:lpstr>幻灯片标题</vt:lpstr>
      </vt:variant>
      <vt:variant>
        <vt:i4>41</vt:i4>
      </vt:variant>
    </vt:vector>
  </HeadingPairs>
  <TitlesOfParts>
    <vt:vector size="68" baseType="lpstr">
      <vt:lpstr>Arial</vt:lpstr>
      <vt:lpstr>宋体</vt:lpstr>
      <vt:lpstr>Wingdings</vt:lpstr>
      <vt:lpstr>微软雅黑</vt:lpstr>
      <vt:lpstr>仿宋_GB2312</vt:lpstr>
      <vt:lpstr>仿宋</vt:lpstr>
      <vt:lpstr>Agency FB</vt:lpstr>
      <vt:lpstr>Arial</vt:lpstr>
      <vt:lpstr>Agency FB</vt:lpstr>
      <vt:lpstr>Source Sans Pro Light</vt:lpstr>
      <vt:lpstr>Segoe Print</vt:lpstr>
      <vt:lpstr>Aharoni</vt:lpstr>
      <vt:lpstr>Calibri</vt:lpstr>
      <vt:lpstr>方正兰亭中黑_GBK</vt:lpstr>
      <vt:lpstr>黑体</vt:lpstr>
      <vt:lpstr>Arial Unicode MS</vt:lpstr>
      <vt:lpstr>Arial Black</vt:lpstr>
      <vt:lpstr>UKIJ Qolyazma</vt:lpstr>
      <vt:lpstr>Calibri</vt:lpstr>
      <vt:lpstr>Roboto condensed</vt:lpstr>
      <vt:lpstr>Impact</vt:lpstr>
      <vt:lpstr>Lato Light</vt:lpstr>
      <vt:lpstr>Lato Regular</vt:lpstr>
      <vt:lpstr>Gill Sans</vt:lpstr>
      <vt:lpstr>Roboto</vt:lpstr>
      <vt:lpstr>Gill Sans MT</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23</cp:revision>
  <dcterms:created xsi:type="dcterms:W3CDTF">2015-05-05T08:02:00Z</dcterms:created>
  <dcterms:modified xsi:type="dcterms:W3CDTF">2020-09-04T09:21:09Z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2052-11.1.0.9912</vt:lpwstr>
  </property>
</Properties>
</file>