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9902" r:id="rId2"/>
    <p:sldId id="9912" r:id="rId3"/>
    <p:sldId id="9913" r:id="rId4"/>
    <p:sldId id="9917" r:id="rId5"/>
    <p:sldId id="9924" r:id="rId6"/>
    <p:sldId id="9931" r:id="rId7"/>
    <p:sldId id="9932" r:id="rId8"/>
    <p:sldId id="9935" r:id="rId9"/>
    <p:sldId id="9914" r:id="rId10"/>
    <p:sldId id="9919" r:id="rId11"/>
    <p:sldId id="9923" r:id="rId12"/>
    <p:sldId id="9926" r:id="rId13"/>
    <p:sldId id="9928" r:id="rId14"/>
    <p:sldId id="9933" r:id="rId15"/>
    <p:sldId id="9915" r:id="rId16"/>
    <p:sldId id="9918" r:id="rId17"/>
    <p:sldId id="9921" r:id="rId18"/>
    <p:sldId id="9925" r:id="rId19"/>
    <p:sldId id="9929" r:id="rId20"/>
    <p:sldId id="9934" r:id="rId21"/>
    <p:sldId id="9916" r:id="rId22"/>
    <p:sldId id="9920" r:id="rId23"/>
    <p:sldId id="9930" r:id="rId24"/>
    <p:sldId id="9922" r:id="rId25"/>
    <p:sldId id="9911"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BB5"/>
    <a:srgbClr val="0147A7"/>
    <a:srgbClr val="639CD3"/>
    <a:srgbClr val="7AB2E1"/>
    <a:srgbClr val="477FBB"/>
    <a:srgbClr val="7E3E88"/>
    <a:srgbClr val="F39800"/>
    <a:srgbClr val="595959"/>
    <a:srgbClr val="E2D7C3"/>
    <a:srgbClr val="FFB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81" d="100"/>
          <a:sy n="81" d="100"/>
        </p:scale>
        <p:origin x="-432" y="-78"/>
      </p:cViewPr>
      <p:guideLst>
        <p:guide orient="horz" pos="328"/>
        <p:guide orient="horz" pos="4183"/>
        <p:guide pos="4050"/>
        <p:guide pos="557"/>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843326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4248511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834638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5</a:t>
            </a:fld>
            <a:endParaRPr lang="zh-CN" altLang="en-US"/>
          </a:p>
        </p:txBody>
      </p:sp>
    </p:spTree>
    <p:extLst>
      <p:ext uri="{BB962C8B-B14F-4D97-AF65-F5344CB8AC3E}">
        <p14:creationId xmlns:p14="http://schemas.microsoft.com/office/powerpoint/2010/main" val="1039690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545934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2940149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3455513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2391080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055883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2571062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4174280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60295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1712049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3665820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176813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4156257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1918604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201782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3073440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4127517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604240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2586287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983369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25</a:t>
            </a:fld>
            <a:endParaRPr lang="zh-CN" altLang="en-US" sz="1200"/>
          </a:p>
        </p:txBody>
      </p:sp>
    </p:spTree>
    <p:extLst>
      <p:ext uri="{BB962C8B-B14F-4D97-AF65-F5344CB8AC3E}">
        <p14:creationId xmlns:p14="http://schemas.microsoft.com/office/powerpoint/2010/main" val="3287324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691760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2018/1/8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61"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t="-9281" b="-92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500487"/>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mtClean="0">
                <a:solidFill>
                  <a:schemeClr val="bg1"/>
                </a:solidFill>
                <a:effectLst>
                  <a:outerShdw blurRad="38100" dist="38100" dir="2700000" algn="tl">
                    <a:srgbClr val="000000">
                      <a:alpha val="43137"/>
                    </a:srgbClr>
                  </a:outerShdw>
                </a:effectLst>
                <a:cs typeface="Arial" panose="020B0604020202020204" pitchFamily="34" charset="0"/>
              </a:rPr>
              <a:t>中国建设银行工作报告</a:t>
            </a:r>
            <a:r>
              <a:rPr lang="en-US" altLang="zh-CN" sz="6000" b="1" smtClean="0">
                <a:solidFill>
                  <a:schemeClr val="bg1"/>
                </a:solidFill>
                <a:effectLst>
                  <a:outerShdw blurRad="38100" dist="38100" dir="2700000" algn="tl">
                    <a:srgbClr val="000000">
                      <a:alpha val="43137"/>
                    </a:srgbClr>
                  </a:outerShdw>
                </a:effectLst>
                <a:cs typeface="Arial" panose="020B0604020202020204" pitchFamily="34" charset="0"/>
              </a:rPr>
              <a:t>PPT</a:t>
            </a:r>
            <a:endParaRPr lang="zh-CN" altLang="en-US" sz="60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8" name="矩形 259"/>
          <p:cNvSpPr>
            <a:spLocks noChangeArrowheads="1"/>
          </p:cNvSpPr>
          <p:nvPr/>
        </p:nvSpPr>
        <p:spPr bwMode="auto">
          <a:xfrm>
            <a:off x="2071312" y="4531643"/>
            <a:ext cx="8716126"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800" smtClean="0">
                <a:solidFill>
                  <a:schemeClr val="bg1"/>
                </a:solidFill>
                <a:effectLst>
                  <a:outerShdw blurRad="38100" dist="38100" dir="2700000" algn="tl">
                    <a:srgbClr val="000000">
                      <a:alpha val="43137"/>
                    </a:srgbClr>
                  </a:outerShdw>
                </a:effectLst>
                <a:cs typeface="Arial" panose="020B0604020202020204" pitchFamily="34" charset="0"/>
              </a:rPr>
              <a:t>SOCIETE GENERALE WORK REPORT PPT</a:t>
            </a:r>
            <a:endParaRPr lang="zh-CN" altLang="en-US" sz="2800" dirty="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3" name="图片 2"/>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115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4719" y="447973"/>
            <a:ext cx="4615830" cy="1273147"/>
          </a:xfrm>
          <a:prstGeom prst="rect">
            <a:avLst/>
          </a:prstGeom>
        </p:spPr>
      </p:pic>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24575" y="-798339"/>
            <a:ext cx="609600" cy="609600"/>
          </a:xfrm>
          <a:prstGeom prst="rect">
            <a:avLst/>
          </a:prstGeom>
        </p:spPr>
      </p:pic>
    </p:spTree>
    <p:extLst>
      <p:ext uri="{BB962C8B-B14F-4D97-AF65-F5344CB8AC3E}">
        <p14:creationId xmlns:p14="http://schemas.microsoft.com/office/powerpoint/2010/main" val="378995961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21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7"/>
                                        </p:tgtEl>
                                      </p:cBhvr>
                                    </p:animEffect>
                                    <p:animScale>
                                      <p:cBhvr>
                                        <p:cTn id="25" dur="250" autoRev="1" fill="hold"/>
                                        <p:tgtEl>
                                          <p:spTgt spid="7"/>
                                        </p:tgtEl>
                                      </p:cBhvr>
                                      <p:by x="105000" y="105000"/>
                                    </p:animScale>
                                  </p:childTnLst>
                                </p:cTn>
                              </p:par>
                            </p:childTnLst>
                          </p:cTn>
                        </p:par>
                        <p:par>
                          <p:cTn id="26" fill="hold">
                            <p:stCondLst>
                              <p:cond delay="26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44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1891628"/>
            <a:ext cx="5681516" cy="22786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69"/>
          <p:cNvSpPr>
            <a:spLocks noChangeArrowheads="1"/>
          </p:cNvSpPr>
          <p:nvPr/>
        </p:nvSpPr>
        <p:spPr bwMode="auto">
          <a:xfrm>
            <a:off x="6861080" y="1886047"/>
            <a:ext cx="301672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a:solidFill>
                  <a:schemeClr val="accent1"/>
                </a:solidFill>
                <a:latin typeface="Arial" panose="020B0604020202020204" pitchFamily="34" charset="0"/>
                <a:ea typeface="微软雅黑" pitchFamily="34" charset="-122"/>
                <a:sym typeface="Arial" panose="020B0604020202020204" pitchFamily="34" charset="0"/>
              </a:rPr>
              <a:t>年度工作概述</a:t>
            </a:r>
            <a:endParaRPr lang="en-US" altLang="zh-CN" sz="2800" b="1">
              <a:solidFill>
                <a:schemeClr val="accent1"/>
              </a:solidFill>
              <a:latin typeface="Arial" panose="020B0604020202020204" pitchFamily="34" charset="0"/>
              <a:ea typeface="微软雅黑" pitchFamily="34" charset="-122"/>
              <a:sym typeface="Arial" panose="020B0604020202020204" pitchFamily="34" charset="0"/>
            </a:endParaRPr>
          </a:p>
          <a:p>
            <a:r>
              <a:rPr lang="en-US" altLang="zh-CN" sz="1600" b="1">
                <a:solidFill>
                  <a:schemeClr val="accent1"/>
                </a:solidFill>
                <a:latin typeface="Arial" panose="020B0604020202020204" pitchFamily="34" charset="0"/>
                <a:ea typeface="微软雅黑" panose="020B0503020204020204" pitchFamily="34" charset="-122"/>
                <a:sym typeface="Arial" panose="020B0604020202020204" pitchFamily="34" charset="0"/>
              </a:rPr>
              <a:t>CLICK </a:t>
            </a: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TO ADD CAPTION TEXT</a:t>
            </a:r>
            <a:endPar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72"/>
          <p:cNvSpPr>
            <a:spLocks noChangeArrowheads="1"/>
          </p:cNvSpPr>
          <p:nvPr/>
        </p:nvSpPr>
        <p:spPr bwMode="auto">
          <a:xfrm>
            <a:off x="2975028" y="3311748"/>
            <a:ext cx="2330766"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4799"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3"/>
          <p:cNvSpPr>
            <a:spLocks noChangeArrowheads="1"/>
          </p:cNvSpPr>
          <p:nvPr/>
        </p:nvSpPr>
        <p:spPr bwMode="auto">
          <a:xfrm>
            <a:off x="3011897" y="2042570"/>
            <a:ext cx="2257028" cy="135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799" b="1">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7999">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直接连接符 74"/>
          <p:cNvSpPr>
            <a:spLocks noChangeShapeType="1"/>
          </p:cNvSpPr>
          <p:nvPr/>
        </p:nvSpPr>
        <p:spPr bwMode="auto">
          <a:xfrm>
            <a:off x="6271473" y="1886046"/>
            <a:ext cx="0" cy="3953897"/>
          </a:xfrm>
          <a:prstGeom prst="line">
            <a:avLst/>
          </a:prstGeom>
          <a:noFill/>
          <a:ln w="12700" cap="flat" cmpd="sng">
            <a:solidFill>
              <a:srgbClr val="7F7F7F"/>
            </a:solidFill>
            <a:round/>
            <a:headEnd/>
            <a:tailEnd/>
          </a:ln>
          <a:extLst>
            <a:ext uri="{909E8E84-426E-40DD-AFC4-6F175D3DCCD1}">
              <a14:hiddenFill xmlns:a14="http://schemas.microsoft.com/office/drawing/2010/main">
                <a:noFill/>
              </a14:hiddenFill>
            </a:ext>
          </a:extLst>
        </p:spPr>
        <p:txBody>
          <a:bodyPr/>
          <a:lstStyle/>
          <a:p>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69"/>
          <p:cNvSpPr>
            <a:spLocks noChangeArrowheads="1"/>
          </p:cNvSpPr>
          <p:nvPr/>
        </p:nvSpPr>
        <p:spPr bwMode="auto">
          <a:xfrm>
            <a:off x="6861080" y="3009098"/>
            <a:ext cx="301672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a:solidFill>
                  <a:schemeClr val="accent2"/>
                </a:solidFill>
                <a:latin typeface="Arial" panose="020B0604020202020204" pitchFamily="34" charset="0"/>
                <a:ea typeface="微软雅黑" pitchFamily="34" charset="-122"/>
                <a:sym typeface="Arial" panose="020B0604020202020204" pitchFamily="34" charset="0"/>
              </a:rPr>
              <a:t>工作完成情况</a:t>
            </a:r>
            <a:endParaRPr lang="en-US" altLang="zh-CN" sz="2800" b="1">
              <a:solidFill>
                <a:schemeClr val="accent2"/>
              </a:solidFill>
              <a:latin typeface="Arial" panose="020B0604020202020204" pitchFamily="34" charset="0"/>
              <a:ea typeface="微软雅黑" pitchFamily="34" charset="-122"/>
              <a:sym typeface="Arial" panose="020B0604020202020204" pitchFamily="34" charset="0"/>
            </a:endParaRPr>
          </a:p>
          <a:p>
            <a:r>
              <a:rPr lang="en-US" altLang="zh-CN" sz="1600" b="1">
                <a:solidFill>
                  <a:schemeClr val="accent2"/>
                </a:solidFill>
                <a:latin typeface="Arial" panose="020B0604020202020204" pitchFamily="34" charset="0"/>
                <a:ea typeface="微软雅黑" panose="020B0503020204020204" pitchFamily="34" charset="-122"/>
                <a:sym typeface="Arial" panose="020B0604020202020204" pitchFamily="34" charset="0"/>
              </a:rPr>
              <a:t>CLICK </a:t>
            </a:r>
            <a:r>
              <a:rPr lang="en-US" altLang="zh-CN" sz="16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TO ADD CAPTION TEXT</a:t>
            </a:r>
            <a:endPar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69"/>
          <p:cNvSpPr>
            <a:spLocks noChangeArrowheads="1"/>
          </p:cNvSpPr>
          <p:nvPr/>
        </p:nvSpPr>
        <p:spPr bwMode="auto">
          <a:xfrm>
            <a:off x="6861080" y="4132150"/>
            <a:ext cx="301672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a:solidFill>
                  <a:schemeClr val="accent3"/>
                </a:solidFill>
                <a:latin typeface="Arial" panose="020B0604020202020204" pitchFamily="34" charset="0"/>
                <a:ea typeface="微软雅黑" pitchFamily="34" charset="-122"/>
                <a:sym typeface="Arial" panose="020B0604020202020204" pitchFamily="34" charset="0"/>
              </a:rPr>
              <a:t>成功项目展示</a:t>
            </a:r>
            <a:endParaRPr lang="en-US" altLang="zh-CN" sz="2800" b="1">
              <a:solidFill>
                <a:schemeClr val="accent3"/>
              </a:solidFill>
              <a:latin typeface="Arial" panose="020B0604020202020204" pitchFamily="34" charset="0"/>
              <a:ea typeface="微软雅黑" pitchFamily="34" charset="-122"/>
              <a:sym typeface="Arial" panose="020B0604020202020204" pitchFamily="34" charset="0"/>
            </a:endParaRPr>
          </a:p>
          <a:p>
            <a:r>
              <a:rPr lang="en-US" altLang="zh-CN" sz="1600" b="1">
                <a:solidFill>
                  <a:schemeClr val="accent3"/>
                </a:solidFill>
                <a:latin typeface="Arial" panose="020B0604020202020204" pitchFamily="34" charset="0"/>
                <a:ea typeface="微软雅黑" panose="020B0503020204020204" pitchFamily="34" charset="-122"/>
                <a:sym typeface="Arial" panose="020B0604020202020204" pitchFamily="34" charset="0"/>
              </a:rPr>
              <a:t>CLICK </a:t>
            </a:r>
            <a:r>
              <a:rPr lang="en-US" altLang="zh-CN" sz="16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TO ADD CAPTION TEXT</a:t>
            </a:r>
            <a:endParaRPr lang="zh-CN" altLang="en-US" sz="1600"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69"/>
          <p:cNvSpPr>
            <a:spLocks noChangeArrowheads="1"/>
          </p:cNvSpPr>
          <p:nvPr/>
        </p:nvSpPr>
        <p:spPr bwMode="auto">
          <a:xfrm>
            <a:off x="6861080" y="5255201"/>
            <a:ext cx="301672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800" b="1">
                <a:solidFill>
                  <a:schemeClr val="accent4"/>
                </a:solidFill>
                <a:latin typeface="Arial" panose="020B0604020202020204" pitchFamily="34" charset="0"/>
                <a:ea typeface="微软雅黑" pitchFamily="34" charset="-122"/>
                <a:sym typeface="Arial" panose="020B0604020202020204" pitchFamily="34" charset="0"/>
              </a:rPr>
              <a:t>明年工作计划</a:t>
            </a:r>
            <a:endParaRPr lang="en-US" altLang="zh-CN" sz="2800" b="1">
              <a:solidFill>
                <a:schemeClr val="accent4"/>
              </a:solidFill>
              <a:latin typeface="Arial" panose="020B0604020202020204" pitchFamily="34" charset="0"/>
              <a:ea typeface="微软雅黑" pitchFamily="34" charset="-122"/>
              <a:sym typeface="Arial" panose="020B0604020202020204" pitchFamily="34" charset="0"/>
            </a:endParaRPr>
          </a:p>
          <a:p>
            <a:r>
              <a:rPr lang="en-US" altLang="zh-CN" sz="1600" b="1">
                <a:solidFill>
                  <a:schemeClr val="accent4"/>
                </a:solidFill>
                <a:latin typeface="Arial" panose="020B0604020202020204" pitchFamily="34" charset="0"/>
                <a:ea typeface="微软雅黑" panose="020B0503020204020204" pitchFamily="34" charset="-122"/>
                <a:sym typeface="Arial" panose="020B0604020202020204" pitchFamily="34" charset="0"/>
              </a:rPr>
              <a:t>CLICK </a:t>
            </a:r>
            <a:r>
              <a:rPr lang="en-US" altLang="zh-CN" sz="1600" b="1" dirty="0">
                <a:solidFill>
                  <a:schemeClr val="accent4"/>
                </a:solidFill>
                <a:latin typeface="Arial" panose="020B0604020202020204" pitchFamily="34" charset="0"/>
                <a:ea typeface="微软雅黑" panose="020B0503020204020204" pitchFamily="34" charset="-122"/>
                <a:sym typeface="Arial" panose="020B0604020202020204" pitchFamily="34" charset="0"/>
              </a:rPr>
              <a:t>TO ADD CAPTION TEXT</a:t>
            </a:r>
            <a:endParaRPr lang="zh-CN" altLang="en-US" sz="1600"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1257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1000" fill="hold"/>
                                        <p:tgtEl>
                                          <p:spTgt spid="4"/>
                                        </p:tgtEl>
                                        <p:attrNameLst>
                                          <p:attrName>ppt_x</p:attrName>
                                        </p:attrNameLst>
                                      </p:cBhvr>
                                      <p:tavLst>
                                        <p:tav tm="0">
                                          <p:val>
                                            <p:strVal val="1+#ppt_w/2"/>
                                          </p:val>
                                        </p:tav>
                                        <p:tav tm="100000">
                                          <p:val>
                                            <p:strVal val="#ppt_x"/>
                                          </p:val>
                                        </p:tav>
                                      </p:tavLst>
                                    </p:anim>
                                    <p:anim calcmode="lin" valueType="num">
                                      <p:cBhvr additive="base">
                                        <p:cTn id="29"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1000" fill="hold"/>
                                        <p:tgtEl>
                                          <p:spTgt spid="19"/>
                                        </p:tgtEl>
                                        <p:attrNameLst>
                                          <p:attrName>ppt_x</p:attrName>
                                        </p:attrNameLst>
                                      </p:cBhvr>
                                      <p:tavLst>
                                        <p:tav tm="0">
                                          <p:val>
                                            <p:strVal val="1+#ppt_w/2"/>
                                          </p:val>
                                        </p:tav>
                                        <p:tav tm="100000">
                                          <p:val>
                                            <p:strVal val="#ppt_x"/>
                                          </p:val>
                                        </p:tav>
                                      </p:tavLst>
                                    </p:anim>
                                    <p:anim calcmode="lin" valueType="num">
                                      <p:cBhvr additive="base">
                                        <p:cTn id="35" dur="10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1000" fill="hold"/>
                                        <p:tgtEl>
                                          <p:spTgt spid="20"/>
                                        </p:tgtEl>
                                        <p:attrNameLst>
                                          <p:attrName>ppt_x</p:attrName>
                                        </p:attrNameLst>
                                      </p:cBhvr>
                                      <p:tavLst>
                                        <p:tav tm="0">
                                          <p:val>
                                            <p:strVal val="1+#ppt_w/2"/>
                                          </p:val>
                                        </p:tav>
                                        <p:tav tm="100000">
                                          <p:val>
                                            <p:strVal val="#ppt_x"/>
                                          </p:val>
                                        </p:tav>
                                      </p:tavLst>
                                    </p:anim>
                                    <p:anim calcmode="lin" valueType="num">
                                      <p:cBhvr additive="base">
                                        <p:cTn id="41" dur="1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1000" fill="hold"/>
                                        <p:tgtEl>
                                          <p:spTgt spid="21"/>
                                        </p:tgtEl>
                                        <p:attrNameLst>
                                          <p:attrName>ppt_x</p:attrName>
                                        </p:attrNameLst>
                                      </p:cBhvr>
                                      <p:tavLst>
                                        <p:tav tm="0">
                                          <p:val>
                                            <p:strVal val="1+#ppt_w/2"/>
                                          </p:val>
                                        </p:tav>
                                        <p:tav tm="100000">
                                          <p:val>
                                            <p:strVal val="#ppt_x"/>
                                          </p:val>
                                        </p:tav>
                                      </p:tavLst>
                                    </p:anim>
                                    <p:anim calcmode="lin" valueType="num">
                                      <p:cBhvr additive="base">
                                        <p:cTn id="4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9" grpId="0" animBg="1"/>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dirty="0">
                <a:solidFill>
                  <a:schemeClr val="accent1"/>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zh-CN" altLang="en-US" sz="23894"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p>
        </p:txBody>
      </p:sp>
      <p:sp>
        <p:nvSpPr>
          <p:cNvPr id="40" name="TextBox 39"/>
          <p:cNvSpPr txBox="1"/>
          <p:nvPr/>
        </p:nvSpPr>
        <p:spPr>
          <a:xfrm>
            <a:off x="6029282" y="3872331"/>
            <a:ext cx="1597232"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工作概述</a:t>
            </a:r>
          </a:p>
        </p:txBody>
      </p:sp>
      <p:sp>
        <p:nvSpPr>
          <p:cNvPr id="41" name="TextBox 40"/>
          <p:cNvSpPr txBox="1"/>
          <p:nvPr/>
        </p:nvSpPr>
        <p:spPr>
          <a:xfrm>
            <a:off x="8700594"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具体工作明细</a:t>
            </a:r>
          </a:p>
        </p:txBody>
      </p:sp>
      <p:sp>
        <p:nvSpPr>
          <p:cNvPr id="12" name="TextBox 11"/>
          <p:cNvSpPr txBox="1"/>
          <p:nvPr/>
        </p:nvSpPr>
        <p:spPr>
          <a:xfrm>
            <a:off x="6029278"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重点工作回顾</a:t>
            </a: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rPr>
              <a:t>五项工作概述</a:t>
            </a:r>
          </a:p>
        </p:txBody>
      </p:sp>
    </p:spTree>
    <p:extLst>
      <p:ext uri="{BB962C8B-B14F-4D97-AF65-F5344CB8AC3E}">
        <p14:creationId xmlns:p14="http://schemas.microsoft.com/office/powerpoint/2010/main" val="1696559645"/>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66"/>
          <p:cNvSpPr txBox="1">
            <a:spLocks noChangeArrowheads="1"/>
          </p:cNvSpPr>
          <p:nvPr/>
        </p:nvSpPr>
        <p:spPr bwMode="auto">
          <a:xfrm>
            <a:off x="812800" y="2133317"/>
            <a:ext cx="5040511" cy="3947234"/>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endParaRPr lang="en-US" altLang="zh-CN"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文本框 13"/>
          <p:cNvSpPr txBox="1">
            <a:spLocks noChangeArrowheads="1"/>
          </p:cNvSpPr>
          <p:nvPr/>
        </p:nvSpPr>
        <p:spPr bwMode="auto">
          <a:xfrm>
            <a:off x="812800" y="1456085"/>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4" name="矩形 3"/>
          <p:cNvSpPr/>
          <p:nvPr/>
        </p:nvSpPr>
        <p:spPr>
          <a:xfrm>
            <a:off x="6429375" y="1456085"/>
            <a:ext cx="5616574" cy="5039965"/>
          </a:xfrm>
          <a:prstGeom prst="rect">
            <a:avLst/>
          </a:prstGeom>
          <a:blipFill dpi="0" rotWithShape="1">
            <a:blip r:embed="rId3">
              <a:extLst>
                <a:ext uri="{28A0092B-C50C-407E-A947-70E740481C1C}">
                  <a14:useLocalDpi xmlns:a14="http://schemas.microsoft.com/office/drawing/2010/main" val="0"/>
                </a:ext>
              </a:extLst>
            </a:blip>
            <a:srcRect/>
            <a:stretch>
              <a:fillRect l="-17301" r="-173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矩形 4"/>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65109523"/>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anim calcmode="lin" valueType="num">
                                      <p:cBhvr>
                                        <p:cTn id="8" dur="750" fill="hold"/>
                                        <p:tgtEl>
                                          <p:spTgt spid="35"/>
                                        </p:tgtEl>
                                        <p:attrNameLst>
                                          <p:attrName>ppt_x</p:attrName>
                                        </p:attrNameLst>
                                      </p:cBhvr>
                                      <p:tavLst>
                                        <p:tav tm="0">
                                          <p:val>
                                            <p:strVal val="#ppt_x"/>
                                          </p:val>
                                        </p:tav>
                                        <p:tav tm="100000">
                                          <p:val>
                                            <p:strVal val="#ppt_x"/>
                                          </p:val>
                                        </p:tav>
                                      </p:tavLst>
                                    </p:anim>
                                    <p:anim calcmode="lin" valueType="num">
                                      <p:cBhvr>
                                        <p:cTn id="9" dur="75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750"/>
                                        <p:tgtEl>
                                          <p:spTgt spid="34"/>
                                        </p:tgtEl>
                                      </p:cBhvr>
                                    </p:animEffect>
                                    <p:anim calcmode="lin" valueType="num">
                                      <p:cBhvr>
                                        <p:cTn id="13" dur="750" fill="hold"/>
                                        <p:tgtEl>
                                          <p:spTgt spid="34"/>
                                        </p:tgtEl>
                                        <p:attrNameLst>
                                          <p:attrName>ppt_x</p:attrName>
                                        </p:attrNameLst>
                                      </p:cBhvr>
                                      <p:tavLst>
                                        <p:tav tm="0">
                                          <p:val>
                                            <p:strVal val="#ppt_x"/>
                                          </p:val>
                                        </p:tav>
                                        <p:tav tm="100000">
                                          <p:val>
                                            <p:strVal val="#ppt_x"/>
                                          </p:val>
                                        </p:tav>
                                      </p:tavLst>
                                    </p:anim>
                                    <p:anim calcmode="lin" valueType="num">
                                      <p:cBhvr>
                                        <p:cTn id="14" dur="75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45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700" fill="hold"/>
                                        <p:tgtEl>
                                          <p:spTgt spid="4"/>
                                        </p:tgtEl>
                                        <p:attrNameLst>
                                          <p:attrName>ppt_w</p:attrName>
                                        </p:attrNameLst>
                                      </p:cBhvr>
                                      <p:tavLst>
                                        <p:tav tm="0">
                                          <p:val>
                                            <p:strVal val="#ppt_w+.3"/>
                                          </p:val>
                                        </p:tav>
                                        <p:tav tm="100000">
                                          <p:val>
                                            <p:strVal val="#ppt_w"/>
                                          </p:val>
                                        </p:tav>
                                      </p:tavLst>
                                    </p:anim>
                                    <p:anim calcmode="lin" valueType="num">
                                      <p:cBhvr>
                                        <p:cTn id="19" dur="1700" fill="hold"/>
                                        <p:tgtEl>
                                          <p:spTgt spid="4"/>
                                        </p:tgtEl>
                                        <p:attrNameLst>
                                          <p:attrName>ppt_h</p:attrName>
                                        </p:attrNameLst>
                                      </p:cBhvr>
                                      <p:tavLst>
                                        <p:tav tm="0">
                                          <p:val>
                                            <p:strVal val="#ppt_h"/>
                                          </p:val>
                                        </p:tav>
                                        <p:tav tm="100000">
                                          <p:val>
                                            <p:strVal val="#ppt_h"/>
                                          </p:val>
                                        </p:tav>
                                      </p:tavLst>
                                    </p:anim>
                                    <p:animEffect transition="in" filter="fade">
                                      <p:cBhvr>
                                        <p:cTn id="20" dur="1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11206" y="2262445"/>
            <a:ext cx="3129355" cy="3692402"/>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319864" y="1837374"/>
            <a:ext cx="4361950" cy="436037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6713556" y="2262445"/>
            <a:ext cx="3129355" cy="3692402"/>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5044825" y="2262445"/>
            <a:ext cx="3129355" cy="3692402"/>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335683" y="2262445"/>
            <a:ext cx="3129355" cy="369240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1623130" y="2262445"/>
            <a:ext cx="3129355" cy="3692402"/>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319865" y="2331848"/>
            <a:ext cx="1341229" cy="3371428"/>
            <a:chOff x="1250998" y="1830236"/>
            <a:chExt cx="1271587" cy="3197529"/>
          </a:xfrm>
        </p:grpSpPr>
        <p:sp>
          <p:nvSpPr>
            <p:cNvPr id="17" name="任意多边形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chemeClr val="accent1"/>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3"/>
            <p:cNvSpPr txBox="1"/>
            <p:nvPr/>
          </p:nvSpPr>
          <p:spPr>
            <a:xfrm>
              <a:off x="1636826" y="2455107"/>
              <a:ext cx="729064" cy="1924387"/>
            </a:xfrm>
            <a:prstGeom prst="rect">
              <a:avLst/>
            </a:prstGeom>
            <a:noFill/>
          </p:spPr>
          <p:txBody>
            <a:bodyPr vert="eaVert" wrap="square" rtlCol="0">
              <a:spAutoFit/>
            </a:bodyPr>
            <a:lstStyle/>
            <a:p>
              <a:pPr algn="ctr"/>
              <a:r>
                <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sp>
        <p:nvSpPr>
          <p:cNvPr id="19" name="文本框 4"/>
          <p:cNvSpPr txBox="1"/>
          <p:nvPr/>
        </p:nvSpPr>
        <p:spPr>
          <a:xfrm>
            <a:off x="3702079"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778995" y="2683730"/>
            <a:ext cx="670600" cy="93405"/>
          </a:xfrm>
          <a:prstGeom prst="rect">
            <a:avLst/>
          </a:prstGeom>
          <a:solidFill>
            <a:schemeClr val="accent1"/>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9"/>
          <p:cNvSpPr txBox="1"/>
          <p:nvPr/>
        </p:nvSpPr>
        <p:spPr>
          <a:xfrm>
            <a:off x="5326948"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5437373" y="2683730"/>
            <a:ext cx="670600" cy="93405"/>
          </a:xfrm>
          <a:prstGeom prst="rect">
            <a:avLst/>
          </a:prstGeom>
          <a:solidFill>
            <a:schemeClr val="accent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31"/>
          <p:cNvSpPr txBox="1"/>
          <p:nvPr/>
        </p:nvSpPr>
        <p:spPr>
          <a:xfrm>
            <a:off x="7077976"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182065" y="2683730"/>
            <a:ext cx="670600" cy="93405"/>
          </a:xfrm>
          <a:prstGeom prst="rect">
            <a:avLst/>
          </a:prstGeom>
          <a:solidFill>
            <a:schemeClr val="accent3"/>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3"/>
          <p:cNvSpPr txBox="1"/>
          <p:nvPr/>
        </p:nvSpPr>
        <p:spPr>
          <a:xfrm>
            <a:off x="8783855"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892920" y="2683730"/>
            <a:ext cx="670600" cy="93405"/>
          </a:xfrm>
          <a:prstGeom prst="rect">
            <a:avLst/>
          </a:prstGeom>
          <a:solidFill>
            <a:schemeClr val="accent4"/>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5"/>
          <p:cNvSpPr txBox="1"/>
          <p:nvPr/>
        </p:nvSpPr>
        <p:spPr>
          <a:xfrm>
            <a:off x="10416512" y="2710965"/>
            <a:ext cx="881687" cy="611706"/>
          </a:xfrm>
          <a:prstGeom prst="rect">
            <a:avLst/>
          </a:prstGeom>
          <a:noFill/>
          <a:scene3d>
            <a:camera prst="perspectiveLeft">
              <a:rot lat="0" lon="1200000" rev="0"/>
            </a:camera>
            <a:lightRig rig="threePt" dir="t"/>
          </a:scene3d>
        </p:spPr>
        <p:txBody>
          <a:bodyPr wrap="square" rtlCol="0">
            <a:spAutoFit/>
          </a:bodyPr>
          <a:lstStyle/>
          <a:p>
            <a:pPr algn="ctr"/>
            <a:r>
              <a:rPr lang="en-US" altLang="zh-CN" sz="3375"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zh-CN" altLang="en-US" sz="3375"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526821" y="2683730"/>
            <a:ext cx="670600" cy="93405"/>
          </a:xfrm>
          <a:prstGeom prst="rect">
            <a:avLst/>
          </a:prstGeom>
          <a:solidFill>
            <a:schemeClr val="accent5"/>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
          <p:cNvGrpSpPr>
            <a:grpSpLocks noChangeAspect="1"/>
          </p:cNvGrpSpPr>
          <p:nvPr/>
        </p:nvGrpSpPr>
        <p:grpSpPr bwMode="auto">
          <a:xfrm>
            <a:off x="3219869" y="3802397"/>
            <a:ext cx="411000" cy="349984"/>
            <a:chOff x="3688" y="2034"/>
            <a:chExt cx="297" cy="253"/>
          </a:xfrm>
          <a:solidFill>
            <a:schemeClr val="accent1"/>
          </a:solidFill>
          <a:scene3d>
            <a:camera prst="perspectiveLeft"/>
            <a:lightRig rig="threePt" dir="t"/>
          </a:scene3d>
        </p:grpSpPr>
        <p:sp>
          <p:nvSpPr>
            <p:cNvPr id="3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noChangeAspect="1"/>
          </p:cNvGrpSpPr>
          <p:nvPr/>
        </p:nvGrpSpPr>
        <p:grpSpPr bwMode="auto">
          <a:xfrm>
            <a:off x="4908100" y="3758389"/>
            <a:ext cx="390242" cy="387334"/>
            <a:chOff x="3740" y="2027"/>
            <a:chExt cx="282" cy="280"/>
          </a:xfrm>
          <a:solidFill>
            <a:schemeClr val="accent2"/>
          </a:solidFill>
          <a:scene3d>
            <a:camera prst="perspectiveLeft"/>
            <a:lightRig rig="threePt" dir="t"/>
          </a:scene3d>
        </p:grpSpPr>
        <p:sp>
          <p:nvSpPr>
            <p:cNvPr id="3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6"/>
          <p:cNvSpPr>
            <a:spLocks noEditPoints="1"/>
          </p:cNvSpPr>
          <p:nvPr/>
        </p:nvSpPr>
        <p:spPr bwMode="auto">
          <a:xfrm>
            <a:off x="6630264" y="3781125"/>
            <a:ext cx="423178" cy="3773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accent3"/>
          </a:solidFill>
          <a:ln>
            <a:noFill/>
          </a:ln>
          <a:scene3d>
            <a:camera prst="perspectiveLeft"/>
            <a:lightRig rig="threePt" dir="t"/>
          </a:scene3d>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19"/>
          <p:cNvGrpSpPr>
            <a:grpSpLocks noChangeAspect="1"/>
          </p:cNvGrpSpPr>
          <p:nvPr/>
        </p:nvGrpSpPr>
        <p:grpSpPr bwMode="auto">
          <a:xfrm>
            <a:off x="8338342" y="3811359"/>
            <a:ext cx="428990" cy="348600"/>
            <a:chOff x="3686" y="2034"/>
            <a:chExt cx="310" cy="252"/>
          </a:xfrm>
          <a:solidFill>
            <a:schemeClr val="accent4"/>
          </a:solidFill>
          <a:scene3d>
            <a:camera prst="perspectiveLeft"/>
            <a:lightRig rig="threePt" dir="t"/>
          </a:scene3d>
        </p:grpSpPr>
        <p:sp>
          <p:nvSpPr>
            <p:cNvPr id="3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24"/>
          <p:cNvGrpSpPr>
            <a:grpSpLocks noChangeAspect="1"/>
          </p:cNvGrpSpPr>
          <p:nvPr/>
        </p:nvGrpSpPr>
        <p:grpSpPr bwMode="auto">
          <a:xfrm>
            <a:off x="9968480" y="3780735"/>
            <a:ext cx="462202" cy="359668"/>
            <a:chOff x="3679" y="2031"/>
            <a:chExt cx="334" cy="260"/>
          </a:xfrm>
          <a:solidFill>
            <a:schemeClr val="accent5"/>
          </a:solidFill>
          <a:scene3d>
            <a:camera prst="perspectiveLeft"/>
            <a:lightRig rig="threePt" dir="t"/>
          </a:scene3d>
        </p:grpSpPr>
        <p:sp>
          <p:nvSpPr>
            <p:cNvPr id="4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53"/>
          <p:cNvSpPr txBox="1"/>
          <p:nvPr/>
        </p:nvSpPr>
        <p:spPr>
          <a:xfrm>
            <a:off x="3066095" y="4147420"/>
            <a:ext cx="1704683" cy="351956"/>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55"/>
          <p:cNvSpPr txBox="1"/>
          <p:nvPr/>
        </p:nvSpPr>
        <p:spPr>
          <a:xfrm>
            <a:off x="4743326"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57"/>
          <p:cNvSpPr txBox="1"/>
          <p:nvPr/>
        </p:nvSpPr>
        <p:spPr>
          <a:xfrm>
            <a:off x="6478411"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1" name="文本框 59"/>
          <p:cNvSpPr txBox="1"/>
          <p:nvPr/>
        </p:nvSpPr>
        <p:spPr>
          <a:xfrm>
            <a:off x="818148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66"/>
          <p:cNvSpPr txBox="1"/>
          <p:nvPr/>
        </p:nvSpPr>
        <p:spPr>
          <a:xfrm>
            <a:off x="983162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5"/>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141699" y="4473943"/>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6" name="文本框 113"/>
          <p:cNvSpPr txBox="1"/>
          <p:nvPr/>
        </p:nvSpPr>
        <p:spPr>
          <a:xfrm>
            <a:off x="4834390"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6579282"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8370219" y="4496855"/>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938086"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矩形 59"/>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矩形 60"/>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矩形 64"/>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692277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7"/>
          <p:cNvSpPr txBox="1"/>
          <p:nvPr/>
        </p:nvSpPr>
        <p:spPr>
          <a:xfrm>
            <a:off x="5137986" y="1866802"/>
            <a:ext cx="1105185" cy="1195840"/>
          </a:xfrm>
          <a:prstGeom prst="rect">
            <a:avLst/>
          </a:prstGeom>
          <a:noFill/>
        </p:spPr>
        <p:txBody>
          <a:bodyPr wrap="square" rtlCol="0">
            <a:spAutoFit/>
          </a:bodyPr>
          <a:lstStyle/>
          <a:p>
            <a:pPr algn="ctr"/>
            <a:r>
              <a:rPr lang="en-US" altLang="zh-CN"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10</a:t>
            </a:r>
            <a:r>
              <a:rPr lang="en-US" altLang="zh-CN" sz="2953"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41"/>
          <p:cNvSpPr txBox="1"/>
          <p:nvPr/>
        </p:nvSpPr>
        <p:spPr>
          <a:xfrm>
            <a:off x="6204878" y="2988966"/>
            <a:ext cx="1105185" cy="1195840"/>
          </a:xfrm>
          <a:prstGeom prst="rect">
            <a:avLst/>
          </a:prstGeom>
          <a:noFill/>
        </p:spPr>
        <p:txBody>
          <a:bodyPr wrap="square" rtlCol="0">
            <a:spAutoFit/>
          </a:bodyPr>
          <a:lstStyle/>
          <a:p>
            <a:pPr algn="ctr"/>
            <a:r>
              <a:rPr lang="en-US" altLang="zh-CN"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15</a:t>
            </a:r>
            <a:r>
              <a:rPr lang="en-US" altLang="zh-CN" sz="2953"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42"/>
          <p:cNvSpPr txBox="1"/>
          <p:nvPr/>
        </p:nvSpPr>
        <p:spPr>
          <a:xfrm>
            <a:off x="7420543" y="4108442"/>
            <a:ext cx="1105185" cy="1195840"/>
          </a:xfrm>
          <a:prstGeom prst="rect">
            <a:avLst/>
          </a:prstGeom>
          <a:noFill/>
        </p:spPr>
        <p:txBody>
          <a:bodyPr wrap="square" rtlCol="0">
            <a:spAutoFit/>
          </a:bodyPr>
          <a:lstStyle/>
          <a:p>
            <a:pPr algn="ctr"/>
            <a:r>
              <a:rPr lang="en-US" altLang="zh-CN"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30</a:t>
            </a:r>
            <a:r>
              <a:rPr lang="en-US" altLang="zh-CN" sz="2953"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43"/>
          <p:cNvSpPr txBox="1"/>
          <p:nvPr/>
        </p:nvSpPr>
        <p:spPr>
          <a:xfrm>
            <a:off x="8893918" y="5203439"/>
            <a:ext cx="1105185" cy="1195840"/>
          </a:xfrm>
          <a:prstGeom prst="rect">
            <a:avLst/>
          </a:prstGeom>
          <a:noFill/>
        </p:spPr>
        <p:txBody>
          <a:bodyPr wrap="square" rtlCol="0">
            <a:spAutoFit/>
          </a:bodyPr>
          <a:lstStyle/>
          <a:p>
            <a:pPr algn="ctr"/>
            <a:r>
              <a:rPr lang="en-US" altLang="zh-CN" sz="4218"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45</a:t>
            </a:r>
            <a:r>
              <a:rPr lang="en-US" altLang="zh-CN" sz="2953"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组合 69"/>
          <p:cNvGrpSpPr/>
          <p:nvPr/>
        </p:nvGrpSpPr>
        <p:grpSpPr>
          <a:xfrm>
            <a:off x="1759353" y="1656292"/>
            <a:ext cx="3382186" cy="1106981"/>
            <a:chOff x="3870374" y="1570859"/>
            <a:chExt cx="3206572" cy="1049883"/>
          </a:xfrm>
          <a:solidFill>
            <a:schemeClr val="accent4"/>
          </a:solidFill>
        </p:grpSpPr>
        <p:sp>
          <p:nvSpPr>
            <p:cNvPr id="12" name="五边形 11"/>
            <p:cNvSpPr/>
            <p:nvPr/>
          </p:nvSpPr>
          <p:spPr>
            <a:xfrm>
              <a:off x="3870374" y="1570859"/>
              <a:ext cx="3206572" cy="1049883"/>
            </a:xfrm>
            <a:prstGeom prst="homePlate">
              <a:avLst>
                <a:gd name="adj" fmla="val 38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100"/>
            <p:cNvSpPr txBox="1"/>
            <p:nvPr/>
          </p:nvSpPr>
          <p:spPr>
            <a:xfrm>
              <a:off x="4818316" y="1629594"/>
              <a:ext cx="1888385" cy="333802"/>
            </a:xfrm>
            <a:prstGeom prst="rect">
              <a:avLst/>
            </a:prstGeom>
            <a:grp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2" name="文本框 113"/>
            <p:cNvSpPr txBox="1"/>
            <p:nvPr/>
          </p:nvSpPr>
          <p:spPr>
            <a:xfrm>
              <a:off x="4827469" y="1968148"/>
              <a:ext cx="1744511" cy="531078"/>
            </a:xfrm>
            <a:prstGeom prst="rect">
              <a:avLst/>
            </a:prstGeom>
            <a:grpFill/>
          </p:spPr>
          <p:txBody>
            <a:bodyPr wrap="square" rtlCol="0">
              <a:spAutoFit/>
            </a:bodyPr>
            <a:lstStyle/>
            <a:p>
              <a:pPr algn="just">
                <a:lnSpc>
                  <a:spcPct val="12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a:t>
              </a:r>
            </a:p>
          </p:txBody>
        </p:sp>
      </p:grpSp>
      <p:grpSp>
        <p:nvGrpSpPr>
          <p:cNvPr id="72" name="组合 71"/>
          <p:cNvGrpSpPr/>
          <p:nvPr/>
        </p:nvGrpSpPr>
        <p:grpSpPr>
          <a:xfrm>
            <a:off x="2533900" y="2754965"/>
            <a:ext cx="3620522" cy="1106981"/>
            <a:chOff x="4604704" y="2612862"/>
            <a:chExt cx="3432533" cy="1049883"/>
          </a:xfrm>
        </p:grpSpPr>
        <p:sp>
          <p:nvSpPr>
            <p:cNvPr id="10" name="五边形 9"/>
            <p:cNvSpPr/>
            <p:nvPr/>
          </p:nvSpPr>
          <p:spPr>
            <a:xfrm>
              <a:off x="4604704" y="2612862"/>
              <a:ext cx="3432533" cy="1049883"/>
            </a:xfrm>
            <a:prstGeom prst="homePlate">
              <a:avLst>
                <a:gd name="adj" fmla="val 38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102"/>
            <p:cNvSpPr txBox="1"/>
            <p:nvPr/>
          </p:nvSpPr>
          <p:spPr>
            <a:xfrm>
              <a:off x="5646188" y="2710813"/>
              <a:ext cx="1888385" cy="333802"/>
            </a:xfrm>
            <a:prstGeom prst="rect">
              <a:avLst/>
            </a:prstGeom>
            <a:no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3" name="文本框 113"/>
            <p:cNvSpPr txBox="1"/>
            <p:nvPr/>
          </p:nvSpPr>
          <p:spPr>
            <a:xfrm>
              <a:off x="5663158" y="3015554"/>
              <a:ext cx="1744511" cy="531078"/>
            </a:xfrm>
            <a:prstGeom prst="rect">
              <a:avLst/>
            </a:prstGeom>
            <a:noFill/>
          </p:spPr>
          <p:txBody>
            <a:bodyPr wrap="square" rtlCol="0">
              <a:spAutoFit/>
            </a:bodyPr>
            <a:lstStyle/>
            <a:p>
              <a:pPr algn="just">
                <a:lnSpc>
                  <a:spcPct val="12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a:t>
              </a:r>
            </a:p>
          </p:txBody>
        </p:sp>
      </p:grpSp>
      <p:grpSp>
        <p:nvGrpSpPr>
          <p:cNvPr id="74" name="组合 73"/>
          <p:cNvGrpSpPr/>
          <p:nvPr/>
        </p:nvGrpSpPr>
        <p:grpSpPr>
          <a:xfrm>
            <a:off x="1759354" y="3861822"/>
            <a:ext cx="5654075" cy="1114661"/>
            <a:chOff x="3870374" y="3662627"/>
            <a:chExt cx="5360497" cy="1057167"/>
          </a:xfrm>
          <a:solidFill>
            <a:schemeClr val="accent2"/>
          </a:solidFill>
        </p:grpSpPr>
        <p:sp>
          <p:nvSpPr>
            <p:cNvPr id="7" name="五边形 6"/>
            <p:cNvSpPr/>
            <p:nvPr/>
          </p:nvSpPr>
          <p:spPr>
            <a:xfrm>
              <a:off x="3870374" y="3662627"/>
              <a:ext cx="5360497" cy="1057167"/>
            </a:xfrm>
            <a:prstGeom prst="homePlate">
              <a:avLst>
                <a:gd name="adj" fmla="val 38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文本框 104"/>
            <p:cNvSpPr txBox="1"/>
            <p:nvPr/>
          </p:nvSpPr>
          <p:spPr>
            <a:xfrm>
              <a:off x="6148852" y="3759261"/>
              <a:ext cx="1888385" cy="333802"/>
            </a:xfrm>
            <a:prstGeom prst="rect">
              <a:avLst/>
            </a:prstGeom>
            <a:grp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4" name="文本框 113"/>
            <p:cNvSpPr txBox="1"/>
            <p:nvPr/>
          </p:nvSpPr>
          <p:spPr>
            <a:xfrm>
              <a:off x="6179302" y="4081557"/>
              <a:ext cx="2076144" cy="531078"/>
            </a:xfrm>
            <a:prstGeom prst="rect">
              <a:avLst/>
            </a:prstGeom>
            <a:grpFill/>
          </p:spPr>
          <p:txBody>
            <a:bodyPr wrap="square" rtlCol="0">
              <a:spAutoFit/>
            </a:bodyPr>
            <a:lstStyle/>
            <a:p>
              <a:pPr algn="just">
                <a:lnSpc>
                  <a:spcPct val="12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a:t>
              </a:r>
            </a:p>
          </p:txBody>
        </p:sp>
      </p:grpSp>
      <p:grpSp>
        <p:nvGrpSpPr>
          <p:cNvPr id="76" name="组合 75"/>
          <p:cNvGrpSpPr/>
          <p:nvPr/>
        </p:nvGrpSpPr>
        <p:grpSpPr>
          <a:xfrm>
            <a:off x="2533899" y="4978234"/>
            <a:ext cx="6357402" cy="1106790"/>
            <a:chOff x="4604703" y="4721456"/>
            <a:chExt cx="6027305" cy="1049701"/>
          </a:xfrm>
          <a:solidFill>
            <a:schemeClr val="accent1"/>
          </a:solidFill>
        </p:grpSpPr>
        <p:sp>
          <p:nvSpPr>
            <p:cNvPr id="5" name="五边形 4"/>
            <p:cNvSpPr/>
            <p:nvPr/>
          </p:nvSpPr>
          <p:spPr>
            <a:xfrm>
              <a:off x="4604703" y="4721456"/>
              <a:ext cx="6027305" cy="1049701"/>
            </a:xfrm>
            <a:prstGeom prst="homePlate">
              <a:avLst>
                <a:gd name="adj" fmla="val 38830"/>
              </a:avLst>
            </a:prstGeom>
            <a:grp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106"/>
            <p:cNvSpPr txBox="1"/>
            <p:nvPr/>
          </p:nvSpPr>
          <p:spPr>
            <a:xfrm>
              <a:off x="6829249" y="4793509"/>
              <a:ext cx="1888385" cy="333802"/>
            </a:xfrm>
            <a:prstGeom prst="rect">
              <a:avLst/>
            </a:prstGeom>
            <a:grp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5" name="文本框 113"/>
            <p:cNvSpPr txBox="1"/>
            <p:nvPr/>
          </p:nvSpPr>
          <p:spPr>
            <a:xfrm>
              <a:off x="6887294" y="5128963"/>
              <a:ext cx="2076144" cy="531078"/>
            </a:xfrm>
            <a:prstGeom prst="rect">
              <a:avLst/>
            </a:prstGeom>
            <a:grpFill/>
          </p:spPr>
          <p:txBody>
            <a:bodyPr wrap="square" rtlCol="0">
              <a:spAutoFit/>
            </a:bodyPr>
            <a:lstStyle/>
            <a:p>
              <a:pPr algn="just">
                <a:lnSpc>
                  <a:spcPct val="12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a:t>
              </a:r>
            </a:p>
          </p:txBody>
        </p:sp>
      </p:grpSp>
      <p:sp>
        <p:nvSpPr>
          <p:cNvPr id="86" name="文本框 58"/>
          <p:cNvSpPr txBox="1"/>
          <p:nvPr/>
        </p:nvSpPr>
        <p:spPr>
          <a:xfrm>
            <a:off x="8480070" y="1642297"/>
            <a:ext cx="2126646" cy="481799"/>
          </a:xfrm>
          <a:prstGeom prst="rect">
            <a:avLst/>
          </a:prstGeom>
          <a:noFill/>
        </p:spPr>
        <p:txBody>
          <a:bodyPr wrap="square" rtlCol="0">
            <a:spAutoFit/>
          </a:bodyPr>
          <a:lstStyle/>
          <a:p>
            <a:r>
              <a:rPr lang="zh-CN" altLang="en-US" sz="253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7" name="文本框 113"/>
          <p:cNvSpPr txBox="1"/>
          <p:nvPr/>
        </p:nvSpPr>
        <p:spPr>
          <a:xfrm>
            <a:off x="8498768" y="2121107"/>
            <a:ext cx="3323174" cy="1650195"/>
          </a:xfrm>
          <a:prstGeom prst="rect">
            <a:avLst/>
          </a:prstGeom>
          <a:noFill/>
        </p:spPr>
        <p:txBody>
          <a:bodyPr wrap="square" rtlCol="0">
            <a:spAutoFit/>
          </a:bodyPr>
          <a:lstStyle/>
          <a:p>
            <a:pPr algn="just">
              <a:lnSpc>
                <a:spcPct val="150000"/>
              </a:lnSpc>
            </a:pP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nvGrpSpPr>
          <p:cNvPr id="81" name="组合 80"/>
          <p:cNvGrpSpPr/>
          <p:nvPr/>
        </p:nvGrpSpPr>
        <p:grpSpPr>
          <a:xfrm>
            <a:off x="1505848" y="4902519"/>
            <a:ext cx="2074613" cy="2409570"/>
            <a:chOff x="3630032" y="4649645"/>
            <a:chExt cx="1966892" cy="2285284"/>
          </a:xfrm>
          <a:solidFill>
            <a:schemeClr val="accent1"/>
          </a:solidFill>
        </p:grpSpPr>
        <p:sp>
          <p:nvSpPr>
            <p:cNvPr id="2" name="平行四边形 1"/>
            <p:cNvSpPr/>
            <p:nvPr/>
          </p:nvSpPr>
          <p:spPr>
            <a:xfrm rot="5400000" flipH="1" flipV="1">
              <a:off x="3627669" y="5957892"/>
              <a:ext cx="1219742" cy="734331"/>
            </a:xfrm>
            <a:prstGeom prst="parallelogram">
              <a:avLst>
                <a:gd name="adj" fmla="val 31901"/>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平行四边形 2"/>
            <p:cNvSpPr/>
            <p:nvPr/>
          </p:nvSpPr>
          <p:spPr>
            <a:xfrm rot="16200000" flipV="1">
              <a:off x="4361999" y="5957892"/>
              <a:ext cx="1219743" cy="734331"/>
            </a:xfrm>
            <a:prstGeom prst="parallelogram">
              <a:avLst>
                <a:gd name="adj" fmla="val 31901"/>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组合 27"/>
            <p:cNvGrpSpPr/>
            <p:nvPr/>
          </p:nvGrpSpPr>
          <p:grpSpPr>
            <a:xfrm>
              <a:off x="3870374" y="4715189"/>
              <a:ext cx="1468663" cy="1285916"/>
              <a:chOff x="2857503" y="3700575"/>
              <a:chExt cx="2656140" cy="2337367"/>
            </a:xfrm>
            <a:grpFill/>
          </p:grpSpPr>
          <p:sp>
            <p:nvSpPr>
              <p:cNvPr id="29" name="平行四边形 28"/>
              <p:cNvSpPr/>
              <p:nvPr/>
            </p:nvSpPr>
            <p:spPr>
              <a:xfrm rot="5400000" flipH="1" flipV="1">
                <a:off x="256359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平行四边形 29"/>
              <p:cNvSpPr/>
              <p:nvPr/>
            </p:nvSpPr>
            <p:spPr>
              <a:xfrm rot="16200000" flipV="1">
                <a:off x="389166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任意多边形 31"/>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任意多边形 33"/>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1"/>
            <p:cNvGrpSpPr>
              <a:grpSpLocks noChangeAspect="1"/>
            </p:cNvGrpSpPr>
            <p:nvPr/>
          </p:nvGrpSpPr>
          <p:grpSpPr bwMode="auto">
            <a:xfrm>
              <a:off x="4786955" y="5243104"/>
              <a:ext cx="369831" cy="444920"/>
              <a:chOff x="3783" y="2089"/>
              <a:chExt cx="116" cy="142"/>
            </a:xfrm>
            <a:grpFill/>
            <a:effectLst/>
            <a:scene3d>
              <a:camera prst="orthographicFront">
                <a:rot lat="20238001" lon="2190000" rev="60000"/>
              </a:camera>
              <a:lightRig rig="threePt" dir="t"/>
            </a:scene3d>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文本框 1"/>
            <p:cNvSpPr txBox="1"/>
            <p:nvPr/>
          </p:nvSpPr>
          <p:spPr>
            <a:xfrm>
              <a:off x="3854496" y="5159727"/>
              <a:ext cx="800550" cy="641758"/>
            </a:xfrm>
            <a:prstGeom prst="rect">
              <a:avLst/>
            </a:prstGeom>
            <a:grpFill/>
            <a:scene3d>
              <a:camera prst="orthographicFront">
                <a:rot lat="20428945" lon="19984105" rev="21487365"/>
              </a:camera>
              <a:lightRig rig="threePt" dir="t"/>
            </a:scene3d>
          </p:spPr>
          <p:txBody>
            <a:bodyPr wrap="square" rtlCol="0">
              <a:spAutoFit/>
            </a:bodyPr>
            <a:lstStyle/>
            <a:p>
              <a:pPr algn="ctr"/>
              <a:r>
                <a:rPr lang="en-US" altLang="zh-CN" sz="3797"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组合 87"/>
          <p:cNvGrpSpPr/>
          <p:nvPr/>
        </p:nvGrpSpPr>
        <p:grpSpPr>
          <a:xfrm>
            <a:off x="984805" y="3621892"/>
            <a:ext cx="1549097" cy="1597910"/>
            <a:chOff x="3136043" y="3435073"/>
            <a:chExt cx="1468663" cy="1515490"/>
          </a:xfrm>
          <a:solidFill>
            <a:schemeClr val="accent2"/>
          </a:solidFill>
        </p:grpSpPr>
        <p:grpSp>
          <p:nvGrpSpPr>
            <p:cNvPr id="13" name="组合 12"/>
            <p:cNvGrpSpPr/>
            <p:nvPr/>
          </p:nvGrpSpPr>
          <p:grpSpPr>
            <a:xfrm>
              <a:off x="3136043" y="3664647"/>
              <a:ext cx="1468663" cy="1285916"/>
              <a:chOff x="2857503" y="3700575"/>
              <a:chExt cx="2656140" cy="2337367"/>
            </a:xfrm>
            <a:grpFill/>
          </p:grpSpPr>
          <p:sp>
            <p:nvSpPr>
              <p:cNvPr id="14" name="平行四边形 13"/>
              <p:cNvSpPr/>
              <p:nvPr/>
            </p:nvSpPr>
            <p:spPr>
              <a:xfrm rot="5400000" flipH="1" flipV="1">
                <a:off x="256359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平行四边形 14"/>
              <p:cNvSpPr/>
              <p:nvPr/>
            </p:nvSpPr>
            <p:spPr>
              <a:xfrm rot="16200000" flipV="1">
                <a:off x="389166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任意多边形 24"/>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52"/>
            <p:cNvGrpSpPr>
              <a:grpSpLocks noChangeAspect="1"/>
            </p:cNvGrpSpPr>
            <p:nvPr/>
          </p:nvGrpSpPr>
          <p:grpSpPr bwMode="auto">
            <a:xfrm>
              <a:off x="4022863" y="4211656"/>
              <a:ext cx="444681" cy="440849"/>
              <a:chOff x="3783" y="2102"/>
              <a:chExt cx="116" cy="115"/>
            </a:xfrm>
            <a:grpFill/>
            <a:effectLst/>
            <a:scene3d>
              <a:camera prst="orthographicFront">
                <a:rot lat="20235381" lon="2192695" rev="60000"/>
              </a:camera>
              <a:lightRig rig="threePt" dir="t"/>
            </a:scene3d>
          </p:grpSpPr>
          <p:sp>
            <p:nvSpPr>
              <p:cNvPr id="4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文本框 79"/>
            <p:cNvSpPr txBox="1"/>
            <p:nvPr/>
          </p:nvSpPr>
          <p:spPr>
            <a:xfrm>
              <a:off x="3139089" y="4119715"/>
              <a:ext cx="800550" cy="641758"/>
            </a:xfrm>
            <a:prstGeom prst="rect">
              <a:avLst/>
            </a:prstGeom>
            <a:grpFill/>
            <a:scene3d>
              <a:camera prst="orthographicFront">
                <a:rot lat="20428945" lon="19984105" rev="21487365"/>
              </a:camera>
              <a:lightRig rig="threePt" dir="t"/>
            </a:scene3d>
          </p:spPr>
          <p:txBody>
            <a:bodyPr wrap="square" rtlCol="0">
              <a:spAutoFit/>
            </a:bodyPr>
            <a:lstStyle/>
            <a:p>
              <a:pPr algn="ctr"/>
              <a:r>
                <a:rPr lang="en-US" altLang="zh-CN" sz="3797"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组合 88"/>
          <p:cNvGrpSpPr/>
          <p:nvPr/>
        </p:nvGrpSpPr>
        <p:grpSpPr>
          <a:xfrm>
            <a:off x="1505848" y="2709397"/>
            <a:ext cx="2074613" cy="1407885"/>
            <a:chOff x="3630032" y="2569645"/>
            <a:chExt cx="1966892" cy="1335266"/>
          </a:xfrm>
          <a:solidFill>
            <a:schemeClr val="accent3"/>
          </a:solidFill>
        </p:grpSpPr>
        <p:grpSp>
          <p:nvGrpSpPr>
            <p:cNvPr id="21" name="组合 20"/>
            <p:cNvGrpSpPr/>
            <p:nvPr/>
          </p:nvGrpSpPr>
          <p:grpSpPr>
            <a:xfrm>
              <a:off x="3872585" y="2618995"/>
              <a:ext cx="1468663" cy="1285916"/>
              <a:chOff x="2857503" y="3700575"/>
              <a:chExt cx="2656140" cy="2337367"/>
            </a:xfrm>
            <a:grpFill/>
          </p:grpSpPr>
          <p:sp>
            <p:nvSpPr>
              <p:cNvPr id="22" name="平行四边形 21"/>
              <p:cNvSpPr/>
              <p:nvPr/>
            </p:nvSpPr>
            <p:spPr>
              <a:xfrm rot="5400000" flipH="1" flipV="1">
                <a:off x="256359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平行四边形 22"/>
              <p:cNvSpPr/>
              <p:nvPr/>
            </p:nvSpPr>
            <p:spPr>
              <a:xfrm rot="16200000" flipV="1">
                <a:off x="389166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任意多边形 25"/>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任意多边形 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p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Group 62"/>
            <p:cNvGrpSpPr>
              <a:grpSpLocks noChangeAspect="1"/>
            </p:cNvGrpSpPr>
            <p:nvPr/>
          </p:nvGrpSpPr>
          <p:grpSpPr bwMode="auto">
            <a:xfrm>
              <a:off x="4729518" y="3246867"/>
              <a:ext cx="478466" cy="382030"/>
              <a:chOff x="3775" y="2110"/>
              <a:chExt cx="129" cy="103"/>
            </a:xfrm>
            <a:grpFill/>
            <a:effectLst/>
            <a:scene3d>
              <a:camera prst="orthographicFront">
                <a:rot lat="20238000" lon="2190000" rev="60000"/>
              </a:camera>
              <a:lightRig rig="threePt" dir="t"/>
            </a:scene3d>
          </p:grpSpPr>
          <p:sp>
            <p:nvSpPr>
              <p:cNvPr id="5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文本框 108"/>
            <p:cNvSpPr txBox="1"/>
            <p:nvPr/>
          </p:nvSpPr>
          <p:spPr>
            <a:xfrm>
              <a:off x="3869594" y="3094914"/>
              <a:ext cx="729471" cy="641758"/>
            </a:xfrm>
            <a:prstGeom prst="rect">
              <a:avLst/>
            </a:prstGeom>
            <a:grpFill/>
            <a:scene3d>
              <a:camera prst="orthographicFront">
                <a:rot lat="20428945" lon="19984105" rev="21487365"/>
              </a:camera>
              <a:lightRig rig="threePt" dir="t"/>
            </a:scene3d>
          </p:spPr>
          <p:txBody>
            <a:bodyPr wrap="square" rtlCol="0">
              <a:spAutoFit/>
            </a:bodyPr>
            <a:lstStyle/>
            <a:p>
              <a:pPr algn="ctr"/>
              <a:r>
                <a:rPr lang="en-US" altLang="zh-CN" sz="3797"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组合 89"/>
          <p:cNvGrpSpPr/>
          <p:nvPr/>
        </p:nvGrpSpPr>
        <p:grpSpPr>
          <a:xfrm>
            <a:off x="991617" y="1656861"/>
            <a:ext cx="1549097" cy="1355851"/>
            <a:chOff x="3142501" y="1571400"/>
            <a:chExt cx="1468663" cy="1285916"/>
          </a:xfrm>
          <a:solidFill>
            <a:schemeClr val="accent4"/>
          </a:solidFill>
        </p:grpSpPr>
        <p:grpSp>
          <p:nvGrpSpPr>
            <p:cNvPr id="17" name="组合 16"/>
            <p:cNvGrpSpPr/>
            <p:nvPr/>
          </p:nvGrpSpPr>
          <p:grpSpPr>
            <a:xfrm>
              <a:off x="3142501" y="1571400"/>
              <a:ext cx="1468663" cy="1285916"/>
              <a:chOff x="2857503" y="3700575"/>
              <a:chExt cx="2656140" cy="2337367"/>
            </a:xfrm>
            <a:grpFill/>
          </p:grpSpPr>
          <p:sp>
            <p:nvSpPr>
              <p:cNvPr id="18" name="平行四边形 17"/>
              <p:cNvSpPr/>
              <p:nvPr/>
            </p:nvSpPr>
            <p:spPr>
              <a:xfrm rot="5400000" flipH="1" flipV="1">
                <a:off x="256359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平行四边形 18"/>
              <p:cNvSpPr/>
              <p:nvPr/>
            </p:nvSpPr>
            <p:spPr>
              <a:xfrm rot="16200000" flipV="1">
                <a:off x="3891666" y="4415965"/>
                <a:ext cx="1915884" cy="1328069"/>
              </a:xfrm>
              <a:prstGeom prst="parallelogram">
                <a:avLst>
                  <a:gd name="adj" fmla="val 31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19"/>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任意多边形 26"/>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3968019" y="2064652"/>
              <a:ext cx="539035" cy="519362"/>
              <a:chOff x="6105730" y="1273212"/>
              <a:chExt cx="506571" cy="488084"/>
            </a:xfrm>
            <a:grpFill/>
            <a:effectLst/>
            <a:scene3d>
              <a:camera prst="orthographicFront">
                <a:rot lat="20238001" lon="2190000" rev="60000"/>
              </a:camera>
              <a:lightRig rig="threePt" dir="t"/>
            </a:scene3d>
          </p:grpSpPr>
          <p:sp>
            <p:nvSpPr>
              <p:cNvPr id="62"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文本框 109"/>
            <p:cNvSpPr txBox="1"/>
            <p:nvPr/>
          </p:nvSpPr>
          <p:spPr>
            <a:xfrm>
              <a:off x="3143004" y="2063556"/>
              <a:ext cx="729471" cy="641758"/>
            </a:xfrm>
            <a:prstGeom prst="rect">
              <a:avLst/>
            </a:prstGeom>
            <a:grpFill/>
            <a:scene3d>
              <a:camera prst="orthographicFront">
                <a:rot lat="20428945" lon="19984105" rev="21487365"/>
              </a:camera>
              <a:lightRig rig="threePt" dir="t"/>
            </a:scene3d>
          </p:spPr>
          <p:txBody>
            <a:bodyPr wrap="square" rtlCol="0">
              <a:spAutoFit/>
            </a:bodyPr>
            <a:lstStyle/>
            <a:p>
              <a:pPr algn="ctr"/>
              <a:r>
                <a:rPr lang="en-US" altLang="zh-CN" sz="3797"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矩形 90"/>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矩形 91"/>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矩形 95"/>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65559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0000">
                                          <p:cBhvr additive="base">
                                            <p:cTn id="7" dur="75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14:bounceEnd="40000">
                                          <p:cBhvr additive="base">
                                            <p:cTn id="12" dur="750" fill="hold"/>
                                            <p:tgtEl>
                                              <p:spTgt spid="88"/>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88"/>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14:bounceEnd="40000">
                                          <p:cBhvr additive="base">
                                            <p:cTn id="17" dur="750" fill="hold"/>
                                            <p:tgtEl>
                                              <p:spTgt spid="89"/>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89"/>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14:bounceEnd="40000">
                                          <p:cBhvr additive="base">
                                            <p:cTn id="22" dur="750" fill="hold"/>
                                            <p:tgtEl>
                                              <p:spTgt spid="90"/>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90"/>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left)">
                                          <p:cBhvr>
                                            <p:cTn id="37" dur="500"/>
                                            <p:tgtEl>
                                              <p:spTgt spid="72"/>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left)">
                                          <p:cBhvr>
                                            <p:cTn id="47" dur="500"/>
                                            <p:tgtEl>
                                              <p:spTgt spid="74"/>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left)">
                                          <p:cBhvr>
                                            <p:cTn id="57" dur="500"/>
                                            <p:tgtEl>
                                              <p:spTgt spid="76"/>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left)">
                                          <p:cBhvr>
                                            <p:cTn id="67" dur="500"/>
                                            <p:tgtEl>
                                              <p:spTgt spid="86"/>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750" fill="hold"/>
                                            <p:tgtEl>
                                              <p:spTgt spid="81"/>
                                            </p:tgtEl>
                                            <p:attrNameLst>
                                              <p:attrName>ppt_x</p:attrName>
                                            </p:attrNameLst>
                                          </p:cBhvr>
                                          <p:tavLst>
                                            <p:tav tm="0">
                                              <p:val>
                                                <p:strVal val="#ppt_x"/>
                                              </p:val>
                                            </p:tav>
                                            <p:tav tm="100000">
                                              <p:val>
                                                <p:strVal val="#ppt_x"/>
                                              </p:val>
                                            </p:tav>
                                          </p:tavLst>
                                        </p:anim>
                                        <p:anim calcmode="lin" valueType="num">
                                          <p:cBhvr additive="base">
                                            <p:cTn id="8" dur="75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additive="base">
                                            <p:cTn id="12" dur="750" fill="hold"/>
                                            <p:tgtEl>
                                              <p:spTgt spid="88"/>
                                            </p:tgtEl>
                                            <p:attrNameLst>
                                              <p:attrName>ppt_x</p:attrName>
                                            </p:attrNameLst>
                                          </p:cBhvr>
                                          <p:tavLst>
                                            <p:tav tm="0">
                                              <p:val>
                                                <p:strVal val="#ppt_x"/>
                                              </p:val>
                                            </p:tav>
                                            <p:tav tm="100000">
                                              <p:val>
                                                <p:strVal val="#ppt_x"/>
                                              </p:val>
                                            </p:tav>
                                          </p:tavLst>
                                        </p:anim>
                                        <p:anim calcmode="lin" valueType="num">
                                          <p:cBhvr additive="base">
                                            <p:cTn id="13" dur="750" fill="hold"/>
                                            <p:tgtEl>
                                              <p:spTgt spid="88"/>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750" fill="hold"/>
                                            <p:tgtEl>
                                              <p:spTgt spid="89"/>
                                            </p:tgtEl>
                                            <p:attrNameLst>
                                              <p:attrName>ppt_x</p:attrName>
                                            </p:attrNameLst>
                                          </p:cBhvr>
                                          <p:tavLst>
                                            <p:tav tm="0">
                                              <p:val>
                                                <p:strVal val="#ppt_x"/>
                                              </p:val>
                                            </p:tav>
                                            <p:tav tm="100000">
                                              <p:val>
                                                <p:strVal val="#ppt_x"/>
                                              </p:val>
                                            </p:tav>
                                          </p:tavLst>
                                        </p:anim>
                                        <p:anim calcmode="lin" valueType="num">
                                          <p:cBhvr additive="base">
                                            <p:cTn id="18" dur="750" fill="hold"/>
                                            <p:tgtEl>
                                              <p:spTgt spid="89"/>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additive="base">
                                            <p:cTn id="22" dur="750" fill="hold"/>
                                            <p:tgtEl>
                                              <p:spTgt spid="90"/>
                                            </p:tgtEl>
                                            <p:attrNameLst>
                                              <p:attrName>ppt_x</p:attrName>
                                            </p:attrNameLst>
                                          </p:cBhvr>
                                          <p:tavLst>
                                            <p:tav tm="0">
                                              <p:val>
                                                <p:strVal val="#ppt_x"/>
                                              </p:val>
                                            </p:tav>
                                            <p:tav tm="100000">
                                              <p:val>
                                                <p:strVal val="#ppt_x"/>
                                              </p:val>
                                            </p:tav>
                                          </p:tavLst>
                                        </p:anim>
                                        <p:anim calcmode="lin" valueType="num">
                                          <p:cBhvr additive="base">
                                            <p:cTn id="23" dur="750" fill="hold"/>
                                            <p:tgtEl>
                                              <p:spTgt spid="90"/>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left)">
                                          <p:cBhvr>
                                            <p:cTn id="37" dur="500"/>
                                            <p:tgtEl>
                                              <p:spTgt spid="72"/>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left)">
                                          <p:cBhvr>
                                            <p:cTn id="47" dur="500"/>
                                            <p:tgtEl>
                                              <p:spTgt spid="74"/>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wipe(left)">
                                          <p:cBhvr>
                                            <p:cTn id="57" dur="500"/>
                                            <p:tgtEl>
                                              <p:spTgt spid="76"/>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left)">
                                          <p:cBhvr>
                                            <p:cTn id="67" dur="500"/>
                                            <p:tgtEl>
                                              <p:spTgt spid="86"/>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86" grpId="0"/>
          <p:bldP spid="8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7050" y="2323719"/>
            <a:ext cx="9461318" cy="3411848"/>
            <a:chOff x="1275068" y="2211288"/>
            <a:chExt cx="9897218" cy="3570332"/>
          </a:xfrm>
        </p:grpSpPr>
        <p:sp>
          <p:nvSpPr>
            <p:cNvPr id="3" name="椭圆 2"/>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2523915" y="3981986"/>
            <a:ext cx="930478" cy="977396"/>
            <a:chOff x="2392531" y="3776590"/>
            <a:chExt cx="882164" cy="926981"/>
          </a:xfrm>
        </p:grpSpPr>
        <p:sp>
          <p:nvSpPr>
            <p:cNvPr id="5" name="椭圆 4"/>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2556766" y="3937626"/>
              <a:ext cx="534134" cy="765945"/>
              <a:chOff x="2693291" y="3851188"/>
              <a:chExt cx="534134" cy="765945"/>
            </a:xfrm>
          </p:grpSpPr>
          <p:sp>
            <p:nvSpPr>
              <p:cNvPr id="10" name="文本框 17"/>
              <p:cNvSpPr txBox="1"/>
              <p:nvPr/>
            </p:nvSpPr>
            <p:spPr>
              <a:xfrm>
                <a:off x="2693291" y="3851188"/>
                <a:ext cx="528293" cy="456947"/>
              </a:xfrm>
              <a:prstGeom prst="rect">
                <a:avLst/>
              </a:prstGeom>
              <a:noFill/>
            </p:spPr>
            <p:txBody>
              <a:bodyPr wrap="square" rtlCol="0">
                <a:spAutoFit/>
              </a:bodyPr>
              <a:lstStyle/>
              <a:p>
                <a:pPr algn="ctr"/>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8"/>
              <p:cNvSpPr txBox="1"/>
              <p:nvPr/>
            </p:nvSpPr>
            <p:spPr>
              <a:xfrm>
                <a:off x="2693291" y="4160064"/>
                <a:ext cx="534134" cy="457069"/>
              </a:xfrm>
              <a:prstGeom prst="rect">
                <a:avLst/>
              </a:prstGeom>
              <a:noFill/>
            </p:spPr>
            <p:txBody>
              <a:bodyPr wrap="square" rtlCol="0">
                <a:spAutoFit/>
              </a:bodyPr>
              <a:lstStyle/>
              <a:p>
                <a:pPr algn="ctr"/>
                <a:r>
                  <a:rPr lang="en-US" altLang="zh-CN" sz="1266" dirty="0">
                    <a:solidFill>
                      <a:schemeClr val="accent1"/>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266"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3" name="组合 22"/>
          <p:cNvGrpSpPr/>
          <p:nvPr/>
        </p:nvGrpSpPr>
        <p:grpSpPr>
          <a:xfrm>
            <a:off x="4983338" y="2502734"/>
            <a:ext cx="930478" cy="966406"/>
            <a:chOff x="4724252" y="2373641"/>
            <a:chExt cx="882164" cy="916558"/>
          </a:xfrm>
        </p:grpSpPr>
        <p:sp>
          <p:nvSpPr>
            <p:cNvPr id="6" name="椭圆 5"/>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4898267" y="2524255"/>
              <a:ext cx="534134" cy="765944"/>
              <a:chOff x="2693291" y="3851188"/>
              <a:chExt cx="534134" cy="765944"/>
            </a:xfrm>
          </p:grpSpPr>
          <p:sp>
            <p:nvSpPr>
              <p:cNvPr id="13" name="文本框 21"/>
              <p:cNvSpPr txBox="1"/>
              <p:nvPr/>
            </p:nvSpPr>
            <p:spPr>
              <a:xfrm>
                <a:off x="2693291" y="3851188"/>
                <a:ext cx="528293" cy="456947"/>
              </a:xfrm>
              <a:prstGeom prst="rect">
                <a:avLst/>
              </a:prstGeom>
              <a:noFill/>
            </p:spPr>
            <p:txBody>
              <a:bodyPr wrap="square" rtlCol="0">
                <a:spAutoFit/>
              </a:bodyPr>
              <a:lstStyle/>
              <a:p>
                <a:pPr algn="ctr"/>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22"/>
              <p:cNvSpPr txBox="1"/>
              <p:nvPr/>
            </p:nvSpPr>
            <p:spPr>
              <a:xfrm>
                <a:off x="2693291" y="4160063"/>
                <a:ext cx="534134" cy="457069"/>
              </a:xfrm>
              <a:prstGeom prst="rect">
                <a:avLst/>
              </a:prstGeom>
              <a:noFill/>
            </p:spPr>
            <p:txBody>
              <a:bodyPr wrap="square" rtlCol="0">
                <a:spAutoFit/>
              </a:bodyPr>
              <a:lstStyle/>
              <a:p>
                <a:pPr algn="ctr"/>
                <a:r>
                  <a:rPr lang="en-US" altLang="zh-CN" sz="1266" dirty="0">
                    <a:solidFill>
                      <a:schemeClr val="accent2"/>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266"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组合 23"/>
          <p:cNvGrpSpPr/>
          <p:nvPr/>
        </p:nvGrpSpPr>
        <p:grpSpPr>
          <a:xfrm>
            <a:off x="6028140" y="3981985"/>
            <a:ext cx="930478" cy="963803"/>
            <a:chOff x="5714805" y="3776590"/>
            <a:chExt cx="882164" cy="914089"/>
          </a:xfrm>
        </p:grpSpPr>
        <p:sp>
          <p:nvSpPr>
            <p:cNvPr id="7" name="椭圆 6"/>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5888820" y="3924734"/>
              <a:ext cx="534134" cy="765945"/>
              <a:chOff x="2693291" y="3851188"/>
              <a:chExt cx="534134" cy="765945"/>
            </a:xfrm>
          </p:grpSpPr>
          <p:sp>
            <p:nvSpPr>
              <p:cNvPr id="16" name="文本框 24"/>
              <p:cNvSpPr txBox="1"/>
              <p:nvPr/>
            </p:nvSpPr>
            <p:spPr>
              <a:xfrm>
                <a:off x="2693291" y="3851188"/>
                <a:ext cx="528293" cy="456947"/>
              </a:xfrm>
              <a:prstGeom prst="rect">
                <a:avLst/>
              </a:prstGeom>
              <a:noFill/>
            </p:spPr>
            <p:txBody>
              <a:bodyPr wrap="square" rtlCol="0">
                <a:spAutoFit/>
              </a:bodyPr>
              <a:lstStyle/>
              <a:p>
                <a:pPr algn="ctr"/>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25"/>
              <p:cNvSpPr txBox="1"/>
              <p:nvPr/>
            </p:nvSpPr>
            <p:spPr>
              <a:xfrm>
                <a:off x="2693291" y="4160064"/>
                <a:ext cx="534134" cy="457069"/>
              </a:xfrm>
              <a:prstGeom prst="rect">
                <a:avLst/>
              </a:prstGeom>
              <a:noFill/>
            </p:spPr>
            <p:txBody>
              <a:bodyPr wrap="square" rtlCol="0">
                <a:spAutoFit/>
              </a:bodyPr>
              <a:lstStyle/>
              <a:p>
                <a:pPr algn="ctr"/>
                <a:r>
                  <a:rPr lang="en-US" altLang="zh-CN" sz="1266" dirty="0">
                    <a:solidFill>
                      <a:schemeClr val="accent3"/>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266"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6" name="组合 25"/>
          <p:cNvGrpSpPr/>
          <p:nvPr/>
        </p:nvGrpSpPr>
        <p:grpSpPr>
          <a:xfrm>
            <a:off x="8653372" y="2301764"/>
            <a:ext cx="930478" cy="963803"/>
            <a:chOff x="8203726" y="2183036"/>
            <a:chExt cx="882164" cy="914089"/>
          </a:xfrm>
        </p:grpSpPr>
        <p:sp>
          <p:nvSpPr>
            <p:cNvPr id="8" name="椭圆 7"/>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8377741" y="2331180"/>
              <a:ext cx="534134" cy="765945"/>
              <a:chOff x="2693291" y="3851188"/>
              <a:chExt cx="534134" cy="765945"/>
            </a:xfrm>
          </p:grpSpPr>
          <p:sp>
            <p:nvSpPr>
              <p:cNvPr id="19" name="文本框 27"/>
              <p:cNvSpPr txBox="1"/>
              <p:nvPr/>
            </p:nvSpPr>
            <p:spPr>
              <a:xfrm>
                <a:off x="2693291" y="3851188"/>
                <a:ext cx="528293" cy="456947"/>
              </a:xfrm>
              <a:prstGeom prst="rect">
                <a:avLst/>
              </a:prstGeom>
              <a:noFill/>
            </p:spPr>
            <p:txBody>
              <a:bodyPr wrap="square" rtlCol="0">
                <a:spAutoFit/>
              </a:bodyPr>
              <a:lstStyle/>
              <a:p>
                <a:pPr algn="ctr"/>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8"/>
              <p:cNvSpPr txBox="1"/>
              <p:nvPr/>
            </p:nvSpPr>
            <p:spPr>
              <a:xfrm>
                <a:off x="2693291" y="4160064"/>
                <a:ext cx="534134" cy="457069"/>
              </a:xfrm>
              <a:prstGeom prst="rect">
                <a:avLst/>
              </a:prstGeom>
              <a:noFill/>
            </p:spPr>
            <p:txBody>
              <a:bodyPr wrap="square" rtlCol="0">
                <a:spAutoFit/>
              </a:bodyPr>
              <a:lstStyle/>
              <a:p>
                <a:pPr algn="ctr"/>
                <a:r>
                  <a:rPr lang="en-US" altLang="zh-CN" sz="1266" dirty="0">
                    <a:solidFill>
                      <a:schemeClr val="accent4"/>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266"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3" name="组合 32"/>
          <p:cNvGrpSpPr/>
          <p:nvPr/>
        </p:nvGrpSpPr>
        <p:grpSpPr>
          <a:xfrm>
            <a:off x="2425297" y="3831178"/>
            <a:ext cx="1127396" cy="1965603"/>
            <a:chOff x="2499058" y="3318525"/>
            <a:chExt cx="1068858" cy="1864217"/>
          </a:xfrm>
        </p:grpSpPr>
        <p:sp>
          <p:nvSpPr>
            <p:cNvPr id="34" name="弧形 3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组合 37"/>
          <p:cNvGrpSpPr/>
          <p:nvPr/>
        </p:nvGrpSpPr>
        <p:grpSpPr>
          <a:xfrm>
            <a:off x="5922822" y="3831178"/>
            <a:ext cx="1127396" cy="1965603"/>
            <a:chOff x="2499058" y="3318525"/>
            <a:chExt cx="1068858" cy="1864217"/>
          </a:xfrm>
        </p:grpSpPr>
        <p:sp>
          <p:nvSpPr>
            <p:cNvPr id="39" name="弧形 3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flipH="1" flipV="1">
            <a:off x="4919239" y="1637320"/>
            <a:ext cx="1127396" cy="1965603"/>
            <a:chOff x="2499058" y="3318525"/>
            <a:chExt cx="1068858" cy="1864217"/>
          </a:xfrm>
        </p:grpSpPr>
        <p:sp>
          <p:nvSpPr>
            <p:cNvPr id="44" name="弧形 43"/>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45"/>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flipH="1" flipV="1">
            <a:off x="8560785" y="1423741"/>
            <a:ext cx="1127396" cy="1965603"/>
            <a:chOff x="2499058" y="3318525"/>
            <a:chExt cx="1068858" cy="1864217"/>
          </a:xfrm>
        </p:grpSpPr>
        <p:sp>
          <p:nvSpPr>
            <p:cNvPr id="49" name="弧形 48"/>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51"/>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1684163" y="1467465"/>
            <a:ext cx="3286407" cy="1227337"/>
            <a:chOff x="1596381" y="1391773"/>
            <a:chExt cx="3115766" cy="1164030"/>
          </a:xfrm>
        </p:grpSpPr>
        <p:sp>
          <p:nvSpPr>
            <p:cNvPr id="28" name="文本框 39"/>
            <p:cNvSpPr txBox="1"/>
            <p:nvPr/>
          </p:nvSpPr>
          <p:spPr>
            <a:xfrm>
              <a:off x="2987095" y="1391773"/>
              <a:ext cx="1725052" cy="395404"/>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113"/>
            <p:cNvSpPr txBox="1"/>
            <p:nvPr/>
          </p:nvSpPr>
          <p:spPr>
            <a:xfrm>
              <a:off x="1596381" y="1775332"/>
              <a:ext cx="3096344" cy="780471"/>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30" name="组合 29"/>
          <p:cNvGrpSpPr/>
          <p:nvPr/>
        </p:nvGrpSpPr>
        <p:grpSpPr>
          <a:xfrm>
            <a:off x="5730270" y="1239824"/>
            <a:ext cx="2904978" cy="1225651"/>
            <a:chOff x="5432401" y="1175873"/>
            <a:chExt cx="2754142" cy="1162432"/>
          </a:xfrm>
        </p:grpSpPr>
        <p:sp>
          <p:nvSpPr>
            <p:cNvPr id="31" name="文本框 42"/>
            <p:cNvSpPr txBox="1"/>
            <p:nvPr/>
          </p:nvSpPr>
          <p:spPr>
            <a:xfrm>
              <a:off x="6461491" y="1175873"/>
              <a:ext cx="1725052" cy="395405"/>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4" name="文本框 113"/>
            <p:cNvSpPr txBox="1"/>
            <p:nvPr/>
          </p:nvSpPr>
          <p:spPr>
            <a:xfrm>
              <a:off x="5432401" y="1557833"/>
              <a:ext cx="2754142" cy="780472"/>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27" name="组合 26"/>
          <p:cNvGrpSpPr/>
          <p:nvPr/>
        </p:nvGrpSpPr>
        <p:grpSpPr>
          <a:xfrm>
            <a:off x="3506992" y="5548104"/>
            <a:ext cx="2925012" cy="1244788"/>
            <a:chOff x="3324562" y="5261932"/>
            <a:chExt cx="2773136" cy="1180582"/>
          </a:xfrm>
        </p:grpSpPr>
        <p:sp>
          <p:nvSpPr>
            <p:cNvPr id="22" name="文本框 30"/>
            <p:cNvSpPr txBox="1"/>
            <p:nvPr/>
          </p:nvSpPr>
          <p:spPr>
            <a:xfrm>
              <a:off x="3324562" y="5261932"/>
              <a:ext cx="1725052" cy="395405"/>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350806" y="5662042"/>
              <a:ext cx="2746892" cy="780472"/>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29" name="组合 28"/>
          <p:cNvGrpSpPr/>
          <p:nvPr/>
        </p:nvGrpSpPr>
        <p:grpSpPr>
          <a:xfrm>
            <a:off x="7044318" y="5548103"/>
            <a:ext cx="3258590" cy="1168864"/>
            <a:chOff x="6678220" y="5261932"/>
            <a:chExt cx="3089394" cy="1108574"/>
          </a:xfrm>
        </p:grpSpPr>
        <p:sp>
          <p:nvSpPr>
            <p:cNvPr id="25" name="文本框 36"/>
            <p:cNvSpPr txBox="1"/>
            <p:nvPr/>
          </p:nvSpPr>
          <p:spPr>
            <a:xfrm>
              <a:off x="6678220" y="5261932"/>
              <a:ext cx="1725052" cy="395405"/>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6" name="文本框 113"/>
            <p:cNvSpPr txBox="1"/>
            <p:nvPr/>
          </p:nvSpPr>
          <p:spPr>
            <a:xfrm>
              <a:off x="6683812" y="5590034"/>
              <a:ext cx="3083802" cy="780472"/>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sp>
        <p:nvSpPr>
          <p:cNvPr id="57" name="矩形 56"/>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矩形 57"/>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矩形 61"/>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3029653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 fill="hold"/>
                                            <p:tgtEl>
                                              <p:spTgt spid="21"/>
                                            </p:tgtEl>
                                            <p:attrNameLst>
                                              <p:attrName>ppt_w</p:attrName>
                                            </p:attrNameLst>
                                          </p:cBhvr>
                                          <p:tavLst>
                                            <p:tav tm="0">
                                              <p:val>
                                                <p:fltVal val="0"/>
                                              </p:val>
                                            </p:tav>
                                            <p:tav tm="100000">
                                              <p:val>
                                                <p:strVal val="#ppt_w"/>
                                              </p:val>
                                            </p:tav>
                                          </p:tavLst>
                                        </p:anim>
                                        <p:anim calcmode="lin" valueType="num">
                                          <p:cBhvr>
                                            <p:cTn id="13" dur="100" fill="hold"/>
                                            <p:tgtEl>
                                              <p:spTgt spid="21"/>
                                            </p:tgtEl>
                                            <p:attrNameLst>
                                              <p:attrName>ppt_h</p:attrName>
                                            </p:attrNameLst>
                                          </p:cBhvr>
                                          <p:tavLst>
                                            <p:tav tm="0">
                                              <p:val>
                                                <p:fltVal val="0"/>
                                              </p:val>
                                            </p:tav>
                                            <p:tav tm="100000">
                                              <p:val>
                                                <p:strVal val="#ppt_h"/>
                                              </p:val>
                                            </p:tav>
                                          </p:tavLst>
                                        </p:anim>
                                        <p:animEffect transition="in" filter="fade">
                                          <p:cBhvr>
                                            <p:cTn id="14" dur="100"/>
                                            <p:tgtEl>
                                              <p:spTgt spid="21"/>
                                            </p:tgtEl>
                                          </p:cBhvr>
                                        </p:animEffect>
                                      </p:childTnLst>
                                    </p:cTn>
                                  </p:par>
                                  <p:par>
                                    <p:cTn id="15" presetID="6" presetClass="emph" presetSubtype="0" fill="hold" nodeType="withEffect">
                                      <p:stCondLst>
                                        <p:cond delay="100"/>
                                      </p:stCondLst>
                                      <p:childTnLst>
                                        <p:animScale>
                                          <p:cBhvr>
                                            <p:cTn id="16" dur="100" fill="hold"/>
                                            <p:tgtEl>
                                              <p:spTgt spid="21"/>
                                            </p:tgtEl>
                                          </p:cBhvr>
                                          <p:by x="110000" y="110000"/>
                                        </p:animScale>
                                      </p:childTnLst>
                                    </p:cTn>
                                  </p:par>
                                  <p:par>
                                    <p:cTn id="17" presetID="6" presetClass="emph" presetSubtype="0" fill="hold" nodeType="withEffect">
                                      <p:stCondLst>
                                        <p:cond delay="200"/>
                                      </p:stCondLst>
                                      <p:childTnLst>
                                        <p:animScale>
                                          <p:cBhvr>
                                            <p:cTn id="18" dur="200" fill="hold"/>
                                            <p:tgtEl>
                                              <p:spTgt spid="21"/>
                                            </p:tgtEl>
                                          </p:cBhvr>
                                          <p:by x="90000" y="90000"/>
                                        </p:animScale>
                                      </p:childTnLst>
                                    </p:cTn>
                                  </p:par>
                                  <p:par>
                                    <p:cTn id="19" presetID="6" presetClass="emph" presetSubtype="0" fill="hold" nodeType="withEffect">
                                      <p:stCondLst>
                                        <p:cond delay="400"/>
                                      </p:stCondLst>
                                      <p:childTnLst>
                                        <p:animScale>
                                          <p:cBhvr>
                                            <p:cTn id="20" dur="100" fill="hold"/>
                                            <p:tgtEl>
                                              <p:spTgt spid="21"/>
                                            </p:tgtEl>
                                          </p:cBhvr>
                                          <p:by x="105000" y="105000"/>
                                        </p:animScale>
                                      </p:childTnLst>
                                    </p:cTn>
                                  </p:par>
                                  <p:par>
                                    <p:cTn id="21" presetID="6" presetClass="emph" presetSubtype="0" fill="hold" nodeType="withEffect">
                                      <p:stCondLst>
                                        <p:cond delay="500"/>
                                      </p:stCondLst>
                                      <p:childTnLst>
                                        <p:animScale>
                                          <p:cBhvr>
                                            <p:cTn id="22" dur="200" fill="hold"/>
                                            <p:tgtEl>
                                              <p:spTgt spid="21"/>
                                            </p:tgtEl>
                                          </p:cBhvr>
                                          <p:by x="95000" y="95000"/>
                                        </p:animScale>
                                      </p:childTnLst>
                                    </p:cTn>
                                  </p:par>
                                </p:childTnLst>
                              </p:cTn>
                            </p:par>
                            <p:par>
                              <p:cTn id="23" fill="hold">
                                <p:stCondLst>
                                  <p:cond delay="1700"/>
                                </p:stCondLst>
                                <p:childTnLst>
                                  <p:par>
                                    <p:cTn id="24" presetID="22" presetClass="entr" presetSubtype="1"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up)">
                                          <p:cBhvr>
                                            <p:cTn id="26" dur="500"/>
                                            <p:tgtEl>
                                              <p:spTgt spid="33"/>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27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 fill="hold"/>
                                            <p:tgtEl>
                                              <p:spTgt spid="23"/>
                                            </p:tgtEl>
                                            <p:attrNameLst>
                                              <p:attrName>ppt_w</p:attrName>
                                            </p:attrNameLst>
                                          </p:cBhvr>
                                          <p:tavLst>
                                            <p:tav tm="0">
                                              <p:val>
                                                <p:fltVal val="0"/>
                                              </p:val>
                                            </p:tav>
                                            <p:tav tm="100000">
                                              <p:val>
                                                <p:strVal val="#ppt_w"/>
                                              </p:val>
                                            </p:tav>
                                          </p:tavLst>
                                        </p:anim>
                                        <p:anim calcmode="lin" valueType="num">
                                          <p:cBhvr>
                                            <p:cTn id="35" dur="100" fill="hold"/>
                                            <p:tgtEl>
                                              <p:spTgt spid="23"/>
                                            </p:tgtEl>
                                            <p:attrNameLst>
                                              <p:attrName>ppt_h</p:attrName>
                                            </p:attrNameLst>
                                          </p:cBhvr>
                                          <p:tavLst>
                                            <p:tav tm="0">
                                              <p:val>
                                                <p:fltVal val="0"/>
                                              </p:val>
                                            </p:tav>
                                            <p:tav tm="100000">
                                              <p:val>
                                                <p:strVal val="#ppt_h"/>
                                              </p:val>
                                            </p:tav>
                                          </p:tavLst>
                                        </p:anim>
                                        <p:animEffect transition="in" filter="fade">
                                          <p:cBhvr>
                                            <p:cTn id="36" dur="100"/>
                                            <p:tgtEl>
                                              <p:spTgt spid="23"/>
                                            </p:tgtEl>
                                          </p:cBhvr>
                                        </p:animEffect>
                                      </p:childTnLst>
                                    </p:cTn>
                                  </p:par>
                                  <p:par>
                                    <p:cTn id="37" presetID="6" presetClass="emph" presetSubtype="0" fill="hold" nodeType="withEffect">
                                      <p:stCondLst>
                                        <p:cond delay="100"/>
                                      </p:stCondLst>
                                      <p:childTnLst>
                                        <p:animScale>
                                          <p:cBhvr>
                                            <p:cTn id="38" dur="100" fill="hold"/>
                                            <p:tgtEl>
                                              <p:spTgt spid="23"/>
                                            </p:tgtEl>
                                          </p:cBhvr>
                                          <p:by x="110000" y="110000"/>
                                        </p:animScale>
                                      </p:childTnLst>
                                    </p:cTn>
                                  </p:par>
                                  <p:par>
                                    <p:cTn id="39" presetID="6" presetClass="emph" presetSubtype="0" fill="hold" nodeType="withEffect">
                                      <p:stCondLst>
                                        <p:cond delay="200"/>
                                      </p:stCondLst>
                                      <p:childTnLst>
                                        <p:animScale>
                                          <p:cBhvr>
                                            <p:cTn id="40" dur="200" fill="hold"/>
                                            <p:tgtEl>
                                              <p:spTgt spid="23"/>
                                            </p:tgtEl>
                                          </p:cBhvr>
                                          <p:by x="90000" y="90000"/>
                                        </p:animScale>
                                      </p:childTnLst>
                                    </p:cTn>
                                  </p:par>
                                  <p:par>
                                    <p:cTn id="41" presetID="6" presetClass="emph" presetSubtype="0" fill="hold" nodeType="withEffect">
                                      <p:stCondLst>
                                        <p:cond delay="400"/>
                                      </p:stCondLst>
                                      <p:childTnLst>
                                        <p:animScale>
                                          <p:cBhvr>
                                            <p:cTn id="42" dur="100" fill="hold"/>
                                            <p:tgtEl>
                                              <p:spTgt spid="23"/>
                                            </p:tgtEl>
                                          </p:cBhvr>
                                          <p:by x="105000" y="105000"/>
                                        </p:animScale>
                                      </p:childTnLst>
                                    </p:cTn>
                                  </p:par>
                                  <p:par>
                                    <p:cTn id="43" presetID="6" presetClass="emph" presetSubtype="0" fill="hold" nodeType="withEffect">
                                      <p:stCondLst>
                                        <p:cond delay="500"/>
                                      </p:stCondLst>
                                      <p:childTnLst>
                                        <p:animScale>
                                          <p:cBhvr>
                                            <p:cTn id="44" dur="200" fill="hold"/>
                                            <p:tgtEl>
                                              <p:spTgt spid="23"/>
                                            </p:tgtEl>
                                          </p:cBhvr>
                                          <p:by x="95000" y="95000"/>
                                        </p:animScale>
                                      </p:childTnLst>
                                    </p:cTn>
                                  </p:par>
                                </p:childTnLst>
                              </p:cTn>
                            </p:par>
                            <p:par>
                              <p:cTn id="45" fill="hold">
                                <p:stCondLst>
                                  <p:cond delay="3400"/>
                                </p:stCondLst>
                                <p:childTnLst>
                                  <p:par>
                                    <p:cTn id="46" presetID="22" presetClass="entr" presetSubtype="4"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down)">
                                          <p:cBhvr>
                                            <p:cTn id="48" dur="500"/>
                                            <p:tgtEl>
                                              <p:spTgt spid="43"/>
                                            </p:tgtEl>
                                          </p:cBhvr>
                                        </p:animEffect>
                                      </p:childTnLst>
                                    </p:cTn>
                                  </p:par>
                                </p:childTnLst>
                              </p:cTn>
                            </p:par>
                            <p:par>
                              <p:cTn id="49" fill="hold">
                                <p:stCondLst>
                                  <p:cond delay="3900"/>
                                </p:stCondLst>
                                <p:childTnLst>
                                  <p:par>
                                    <p:cTn id="50" presetID="22" presetClass="entr" presetSubtype="2"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childTnLst>
                              </p:cTn>
                            </p:par>
                            <p:par>
                              <p:cTn id="53" fill="hold">
                                <p:stCondLst>
                                  <p:cond delay="4400"/>
                                </p:stCondLst>
                                <p:childTnLst>
                                  <p:par>
                                    <p:cTn id="54" presetID="53" presetClass="entr" presetSubtype="16"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100" fill="hold"/>
                                            <p:tgtEl>
                                              <p:spTgt spid="24"/>
                                            </p:tgtEl>
                                            <p:attrNameLst>
                                              <p:attrName>ppt_w</p:attrName>
                                            </p:attrNameLst>
                                          </p:cBhvr>
                                          <p:tavLst>
                                            <p:tav tm="0">
                                              <p:val>
                                                <p:fltVal val="0"/>
                                              </p:val>
                                            </p:tav>
                                            <p:tav tm="100000">
                                              <p:val>
                                                <p:strVal val="#ppt_w"/>
                                              </p:val>
                                            </p:tav>
                                          </p:tavLst>
                                        </p:anim>
                                        <p:anim calcmode="lin" valueType="num">
                                          <p:cBhvr>
                                            <p:cTn id="57" dur="100" fill="hold"/>
                                            <p:tgtEl>
                                              <p:spTgt spid="24"/>
                                            </p:tgtEl>
                                            <p:attrNameLst>
                                              <p:attrName>ppt_h</p:attrName>
                                            </p:attrNameLst>
                                          </p:cBhvr>
                                          <p:tavLst>
                                            <p:tav tm="0">
                                              <p:val>
                                                <p:fltVal val="0"/>
                                              </p:val>
                                            </p:tav>
                                            <p:tav tm="100000">
                                              <p:val>
                                                <p:strVal val="#ppt_h"/>
                                              </p:val>
                                            </p:tav>
                                          </p:tavLst>
                                        </p:anim>
                                        <p:animEffect transition="in" filter="fade">
                                          <p:cBhvr>
                                            <p:cTn id="58" dur="100"/>
                                            <p:tgtEl>
                                              <p:spTgt spid="24"/>
                                            </p:tgtEl>
                                          </p:cBhvr>
                                        </p:animEffect>
                                      </p:childTnLst>
                                    </p:cTn>
                                  </p:par>
                                  <p:par>
                                    <p:cTn id="59" presetID="6" presetClass="emph" presetSubtype="0" fill="hold" nodeType="withEffect">
                                      <p:stCondLst>
                                        <p:cond delay="100"/>
                                      </p:stCondLst>
                                      <p:childTnLst>
                                        <p:animScale>
                                          <p:cBhvr>
                                            <p:cTn id="60" dur="100" fill="hold"/>
                                            <p:tgtEl>
                                              <p:spTgt spid="24"/>
                                            </p:tgtEl>
                                          </p:cBhvr>
                                          <p:by x="110000" y="110000"/>
                                        </p:animScale>
                                      </p:childTnLst>
                                    </p:cTn>
                                  </p:par>
                                  <p:par>
                                    <p:cTn id="61" presetID="6" presetClass="emph" presetSubtype="0" fill="hold" nodeType="withEffect">
                                      <p:stCondLst>
                                        <p:cond delay="200"/>
                                      </p:stCondLst>
                                      <p:childTnLst>
                                        <p:animScale>
                                          <p:cBhvr>
                                            <p:cTn id="62" dur="200" fill="hold"/>
                                            <p:tgtEl>
                                              <p:spTgt spid="24"/>
                                            </p:tgtEl>
                                          </p:cBhvr>
                                          <p:by x="90000" y="90000"/>
                                        </p:animScale>
                                      </p:childTnLst>
                                    </p:cTn>
                                  </p:par>
                                  <p:par>
                                    <p:cTn id="63" presetID="6" presetClass="emph" presetSubtype="0" fill="hold" nodeType="withEffect">
                                      <p:stCondLst>
                                        <p:cond delay="400"/>
                                      </p:stCondLst>
                                      <p:childTnLst>
                                        <p:animScale>
                                          <p:cBhvr>
                                            <p:cTn id="64" dur="100" fill="hold"/>
                                            <p:tgtEl>
                                              <p:spTgt spid="24"/>
                                            </p:tgtEl>
                                          </p:cBhvr>
                                          <p:by x="105000" y="105000"/>
                                        </p:animScale>
                                      </p:childTnLst>
                                    </p:cTn>
                                  </p:par>
                                  <p:par>
                                    <p:cTn id="65" presetID="6" presetClass="emph" presetSubtype="0" fill="hold" nodeType="withEffect">
                                      <p:stCondLst>
                                        <p:cond delay="500"/>
                                      </p:stCondLst>
                                      <p:childTnLst>
                                        <p:animScale>
                                          <p:cBhvr>
                                            <p:cTn id="66" dur="200" fill="hold"/>
                                            <p:tgtEl>
                                              <p:spTgt spid="24"/>
                                            </p:tgtEl>
                                          </p:cBhvr>
                                          <p:by x="95000" y="95000"/>
                                        </p:animScale>
                                      </p:childTnLst>
                                    </p:cTn>
                                  </p:par>
                                </p:childTnLst>
                              </p:cTn>
                            </p:par>
                            <p:par>
                              <p:cTn id="67" fill="hold">
                                <p:stCondLst>
                                  <p:cond delay="5100"/>
                                </p:stCondLst>
                                <p:childTnLst>
                                  <p:par>
                                    <p:cTn id="68" presetID="22" presetClass="entr" presetSubtype="1"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par>
                              <p:cTn id="71" fill="hold">
                                <p:stCondLst>
                                  <p:cond delay="5600"/>
                                </p:stCondLst>
                                <p:childTnLst>
                                  <p:par>
                                    <p:cTn id="72" presetID="22" presetClass="entr" presetSubtype="8"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childTnLst>
                              </p:cTn>
                            </p:par>
                            <p:par>
                              <p:cTn id="75" fill="hold">
                                <p:stCondLst>
                                  <p:cond delay="6100"/>
                                </p:stCondLst>
                                <p:childTnLst>
                                  <p:par>
                                    <p:cTn id="76" presetID="53" presetClass="entr" presetSubtype="16"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p:cTn id="78" dur="100" fill="hold"/>
                                            <p:tgtEl>
                                              <p:spTgt spid="26"/>
                                            </p:tgtEl>
                                            <p:attrNameLst>
                                              <p:attrName>ppt_w</p:attrName>
                                            </p:attrNameLst>
                                          </p:cBhvr>
                                          <p:tavLst>
                                            <p:tav tm="0">
                                              <p:val>
                                                <p:fltVal val="0"/>
                                              </p:val>
                                            </p:tav>
                                            <p:tav tm="100000">
                                              <p:val>
                                                <p:strVal val="#ppt_w"/>
                                              </p:val>
                                            </p:tav>
                                          </p:tavLst>
                                        </p:anim>
                                        <p:anim calcmode="lin" valueType="num">
                                          <p:cBhvr>
                                            <p:cTn id="79" dur="100" fill="hold"/>
                                            <p:tgtEl>
                                              <p:spTgt spid="26"/>
                                            </p:tgtEl>
                                            <p:attrNameLst>
                                              <p:attrName>ppt_h</p:attrName>
                                            </p:attrNameLst>
                                          </p:cBhvr>
                                          <p:tavLst>
                                            <p:tav tm="0">
                                              <p:val>
                                                <p:fltVal val="0"/>
                                              </p:val>
                                            </p:tav>
                                            <p:tav tm="100000">
                                              <p:val>
                                                <p:strVal val="#ppt_h"/>
                                              </p:val>
                                            </p:tav>
                                          </p:tavLst>
                                        </p:anim>
                                        <p:animEffect transition="in" filter="fade">
                                          <p:cBhvr>
                                            <p:cTn id="80" dur="100"/>
                                            <p:tgtEl>
                                              <p:spTgt spid="26"/>
                                            </p:tgtEl>
                                          </p:cBhvr>
                                        </p:animEffect>
                                      </p:childTnLst>
                                    </p:cTn>
                                  </p:par>
                                  <p:par>
                                    <p:cTn id="81" presetID="6" presetClass="emph" presetSubtype="0" fill="hold" nodeType="withEffect">
                                      <p:stCondLst>
                                        <p:cond delay="100"/>
                                      </p:stCondLst>
                                      <p:childTnLst>
                                        <p:animScale>
                                          <p:cBhvr>
                                            <p:cTn id="82" dur="100" fill="hold"/>
                                            <p:tgtEl>
                                              <p:spTgt spid="26"/>
                                            </p:tgtEl>
                                          </p:cBhvr>
                                          <p:by x="110000" y="110000"/>
                                        </p:animScale>
                                      </p:childTnLst>
                                    </p:cTn>
                                  </p:par>
                                  <p:par>
                                    <p:cTn id="83" presetID="6" presetClass="emph" presetSubtype="0" fill="hold" nodeType="withEffect">
                                      <p:stCondLst>
                                        <p:cond delay="200"/>
                                      </p:stCondLst>
                                      <p:childTnLst>
                                        <p:animScale>
                                          <p:cBhvr>
                                            <p:cTn id="84" dur="200" fill="hold"/>
                                            <p:tgtEl>
                                              <p:spTgt spid="26"/>
                                            </p:tgtEl>
                                          </p:cBhvr>
                                          <p:by x="90000" y="90000"/>
                                        </p:animScale>
                                      </p:childTnLst>
                                    </p:cTn>
                                  </p:par>
                                  <p:par>
                                    <p:cTn id="85" presetID="6" presetClass="emph" presetSubtype="0" fill="hold" nodeType="withEffect">
                                      <p:stCondLst>
                                        <p:cond delay="400"/>
                                      </p:stCondLst>
                                      <p:childTnLst>
                                        <p:animScale>
                                          <p:cBhvr>
                                            <p:cTn id="86" dur="100" fill="hold"/>
                                            <p:tgtEl>
                                              <p:spTgt spid="26"/>
                                            </p:tgtEl>
                                          </p:cBhvr>
                                          <p:by x="105000" y="105000"/>
                                        </p:animScale>
                                      </p:childTnLst>
                                    </p:cTn>
                                  </p:par>
                                  <p:par>
                                    <p:cTn id="87" presetID="6" presetClass="emph" presetSubtype="0" fill="hold" nodeType="withEffect">
                                      <p:stCondLst>
                                        <p:cond delay="500"/>
                                      </p:stCondLst>
                                      <p:childTnLst>
                                        <p:animScale>
                                          <p:cBhvr>
                                            <p:cTn id="88" dur="200" fill="hold"/>
                                            <p:tgtEl>
                                              <p:spTgt spid="26"/>
                                            </p:tgtEl>
                                          </p:cBhvr>
                                          <p:by x="95000" y="95000"/>
                                        </p:animScale>
                                      </p:childTnLst>
                                    </p:cTn>
                                  </p:par>
                                </p:childTnLst>
                              </p:cTn>
                            </p:par>
                            <p:par>
                              <p:cTn id="89" fill="hold">
                                <p:stCondLst>
                                  <p:cond delay="6800"/>
                                </p:stCondLst>
                                <p:childTnLst>
                                  <p:par>
                                    <p:cTn id="90" presetID="22" presetClass="entr" presetSubtype="4"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down)">
                                          <p:cBhvr>
                                            <p:cTn id="92" dur="500"/>
                                            <p:tgtEl>
                                              <p:spTgt spid="48"/>
                                            </p:tgtEl>
                                          </p:cBhvr>
                                        </p:animEffect>
                                      </p:childTnLst>
                                    </p:cTn>
                                  </p:par>
                                </p:childTnLst>
                              </p:cTn>
                            </p:par>
                            <p:par>
                              <p:cTn id="93" fill="hold">
                                <p:stCondLst>
                                  <p:cond delay="7300"/>
                                </p:stCondLst>
                                <p:childTnLst>
                                  <p:par>
                                    <p:cTn id="94" presetID="22" presetClass="entr" presetSubtype="2"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right)">
                                          <p:cBhvr>
                                            <p:cTn id="9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10070727" y="1671642"/>
            <a:ext cx="1570350" cy="362553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10291642" y="1888572"/>
            <a:ext cx="1148656" cy="3216870"/>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32"/>
          <p:cNvSpPr txBox="1"/>
          <p:nvPr/>
        </p:nvSpPr>
        <p:spPr>
          <a:xfrm>
            <a:off x="10226050" y="2046365"/>
            <a:ext cx="1259707" cy="546753"/>
          </a:xfrm>
          <a:prstGeom prst="rect">
            <a:avLst/>
          </a:prstGeom>
          <a:noFill/>
        </p:spPr>
        <p:txBody>
          <a:bodyPr wrap="square" rtlCol="0">
            <a:spAutoFit/>
          </a:bodyPr>
          <a:lstStyle/>
          <a:p>
            <a:pPr algn="ctr"/>
            <a:r>
              <a:rPr lang="en-US" altLang="zh-CN"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90</a:t>
            </a:r>
            <a:r>
              <a:rPr lang="en-US" altLang="zh-CN" dirty="0">
                <a:solidFill>
                  <a:schemeClr val="accent5"/>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7821249" y="2340508"/>
            <a:ext cx="1570350" cy="2955222"/>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圆角矩形 72"/>
          <p:cNvSpPr/>
          <p:nvPr/>
        </p:nvSpPr>
        <p:spPr>
          <a:xfrm>
            <a:off x="8042163" y="2561454"/>
            <a:ext cx="1148656" cy="254398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40"/>
          <p:cNvSpPr txBox="1"/>
          <p:nvPr/>
        </p:nvSpPr>
        <p:spPr>
          <a:xfrm>
            <a:off x="7976571" y="2689118"/>
            <a:ext cx="1259707" cy="546753"/>
          </a:xfrm>
          <a:prstGeom prst="rect">
            <a:avLst/>
          </a:prstGeom>
          <a:noFill/>
        </p:spPr>
        <p:txBody>
          <a:bodyPr wrap="square" rtlCol="0">
            <a:spAutoFit/>
          </a:bodyPr>
          <a:lstStyle/>
          <a:p>
            <a:pPr algn="ctr"/>
            <a:r>
              <a:rPr lang="en-US" altLang="zh-CN" sz="2953" dirty="0">
                <a:solidFill>
                  <a:schemeClr val="accent4"/>
                </a:solidFill>
                <a:latin typeface="Arial" panose="020B0604020202020204" pitchFamily="34" charset="0"/>
                <a:ea typeface="微软雅黑" panose="020B0503020204020204" pitchFamily="34" charset="-122"/>
                <a:sym typeface="Arial" panose="020B0604020202020204" pitchFamily="34" charset="0"/>
              </a:rPr>
              <a:t>70</a:t>
            </a:r>
            <a:r>
              <a:rPr lang="en-US" altLang="zh-CN" dirty="0">
                <a:solidFill>
                  <a:schemeClr val="accent4"/>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圆角矩形 74"/>
          <p:cNvSpPr/>
          <p:nvPr/>
        </p:nvSpPr>
        <p:spPr>
          <a:xfrm>
            <a:off x="5571773" y="1195602"/>
            <a:ext cx="1570350" cy="4086075"/>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5792688" y="1371839"/>
            <a:ext cx="1148656" cy="373360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47"/>
          <p:cNvSpPr txBox="1"/>
          <p:nvPr/>
        </p:nvSpPr>
        <p:spPr>
          <a:xfrm>
            <a:off x="5727096" y="1514085"/>
            <a:ext cx="1259707" cy="546753"/>
          </a:xfrm>
          <a:prstGeom prst="rect">
            <a:avLst/>
          </a:prstGeom>
          <a:noFill/>
        </p:spPr>
        <p:txBody>
          <a:bodyPr wrap="square" rtlCol="0">
            <a:spAutoFit/>
          </a:bodyPr>
          <a:lstStyle/>
          <a:p>
            <a:pPr algn="ctr"/>
            <a:r>
              <a:rPr lang="en-US" altLang="zh-CN" sz="2953" dirty="0">
                <a:solidFill>
                  <a:schemeClr val="accent3"/>
                </a:solidFill>
                <a:latin typeface="Arial" panose="020B0604020202020204" pitchFamily="34" charset="0"/>
                <a:ea typeface="微软雅黑" panose="020B0503020204020204" pitchFamily="34" charset="-122"/>
                <a:sym typeface="Arial" panose="020B0604020202020204" pitchFamily="34" charset="0"/>
              </a:rPr>
              <a:t>100</a:t>
            </a:r>
            <a:r>
              <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3322295" y="2069346"/>
            <a:ext cx="1570350" cy="321376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圆角矩形 78"/>
          <p:cNvSpPr/>
          <p:nvPr/>
        </p:nvSpPr>
        <p:spPr>
          <a:xfrm>
            <a:off x="3543209" y="2300335"/>
            <a:ext cx="1148656" cy="2805106"/>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文本框 54"/>
          <p:cNvSpPr txBox="1"/>
          <p:nvPr/>
        </p:nvSpPr>
        <p:spPr>
          <a:xfrm>
            <a:off x="3477617" y="2377784"/>
            <a:ext cx="1259707" cy="546753"/>
          </a:xfrm>
          <a:prstGeom prst="rect">
            <a:avLst/>
          </a:prstGeom>
          <a:noFill/>
        </p:spPr>
        <p:txBody>
          <a:bodyPr wrap="square" rtlCol="0">
            <a:spAutoFit/>
          </a:bodyPr>
          <a:lstStyle/>
          <a:p>
            <a:pPr algn="ctr"/>
            <a:r>
              <a:rPr lang="en-US" altLang="zh-CN" sz="2953" dirty="0">
                <a:solidFill>
                  <a:schemeClr val="accent2"/>
                </a:solidFill>
                <a:latin typeface="Arial" panose="020B0604020202020204" pitchFamily="34" charset="0"/>
                <a:ea typeface="微软雅黑" panose="020B0503020204020204" pitchFamily="34" charset="-122"/>
                <a:sym typeface="Arial" panose="020B0604020202020204" pitchFamily="34" charset="0"/>
              </a:rPr>
              <a:t>80</a:t>
            </a:r>
            <a:r>
              <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圆角矩形 80"/>
          <p:cNvSpPr/>
          <p:nvPr/>
        </p:nvSpPr>
        <p:spPr>
          <a:xfrm>
            <a:off x="1072818" y="1671642"/>
            <a:ext cx="1570350" cy="362553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圆角矩形 81"/>
          <p:cNvSpPr/>
          <p:nvPr/>
        </p:nvSpPr>
        <p:spPr>
          <a:xfrm>
            <a:off x="1293734" y="1888572"/>
            <a:ext cx="1148656" cy="3216870"/>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61"/>
          <p:cNvSpPr txBox="1"/>
          <p:nvPr/>
        </p:nvSpPr>
        <p:spPr>
          <a:xfrm>
            <a:off x="1228141" y="2026278"/>
            <a:ext cx="1259707" cy="546753"/>
          </a:xfrm>
          <a:prstGeom prst="rect">
            <a:avLst/>
          </a:prstGeom>
          <a:noFill/>
        </p:spPr>
        <p:txBody>
          <a:bodyPr wrap="square" rtlCol="0">
            <a:spAutoFit/>
          </a:bodyPr>
          <a:lstStyle/>
          <a:p>
            <a:pPr algn="ctr"/>
            <a:r>
              <a:rPr lang="en-US" altLang="zh-CN" sz="2953" dirty="0">
                <a:solidFill>
                  <a:schemeClr val="accent1"/>
                </a:solidFill>
                <a:latin typeface="Arial" panose="020B0604020202020204" pitchFamily="34" charset="0"/>
                <a:ea typeface="微软雅黑" panose="020B0503020204020204" pitchFamily="34" charset="-122"/>
                <a:sym typeface="Arial" panose="020B0604020202020204" pitchFamily="34" charset="0"/>
              </a:rPr>
              <a:t>90</a:t>
            </a:r>
            <a:r>
              <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rPr>
              <a:t>%</a:t>
            </a:r>
            <a:endParaRPr lang="zh-CN" alt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4" name="组合 83"/>
          <p:cNvGrpSpPr/>
          <p:nvPr/>
        </p:nvGrpSpPr>
        <p:grpSpPr>
          <a:xfrm>
            <a:off x="1382817" y="4071036"/>
            <a:ext cx="970487" cy="956537"/>
            <a:chOff x="1310682" y="3861049"/>
            <a:chExt cx="920096" cy="907199"/>
          </a:xfrm>
        </p:grpSpPr>
        <p:sp>
          <p:nvSpPr>
            <p:cNvPr id="85" name="椭圆 84"/>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1344549" y="3894442"/>
              <a:ext cx="852360" cy="840412"/>
              <a:chOff x="1344549" y="3893401"/>
              <a:chExt cx="852360" cy="814203"/>
            </a:xfrm>
          </p:grpSpPr>
          <p:sp>
            <p:nvSpPr>
              <p:cNvPr id="87" name="椭圆 86"/>
              <p:cNvSpPr/>
              <p:nvPr/>
            </p:nvSpPr>
            <p:spPr>
              <a:xfrm>
                <a:off x="1344549" y="3893401"/>
                <a:ext cx="852360" cy="8142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8" name="Group 8"/>
              <p:cNvGrpSpPr>
                <a:grpSpLocks noChangeAspect="1"/>
              </p:cNvGrpSpPr>
              <p:nvPr/>
            </p:nvGrpSpPr>
            <p:grpSpPr bwMode="auto">
              <a:xfrm>
                <a:off x="1557997" y="4064238"/>
                <a:ext cx="421027" cy="454651"/>
                <a:chOff x="3437" y="2282"/>
                <a:chExt cx="679" cy="744"/>
              </a:xfrm>
              <a:solidFill>
                <a:schemeClr val="bg1"/>
              </a:solidFill>
            </p:grpSpPr>
            <p:sp>
              <p:nvSpPr>
                <p:cNvPr id="8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91" name="组合 90"/>
          <p:cNvGrpSpPr/>
          <p:nvPr/>
        </p:nvGrpSpPr>
        <p:grpSpPr>
          <a:xfrm>
            <a:off x="3632293" y="4071036"/>
            <a:ext cx="970487" cy="956537"/>
            <a:chOff x="3443358" y="3861049"/>
            <a:chExt cx="920096" cy="907199"/>
          </a:xfrm>
        </p:grpSpPr>
        <p:sp>
          <p:nvSpPr>
            <p:cNvPr id="92" name="椭圆 91"/>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椭圆 92"/>
            <p:cNvSpPr/>
            <p:nvPr/>
          </p:nvSpPr>
          <p:spPr>
            <a:xfrm>
              <a:off x="3477225" y="3894442"/>
              <a:ext cx="852360" cy="8404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4" name="Group 13"/>
            <p:cNvGrpSpPr>
              <a:grpSpLocks noChangeAspect="1"/>
            </p:cNvGrpSpPr>
            <p:nvPr/>
          </p:nvGrpSpPr>
          <p:grpSpPr bwMode="auto">
            <a:xfrm>
              <a:off x="3675268" y="4080591"/>
              <a:ext cx="461686" cy="475193"/>
              <a:chOff x="2426" y="2781"/>
              <a:chExt cx="593" cy="600"/>
            </a:xfrm>
            <a:solidFill>
              <a:schemeClr val="bg1"/>
            </a:solidFill>
          </p:grpSpPr>
          <p:sp>
            <p:nvSpPr>
              <p:cNvPr id="9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7" name="组合 96"/>
          <p:cNvGrpSpPr/>
          <p:nvPr/>
        </p:nvGrpSpPr>
        <p:grpSpPr>
          <a:xfrm>
            <a:off x="5881771" y="4071036"/>
            <a:ext cx="970487" cy="956537"/>
            <a:chOff x="5576036" y="3861049"/>
            <a:chExt cx="920096" cy="907199"/>
          </a:xfrm>
        </p:grpSpPr>
        <p:sp>
          <p:nvSpPr>
            <p:cNvPr id="98" name="椭圆 97"/>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5609903" y="3894442"/>
              <a:ext cx="852360" cy="8404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0" name="Group 18"/>
            <p:cNvGrpSpPr>
              <a:grpSpLocks noChangeAspect="1"/>
            </p:cNvGrpSpPr>
            <p:nvPr/>
          </p:nvGrpSpPr>
          <p:grpSpPr bwMode="auto">
            <a:xfrm>
              <a:off x="5793235" y="4088980"/>
              <a:ext cx="479594" cy="454601"/>
              <a:chOff x="3802" y="2858"/>
              <a:chExt cx="616" cy="574"/>
            </a:xfrm>
            <a:solidFill>
              <a:schemeClr val="bg1"/>
            </a:solidFill>
          </p:grpSpPr>
          <p:sp>
            <p:nvSpPr>
              <p:cNvPr id="10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6" name="组合 105"/>
          <p:cNvGrpSpPr/>
          <p:nvPr/>
        </p:nvGrpSpPr>
        <p:grpSpPr>
          <a:xfrm>
            <a:off x="8131247" y="4071035"/>
            <a:ext cx="970487" cy="956535"/>
            <a:chOff x="7708712" y="3861048"/>
            <a:chExt cx="920096" cy="907197"/>
          </a:xfrm>
        </p:grpSpPr>
        <p:sp>
          <p:nvSpPr>
            <p:cNvPr id="107" name="椭圆 106"/>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7742578" y="3894440"/>
              <a:ext cx="852360" cy="8404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9" name="Group 26"/>
            <p:cNvGrpSpPr>
              <a:grpSpLocks noChangeAspect="1"/>
            </p:cNvGrpSpPr>
            <p:nvPr/>
          </p:nvGrpSpPr>
          <p:grpSpPr bwMode="auto">
            <a:xfrm>
              <a:off x="7879441" y="4152182"/>
              <a:ext cx="620626" cy="312988"/>
              <a:chOff x="5676" y="2597"/>
              <a:chExt cx="1061" cy="526"/>
            </a:xfrm>
            <a:solidFill>
              <a:schemeClr val="bg1"/>
            </a:solidFill>
          </p:grpSpPr>
          <p:sp>
            <p:nvSpPr>
              <p:cNvPr id="110"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5" name="组合 124"/>
          <p:cNvGrpSpPr/>
          <p:nvPr/>
        </p:nvGrpSpPr>
        <p:grpSpPr>
          <a:xfrm>
            <a:off x="10380725" y="4071036"/>
            <a:ext cx="970487" cy="956537"/>
            <a:chOff x="9841390" y="3861049"/>
            <a:chExt cx="920096" cy="907199"/>
          </a:xfrm>
        </p:grpSpPr>
        <p:sp>
          <p:nvSpPr>
            <p:cNvPr id="126" name="椭圆 125"/>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椭圆 126"/>
            <p:cNvSpPr/>
            <p:nvPr/>
          </p:nvSpPr>
          <p:spPr>
            <a:xfrm>
              <a:off x="9875257" y="3894442"/>
              <a:ext cx="852360" cy="8404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29" name="直接连接符 128"/>
          <p:cNvCxnSpPr/>
          <p:nvPr/>
        </p:nvCxnSpPr>
        <p:spPr>
          <a:xfrm>
            <a:off x="1000472" y="5691528"/>
            <a:ext cx="10747770"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文本框 128"/>
          <p:cNvSpPr txBox="1"/>
          <p:nvPr/>
        </p:nvSpPr>
        <p:spPr>
          <a:xfrm>
            <a:off x="1370496" y="3275980"/>
            <a:ext cx="974996" cy="611578"/>
          </a:xfrm>
          <a:prstGeom prst="rect">
            <a:avLst/>
          </a:prstGeom>
          <a:noFill/>
        </p:spPr>
        <p:txBody>
          <a:bodyPr wrap="square" rtlCol="0">
            <a:spAutoFit/>
          </a:bodyPr>
          <a:lstStyle/>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项目一</a:t>
            </a:r>
            <a:endParaRPr lang="en-US" altLang="zh-CN" sz="1687" dirty="0">
              <a:solidFill>
                <a:srgbClr val="EB9624"/>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名称</a:t>
            </a:r>
          </a:p>
        </p:txBody>
      </p:sp>
      <p:sp>
        <p:nvSpPr>
          <p:cNvPr id="131" name="文本框 128"/>
          <p:cNvSpPr txBox="1"/>
          <p:nvPr/>
        </p:nvSpPr>
        <p:spPr>
          <a:xfrm>
            <a:off x="3619972" y="3275980"/>
            <a:ext cx="974996" cy="611578"/>
          </a:xfrm>
          <a:prstGeom prst="rect">
            <a:avLst/>
          </a:prstGeom>
          <a:noFill/>
        </p:spPr>
        <p:txBody>
          <a:bodyPr wrap="square" rtlCol="0">
            <a:spAutoFit/>
          </a:bodyPr>
          <a:lstStyle/>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项目二</a:t>
            </a:r>
            <a:endParaRPr lang="en-US" altLang="zh-CN" sz="1687" dirty="0">
              <a:solidFill>
                <a:srgbClr val="EB9624"/>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名称</a:t>
            </a:r>
          </a:p>
        </p:txBody>
      </p:sp>
      <p:sp>
        <p:nvSpPr>
          <p:cNvPr id="132" name="文本框 128"/>
          <p:cNvSpPr txBox="1"/>
          <p:nvPr/>
        </p:nvSpPr>
        <p:spPr>
          <a:xfrm>
            <a:off x="5869450" y="3275980"/>
            <a:ext cx="974996" cy="611578"/>
          </a:xfrm>
          <a:prstGeom prst="rect">
            <a:avLst/>
          </a:prstGeom>
          <a:noFill/>
        </p:spPr>
        <p:txBody>
          <a:bodyPr wrap="square" rtlCol="0">
            <a:spAutoFit/>
          </a:bodyPr>
          <a:lstStyle/>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项目三</a:t>
            </a:r>
            <a:endParaRPr lang="en-US" altLang="zh-CN" sz="1687" dirty="0">
              <a:solidFill>
                <a:srgbClr val="EB9624"/>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名称</a:t>
            </a:r>
          </a:p>
        </p:txBody>
      </p:sp>
      <p:sp>
        <p:nvSpPr>
          <p:cNvPr id="133" name="文本框 128"/>
          <p:cNvSpPr txBox="1"/>
          <p:nvPr/>
        </p:nvSpPr>
        <p:spPr>
          <a:xfrm>
            <a:off x="8118927" y="3275980"/>
            <a:ext cx="974996" cy="611578"/>
          </a:xfrm>
          <a:prstGeom prst="rect">
            <a:avLst/>
          </a:prstGeom>
          <a:noFill/>
        </p:spPr>
        <p:txBody>
          <a:bodyPr wrap="square" rtlCol="0">
            <a:spAutoFit/>
          </a:bodyPr>
          <a:lstStyle/>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项目四</a:t>
            </a:r>
            <a:endParaRPr lang="en-US" altLang="zh-CN" sz="1687" dirty="0">
              <a:solidFill>
                <a:srgbClr val="EB9624"/>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名称</a:t>
            </a:r>
          </a:p>
        </p:txBody>
      </p:sp>
      <p:sp>
        <p:nvSpPr>
          <p:cNvPr id="134" name="文本框 128"/>
          <p:cNvSpPr txBox="1"/>
          <p:nvPr/>
        </p:nvSpPr>
        <p:spPr>
          <a:xfrm>
            <a:off x="10368404" y="3275980"/>
            <a:ext cx="974996" cy="611578"/>
          </a:xfrm>
          <a:prstGeom prst="rect">
            <a:avLst/>
          </a:prstGeom>
          <a:noFill/>
        </p:spPr>
        <p:txBody>
          <a:bodyPr wrap="square" rtlCol="0">
            <a:spAutoFit/>
          </a:bodyPr>
          <a:lstStyle/>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项目五</a:t>
            </a:r>
            <a:endParaRPr lang="en-US" altLang="zh-CN" sz="1687" dirty="0">
              <a:solidFill>
                <a:srgbClr val="EB9624"/>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87" dirty="0">
                <a:solidFill>
                  <a:srgbClr val="EB9624"/>
                </a:solidFill>
                <a:latin typeface="Arial" panose="020B0604020202020204" pitchFamily="34" charset="0"/>
                <a:ea typeface="微软雅黑" panose="020B0503020204020204" pitchFamily="34" charset="-122"/>
                <a:sym typeface="Arial" panose="020B0604020202020204" pitchFamily="34" charset="0"/>
              </a:rPr>
              <a:t>名称</a:t>
            </a:r>
          </a:p>
        </p:txBody>
      </p:sp>
      <p:sp>
        <p:nvSpPr>
          <p:cNvPr id="135" name="文本框 129"/>
          <p:cNvSpPr txBox="1"/>
          <p:nvPr/>
        </p:nvSpPr>
        <p:spPr>
          <a:xfrm>
            <a:off x="2233332" y="5901905"/>
            <a:ext cx="8368054" cy="676724"/>
          </a:xfrm>
          <a:prstGeom prst="rect">
            <a:avLst/>
          </a:prstGeom>
          <a:noFill/>
        </p:spPr>
        <p:txBody>
          <a:bodyPr wrap="square" rtlCol="0">
            <a:spAutoFit/>
          </a:bodyPr>
          <a:lstStyle/>
          <a:p>
            <a:pPr algn="just">
              <a:lnSpc>
                <a:spcPct val="15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136" name="矩形 135"/>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矩形 136"/>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矩形 140"/>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930770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2000"/>
                                        <p:tgtEl>
                                          <p:spTgt spid="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2000"/>
                                        <p:tgtEl>
                                          <p:spTgt spid="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2000"/>
                                        <p:tgtEl>
                                          <p:spTgt spid="7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2000"/>
                                        <p:tgtEl>
                                          <p:spTgt spid="7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2000"/>
                                        <p:tgtEl>
                                          <p:spTgt spid="69"/>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wheel(1)">
                                      <p:cBhvr>
                                        <p:cTn id="23" dur="1500"/>
                                        <p:tgtEl>
                                          <p:spTgt spid="84"/>
                                        </p:tgtEl>
                                      </p:cBhvr>
                                    </p:animEffect>
                                  </p:childTnLst>
                                </p:cTn>
                              </p:par>
                              <p:par>
                                <p:cTn id="24" presetID="21" presetClass="entr" presetSubtype="1" fill="hold" nodeType="withEffect">
                                  <p:stCondLst>
                                    <p:cond delay="500"/>
                                  </p:stCondLst>
                                  <p:childTnLst>
                                    <p:set>
                                      <p:cBhvr>
                                        <p:cTn id="25" dur="1" fill="hold">
                                          <p:stCondLst>
                                            <p:cond delay="0"/>
                                          </p:stCondLst>
                                        </p:cTn>
                                        <p:tgtEl>
                                          <p:spTgt spid="91"/>
                                        </p:tgtEl>
                                        <p:attrNameLst>
                                          <p:attrName>style.visibility</p:attrName>
                                        </p:attrNameLst>
                                      </p:cBhvr>
                                      <p:to>
                                        <p:strVal val="visible"/>
                                      </p:to>
                                    </p:set>
                                    <p:animEffect transition="in" filter="wheel(1)">
                                      <p:cBhvr>
                                        <p:cTn id="26" dur="1500"/>
                                        <p:tgtEl>
                                          <p:spTgt spid="91"/>
                                        </p:tgtEl>
                                      </p:cBhvr>
                                    </p:animEffect>
                                  </p:childTnLst>
                                </p:cTn>
                              </p:par>
                              <p:par>
                                <p:cTn id="27" presetID="21" presetClass="entr" presetSubtype="1" fill="hold" nodeType="withEffect">
                                  <p:stCondLst>
                                    <p:cond delay="1000"/>
                                  </p:stCondLst>
                                  <p:childTnLst>
                                    <p:set>
                                      <p:cBhvr>
                                        <p:cTn id="28" dur="1" fill="hold">
                                          <p:stCondLst>
                                            <p:cond delay="0"/>
                                          </p:stCondLst>
                                        </p:cTn>
                                        <p:tgtEl>
                                          <p:spTgt spid="97"/>
                                        </p:tgtEl>
                                        <p:attrNameLst>
                                          <p:attrName>style.visibility</p:attrName>
                                        </p:attrNameLst>
                                      </p:cBhvr>
                                      <p:to>
                                        <p:strVal val="visible"/>
                                      </p:to>
                                    </p:set>
                                    <p:animEffect transition="in" filter="wheel(1)">
                                      <p:cBhvr>
                                        <p:cTn id="29" dur="1500"/>
                                        <p:tgtEl>
                                          <p:spTgt spid="97"/>
                                        </p:tgtEl>
                                      </p:cBhvr>
                                    </p:animEffect>
                                  </p:childTnLst>
                                </p:cTn>
                              </p:par>
                              <p:par>
                                <p:cTn id="30" presetID="21" presetClass="entr" presetSubtype="1" fill="hold" nodeType="withEffect">
                                  <p:stCondLst>
                                    <p:cond delay="1500"/>
                                  </p:stCondLst>
                                  <p:childTnLst>
                                    <p:set>
                                      <p:cBhvr>
                                        <p:cTn id="31" dur="1" fill="hold">
                                          <p:stCondLst>
                                            <p:cond delay="0"/>
                                          </p:stCondLst>
                                        </p:cTn>
                                        <p:tgtEl>
                                          <p:spTgt spid="106"/>
                                        </p:tgtEl>
                                        <p:attrNameLst>
                                          <p:attrName>style.visibility</p:attrName>
                                        </p:attrNameLst>
                                      </p:cBhvr>
                                      <p:to>
                                        <p:strVal val="visible"/>
                                      </p:to>
                                    </p:set>
                                    <p:animEffect transition="in" filter="wheel(1)">
                                      <p:cBhvr>
                                        <p:cTn id="32" dur="1500"/>
                                        <p:tgtEl>
                                          <p:spTgt spid="106"/>
                                        </p:tgtEl>
                                      </p:cBhvr>
                                    </p:animEffect>
                                  </p:childTnLst>
                                </p:cTn>
                              </p:par>
                              <p:par>
                                <p:cTn id="33" presetID="21" presetClass="entr" presetSubtype="1" fill="hold" nodeType="withEffect">
                                  <p:stCondLst>
                                    <p:cond delay="2000"/>
                                  </p:stCondLst>
                                  <p:childTnLst>
                                    <p:set>
                                      <p:cBhvr>
                                        <p:cTn id="34" dur="1" fill="hold">
                                          <p:stCondLst>
                                            <p:cond delay="0"/>
                                          </p:stCondLst>
                                        </p:cTn>
                                        <p:tgtEl>
                                          <p:spTgt spid="125"/>
                                        </p:tgtEl>
                                        <p:attrNameLst>
                                          <p:attrName>style.visibility</p:attrName>
                                        </p:attrNameLst>
                                      </p:cBhvr>
                                      <p:to>
                                        <p:strVal val="visible"/>
                                      </p:to>
                                    </p:set>
                                    <p:animEffect transition="in" filter="wheel(1)">
                                      <p:cBhvr>
                                        <p:cTn id="35" dur="1500"/>
                                        <p:tgtEl>
                                          <p:spTgt spid="125"/>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randombar(horizontal)">
                                      <p:cBhvr>
                                        <p:cTn id="39" dur="250"/>
                                        <p:tgtEl>
                                          <p:spTgt spid="130"/>
                                        </p:tgtEl>
                                      </p:cBhvr>
                                    </p:animEffect>
                                  </p:childTnLst>
                                </p:cTn>
                              </p:par>
                            </p:childTnLst>
                          </p:cTn>
                        </p:par>
                        <p:par>
                          <p:cTn id="40" fill="hold">
                            <p:stCondLst>
                              <p:cond delay="5750"/>
                            </p:stCondLst>
                            <p:childTnLst>
                              <p:par>
                                <p:cTn id="41" presetID="14" presetClass="entr" presetSubtype="10" fill="hold" grpId="0" nodeType="after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randombar(horizontal)">
                                      <p:cBhvr>
                                        <p:cTn id="43" dur="250"/>
                                        <p:tgtEl>
                                          <p:spTgt spid="131"/>
                                        </p:tgtEl>
                                      </p:cBhvr>
                                    </p:animEffect>
                                  </p:childTnLst>
                                </p:cTn>
                              </p:par>
                            </p:childTnLst>
                          </p:cTn>
                        </p:par>
                        <p:par>
                          <p:cTn id="44" fill="hold">
                            <p:stCondLst>
                              <p:cond delay="6000"/>
                            </p:stCondLst>
                            <p:childTnLst>
                              <p:par>
                                <p:cTn id="45" presetID="14" presetClass="entr" presetSubtype="10" fill="hold" grpId="0" nodeType="afterEffect">
                                  <p:stCondLst>
                                    <p:cond delay="0"/>
                                  </p:stCondLst>
                                  <p:childTnLst>
                                    <p:set>
                                      <p:cBhvr>
                                        <p:cTn id="46" dur="1" fill="hold">
                                          <p:stCondLst>
                                            <p:cond delay="0"/>
                                          </p:stCondLst>
                                        </p:cTn>
                                        <p:tgtEl>
                                          <p:spTgt spid="132"/>
                                        </p:tgtEl>
                                        <p:attrNameLst>
                                          <p:attrName>style.visibility</p:attrName>
                                        </p:attrNameLst>
                                      </p:cBhvr>
                                      <p:to>
                                        <p:strVal val="visible"/>
                                      </p:to>
                                    </p:set>
                                    <p:animEffect transition="in" filter="randombar(horizontal)">
                                      <p:cBhvr>
                                        <p:cTn id="47" dur="250"/>
                                        <p:tgtEl>
                                          <p:spTgt spid="132"/>
                                        </p:tgtEl>
                                      </p:cBhvr>
                                    </p:animEffect>
                                  </p:childTnLst>
                                </p:cTn>
                              </p:par>
                            </p:childTnLst>
                          </p:cTn>
                        </p:par>
                        <p:par>
                          <p:cTn id="48" fill="hold">
                            <p:stCondLst>
                              <p:cond delay="6250"/>
                            </p:stCondLst>
                            <p:childTnLst>
                              <p:par>
                                <p:cTn id="49" presetID="14" presetClass="entr" presetSubtype="10" fill="hold" grpId="0" nodeType="afterEffect">
                                  <p:stCondLst>
                                    <p:cond delay="0"/>
                                  </p:stCondLst>
                                  <p:childTnLst>
                                    <p:set>
                                      <p:cBhvr>
                                        <p:cTn id="50" dur="1" fill="hold">
                                          <p:stCondLst>
                                            <p:cond delay="0"/>
                                          </p:stCondLst>
                                        </p:cTn>
                                        <p:tgtEl>
                                          <p:spTgt spid="133"/>
                                        </p:tgtEl>
                                        <p:attrNameLst>
                                          <p:attrName>style.visibility</p:attrName>
                                        </p:attrNameLst>
                                      </p:cBhvr>
                                      <p:to>
                                        <p:strVal val="visible"/>
                                      </p:to>
                                    </p:set>
                                    <p:animEffect transition="in" filter="randombar(horizontal)">
                                      <p:cBhvr>
                                        <p:cTn id="51" dur="250"/>
                                        <p:tgtEl>
                                          <p:spTgt spid="133"/>
                                        </p:tgtEl>
                                      </p:cBhvr>
                                    </p:animEffect>
                                  </p:childTnLst>
                                </p:cTn>
                              </p:par>
                            </p:childTnLst>
                          </p:cTn>
                        </p:par>
                        <p:par>
                          <p:cTn id="52" fill="hold">
                            <p:stCondLst>
                              <p:cond delay="6500"/>
                            </p:stCondLst>
                            <p:childTnLst>
                              <p:par>
                                <p:cTn id="53" presetID="14" presetClass="entr" presetSubtype="10" fill="hold" grpId="0" nodeType="after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randombar(horizontal)">
                                      <p:cBhvr>
                                        <p:cTn id="55" dur="250"/>
                                        <p:tgtEl>
                                          <p:spTgt spid="134"/>
                                        </p:tgtEl>
                                      </p:cBhvr>
                                    </p:animEffect>
                                  </p:childTnLst>
                                </p:cTn>
                              </p:par>
                            </p:childTnLst>
                          </p:cTn>
                        </p:par>
                        <p:par>
                          <p:cTn id="56" fill="hold">
                            <p:stCondLst>
                              <p:cond delay="6750"/>
                            </p:stCondLst>
                            <p:childTnLst>
                              <p:par>
                                <p:cTn id="57" presetID="22" presetClass="entr" presetSubtype="4"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down)">
                                      <p:cBhvr>
                                        <p:cTn id="59" dur="1000"/>
                                        <p:tgtEl>
                                          <p:spTgt spid="8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1000"/>
                                        <p:tgtEl>
                                          <p:spTgt spid="7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down)">
                                      <p:cBhvr>
                                        <p:cTn id="65" dur="1000"/>
                                        <p:tgtEl>
                                          <p:spTgt spid="7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1000"/>
                                        <p:tgtEl>
                                          <p:spTgt spid="73"/>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wipe(down)">
                                      <p:cBhvr>
                                        <p:cTn id="71" dur="1000"/>
                                        <p:tgtEl>
                                          <p:spTgt spid="70"/>
                                        </p:tgtEl>
                                      </p:cBhvr>
                                    </p:animEffect>
                                  </p:childTnLst>
                                </p:cTn>
                              </p:par>
                            </p:childTnLst>
                          </p:cTn>
                        </p:par>
                        <p:par>
                          <p:cTn id="72" fill="hold">
                            <p:stCondLst>
                              <p:cond delay="7750"/>
                            </p:stCondLst>
                            <p:childTnLst>
                              <p:par>
                                <p:cTn id="73" presetID="42" presetClass="entr" presetSubtype="0" fill="hold" grpId="0" nodeType="after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1000"/>
                                        <p:tgtEl>
                                          <p:spTgt spid="71"/>
                                        </p:tgtEl>
                                      </p:cBhvr>
                                    </p:animEffect>
                                    <p:anim calcmode="lin" valueType="num">
                                      <p:cBhvr>
                                        <p:cTn id="76" dur="1000" fill="hold"/>
                                        <p:tgtEl>
                                          <p:spTgt spid="71"/>
                                        </p:tgtEl>
                                        <p:attrNameLst>
                                          <p:attrName>ppt_x</p:attrName>
                                        </p:attrNameLst>
                                      </p:cBhvr>
                                      <p:tavLst>
                                        <p:tav tm="0">
                                          <p:val>
                                            <p:strVal val="#ppt_x"/>
                                          </p:val>
                                        </p:tav>
                                        <p:tav tm="100000">
                                          <p:val>
                                            <p:strVal val="#ppt_x"/>
                                          </p:val>
                                        </p:tav>
                                      </p:tavLst>
                                    </p:anim>
                                    <p:anim calcmode="lin" valueType="num">
                                      <p:cBhvr>
                                        <p:cTn id="77" dur="1000" fill="hold"/>
                                        <p:tgtEl>
                                          <p:spTgt spid="7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4"/>
                                        </p:tgtEl>
                                        <p:attrNameLst>
                                          <p:attrName>style.visibility</p:attrName>
                                        </p:attrNameLst>
                                      </p:cBhvr>
                                      <p:to>
                                        <p:strVal val="visible"/>
                                      </p:to>
                                    </p:set>
                                    <p:animEffect transition="in" filter="fade">
                                      <p:cBhvr>
                                        <p:cTn id="80" dur="1000"/>
                                        <p:tgtEl>
                                          <p:spTgt spid="74"/>
                                        </p:tgtEl>
                                      </p:cBhvr>
                                    </p:animEffect>
                                    <p:anim calcmode="lin" valueType="num">
                                      <p:cBhvr>
                                        <p:cTn id="81" dur="1000" fill="hold"/>
                                        <p:tgtEl>
                                          <p:spTgt spid="74"/>
                                        </p:tgtEl>
                                        <p:attrNameLst>
                                          <p:attrName>ppt_x</p:attrName>
                                        </p:attrNameLst>
                                      </p:cBhvr>
                                      <p:tavLst>
                                        <p:tav tm="0">
                                          <p:val>
                                            <p:strVal val="#ppt_x"/>
                                          </p:val>
                                        </p:tav>
                                        <p:tav tm="100000">
                                          <p:val>
                                            <p:strVal val="#ppt_x"/>
                                          </p:val>
                                        </p:tav>
                                      </p:tavLst>
                                    </p:anim>
                                    <p:anim calcmode="lin" valueType="num">
                                      <p:cBhvr>
                                        <p:cTn id="82" dur="1000" fill="hold"/>
                                        <p:tgtEl>
                                          <p:spTgt spid="7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1000"/>
                                        <p:tgtEl>
                                          <p:spTgt spid="77"/>
                                        </p:tgtEl>
                                      </p:cBhvr>
                                    </p:animEffect>
                                    <p:anim calcmode="lin" valueType="num">
                                      <p:cBhvr>
                                        <p:cTn id="86" dur="1000" fill="hold"/>
                                        <p:tgtEl>
                                          <p:spTgt spid="77"/>
                                        </p:tgtEl>
                                        <p:attrNameLst>
                                          <p:attrName>ppt_x</p:attrName>
                                        </p:attrNameLst>
                                      </p:cBhvr>
                                      <p:tavLst>
                                        <p:tav tm="0">
                                          <p:val>
                                            <p:strVal val="#ppt_x"/>
                                          </p:val>
                                        </p:tav>
                                        <p:tav tm="100000">
                                          <p:val>
                                            <p:strVal val="#ppt_x"/>
                                          </p:val>
                                        </p:tav>
                                      </p:tavLst>
                                    </p:anim>
                                    <p:anim calcmode="lin" valueType="num">
                                      <p:cBhvr>
                                        <p:cTn id="87" dur="1000" fill="hold"/>
                                        <p:tgtEl>
                                          <p:spTgt spid="77"/>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fade">
                                      <p:cBhvr>
                                        <p:cTn id="90" dur="1000"/>
                                        <p:tgtEl>
                                          <p:spTgt spid="80"/>
                                        </p:tgtEl>
                                      </p:cBhvr>
                                    </p:animEffect>
                                    <p:anim calcmode="lin" valueType="num">
                                      <p:cBhvr>
                                        <p:cTn id="91" dur="1000" fill="hold"/>
                                        <p:tgtEl>
                                          <p:spTgt spid="80"/>
                                        </p:tgtEl>
                                        <p:attrNameLst>
                                          <p:attrName>ppt_x</p:attrName>
                                        </p:attrNameLst>
                                      </p:cBhvr>
                                      <p:tavLst>
                                        <p:tav tm="0">
                                          <p:val>
                                            <p:strVal val="#ppt_x"/>
                                          </p:val>
                                        </p:tav>
                                        <p:tav tm="100000">
                                          <p:val>
                                            <p:strVal val="#ppt_x"/>
                                          </p:val>
                                        </p:tav>
                                      </p:tavLst>
                                    </p:anim>
                                    <p:anim calcmode="lin" valueType="num">
                                      <p:cBhvr>
                                        <p:cTn id="92" dur="1000" fill="hold"/>
                                        <p:tgtEl>
                                          <p:spTgt spid="8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1000"/>
                                        <p:tgtEl>
                                          <p:spTgt spid="83"/>
                                        </p:tgtEl>
                                      </p:cBhvr>
                                    </p:animEffect>
                                    <p:anim calcmode="lin" valueType="num">
                                      <p:cBhvr>
                                        <p:cTn id="96" dur="1000" fill="hold"/>
                                        <p:tgtEl>
                                          <p:spTgt spid="83"/>
                                        </p:tgtEl>
                                        <p:attrNameLst>
                                          <p:attrName>ppt_x</p:attrName>
                                        </p:attrNameLst>
                                      </p:cBhvr>
                                      <p:tavLst>
                                        <p:tav tm="0">
                                          <p:val>
                                            <p:strVal val="#ppt_x"/>
                                          </p:val>
                                        </p:tav>
                                        <p:tav tm="100000">
                                          <p:val>
                                            <p:strVal val="#ppt_x"/>
                                          </p:val>
                                        </p:tav>
                                      </p:tavLst>
                                    </p:anim>
                                    <p:anim calcmode="lin" valueType="num">
                                      <p:cBhvr>
                                        <p:cTn id="97" dur="1000" fill="hold"/>
                                        <p:tgtEl>
                                          <p:spTgt spid="83"/>
                                        </p:tgtEl>
                                        <p:attrNameLst>
                                          <p:attrName>ppt_y</p:attrName>
                                        </p:attrNameLst>
                                      </p:cBhvr>
                                      <p:tavLst>
                                        <p:tav tm="0">
                                          <p:val>
                                            <p:strVal val="#ppt_y+.1"/>
                                          </p:val>
                                        </p:tav>
                                        <p:tav tm="100000">
                                          <p:val>
                                            <p:strVal val="#ppt_y"/>
                                          </p:val>
                                        </p:tav>
                                      </p:tavLst>
                                    </p:anim>
                                  </p:childTnLst>
                                </p:cTn>
                              </p:par>
                            </p:childTnLst>
                          </p:cTn>
                        </p:par>
                        <p:par>
                          <p:cTn id="98" fill="hold">
                            <p:stCondLst>
                              <p:cond delay="8750"/>
                            </p:stCondLst>
                            <p:childTnLst>
                              <p:par>
                                <p:cTn id="99" presetID="16" presetClass="entr" presetSubtype="37" fill="hold" nodeType="afterEffect">
                                  <p:stCondLst>
                                    <p:cond delay="0"/>
                                  </p:stCondLst>
                                  <p:childTnLst>
                                    <p:set>
                                      <p:cBhvr>
                                        <p:cTn id="100" dur="1" fill="hold">
                                          <p:stCondLst>
                                            <p:cond delay="0"/>
                                          </p:stCondLst>
                                        </p:cTn>
                                        <p:tgtEl>
                                          <p:spTgt spid="129"/>
                                        </p:tgtEl>
                                        <p:attrNameLst>
                                          <p:attrName>style.visibility</p:attrName>
                                        </p:attrNameLst>
                                      </p:cBhvr>
                                      <p:to>
                                        <p:strVal val="visible"/>
                                      </p:to>
                                    </p:set>
                                    <p:animEffect transition="in" filter="barn(outVertical)">
                                      <p:cBhvr>
                                        <p:cTn id="101" dur="500"/>
                                        <p:tgtEl>
                                          <p:spTgt spid="129"/>
                                        </p:tgtEl>
                                      </p:cBhvr>
                                    </p:animEffect>
                                  </p:childTnLst>
                                </p:cTn>
                              </p:par>
                            </p:childTnLst>
                          </p:cTn>
                        </p:par>
                        <p:par>
                          <p:cTn id="102" fill="hold">
                            <p:stCondLst>
                              <p:cond delay="9250"/>
                            </p:stCondLst>
                            <p:childTnLst>
                              <p:par>
                                <p:cTn id="103" presetID="42" presetClass="entr" presetSubtype="0" fill="hold" grpId="0" nodeType="afterEffect">
                                  <p:stCondLst>
                                    <p:cond delay="0"/>
                                  </p:stCondLst>
                                  <p:childTnLst>
                                    <p:set>
                                      <p:cBhvr>
                                        <p:cTn id="104" dur="1" fill="hold">
                                          <p:stCondLst>
                                            <p:cond delay="0"/>
                                          </p:stCondLst>
                                        </p:cTn>
                                        <p:tgtEl>
                                          <p:spTgt spid="135"/>
                                        </p:tgtEl>
                                        <p:attrNameLst>
                                          <p:attrName>style.visibility</p:attrName>
                                        </p:attrNameLst>
                                      </p:cBhvr>
                                      <p:to>
                                        <p:strVal val="visible"/>
                                      </p:to>
                                    </p:set>
                                    <p:animEffect transition="in" filter="fade">
                                      <p:cBhvr>
                                        <p:cTn id="105" dur="1000"/>
                                        <p:tgtEl>
                                          <p:spTgt spid="135"/>
                                        </p:tgtEl>
                                      </p:cBhvr>
                                    </p:animEffect>
                                    <p:anim calcmode="lin" valueType="num">
                                      <p:cBhvr>
                                        <p:cTn id="106" dur="1000" fill="hold"/>
                                        <p:tgtEl>
                                          <p:spTgt spid="135"/>
                                        </p:tgtEl>
                                        <p:attrNameLst>
                                          <p:attrName>ppt_x</p:attrName>
                                        </p:attrNameLst>
                                      </p:cBhvr>
                                      <p:tavLst>
                                        <p:tav tm="0">
                                          <p:val>
                                            <p:strVal val="#ppt_x"/>
                                          </p:val>
                                        </p:tav>
                                        <p:tav tm="100000">
                                          <p:val>
                                            <p:strVal val="#ppt_x"/>
                                          </p:val>
                                        </p:tav>
                                      </p:tavLst>
                                    </p:anim>
                                    <p:anim calcmode="lin" valueType="num">
                                      <p:cBhvr>
                                        <p:cTn id="107"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p:bldP spid="72" grpId="0" animBg="1"/>
      <p:bldP spid="73" grpId="0" animBg="1"/>
      <p:bldP spid="74" grpId="0"/>
      <p:bldP spid="75" grpId="0" animBg="1"/>
      <p:bldP spid="76" grpId="0" animBg="1"/>
      <p:bldP spid="77" grpId="0"/>
      <p:bldP spid="78" grpId="0" animBg="1"/>
      <p:bldP spid="79" grpId="0" animBg="1"/>
      <p:bldP spid="80" grpId="0"/>
      <p:bldP spid="81" grpId="0" animBg="1"/>
      <p:bldP spid="82" grpId="0" animBg="1"/>
      <p:bldP spid="83" grpId="0"/>
      <p:bldP spid="130" grpId="0"/>
      <p:bldP spid="131" grpId="0"/>
      <p:bldP spid="132" grpId="0"/>
      <p:bldP spid="133" grpId="0"/>
      <p:bldP spid="134" grpId="0"/>
      <p:bldP spid="1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2"/>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zh-CN" altLang="en-US" sz="23894"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40" name="TextBox 39"/>
          <p:cNvSpPr txBox="1"/>
          <p:nvPr/>
        </p:nvSpPr>
        <p:spPr>
          <a:xfrm>
            <a:off x="6029282" y="3872331"/>
            <a:ext cx="1597232"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工作概述</a:t>
            </a:r>
          </a:p>
        </p:txBody>
      </p:sp>
      <p:sp>
        <p:nvSpPr>
          <p:cNvPr id="41" name="TextBox 40"/>
          <p:cNvSpPr txBox="1"/>
          <p:nvPr/>
        </p:nvSpPr>
        <p:spPr>
          <a:xfrm>
            <a:off x="8700594"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具体工作明细</a:t>
            </a:r>
          </a:p>
        </p:txBody>
      </p:sp>
      <p:sp>
        <p:nvSpPr>
          <p:cNvPr id="12" name="TextBox 11"/>
          <p:cNvSpPr txBox="1"/>
          <p:nvPr/>
        </p:nvSpPr>
        <p:spPr>
          <a:xfrm>
            <a:off x="6029278"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重点工作回顾</a:t>
            </a: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rPr>
              <a:t>五项工作概述</a:t>
            </a:r>
          </a:p>
        </p:txBody>
      </p:sp>
    </p:spTree>
    <p:extLst>
      <p:ext uri="{BB962C8B-B14F-4D97-AF65-F5344CB8AC3E}">
        <p14:creationId xmlns:p14="http://schemas.microsoft.com/office/powerpoint/2010/main" val="3798308879"/>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a:grpSpLocks/>
          </p:cNvGrpSpPr>
          <p:nvPr/>
        </p:nvGrpSpPr>
        <p:grpSpPr bwMode="auto">
          <a:xfrm>
            <a:off x="8447374" y="2587308"/>
            <a:ext cx="3960099" cy="1528470"/>
            <a:chOff x="2872440" y="650416"/>
            <a:chExt cx="2814809" cy="1087127"/>
          </a:xfrm>
        </p:grpSpPr>
        <p:sp>
          <p:nvSpPr>
            <p:cNvPr id="21" name="文本框 66"/>
            <p:cNvSpPr txBox="1">
              <a:spLocks noChangeArrowheads="1"/>
            </p:cNvSpPr>
            <p:nvPr/>
          </p:nvSpPr>
          <p:spPr bwMode="auto">
            <a:xfrm>
              <a:off x="2872440" y="949479"/>
              <a:ext cx="2814809" cy="788064"/>
            </a:xfrm>
            <a:prstGeom prst="rect">
              <a:avLst/>
            </a:prstGeom>
            <a:noFill/>
            <a:ln>
              <a:noFill/>
            </a:ln>
            <a:extLst/>
          </p:spPr>
          <p:txBody>
            <a:bodyPr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529" name="文本框 13"/>
            <p:cNvSpPr txBox="1">
              <a:spLocks noChangeArrowheads="1"/>
            </p:cNvSpPr>
            <p:nvPr/>
          </p:nvSpPr>
          <p:spPr bwMode="auto">
            <a:xfrm>
              <a:off x="2872440" y="650416"/>
              <a:ext cx="1312592" cy="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sp>
        <p:nvSpPr>
          <p:cNvPr id="2" name="矩形 1"/>
          <p:cNvSpPr/>
          <p:nvPr/>
        </p:nvSpPr>
        <p:spPr>
          <a:xfrm>
            <a:off x="7996450" y="1"/>
            <a:ext cx="4861948" cy="151573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矩形 38"/>
          <p:cNvSpPr/>
          <p:nvPr/>
        </p:nvSpPr>
        <p:spPr>
          <a:xfrm>
            <a:off x="7996450" y="5705758"/>
            <a:ext cx="4861948" cy="1526892"/>
          </a:xfrm>
          <a:prstGeom prst="rect">
            <a:avLst/>
          </a:prstGeom>
          <a:blipFill dpi="0" rotWithShape="1">
            <a:blip r:embed="rId4">
              <a:extLst>
                <a:ext uri="{28A0092B-C50C-407E-A947-70E740481C1C}">
                  <a14:useLocalDpi xmlns:a14="http://schemas.microsoft.com/office/drawing/2010/main" val="0"/>
                </a:ext>
              </a:extLst>
            </a:blip>
            <a:srcRect/>
            <a:stretch>
              <a:fillRect t="-56141" b="-5614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任意多边形 40"/>
          <p:cNvSpPr/>
          <p:nvPr/>
        </p:nvSpPr>
        <p:spPr>
          <a:xfrm>
            <a:off x="7996450" y="1640741"/>
            <a:ext cx="4861948" cy="3931079"/>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 name="组合 55"/>
          <p:cNvGrpSpPr>
            <a:grpSpLocks/>
          </p:cNvGrpSpPr>
          <p:nvPr/>
        </p:nvGrpSpPr>
        <p:grpSpPr bwMode="auto">
          <a:xfrm>
            <a:off x="802147" y="1443283"/>
            <a:ext cx="6425397" cy="1353786"/>
            <a:chOff x="5125834" y="3704193"/>
            <a:chExt cx="4569611" cy="962571"/>
          </a:xfrm>
        </p:grpSpPr>
        <p:sp>
          <p:nvSpPr>
            <p:cNvPr id="57" name="文本框 66"/>
            <p:cNvSpPr txBox="1">
              <a:spLocks noChangeArrowheads="1"/>
            </p:cNvSpPr>
            <p:nvPr/>
          </p:nvSpPr>
          <p:spPr bwMode="auto">
            <a:xfrm>
              <a:off x="5125835" y="4010256"/>
              <a:ext cx="4569610" cy="65650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527" name="文本框 66"/>
            <p:cNvSpPr txBox="1">
              <a:spLocks noChangeArrowheads="1"/>
            </p:cNvSpPr>
            <p:nvPr/>
          </p:nvSpPr>
          <p:spPr bwMode="auto">
            <a:xfrm>
              <a:off x="5125834" y="3704193"/>
              <a:ext cx="1869231" cy="21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sp>
        <p:nvSpPr>
          <p:cNvPr id="7" name="十字形 6"/>
          <p:cNvSpPr/>
          <p:nvPr/>
        </p:nvSpPr>
        <p:spPr>
          <a:xfrm>
            <a:off x="8594706" y="4810607"/>
            <a:ext cx="388420" cy="388420"/>
          </a:xfrm>
          <a:prstGeom prst="plus">
            <a:avLst>
              <a:gd name="adj" fmla="val 41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 name="组合 2"/>
          <p:cNvGrpSpPr>
            <a:grpSpLocks/>
          </p:cNvGrpSpPr>
          <p:nvPr/>
        </p:nvGrpSpPr>
        <p:grpSpPr bwMode="auto">
          <a:xfrm>
            <a:off x="812800" y="4042691"/>
            <a:ext cx="6414744" cy="1002312"/>
            <a:chOff x="546100" y="2874940"/>
            <a:chExt cx="4561846" cy="713364"/>
          </a:xfrm>
        </p:grpSpPr>
        <p:grpSp>
          <p:nvGrpSpPr>
            <p:cNvPr id="21520" name="组合 8"/>
            <p:cNvGrpSpPr>
              <a:grpSpLocks/>
            </p:cNvGrpSpPr>
            <p:nvPr/>
          </p:nvGrpSpPr>
          <p:grpSpPr bwMode="auto">
            <a:xfrm>
              <a:off x="546100" y="2895600"/>
              <a:ext cx="692704" cy="692704"/>
              <a:chOff x="584200" y="2946400"/>
              <a:chExt cx="692704" cy="692704"/>
            </a:xfrm>
          </p:grpSpPr>
          <p:sp>
            <p:nvSpPr>
              <p:cNvPr id="8" name="矩形 7"/>
              <p:cNvSpPr/>
              <p:nvPr/>
            </p:nvSpPr>
            <p:spPr>
              <a:xfrm>
                <a:off x="584200" y="2946400"/>
                <a:ext cx="692150" cy="6927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9" name="组合 67"/>
              <p:cNvGrpSpPr/>
              <p:nvPr/>
            </p:nvGrpSpPr>
            <p:grpSpPr bwMode="auto">
              <a:xfrm>
                <a:off x="724526" y="3119526"/>
                <a:ext cx="412052" cy="346452"/>
                <a:chOff x="7321551" y="763588"/>
                <a:chExt cx="1050925" cy="882650"/>
              </a:xfrm>
              <a:solidFill>
                <a:schemeClr val="bg1"/>
              </a:solidFill>
            </p:grpSpPr>
            <p:sp>
              <p:nvSpPr>
                <p:cNvPr id="69"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21521" name="组合 71"/>
            <p:cNvGrpSpPr>
              <a:grpSpLocks/>
            </p:cNvGrpSpPr>
            <p:nvPr/>
          </p:nvGrpSpPr>
          <p:grpSpPr bwMode="auto">
            <a:xfrm>
              <a:off x="1417435" y="2874940"/>
              <a:ext cx="3690511" cy="604581"/>
              <a:chOff x="5125835" y="3157515"/>
              <a:chExt cx="3690511" cy="604581"/>
            </a:xfrm>
          </p:grpSpPr>
          <p:sp>
            <p:nvSpPr>
              <p:cNvPr id="73" name="文本框 66"/>
              <p:cNvSpPr txBox="1">
                <a:spLocks noChangeArrowheads="1"/>
              </p:cNvSpPr>
              <p:nvPr/>
            </p:nvSpPr>
            <p:spPr bwMode="auto">
              <a:xfrm>
                <a:off x="5125835" y="3367805"/>
                <a:ext cx="3690511" cy="394291"/>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523" name="文本框 66"/>
              <p:cNvSpPr txBox="1">
                <a:spLocks noChangeArrowheads="1"/>
              </p:cNvSpPr>
              <p:nvPr/>
            </p:nvSpPr>
            <p:spPr bwMode="auto">
              <a:xfrm>
                <a:off x="5125835" y="3157515"/>
                <a:ext cx="1313252" cy="17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grpSp>
        <p:nvGrpSpPr>
          <p:cNvPr id="11" name="组合 3"/>
          <p:cNvGrpSpPr>
            <a:grpSpLocks/>
          </p:cNvGrpSpPr>
          <p:nvPr/>
        </p:nvGrpSpPr>
        <p:grpSpPr bwMode="auto">
          <a:xfrm>
            <a:off x="812800" y="5320405"/>
            <a:ext cx="6414744" cy="992542"/>
            <a:chOff x="546100" y="3783593"/>
            <a:chExt cx="4561846" cy="706411"/>
          </a:xfrm>
        </p:grpSpPr>
        <p:grpSp>
          <p:nvGrpSpPr>
            <p:cNvPr id="21514" name="组合 9"/>
            <p:cNvGrpSpPr>
              <a:grpSpLocks/>
            </p:cNvGrpSpPr>
            <p:nvPr/>
          </p:nvGrpSpPr>
          <p:grpSpPr bwMode="auto">
            <a:xfrm>
              <a:off x="546100" y="3797300"/>
              <a:ext cx="692704" cy="692704"/>
              <a:chOff x="584200" y="3848100"/>
              <a:chExt cx="692704" cy="692704"/>
            </a:xfrm>
          </p:grpSpPr>
          <p:sp>
            <p:nvSpPr>
              <p:cNvPr id="71" name="矩形 70"/>
              <p:cNvSpPr/>
              <p:nvPr/>
            </p:nvSpPr>
            <p:spPr>
              <a:xfrm>
                <a:off x="584200" y="3848100"/>
                <a:ext cx="692150" cy="6927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3" name="组合 60"/>
              <p:cNvGrpSpPr/>
              <p:nvPr/>
            </p:nvGrpSpPr>
            <p:grpSpPr bwMode="auto">
              <a:xfrm>
                <a:off x="715724" y="4011754"/>
                <a:ext cx="448152" cy="357046"/>
                <a:chOff x="155576" y="754063"/>
                <a:chExt cx="1143000" cy="909638"/>
              </a:xfrm>
              <a:solidFill>
                <a:schemeClr val="bg1"/>
              </a:solidFill>
            </p:grpSpPr>
            <p:sp>
              <p:nvSpPr>
                <p:cNvPr id="62"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15"/>
                <p:cNvSpPr>
                  <a:spLocks/>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Freeform 16"/>
                <p:cNvSpPr>
                  <a:spLocks/>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a:extLst/>
              </p:spPr>
              <p:txBody>
                <a:bodyPr/>
                <a:lstStyle/>
                <a:p>
                  <a:pPr fontAlgn="auto">
                    <a:lnSpc>
                      <a:spcPct val="150000"/>
                    </a:lnSpc>
                    <a:spcBef>
                      <a:spcPts val="0"/>
                    </a:spcBef>
                    <a:spcAft>
                      <a:spcPts val="0"/>
                    </a:spcAft>
                    <a:defRPr/>
                  </a:pPr>
                  <a:endParaRPr lang="zh-CN" altLang="en-US" sz="1898">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21515" name="组合 74"/>
            <p:cNvGrpSpPr>
              <a:grpSpLocks/>
            </p:cNvGrpSpPr>
            <p:nvPr/>
          </p:nvGrpSpPr>
          <p:grpSpPr bwMode="auto">
            <a:xfrm>
              <a:off x="1417435" y="3783593"/>
              <a:ext cx="3690511" cy="604581"/>
              <a:chOff x="5125835" y="3164468"/>
              <a:chExt cx="3690511" cy="604581"/>
            </a:xfrm>
          </p:grpSpPr>
          <p:sp>
            <p:nvSpPr>
              <p:cNvPr id="76" name="文本框 66"/>
              <p:cNvSpPr txBox="1">
                <a:spLocks noChangeArrowheads="1"/>
              </p:cNvSpPr>
              <p:nvPr/>
            </p:nvSpPr>
            <p:spPr bwMode="auto">
              <a:xfrm>
                <a:off x="5125835" y="3374758"/>
                <a:ext cx="3690511" cy="394291"/>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21517" name="文本框 66"/>
              <p:cNvSpPr txBox="1">
                <a:spLocks noChangeArrowheads="1"/>
              </p:cNvSpPr>
              <p:nvPr/>
            </p:nvSpPr>
            <p:spPr bwMode="auto">
              <a:xfrm>
                <a:off x="5125835" y="3164468"/>
                <a:ext cx="1313252" cy="17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spTree>
    <p:extLst>
      <p:ext uri="{BB962C8B-B14F-4D97-AF65-F5344CB8AC3E}">
        <p14:creationId xmlns:p14="http://schemas.microsoft.com/office/powerpoint/2010/main" val="1669633516"/>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ppt_x"/>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750" fill="hold"/>
                                        <p:tgtEl>
                                          <p:spTgt spid="41"/>
                                        </p:tgtEl>
                                        <p:attrNameLst>
                                          <p:attrName>ppt_w</p:attrName>
                                        </p:attrNameLst>
                                      </p:cBhvr>
                                      <p:tavLst>
                                        <p:tav tm="0">
                                          <p:val>
                                            <p:fltVal val="0"/>
                                          </p:val>
                                        </p:tav>
                                        <p:tav tm="100000">
                                          <p:val>
                                            <p:strVal val="#ppt_w"/>
                                          </p:val>
                                        </p:tav>
                                      </p:tavLst>
                                    </p:anim>
                                    <p:anim calcmode="lin" valueType="num">
                                      <p:cBhvr>
                                        <p:cTn id="16" dur="750" fill="hold"/>
                                        <p:tgtEl>
                                          <p:spTgt spid="41"/>
                                        </p:tgtEl>
                                        <p:attrNameLst>
                                          <p:attrName>ppt_h</p:attrName>
                                        </p:attrNameLst>
                                      </p:cBhvr>
                                      <p:tavLst>
                                        <p:tav tm="0">
                                          <p:val>
                                            <p:fltVal val="0"/>
                                          </p:val>
                                        </p:tav>
                                        <p:tav tm="100000">
                                          <p:val>
                                            <p:strVal val="#ppt_h"/>
                                          </p:val>
                                        </p:tav>
                                      </p:tavLst>
                                    </p:anim>
                                    <p:animEffect transition="in" filter="fade">
                                      <p:cBhvr>
                                        <p:cTn id="17" dur="750"/>
                                        <p:tgtEl>
                                          <p:spTgt spid="41"/>
                                        </p:tgtEl>
                                      </p:cBhvr>
                                    </p:animEffect>
                                  </p:childTnLst>
                                </p:cTn>
                              </p:par>
                              <p:par>
                                <p:cTn id="18" presetID="53" presetClass="entr" presetSubtype="16" fill="hold" nodeType="withEffect">
                                  <p:stCondLst>
                                    <p:cond delay="400"/>
                                  </p:stCondLst>
                                  <p:childTnLst>
                                    <p:set>
                                      <p:cBhvr>
                                        <p:cTn id="19" dur="1" fill="hold">
                                          <p:stCondLst>
                                            <p:cond delay="0"/>
                                          </p:stCondLst>
                                        </p:cTn>
                                        <p:tgtEl>
                                          <p:spTgt spid="3"/>
                                        </p:tgtEl>
                                        <p:attrNameLst>
                                          <p:attrName>style.visibility</p:attrName>
                                        </p:attrNameLst>
                                      </p:cBhvr>
                                      <p:to>
                                        <p:strVal val="visible"/>
                                      </p:to>
                                    </p:set>
                                    <p:anim calcmode="lin" valueType="num">
                                      <p:cBhvr>
                                        <p:cTn id="20" dur="750" fill="hold"/>
                                        <p:tgtEl>
                                          <p:spTgt spid="3"/>
                                        </p:tgtEl>
                                        <p:attrNameLst>
                                          <p:attrName>ppt_w</p:attrName>
                                        </p:attrNameLst>
                                      </p:cBhvr>
                                      <p:tavLst>
                                        <p:tav tm="0">
                                          <p:val>
                                            <p:fltVal val="0"/>
                                          </p:val>
                                        </p:tav>
                                        <p:tav tm="100000">
                                          <p:val>
                                            <p:strVal val="#ppt_w"/>
                                          </p:val>
                                        </p:tav>
                                      </p:tavLst>
                                    </p:anim>
                                    <p:anim calcmode="lin" valueType="num">
                                      <p:cBhvr>
                                        <p:cTn id="21" dur="750" fill="hold"/>
                                        <p:tgtEl>
                                          <p:spTgt spid="3"/>
                                        </p:tgtEl>
                                        <p:attrNameLst>
                                          <p:attrName>ppt_h</p:attrName>
                                        </p:attrNameLst>
                                      </p:cBhvr>
                                      <p:tavLst>
                                        <p:tav tm="0">
                                          <p:val>
                                            <p:fltVal val="0"/>
                                          </p:val>
                                        </p:tav>
                                        <p:tav tm="100000">
                                          <p:val>
                                            <p:strVal val="#ppt_h"/>
                                          </p:val>
                                        </p:tav>
                                      </p:tavLst>
                                    </p:anim>
                                    <p:animEffect transition="in" filter="fade">
                                      <p:cBhvr>
                                        <p:cTn id="22" dur="750"/>
                                        <p:tgtEl>
                                          <p:spTgt spid="3"/>
                                        </p:tgtEl>
                                      </p:cBhvr>
                                    </p:animEffect>
                                  </p:childTnLst>
                                </p:cTn>
                              </p:par>
                              <p:par>
                                <p:cTn id="23" presetID="53" presetClass="entr" presetSubtype="16" fill="hold" grpId="0" nodeType="withEffect">
                                  <p:stCondLst>
                                    <p:cond delay="600"/>
                                  </p:stCondLst>
                                  <p:childTnLst>
                                    <p:set>
                                      <p:cBhvr>
                                        <p:cTn id="24" dur="1" fill="hold">
                                          <p:stCondLst>
                                            <p:cond delay="0"/>
                                          </p:stCondLst>
                                        </p:cTn>
                                        <p:tgtEl>
                                          <p:spTgt spid="7"/>
                                        </p:tgtEl>
                                        <p:attrNameLst>
                                          <p:attrName>style.visibility</p:attrName>
                                        </p:attrNameLst>
                                      </p:cBhvr>
                                      <p:to>
                                        <p:strVal val="visible"/>
                                      </p:to>
                                    </p:set>
                                    <p:anim calcmode="lin" valueType="num">
                                      <p:cBhvr>
                                        <p:cTn id="25" dur="750" fill="hold"/>
                                        <p:tgtEl>
                                          <p:spTgt spid="7"/>
                                        </p:tgtEl>
                                        <p:attrNameLst>
                                          <p:attrName>ppt_w</p:attrName>
                                        </p:attrNameLst>
                                      </p:cBhvr>
                                      <p:tavLst>
                                        <p:tav tm="0">
                                          <p:val>
                                            <p:fltVal val="0"/>
                                          </p:val>
                                        </p:tav>
                                        <p:tav tm="100000">
                                          <p:val>
                                            <p:strVal val="#ppt_w"/>
                                          </p:val>
                                        </p:tav>
                                      </p:tavLst>
                                    </p:anim>
                                    <p:anim calcmode="lin" valueType="num">
                                      <p:cBhvr>
                                        <p:cTn id="26" dur="750" fill="hold"/>
                                        <p:tgtEl>
                                          <p:spTgt spid="7"/>
                                        </p:tgtEl>
                                        <p:attrNameLst>
                                          <p:attrName>ppt_h</p:attrName>
                                        </p:attrNameLst>
                                      </p:cBhvr>
                                      <p:tavLst>
                                        <p:tav tm="0">
                                          <p:val>
                                            <p:fltVal val="0"/>
                                          </p:val>
                                        </p:tav>
                                        <p:tav tm="100000">
                                          <p:val>
                                            <p:strVal val="#ppt_h"/>
                                          </p:val>
                                        </p:tav>
                                      </p:tavLst>
                                    </p:anim>
                                    <p:animEffect transition="in" filter="fade">
                                      <p:cBhvr>
                                        <p:cTn id="27" dur="750"/>
                                        <p:tgtEl>
                                          <p:spTgt spid="7"/>
                                        </p:tgtEl>
                                      </p:cBhvr>
                                    </p:animEffect>
                                  </p:childTnLst>
                                </p:cTn>
                              </p:par>
                              <p:par>
                                <p:cTn id="28" presetID="2" presetClass="entr" presetSubtype="8" fill="hold" nodeType="withEffect">
                                  <p:stCondLst>
                                    <p:cond delay="100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750" fill="hold"/>
                                        <p:tgtEl>
                                          <p:spTgt spid="4"/>
                                        </p:tgtEl>
                                        <p:attrNameLst>
                                          <p:attrName>ppt_x</p:attrName>
                                        </p:attrNameLst>
                                      </p:cBhvr>
                                      <p:tavLst>
                                        <p:tav tm="0">
                                          <p:val>
                                            <p:strVal val="0-#ppt_w/2"/>
                                          </p:val>
                                        </p:tav>
                                        <p:tav tm="100000">
                                          <p:val>
                                            <p:strVal val="#ppt_x"/>
                                          </p:val>
                                        </p:tav>
                                      </p:tavLst>
                                    </p:anim>
                                    <p:anim calcmode="lin" valueType="num">
                                      <p:cBhvr additive="base">
                                        <p:cTn id="31" dur="75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11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750" fill="hold"/>
                                        <p:tgtEl>
                                          <p:spTgt spid="5"/>
                                        </p:tgtEl>
                                        <p:attrNameLst>
                                          <p:attrName>ppt_x</p:attrName>
                                        </p:attrNameLst>
                                      </p:cBhvr>
                                      <p:tavLst>
                                        <p:tav tm="0">
                                          <p:val>
                                            <p:strVal val="0-#ppt_w/2"/>
                                          </p:val>
                                        </p:tav>
                                        <p:tav tm="100000">
                                          <p:val>
                                            <p:strVal val="#ppt_x"/>
                                          </p:val>
                                        </p:tav>
                                      </p:tavLst>
                                    </p:anim>
                                    <p:anim calcmode="lin" valueType="num">
                                      <p:cBhvr additive="base">
                                        <p:cTn id="35" dur="750" fill="hold"/>
                                        <p:tgtEl>
                                          <p:spTgt spid="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14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750" fill="hold"/>
                                        <p:tgtEl>
                                          <p:spTgt spid="11"/>
                                        </p:tgtEl>
                                        <p:attrNameLst>
                                          <p:attrName>ppt_x</p:attrName>
                                        </p:attrNameLst>
                                      </p:cBhvr>
                                      <p:tavLst>
                                        <p:tav tm="0">
                                          <p:val>
                                            <p:strVal val="0-#ppt_w/2"/>
                                          </p:val>
                                        </p:tav>
                                        <p:tav tm="100000">
                                          <p:val>
                                            <p:strVal val="#ppt_x"/>
                                          </p:val>
                                        </p:tav>
                                      </p:tavLst>
                                    </p:anim>
                                    <p:anim calcmode="lin" valueType="num">
                                      <p:cBhvr additive="base">
                                        <p:cTn id="39"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5756071" y="3463458"/>
            <a:ext cx="969895" cy="1001172"/>
          </a:xfrm>
          <a:prstGeom prst="rect">
            <a:avLst/>
          </a:prstGeom>
          <a:noFill/>
        </p:spPr>
        <p:txBody>
          <a:bodyPr wrap="square" rtlCol="0">
            <a:spAutoFit/>
          </a:bodyPr>
          <a:lstStyle/>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24" name="组合 123"/>
          <p:cNvGrpSpPr/>
          <p:nvPr/>
        </p:nvGrpSpPr>
        <p:grpSpPr>
          <a:xfrm>
            <a:off x="4196702" y="2585894"/>
            <a:ext cx="1587761" cy="1368265"/>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4460154" y="2825303"/>
            <a:ext cx="1066334" cy="889443"/>
            <a:chOff x="4228234" y="2679573"/>
            <a:chExt cx="1010966" cy="843565"/>
          </a:xfrm>
        </p:grpSpPr>
        <p:sp>
          <p:nvSpPr>
            <p:cNvPr id="5" name="六边形 4"/>
            <p:cNvSpPr/>
            <p:nvPr/>
          </p:nvSpPr>
          <p:spPr>
            <a:xfrm>
              <a:off x="4241852" y="2679573"/>
              <a:ext cx="978537" cy="843565"/>
            </a:xfrm>
            <a:prstGeom prst="hexagon">
              <a:avLst/>
            </a:prstGeom>
            <a:solidFill>
              <a:schemeClr val="accent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1"/>
            <p:cNvSpPr txBox="1"/>
            <p:nvPr/>
          </p:nvSpPr>
          <p:spPr>
            <a:xfrm>
              <a:off x="4228234" y="2842334"/>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5" name="组合 124"/>
          <p:cNvGrpSpPr/>
          <p:nvPr/>
        </p:nvGrpSpPr>
        <p:grpSpPr>
          <a:xfrm>
            <a:off x="4196702" y="3950984"/>
            <a:ext cx="1587761" cy="1368265"/>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0" name="组合 109"/>
          <p:cNvGrpSpPr/>
          <p:nvPr/>
        </p:nvGrpSpPr>
        <p:grpSpPr>
          <a:xfrm>
            <a:off x="4460154" y="4190393"/>
            <a:ext cx="1066334" cy="889443"/>
            <a:chOff x="4228234" y="3974251"/>
            <a:chExt cx="1010966" cy="843565"/>
          </a:xfrm>
        </p:grpSpPr>
        <p:sp>
          <p:nvSpPr>
            <p:cNvPr id="21" name="六边形 20"/>
            <p:cNvSpPr/>
            <p:nvPr/>
          </p:nvSpPr>
          <p:spPr>
            <a:xfrm>
              <a:off x="4241852" y="3974251"/>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26"/>
            <p:cNvSpPr txBox="1"/>
            <p:nvPr/>
          </p:nvSpPr>
          <p:spPr>
            <a:xfrm>
              <a:off x="4228234" y="4118520"/>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8" name="组合 127"/>
          <p:cNvGrpSpPr/>
          <p:nvPr/>
        </p:nvGrpSpPr>
        <p:grpSpPr>
          <a:xfrm>
            <a:off x="6699008" y="2585894"/>
            <a:ext cx="1587761" cy="1368265"/>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6948002" y="2825303"/>
            <a:ext cx="1066334" cy="889443"/>
            <a:chOff x="6586905" y="2679573"/>
            <a:chExt cx="1010966" cy="843565"/>
          </a:xfrm>
        </p:grpSpPr>
        <p:sp>
          <p:nvSpPr>
            <p:cNvPr id="29" name="六边形 28"/>
            <p:cNvSpPr/>
            <p:nvPr/>
          </p:nvSpPr>
          <p:spPr>
            <a:xfrm>
              <a:off x="6614230" y="2679573"/>
              <a:ext cx="978537" cy="843565"/>
            </a:xfrm>
            <a:prstGeom prst="hexagon">
              <a:avLst/>
            </a:prstGeom>
            <a:solidFill>
              <a:schemeClr val="accent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47"/>
            <p:cNvSpPr txBox="1"/>
            <p:nvPr/>
          </p:nvSpPr>
          <p:spPr>
            <a:xfrm>
              <a:off x="6586905" y="2842334"/>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05</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7" name="组合 126"/>
          <p:cNvGrpSpPr/>
          <p:nvPr/>
        </p:nvGrpSpPr>
        <p:grpSpPr>
          <a:xfrm>
            <a:off x="6699008" y="3950984"/>
            <a:ext cx="1587761" cy="1368265"/>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组合 113"/>
          <p:cNvGrpSpPr/>
          <p:nvPr/>
        </p:nvGrpSpPr>
        <p:grpSpPr>
          <a:xfrm>
            <a:off x="6948002" y="4190393"/>
            <a:ext cx="1066334" cy="889443"/>
            <a:chOff x="6586905" y="3974251"/>
            <a:chExt cx="1010966" cy="843565"/>
          </a:xfrm>
        </p:grpSpPr>
        <p:sp>
          <p:nvSpPr>
            <p:cNvPr id="45" name="六边形 44"/>
            <p:cNvSpPr/>
            <p:nvPr/>
          </p:nvSpPr>
          <p:spPr>
            <a:xfrm>
              <a:off x="6614230" y="3974251"/>
              <a:ext cx="978537" cy="843565"/>
            </a:xfrm>
            <a:prstGeom prst="hexagon">
              <a:avLst/>
            </a:prstGeom>
            <a:solidFill>
              <a:schemeClr val="accent4"/>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0"/>
            <p:cNvSpPr txBox="1"/>
            <p:nvPr/>
          </p:nvSpPr>
          <p:spPr>
            <a:xfrm>
              <a:off x="6586905" y="4118520"/>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6" name="组合 125"/>
          <p:cNvGrpSpPr/>
          <p:nvPr/>
        </p:nvGrpSpPr>
        <p:grpSpPr>
          <a:xfrm>
            <a:off x="5447832" y="4621318"/>
            <a:ext cx="1587761" cy="1368265"/>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2" name="组合 111"/>
          <p:cNvGrpSpPr/>
          <p:nvPr/>
        </p:nvGrpSpPr>
        <p:grpSpPr>
          <a:xfrm>
            <a:off x="5688402" y="4860727"/>
            <a:ext cx="1069374" cy="889443"/>
            <a:chOff x="5392706" y="4610009"/>
            <a:chExt cx="1013849" cy="843565"/>
          </a:xfrm>
        </p:grpSpPr>
        <p:sp>
          <p:nvSpPr>
            <p:cNvPr id="37" name="六边形 36"/>
            <p:cNvSpPr/>
            <p:nvPr/>
          </p:nvSpPr>
          <p:spPr>
            <a:xfrm>
              <a:off x="5428018" y="4610009"/>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52"/>
            <p:cNvSpPr txBox="1"/>
            <p:nvPr/>
          </p:nvSpPr>
          <p:spPr>
            <a:xfrm>
              <a:off x="5392706" y="4771239"/>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组合 116"/>
          <p:cNvGrpSpPr/>
          <p:nvPr/>
        </p:nvGrpSpPr>
        <p:grpSpPr>
          <a:xfrm>
            <a:off x="5447832" y="1902497"/>
            <a:ext cx="1587761" cy="1368265"/>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a:off x="5688402" y="2141906"/>
            <a:ext cx="1069374" cy="889443"/>
            <a:chOff x="5392706" y="2031426"/>
            <a:chExt cx="1013849" cy="843565"/>
          </a:xfrm>
        </p:grpSpPr>
        <p:sp>
          <p:nvSpPr>
            <p:cNvPr id="13" name="六边形 12"/>
            <p:cNvSpPr/>
            <p:nvPr/>
          </p:nvSpPr>
          <p:spPr>
            <a:xfrm>
              <a:off x="5428018" y="2031426"/>
              <a:ext cx="978537" cy="843565"/>
            </a:xfrm>
            <a:prstGeom prst="hexagon">
              <a:avLst/>
            </a:prstGeom>
            <a:solidFill>
              <a:schemeClr val="accent6"/>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4"/>
            <p:cNvSpPr txBox="1"/>
            <p:nvPr/>
          </p:nvSpPr>
          <p:spPr>
            <a:xfrm>
              <a:off x="5392706" y="2200064"/>
              <a:ext cx="1010966" cy="518551"/>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06</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6956141" y="2133957"/>
            <a:ext cx="2743366" cy="378881"/>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8191880" y="3541880"/>
            <a:ext cx="1507626" cy="378881"/>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组合 68"/>
          <p:cNvGrpSpPr/>
          <p:nvPr/>
        </p:nvGrpSpPr>
        <p:grpSpPr>
          <a:xfrm>
            <a:off x="8191880" y="4933576"/>
            <a:ext cx="1507626" cy="378881"/>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flipH="1" flipV="1">
            <a:off x="2770673" y="5369929"/>
            <a:ext cx="2774817" cy="373009"/>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4" name="组合 93"/>
          <p:cNvGrpSpPr/>
          <p:nvPr/>
        </p:nvGrpSpPr>
        <p:grpSpPr>
          <a:xfrm flipH="1" flipV="1">
            <a:off x="2753656" y="4002240"/>
            <a:ext cx="1521938" cy="373010"/>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9" name="组合 98"/>
          <p:cNvGrpSpPr/>
          <p:nvPr/>
        </p:nvGrpSpPr>
        <p:grpSpPr>
          <a:xfrm flipH="1" flipV="1">
            <a:off x="2753656" y="2630511"/>
            <a:ext cx="1521938" cy="373010"/>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9" name="组合 128"/>
          <p:cNvGrpSpPr/>
          <p:nvPr/>
        </p:nvGrpSpPr>
        <p:grpSpPr>
          <a:xfrm>
            <a:off x="1796324" y="1801052"/>
            <a:ext cx="2180696" cy="843354"/>
            <a:chOff x="1702718" y="1708155"/>
            <a:chExt cx="2067467" cy="799854"/>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文本框 164"/>
            <p:cNvSpPr txBox="1"/>
            <p:nvPr/>
          </p:nvSpPr>
          <p:spPr>
            <a:xfrm>
              <a:off x="2082879" y="1708155"/>
              <a:ext cx="1275252"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4" name="文本框 113"/>
            <p:cNvSpPr txBox="1"/>
            <p:nvPr/>
          </p:nvSpPr>
          <p:spPr>
            <a:xfrm>
              <a:off x="1702718" y="1958505"/>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30" name="组合 129"/>
          <p:cNvGrpSpPr/>
          <p:nvPr/>
        </p:nvGrpSpPr>
        <p:grpSpPr>
          <a:xfrm>
            <a:off x="1872276" y="3172782"/>
            <a:ext cx="2180696" cy="814994"/>
            <a:chOff x="1774726" y="3009130"/>
            <a:chExt cx="2067467" cy="772957"/>
          </a:xfrm>
        </p:grpSpPr>
        <p:grpSp>
          <p:nvGrpSpPr>
            <p:cNvPr id="85" name="组合 84"/>
            <p:cNvGrpSpPr/>
            <p:nvPr/>
          </p:nvGrpSpPr>
          <p:grpSpPr>
            <a:xfrm>
              <a:off x="1816005" y="3027926"/>
              <a:ext cx="281614" cy="254819"/>
              <a:chOff x="8578850" y="285750"/>
              <a:chExt cx="817563" cy="739775"/>
            </a:xfrm>
            <a:solidFill>
              <a:srgbClr val="E87071"/>
            </a:solidFill>
          </p:grpSpPr>
          <p:sp>
            <p:nvSpPr>
              <p:cNvPr id="8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7" name="文本框 159"/>
            <p:cNvSpPr txBox="1"/>
            <p:nvPr/>
          </p:nvSpPr>
          <p:spPr>
            <a:xfrm>
              <a:off x="2082879" y="3009130"/>
              <a:ext cx="1275252"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5" name="文本框 113"/>
            <p:cNvSpPr txBox="1"/>
            <p:nvPr/>
          </p:nvSpPr>
          <p:spPr>
            <a:xfrm>
              <a:off x="1774726" y="3232583"/>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31" name="组合 130"/>
          <p:cNvGrpSpPr/>
          <p:nvPr/>
        </p:nvGrpSpPr>
        <p:grpSpPr>
          <a:xfrm>
            <a:off x="1911007" y="4504503"/>
            <a:ext cx="2180696" cy="917696"/>
            <a:chOff x="1811447" y="4272161"/>
            <a:chExt cx="2067467" cy="870362"/>
          </a:xfrm>
        </p:grpSpPr>
        <p:grpSp>
          <p:nvGrpSpPr>
            <p:cNvPr id="89" name="组合 88"/>
            <p:cNvGrpSpPr/>
            <p:nvPr/>
          </p:nvGrpSpPr>
          <p:grpSpPr>
            <a:xfrm>
              <a:off x="1811447" y="4272161"/>
              <a:ext cx="270029" cy="304739"/>
              <a:chOff x="10815638" y="1174750"/>
              <a:chExt cx="728663" cy="822325"/>
            </a:xfrm>
            <a:solidFill>
              <a:srgbClr val="00AF92"/>
            </a:solidFill>
          </p:grpSpPr>
          <p:sp>
            <p:nvSpPr>
              <p:cNvPr id="9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文本框 154"/>
            <p:cNvSpPr txBox="1"/>
            <p:nvPr/>
          </p:nvSpPr>
          <p:spPr>
            <a:xfrm>
              <a:off x="2082879" y="4306270"/>
              <a:ext cx="1275252"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6" name="文本框 113"/>
            <p:cNvSpPr txBox="1"/>
            <p:nvPr/>
          </p:nvSpPr>
          <p:spPr>
            <a:xfrm>
              <a:off x="1811447" y="4593019"/>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34" name="组合 133"/>
          <p:cNvGrpSpPr/>
          <p:nvPr/>
        </p:nvGrpSpPr>
        <p:grpSpPr>
          <a:xfrm>
            <a:off x="9043126" y="2485109"/>
            <a:ext cx="2220908" cy="930106"/>
            <a:chOff x="8573242" y="2356927"/>
            <a:chExt cx="2105591" cy="882131"/>
          </a:xfrm>
        </p:grpSpPr>
        <p:sp>
          <p:nvSpPr>
            <p:cNvPr id="57" name="文本框 117"/>
            <p:cNvSpPr txBox="1"/>
            <p:nvPr/>
          </p:nvSpPr>
          <p:spPr>
            <a:xfrm>
              <a:off x="8840808" y="2356927"/>
              <a:ext cx="1645308"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75" name="Group 11"/>
            <p:cNvGrpSpPr>
              <a:grpSpLocks noChangeAspect="1"/>
            </p:cNvGrpSpPr>
            <p:nvPr/>
          </p:nvGrpSpPr>
          <p:grpSpPr bwMode="auto">
            <a:xfrm>
              <a:off x="8573242" y="2380412"/>
              <a:ext cx="307453" cy="267243"/>
              <a:chOff x="4838" y="1902"/>
              <a:chExt cx="497" cy="432"/>
            </a:xfrm>
            <a:solidFill>
              <a:srgbClr val="FFB850"/>
            </a:solidFill>
          </p:grpSpPr>
          <p:sp>
            <p:nvSpPr>
              <p:cNvPr id="76"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7" name="文本框 113"/>
            <p:cNvSpPr txBox="1"/>
            <p:nvPr/>
          </p:nvSpPr>
          <p:spPr>
            <a:xfrm>
              <a:off x="8611366" y="2689554"/>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33" name="组合 132"/>
          <p:cNvGrpSpPr/>
          <p:nvPr/>
        </p:nvGrpSpPr>
        <p:grpSpPr>
          <a:xfrm>
            <a:off x="9034886" y="3893032"/>
            <a:ext cx="2305099" cy="865552"/>
            <a:chOff x="8565431" y="3692229"/>
            <a:chExt cx="2185410" cy="820907"/>
          </a:xfrm>
        </p:grpSpPr>
        <p:sp>
          <p:nvSpPr>
            <p:cNvPr id="62" name="文本框 122"/>
            <p:cNvSpPr txBox="1"/>
            <p:nvPr/>
          </p:nvSpPr>
          <p:spPr>
            <a:xfrm>
              <a:off x="8840808" y="3692229"/>
              <a:ext cx="1645308"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9"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文本框 113"/>
            <p:cNvSpPr txBox="1"/>
            <p:nvPr/>
          </p:nvSpPr>
          <p:spPr>
            <a:xfrm>
              <a:off x="8683374" y="3963632"/>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32" name="组合 131"/>
          <p:cNvGrpSpPr/>
          <p:nvPr/>
        </p:nvGrpSpPr>
        <p:grpSpPr>
          <a:xfrm>
            <a:off x="9052873" y="5250355"/>
            <a:ext cx="2325843" cy="942651"/>
            <a:chOff x="8582484" y="4979543"/>
            <a:chExt cx="2205078" cy="894029"/>
          </a:xfrm>
        </p:grpSpPr>
        <p:sp>
          <p:nvSpPr>
            <p:cNvPr id="67" name="文本框 127"/>
            <p:cNvSpPr txBox="1"/>
            <p:nvPr/>
          </p:nvSpPr>
          <p:spPr>
            <a:xfrm>
              <a:off x="8840808" y="5012140"/>
              <a:ext cx="1645308" cy="302969"/>
            </a:xfrm>
            <a:prstGeom prst="rect">
              <a:avLst/>
            </a:prstGeom>
            <a:noFill/>
          </p:spPr>
          <p:txBody>
            <a:bodyPr wrap="square" rtlCol="0">
              <a:spAutoFit/>
            </a:bodyPr>
            <a:lstStyle/>
            <a:p>
              <a:r>
                <a:rPr lang="zh-CN" altLang="en-US" sz="1476"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80" name="Group 4"/>
            <p:cNvGrpSpPr>
              <a:grpSpLocks noChangeAspect="1"/>
            </p:cNvGrpSpPr>
            <p:nvPr/>
          </p:nvGrpSpPr>
          <p:grpSpPr bwMode="auto">
            <a:xfrm>
              <a:off x="8582484" y="4979543"/>
              <a:ext cx="215855" cy="316960"/>
              <a:chOff x="3540" y="531"/>
              <a:chExt cx="348" cy="511"/>
            </a:xfrm>
            <a:solidFill>
              <a:srgbClr val="C65885"/>
            </a:solidFill>
          </p:grpSpPr>
          <p:sp>
            <p:nvSpPr>
              <p:cNvPr id="81"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9" name="文本框 113"/>
            <p:cNvSpPr txBox="1"/>
            <p:nvPr/>
          </p:nvSpPr>
          <p:spPr>
            <a:xfrm>
              <a:off x="8720095" y="5324068"/>
              <a:ext cx="2067467"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116" name="矩形 115"/>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矩形 117"/>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矩形 121"/>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055405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832391" y="1038668"/>
            <a:ext cx="1914477" cy="3928402"/>
            <a:chOff x="3633065" y="985093"/>
            <a:chExt cx="1815071" cy="3725774"/>
          </a:xfrm>
          <a:solidFill>
            <a:schemeClr val="accent4"/>
          </a:solidFill>
        </p:grpSpPr>
        <p:sp>
          <p:nvSpPr>
            <p:cNvPr id="4" name="任意多边形 3"/>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平行四边形 1"/>
          <p:cNvSpPr/>
          <p:nvPr/>
        </p:nvSpPr>
        <p:spPr>
          <a:xfrm>
            <a:off x="3271571" y="4272827"/>
            <a:ext cx="2440992" cy="565905"/>
          </a:xfrm>
          <a:prstGeom prst="parallelogram">
            <a:avLst>
              <a:gd name="adj" fmla="val 97534"/>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260877" y="1996980"/>
            <a:ext cx="1918849" cy="3558428"/>
            <a:chOff x="3091227" y="1893975"/>
            <a:chExt cx="1819216" cy="3374883"/>
          </a:xfrm>
          <a:solidFill>
            <a:schemeClr val="accent3"/>
          </a:solidFill>
        </p:grpSpPr>
        <p:sp>
          <p:nvSpPr>
            <p:cNvPr id="7" name="任意多边形 6"/>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平行四边形 5"/>
          <p:cNvSpPr/>
          <p:nvPr/>
        </p:nvSpPr>
        <p:spPr>
          <a:xfrm>
            <a:off x="2698634" y="4862024"/>
            <a:ext cx="2440992" cy="565905"/>
          </a:xfrm>
          <a:prstGeom prst="parallelogram">
            <a:avLst>
              <a:gd name="adj" fmla="val 97534"/>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2686341" y="2956233"/>
            <a:ext cx="1911660" cy="3188527"/>
            <a:chOff x="2546524" y="2803750"/>
            <a:chExt cx="1812400" cy="3024062"/>
          </a:xfrm>
          <a:solidFill>
            <a:schemeClr val="accent2"/>
          </a:solidFill>
        </p:grpSpPr>
        <p:sp>
          <p:nvSpPr>
            <p:cNvPr id="8" name="任意多边形 7"/>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 name="平行四边形 2"/>
          <p:cNvSpPr/>
          <p:nvPr/>
        </p:nvSpPr>
        <p:spPr>
          <a:xfrm>
            <a:off x="1545270" y="6044361"/>
            <a:ext cx="2440992" cy="565905"/>
          </a:xfrm>
          <a:prstGeom prst="parallelogram">
            <a:avLst>
              <a:gd name="adj" fmla="val 97534"/>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平行四边形 4"/>
          <p:cNvSpPr/>
          <p:nvPr/>
        </p:nvSpPr>
        <p:spPr>
          <a:xfrm>
            <a:off x="2121472" y="5453193"/>
            <a:ext cx="2440992" cy="565905"/>
          </a:xfrm>
          <a:prstGeom prst="parallelogram">
            <a:avLst>
              <a:gd name="adj" fmla="val 97534"/>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107977" y="3909727"/>
            <a:ext cx="1909421" cy="2694451"/>
            <a:chOff x="1998189" y="3708061"/>
            <a:chExt cx="1810277" cy="2555471"/>
          </a:xfrm>
          <a:solidFill>
            <a:schemeClr val="accent1"/>
          </a:solidFill>
        </p:grpSpPr>
        <p:sp>
          <p:nvSpPr>
            <p:cNvPr id="9" name="任意多边形 8"/>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38"/>
          <p:cNvSpPr txBox="1"/>
          <p:nvPr/>
        </p:nvSpPr>
        <p:spPr>
          <a:xfrm>
            <a:off x="2987891" y="3166470"/>
            <a:ext cx="1294226" cy="871329"/>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3"/>
          <p:cNvSpPr txBox="1"/>
          <p:nvPr/>
        </p:nvSpPr>
        <p:spPr>
          <a:xfrm>
            <a:off x="3051815" y="3810454"/>
            <a:ext cx="1168443" cy="351956"/>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nvGrpSpPr>
          <p:cNvPr id="17" name="组合 16"/>
          <p:cNvGrpSpPr/>
          <p:nvPr/>
        </p:nvGrpSpPr>
        <p:grpSpPr>
          <a:xfrm>
            <a:off x="2399821" y="4172769"/>
            <a:ext cx="1294226" cy="991346"/>
            <a:chOff x="2640639" y="3716907"/>
            <a:chExt cx="1227025" cy="940212"/>
          </a:xfrm>
        </p:grpSpPr>
        <p:sp>
          <p:nvSpPr>
            <p:cNvPr id="18" name="文本框 1"/>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40"/>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0" name="组合 19"/>
          <p:cNvGrpSpPr/>
          <p:nvPr/>
        </p:nvGrpSpPr>
        <p:grpSpPr>
          <a:xfrm>
            <a:off x="3550418" y="2267429"/>
            <a:ext cx="1294226" cy="991346"/>
            <a:chOff x="2640639" y="3716907"/>
            <a:chExt cx="1227025" cy="940212"/>
          </a:xfrm>
        </p:grpSpPr>
        <p:sp>
          <p:nvSpPr>
            <p:cNvPr id="21" name="文本框 44"/>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45"/>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3" name="组合 22"/>
          <p:cNvGrpSpPr/>
          <p:nvPr/>
        </p:nvGrpSpPr>
        <p:grpSpPr>
          <a:xfrm>
            <a:off x="4113030" y="1296473"/>
            <a:ext cx="1294226" cy="991346"/>
            <a:chOff x="2640639" y="3716907"/>
            <a:chExt cx="1227025" cy="940212"/>
          </a:xfrm>
        </p:grpSpPr>
        <p:sp>
          <p:nvSpPr>
            <p:cNvPr id="24" name="文本框 60"/>
            <p:cNvSpPr txBox="1"/>
            <p:nvPr/>
          </p:nvSpPr>
          <p:spPr>
            <a:xfrm>
              <a:off x="2640639" y="3716907"/>
              <a:ext cx="1227025" cy="826385"/>
            </a:xfrm>
            <a:prstGeom prst="rect">
              <a:avLst/>
            </a:prstGeom>
            <a:noFill/>
            <a:effectLst>
              <a:innerShdw blurRad="63500" dist="50800">
                <a:prstClr val="black">
                  <a:alpha val="50000"/>
                </a:prstClr>
              </a:innerShdw>
            </a:effectLst>
          </p:spPr>
          <p:txBody>
            <a:bodyPr wrap="square" rtlCol="0">
              <a:spAutoFit/>
            </a:bodyPr>
            <a:lstStyle/>
            <a:p>
              <a:pPr algn="ctr"/>
              <a:r>
                <a:rPr lang="en-US" altLang="zh-CN"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61"/>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sp>
        <p:nvSpPr>
          <p:cNvPr id="28" name="文本框 69"/>
          <p:cNvSpPr txBox="1"/>
          <p:nvPr/>
        </p:nvSpPr>
        <p:spPr>
          <a:xfrm>
            <a:off x="6820012" y="4906264"/>
            <a:ext cx="817010" cy="611578"/>
          </a:xfrm>
          <a:prstGeom prst="rect">
            <a:avLst/>
          </a:prstGeom>
          <a:noFill/>
        </p:spPr>
        <p:txBody>
          <a:bodyPr wrap="square" rtlCol="0">
            <a:spAutoFit/>
          </a:bodyPr>
          <a:lstStyle/>
          <a:p>
            <a:pPr algn="ctr"/>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29" name="直接连接符 28"/>
          <p:cNvCxnSpPr/>
          <p:nvPr/>
        </p:nvCxnSpPr>
        <p:spPr>
          <a:xfrm>
            <a:off x="7648568" y="4977110"/>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73"/>
          <p:cNvSpPr txBox="1"/>
          <p:nvPr/>
        </p:nvSpPr>
        <p:spPr>
          <a:xfrm>
            <a:off x="6809580" y="3964768"/>
            <a:ext cx="817010" cy="611578"/>
          </a:xfrm>
          <a:prstGeom prst="rect">
            <a:avLst/>
          </a:prstGeom>
          <a:noFill/>
        </p:spPr>
        <p:txBody>
          <a:bodyPr wrap="square" rtlCol="0">
            <a:spAutoFit/>
          </a:bodyPr>
          <a:lstStyle/>
          <a:p>
            <a:pPr algn="ctr"/>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3" name="直接连接符 32"/>
          <p:cNvCxnSpPr/>
          <p:nvPr/>
        </p:nvCxnSpPr>
        <p:spPr>
          <a:xfrm>
            <a:off x="7551381" y="4035615"/>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74"/>
          <p:cNvSpPr txBox="1"/>
          <p:nvPr/>
        </p:nvSpPr>
        <p:spPr>
          <a:xfrm>
            <a:off x="6823779" y="2945011"/>
            <a:ext cx="817010" cy="611578"/>
          </a:xfrm>
          <a:prstGeom prst="rect">
            <a:avLst/>
          </a:prstGeom>
          <a:noFill/>
        </p:spPr>
        <p:txBody>
          <a:bodyPr wrap="square" rtlCol="0">
            <a:spAutoFit/>
          </a:bodyPr>
          <a:lstStyle/>
          <a:p>
            <a:pPr algn="ctr"/>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8" name="直接连接符 37"/>
          <p:cNvCxnSpPr/>
          <p:nvPr/>
        </p:nvCxnSpPr>
        <p:spPr>
          <a:xfrm>
            <a:off x="7551381" y="3015858"/>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75"/>
          <p:cNvSpPr txBox="1"/>
          <p:nvPr/>
        </p:nvSpPr>
        <p:spPr>
          <a:xfrm>
            <a:off x="6819608" y="2021917"/>
            <a:ext cx="779267" cy="611578"/>
          </a:xfrm>
          <a:prstGeom prst="rect">
            <a:avLst/>
          </a:prstGeom>
          <a:noFill/>
        </p:spPr>
        <p:txBody>
          <a:bodyPr wrap="square" rtlCol="0">
            <a:spAutoFit/>
          </a:bodyPr>
          <a:lstStyle/>
          <a:p>
            <a:pPr algn="ctr"/>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43" name="直接连接符 42"/>
          <p:cNvCxnSpPr/>
          <p:nvPr/>
        </p:nvCxnSpPr>
        <p:spPr>
          <a:xfrm>
            <a:off x="7551381" y="2092764"/>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4594096" y="3949276"/>
            <a:ext cx="882538" cy="585159"/>
            <a:chOff x="4355220" y="4051918"/>
            <a:chExt cx="836714" cy="554976"/>
          </a:xfrm>
          <a:solidFill>
            <a:schemeClr val="accent2"/>
          </a:solidFill>
        </p:grpSpPr>
        <p:sp>
          <p:nvSpPr>
            <p:cNvPr id="30" name="任意多边形 2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529444" y="4140408"/>
              <a:ext cx="323135" cy="334675"/>
              <a:chOff x="9450388" y="2662238"/>
              <a:chExt cx="133350" cy="138112"/>
            </a:xfrm>
            <a:grpFill/>
          </p:grpSpPr>
          <p:sp>
            <p:nvSpPr>
              <p:cNvPr id="46"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40"/>
              <p:cNvSpPr>
                <a:spLocks noChangeArrowheads="1"/>
              </p:cNvSpPr>
              <p:nvPr/>
            </p:nvSpPr>
            <p:spPr bwMode="auto">
              <a:xfrm>
                <a:off x="9488488" y="2751138"/>
                <a:ext cx="22225" cy="49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41"/>
              <p:cNvSpPr>
                <a:spLocks noChangeArrowheads="1"/>
              </p:cNvSpPr>
              <p:nvPr/>
            </p:nvSpPr>
            <p:spPr bwMode="auto">
              <a:xfrm>
                <a:off x="9521825" y="2713038"/>
                <a:ext cx="23813" cy="87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组合 65"/>
          <p:cNvGrpSpPr/>
          <p:nvPr/>
        </p:nvGrpSpPr>
        <p:grpSpPr>
          <a:xfrm>
            <a:off x="4020485" y="4922701"/>
            <a:ext cx="882538" cy="585159"/>
            <a:chOff x="3811393" y="4975134"/>
            <a:chExt cx="836714" cy="554976"/>
          </a:xfrm>
          <a:solidFill>
            <a:schemeClr val="accent1"/>
          </a:solidFill>
        </p:grpSpPr>
        <p:sp>
          <p:nvSpPr>
            <p:cNvPr id="13" name="任意多边形 12"/>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4"/>
            <p:cNvGrpSpPr>
              <a:grpSpLocks noChangeAspect="1"/>
            </p:cNvGrpSpPr>
            <p:nvPr/>
          </p:nvGrpSpPr>
          <p:grpSpPr bwMode="auto">
            <a:xfrm>
              <a:off x="3975285" y="5118247"/>
              <a:ext cx="340186" cy="263050"/>
              <a:chOff x="3494" y="1896"/>
              <a:chExt cx="688" cy="532"/>
            </a:xfrm>
            <a:grpFill/>
          </p:grpSpPr>
          <p:sp>
            <p:nvSpPr>
              <p:cNvPr id="5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5170389" y="2943232"/>
            <a:ext cx="882538" cy="585159"/>
            <a:chOff x="4901591" y="3097766"/>
            <a:chExt cx="836714" cy="554976"/>
          </a:xfrm>
          <a:solidFill>
            <a:schemeClr val="accent3"/>
          </a:solidFill>
        </p:grpSpPr>
        <p:sp>
          <p:nvSpPr>
            <p:cNvPr id="35" name="任意多边形 34"/>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5" name="组合 54"/>
            <p:cNvGrpSpPr/>
            <p:nvPr/>
          </p:nvGrpSpPr>
          <p:grpSpPr>
            <a:xfrm>
              <a:off x="5033509" y="3199020"/>
              <a:ext cx="357796" cy="358843"/>
              <a:chOff x="458010" y="4063526"/>
              <a:chExt cx="1087437" cy="1090612"/>
            </a:xfrm>
            <a:grpFill/>
          </p:grpSpPr>
          <p:sp>
            <p:nvSpPr>
              <p:cNvPr id="56"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2"/>
              <p:cNvSpPr>
                <a:spLocks noChangeArrowheads="1"/>
              </p:cNvSpPr>
              <p:nvPr/>
            </p:nvSpPr>
            <p:spPr bwMode="auto">
              <a:xfrm>
                <a:off x="682625" y="4338638"/>
                <a:ext cx="636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4"/>
              <p:cNvSpPr>
                <a:spLocks noChangeArrowheads="1"/>
              </p:cNvSpPr>
              <p:nvPr/>
            </p:nvSpPr>
            <p:spPr bwMode="auto">
              <a:xfrm>
                <a:off x="682625" y="4786313"/>
                <a:ext cx="382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3" name="组合 62"/>
          <p:cNvGrpSpPr/>
          <p:nvPr/>
        </p:nvGrpSpPr>
        <p:grpSpPr>
          <a:xfrm>
            <a:off x="5742930" y="2021917"/>
            <a:ext cx="882538" cy="585159"/>
            <a:chOff x="5444403" y="2223973"/>
            <a:chExt cx="836714" cy="554976"/>
          </a:xfrm>
          <a:solidFill>
            <a:schemeClr val="accent4"/>
          </a:solidFill>
        </p:grpSpPr>
        <p:sp>
          <p:nvSpPr>
            <p:cNvPr id="40" name="任意多边形 3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17"/>
            <p:cNvGrpSpPr>
              <a:grpSpLocks noChangeAspect="1"/>
            </p:cNvGrpSpPr>
            <p:nvPr/>
          </p:nvGrpSpPr>
          <p:grpSpPr bwMode="auto">
            <a:xfrm>
              <a:off x="5645112" y="2346655"/>
              <a:ext cx="305423" cy="327854"/>
              <a:chOff x="231" y="1205"/>
              <a:chExt cx="640" cy="687"/>
            </a:xfrm>
            <a:grpFill/>
          </p:grpSpPr>
          <p:sp>
            <p:nvSpPr>
              <p:cNvPr id="6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7" name="文本框 113"/>
          <p:cNvSpPr txBox="1"/>
          <p:nvPr/>
        </p:nvSpPr>
        <p:spPr>
          <a:xfrm>
            <a:off x="7660114" y="2038075"/>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8" name="文本框 113"/>
          <p:cNvSpPr txBox="1"/>
          <p:nvPr/>
        </p:nvSpPr>
        <p:spPr>
          <a:xfrm>
            <a:off x="7660114" y="2961169"/>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9" name="文本框 113"/>
          <p:cNvSpPr txBox="1"/>
          <p:nvPr/>
        </p:nvSpPr>
        <p:spPr>
          <a:xfrm>
            <a:off x="7660114" y="3980926"/>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0" name="文本框 113"/>
          <p:cNvSpPr txBox="1"/>
          <p:nvPr/>
        </p:nvSpPr>
        <p:spPr>
          <a:xfrm>
            <a:off x="7660114" y="4922421"/>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1" name="矩形 70"/>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矩形 71"/>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矩形 75"/>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0850615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vertical)">
                                      <p:cBhvr>
                                        <p:cTn id="39" dur="500"/>
                                        <p:tgtEl>
                                          <p:spTgt spid="15"/>
                                        </p:tgtEl>
                                      </p:cBhvr>
                                    </p:animEffect>
                                  </p:childTnLst>
                                </p:cTn>
                              </p:par>
                              <p:par>
                                <p:cTn id="40" presetID="14" presetClass="entr" presetSubtype="5"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vertical)">
                                      <p:cBhvr>
                                        <p:cTn id="45" dur="500"/>
                                        <p:tgtEl>
                                          <p:spTgt spid="17"/>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par>
                                <p:cTn id="49" presetID="14" presetClass="entr" presetSubtype="5"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vertical)">
                                      <p:cBhvr>
                                        <p:cTn id="51" dur="500"/>
                                        <p:tgtEl>
                                          <p:spTgt spid="23"/>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par>
                                <p:cTn id="56" presetID="22" presetClass="entr" presetSubtype="8"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par>
                                <p:cTn id="59" presetID="22" presetClass="entr" presetSubtype="8"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par>
                          <p:cTn id="78" fill="hold">
                            <p:stCondLst>
                              <p:cond delay="5500"/>
                            </p:stCondLst>
                            <p:childTnLst>
                              <p:par>
                                <p:cTn id="79" presetID="16" presetClass="entr" presetSubtype="4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Horizontal)">
                                      <p:cBhvr>
                                        <p:cTn id="81" dur="500"/>
                                        <p:tgtEl>
                                          <p:spTgt spid="43"/>
                                        </p:tgtEl>
                                      </p:cBhvr>
                                    </p:animEffect>
                                  </p:childTnLst>
                                </p:cTn>
                              </p:par>
                              <p:par>
                                <p:cTn id="82" presetID="16" presetClass="entr" presetSubtype="42"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par>
                                <p:cTn id="85" presetID="16" presetClass="entr" presetSubtype="42"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outHorizontal)">
                                      <p:cBhvr>
                                        <p:cTn id="87" dur="500"/>
                                        <p:tgtEl>
                                          <p:spTgt spid="33"/>
                                        </p:tgtEl>
                                      </p:cBhvr>
                                    </p:animEffect>
                                  </p:childTnLst>
                                </p:cTn>
                              </p:par>
                              <p:par>
                                <p:cTn id="88" presetID="16" presetClass="entr" presetSubtype="42"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arn(outHorizontal)">
                                      <p:cBhvr>
                                        <p:cTn id="90" dur="500"/>
                                        <p:tgtEl>
                                          <p:spTgt spid="29"/>
                                        </p:tgtEl>
                                      </p:cBhvr>
                                    </p:animEffect>
                                  </p:childTnLst>
                                </p:cTn>
                              </p:par>
                            </p:childTnLst>
                          </p:cTn>
                        </p:par>
                        <p:par>
                          <p:cTn id="91" fill="hold">
                            <p:stCondLst>
                              <p:cond delay="6000"/>
                            </p:stCondLst>
                            <p:childTnLst>
                              <p:par>
                                <p:cTn id="92" presetID="22" presetClass="entr" presetSubtype="8" fill="hold" grpId="0" nodeType="after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6500"/>
                            </p:stCondLst>
                            <p:childTnLst>
                              <p:par>
                                <p:cTn id="96" presetID="22" presetClass="entr" presetSubtype="8"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500"/>
                                        <p:tgtEl>
                                          <p:spTgt spid="68"/>
                                        </p:tgtEl>
                                      </p:cBhvr>
                                    </p:animEffect>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500"/>
                                        <p:tgtEl>
                                          <p:spTgt spid="69"/>
                                        </p:tgtEl>
                                      </p:cBhvr>
                                    </p:animEffect>
                                  </p:childTnLst>
                                </p:cTn>
                              </p:par>
                            </p:childTnLst>
                          </p:cTn>
                        </p:par>
                        <p:par>
                          <p:cTn id="103" fill="hold">
                            <p:stCondLst>
                              <p:cond delay="7500"/>
                            </p:stCondLst>
                            <p:childTnLst>
                              <p:par>
                                <p:cTn id="104" presetID="22" presetClass="entr" presetSubtype="8"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left)">
                                      <p:cBhvr>
                                        <p:cTn id="10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5" grpId="0" animBg="1"/>
      <p:bldP spid="15" grpId="0"/>
      <p:bldP spid="16" grpId="0"/>
      <p:bldP spid="28" grpId="0"/>
      <p:bldP spid="32" grpId="0"/>
      <p:bldP spid="37" grpId="0"/>
      <p:bldP spid="42"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4914603" y="2525100"/>
            <a:ext cx="2878126" cy="2687778"/>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椭圆 69"/>
          <p:cNvSpPr/>
          <p:nvPr/>
        </p:nvSpPr>
        <p:spPr>
          <a:xfrm>
            <a:off x="4002928" y="1659332"/>
            <a:ext cx="1821505" cy="182084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70"/>
          <p:cNvSpPr/>
          <p:nvPr/>
        </p:nvSpPr>
        <p:spPr>
          <a:xfrm rot="18900000" flipH="1">
            <a:off x="4169346" y="1816679"/>
            <a:ext cx="1488668" cy="1488129"/>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1"/>
          </a:soli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6848154" y="1659332"/>
            <a:ext cx="1821505" cy="182084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任意多边形 74"/>
          <p:cNvSpPr/>
          <p:nvPr/>
        </p:nvSpPr>
        <p:spPr>
          <a:xfrm rot="18900000" flipH="1">
            <a:off x="7014572" y="1816679"/>
            <a:ext cx="1488668" cy="1488129"/>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2"/>
          </a:soli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a:off x="4002928" y="4050177"/>
            <a:ext cx="1821505" cy="182084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78"/>
          <p:cNvSpPr/>
          <p:nvPr/>
        </p:nvSpPr>
        <p:spPr>
          <a:xfrm rot="18900000" flipH="1">
            <a:off x="4169346" y="4207523"/>
            <a:ext cx="1488668" cy="1488129"/>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4"/>
          </a:soli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6848154" y="4050177"/>
            <a:ext cx="1821505" cy="182084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任意多边形 82"/>
          <p:cNvSpPr/>
          <p:nvPr/>
        </p:nvSpPr>
        <p:spPr>
          <a:xfrm rot="18900000" flipH="1">
            <a:off x="7014572" y="4207523"/>
            <a:ext cx="1488668" cy="1488129"/>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3"/>
          </a:soli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45"/>
          <p:cNvSpPr txBox="1"/>
          <p:nvPr/>
        </p:nvSpPr>
        <p:spPr>
          <a:xfrm>
            <a:off x="4496322" y="2310353"/>
            <a:ext cx="834715" cy="481799"/>
          </a:xfrm>
          <a:prstGeom prst="rect">
            <a:avLst/>
          </a:prstGeom>
          <a:noFill/>
        </p:spPr>
        <p:txBody>
          <a:bodyPr wrap="square" rtlCol="0">
            <a:spAutoFit/>
          </a:bodyPr>
          <a:lstStyle/>
          <a:p>
            <a:pPr algn="ctr"/>
            <a:r>
              <a:rPr lang="en-US" altLang="zh-CN"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25</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文本框 46"/>
          <p:cNvSpPr txBox="1"/>
          <p:nvPr/>
        </p:nvSpPr>
        <p:spPr>
          <a:xfrm>
            <a:off x="7341548" y="2310353"/>
            <a:ext cx="834715" cy="481799"/>
          </a:xfrm>
          <a:prstGeom prst="rect">
            <a:avLst/>
          </a:prstGeom>
          <a:noFill/>
        </p:spPr>
        <p:txBody>
          <a:bodyPr wrap="square" rtlCol="0">
            <a:spAutoFit/>
          </a:bodyPr>
          <a:lstStyle/>
          <a:p>
            <a:pPr algn="ctr"/>
            <a:r>
              <a:rPr lang="en-US" altLang="zh-CN"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50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文本框 49"/>
          <p:cNvSpPr txBox="1"/>
          <p:nvPr/>
        </p:nvSpPr>
        <p:spPr>
          <a:xfrm>
            <a:off x="4530583" y="4723961"/>
            <a:ext cx="834715" cy="481799"/>
          </a:xfrm>
          <a:prstGeom prst="rect">
            <a:avLst/>
          </a:prstGeom>
          <a:noFill/>
        </p:spPr>
        <p:txBody>
          <a:bodyPr wrap="square" rtlCol="0">
            <a:spAutoFit/>
          </a:bodyPr>
          <a:lstStyle/>
          <a:p>
            <a:pPr algn="ctr"/>
            <a:r>
              <a:rPr lang="en-US" altLang="zh-CN"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75</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文本框 50"/>
          <p:cNvSpPr txBox="1"/>
          <p:nvPr/>
        </p:nvSpPr>
        <p:spPr>
          <a:xfrm>
            <a:off x="7375810" y="4723961"/>
            <a:ext cx="834715" cy="741421"/>
          </a:xfrm>
          <a:prstGeom prst="rect">
            <a:avLst/>
          </a:prstGeom>
          <a:noFill/>
        </p:spPr>
        <p:txBody>
          <a:bodyPr wrap="square" rtlCol="0">
            <a:spAutoFit/>
          </a:bodyPr>
          <a:lstStyle/>
          <a:p>
            <a:pPr algn="ctr"/>
            <a:r>
              <a:rPr lang="en-US" altLang="zh-CN" sz="2531"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100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8" name="组合 87"/>
          <p:cNvGrpSpPr/>
          <p:nvPr/>
        </p:nvGrpSpPr>
        <p:grpSpPr>
          <a:xfrm flipV="1">
            <a:off x="8356131" y="1348152"/>
            <a:ext cx="2572246" cy="772312"/>
            <a:chOff x="5246304" y="4593021"/>
            <a:chExt cx="2438687" cy="732476"/>
          </a:xfrm>
        </p:grpSpPr>
        <p:sp>
          <p:nvSpPr>
            <p:cNvPr id="89" name="椭圆 88"/>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任意多边形 8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1" name="Group 13"/>
          <p:cNvGrpSpPr>
            <a:grpSpLocks noChangeAspect="1"/>
          </p:cNvGrpSpPr>
          <p:nvPr/>
        </p:nvGrpSpPr>
        <p:grpSpPr bwMode="auto">
          <a:xfrm>
            <a:off x="9928429" y="1521470"/>
            <a:ext cx="476904" cy="375031"/>
            <a:chOff x="3996" y="2321"/>
            <a:chExt cx="75" cy="59"/>
          </a:xfrm>
          <a:solidFill>
            <a:schemeClr val="tx1">
              <a:lumMod val="65000"/>
              <a:lumOff val="35000"/>
            </a:schemeClr>
          </a:solidFill>
          <a:effectLst/>
        </p:grpSpPr>
        <p:sp>
          <p:nvSpPr>
            <p:cNvPr id="92"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flipH="1" flipV="1">
            <a:off x="1741369" y="1337239"/>
            <a:ext cx="2572246" cy="772312"/>
            <a:chOff x="5246304" y="4593021"/>
            <a:chExt cx="2438687" cy="732476"/>
          </a:xfrm>
        </p:grpSpPr>
        <p:sp>
          <p:nvSpPr>
            <p:cNvPr id="97" name="椭圆 9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任意多边形 9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9" name="Group 32"/>
          <p:cNvGrpSpPr>
            <a:grpSpLocks noChangeAspect="1"/>
          </p:cNvGrpSpPr>
          <p:nvPr/>
        </p:nvGrpSpPr>
        <p:grpSpPr bwMode="auto">
          <a:xfrm>
            <a:off x="2523943" y="1526784"/>
            <a:ext cx="546855" cy="355961"/>
            <a:chOff x="3798" y="2129"/>
            <a:chExt cx="86" cy="56"/>
          </a:xfrm>
          <a:solidFill>
            <a:schemeClr val="tx1">
              <a:lumMod val="65000"/>
              <a:lumOff val="35000"/>
            </a:schemeClr>
          </a:solidFill>
          <a:effectLst/>
        </p:grpSpPr>
        <p:sp>
          <p:nvSpPr>
            <p:cNvPr id="10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4" name="文本框 77"/>
          <p:cNvSpPr txBox="1"/>
          <p:nvPr/>
        </p:nvSpPr>
        <p:spPr>
          <a:xfrm>
            <a:off x="1642687" y="1892723"/>
            <a:ext cx="1575662" cy="351956"/>
          </a:xfrm>
          <a:prstGeom prst="rect">
            <a:avLst/>
          </a:prstGeom>
          <a:noFill/>
        </p:spPr>
        <p:txBody>
          <a:bodyPr wrap="square" rtlCol="0">
            <a:spAutoFit/>
          </a:bodyPr>
          <a:lstStyle/>
          <a:p>
            <a:r>
              <a:rPr lang="zh-CN" altLang="en-US" sz="168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116" name="Group 27"/>
          <p:cNvGrpSpPr>
            <a:grpSpLocks noChangeAspect="1"/>
          </p:cNvGrpSpPr>
          <p:nvPr/>
        </p:nvGrpSpPr>
        <p:grpSpPr bwMode="auto">
          <a:xfrm>
            <a:off x="9934113" y="4784637"/>
            <a:ext cx="469337" cy="515318"/>
            <a:chOff x="3811" y="2125"/>
            <a:chExt cx="61" cy="67"/>
          </a:xfrm>
          <a:solidFill>
            <a:schemeClr val="tx1">
              <a:lumMod val="65000"/>
              <a:lumOff val="35000"/>
            </a:schemeClr>
          </a:solidFill>
          <a:effectLst/>
        </p:grpSpPr>
        <p:sp>
          <p:nvSpPr>
            <p:cNvPr id="117"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9" name="组合 118"/>
          <p:cNvGrpSpPr/>
          <p:nvPr/>
        </p:nvGrpSpPr>
        <p:grpSpPr>
          <a:xfrm>
            <a:off x="8337551" y="5599222"/>
            <a:ext cx="2572246" cy="772312"/>
            <a:chOff x="5246304" y="4593021"/>
            <a:chExt cx="2438687" cy="732476"/>
          </a:xfrm>
        </p:grpSpPr>
        <p:sp>
          <p:nvSpPr>
            <p:cNvPr id="120" name="椭圆 11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任意多边形 12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2" name="Group 20"/>
          <p:cNvGrpSpPr>
            <a:grpSpLocks noChangeAspect="1"/>
          </p:cNvGrpSpPr>
          <p:nvPr/>
        </p:nvGrpSpPr>
        <p:grpSpPr bwMode="auto">
          <a:xfrm>
            <a:off x="2544936" y="4875784"/>
            <a:ext cx="517603" cy="412533"/>
            <a:chOff x="3899" y="2225"/>
            <a:chExt cx="74" cy="59"/>
          </a:xfrm>
          <a:solidFill>
            <a:schemeClr val="tx1">
              <a:lumMod val="65000"/>
              <a:lumOff val="35000"/>
            </a:schemeClr>
          </a:solidFill>
          <a:effectLst/>
        </p:grpSpPr>
        <p:sp>
          <p:nvSpPr>
            <p:cNvPr id="123"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7" name="组合 126"/>
          <p:cNvGrpSpPr/>
          <p:nvPr/>
        </p:nvGrpSpPr>
        <p:grpSpPr>
          <a:xfrm flipH="1">
            <a:off x="1736322" y="5583918"/>
            <a:ext cx="2572246" cy="772312"/>
            <a:chOff x="5246304" y="4593021"/>
            <a:chExt cx="2438687" cy="732476"/>
          </a:xfrm>
        </p:grpSpPr>
        <p:sp>
          <p:nvSpPr>
            <p:cNvPr id="128" name="椭圆 12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任意多边形 12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0" name="文本框 101"/>
          <p:cNvSpPr txBox="1"/>
          <p:nvPr/>
        </p:nvSpPr>
        <p:spPr>
          <a:xfrm>
            <a:off x="1519085" y="1362220"/>
            <a:ext cx="856137" cy="676660"/>
          </a:xfrm>
          <a:prstGeom prst="rect">
            <a:avLst/>
          </a:prstGeom>
          <a:noFill/>
        </p:spPr>
        <p:txBody>
          <a:bodyPr wrap="square" rtlCol="0">
            <a:spAutoFit/>
          </a:bodyPr>
          <a:lstStyle/>
          <a:p>
            <a:pPr algn="ctr"/>
            <a:r>
              <a:rPr lang="en-US" altLang="zh-CN" sz="3797"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797"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文本框 102"/>
          <p:cNvSpPr txBox="1"/>
          <p:nvPr/>
        </p:nvSpPr>
        <p:spPr>
          <a:xfrm>
            <a:off x="1642687" y="5319568"/>
            <a:ext cx="1575662" cy="351956"/>
          </a:xfrm>
          <a:prstGeom prst="rect">
            <a:avLst/>
          </a:prstGeom>
          <a:noFill/>
        </p:spPr>
        <p:txBody>
          <a:bodyPr wrap="square" rtlCol="0">
            <a:spAutoFit/>
          </a:bodyPr>
          <a:lstStyle/>
          <a:p>
            <a:r>
              <a:rPr lang="zh-CN" altLang="en-US" sz="168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33" name="文本框 104"/>
          <p:cNvSpPr txBox="1"/>
          <p:nvPr/>
        </p:nvSpPr>
        <p:spPr>
          <a:xfrm>
            <a:off x="1543197" y="4757024"/>
            <a:ext cx="856137" cy="676660"/>
          </a:xfrm>
          <a:prstGeom prst="rect">
            <a:avLst/>
          </a:prstGeom>
          <a:noFill/>
        </p:spPr>
        <p:txBody>
          <a:bodyPr wrap="square" rtlCol="0">
            <a:spAutoFit/>
          </a:bodyPr>
          <a:lstStyle/>
          <a:p>
            <a:pPr algn="ctr"/>
            <a:r>
              <a:rPr lang="en-US" altLang="zh-CN" sz="3797" dirty="0">
                <a:solidFill>
                  <a:schemeClr val="accent4"/>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797"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文本框 105"/>
          <p:cNvSpPr txBox="1"/>
          <p:nvPr/>
        </p:nvSpPr>
        <p:spPr>
          <a:xfrm>
            <a:off x="9016845" y="1892723"/>
            <a:ext cx="1575662" cy="351956"/>
          </a:xfrm>
          <a:prstGeom prst="rect">
            <a:avLst/>
          </a:prstGeom>
          <a:noFill/>
        </p:spPr>
        <p:txBody>
          <a:bodyPr wrap="square" rtlCol="0">
            <a:spAutoFit/>
          </a:bodyPr>
          <a:lstStyle/>
          <a:p>
            <a:r>
              <a:rPr lang="zh-CN" altLang="en-US" sz="168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36" name="文本框 107"/>
          <p:cNvSpPr txBox="1"/>
          <p:nvPr/>
        </p:nvSpPr>
        <p:spPr>
          <a:xfrm>
            <a:off x="9016845" y="5319568"/>
            <a:ext cx="1575662" cy="351956"/>
          </a:xfrm>
          <a:prstGeom prst="rect">
            <a:avLst/>
          </a:prstGeom>
          <a:noFill/>
        </p:spPr>
        <p:txBody>
          <a:bodyPr wrap="square" rtlCol="0">
            <a:spAutoFit/>
          </a:bodyPr>
          <a:lstStyle/>
          <a:p>
            <a:r>
              <a:rPr lang="zh-CN" altLang="en-US" sz="1687"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38" name="文本框 109"/>
          <p:cNvSpPr txBox="1"/>
          <p:nvPr/>
        </p:nvSpPr>
        <p:spPr>
          <a:xfrm>
            <a:off x="8956449" y="1362220"/>
            <a:ext cx="856137" cy="676660"/>
          </a:xfrm>
          <a:prstGeom prst="rect">
            <a:avLst/>
          </a:prstGeom>
          <a:noFill/>
        </p:spPr>
        <p:txBody>
          <a:bodyPr wrap="square" rtlCol="0">
            <a:spAutoFit/>
          </a:bodyPr>
          <a:lstStyle/>
          <a:p>
            <a:pPr algn="ctr"/>
            <a:r>
              <a:rPr lang="en-US" altLang="zh-CN" sz="3797" dirty="0">
                <a:solidFill>
                  <a:schemeClr val="accent2"/>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797"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文本框 110"/>
          <p:cNvSpPr txBox="1"/>
          <p:nvPr/>
        </p:nvSpPr>
        <p:spPr>
          <a:xfrm>
            <a:off x="8935349" y="4757024"/>
            <a:ext cx="856137" cy="676660"/>
          </a:xfrm>
          <a:prstGeom prst="rect">
            <a:avLst/>
          </a:prstGeom>
          <a:noFill/>
        </p:spPr>
        <p:txBody>
          <a:bodyPr wrap="square" rtlCol="0">
            <a:spAutoFit/>
          </a:bodyPr>
          <a:lstStyle/>
          <a:p>
            <a:pPr algn="ctr"/>
            <a:r>
              <a:rPr lang="en-US" altLang="zh-CN" sz="3797"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797"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文本框 113"/>
          <p:cNvSpPr txBox="1"/>
          <p:nvPr/>
        </p:nvSpPr>
        <p:spPr>
          <a:xfrm>
            <a:off x="1674475" y="2192607"/>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41" name="文本框 113"/>
          <p:cNvSpPr txBox="1"/>
          <p:nvPr/>
        </p:nvSpPr>
        <p:spPr>
          <a:xfrm>
            <a:off x="1674475" y="5684611"/>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42" name="文本框 113"/>
          <p:cNvSpPr txBox="1"/>
          <p:nvPr/>
        </p:nvSpPr>
        <p:spPr>
          <a:xfrm>
            <a:off x="9041785" y="5591319"/>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43" name="文本框 113"/>
          <p:cNvSpPr txBox="1"/>
          <p:nvPr/>
        </p:nvSpPr>
        <p:spPr>
          <a:xfrm>
            <a:off x="9060184" y="2192607"/>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8" name="矩形 67"/>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矩形 6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8860555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2000"/>
                                        <p:tgtEl>
                                          <p:spTgt spid="6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100" fill="hold"/>
                                        <p:tgtEl>
                                          <p:spTgt spid="70"/>
                                        </p:tgtEl>
                                        <p:attrNameLst>
                                          <p:attrName>ppt_w</p:attrName>
                                        </p:attrNameLst>
                                      </p:cBhvr>
                                      <p:tavLst>
                                        <p:tav tm="0">
                                          <p:val>
                                            <p:fltVal val="0"/>
                                          </p:val>
                                        </p:tav>
                                        <p:tav tm="100000">
                                          <p:val>
                                            <p:strVal val="#ppt_w"/>
                                          </p:val>
                                        </p:tav>
                                      </p:tavLst>
                                    </p:anim>
                                    <p:anim calcmode="lin" valueType="num">
                                      <p:cBhvr>
                                        <p:cTn id="12" dur="100" fill="hold"/>
                                        <p:tgtEl>
                                          <p:spTgt spid="70"/>
                                        </p:tgtEl>
                                        <p:attrNameLst>
                                          <p:attrName>ppt_h</p:attrName>
                                        </p:attrNameLst>
                                      </p:cBhvr>
                                      <p:tavLst>
                                        <p:tav tm="0">
                                          <p:val>
                                            <p:fltVal val="0"/>
                                          </p:val>
                                        </p:tav>
                                        <p:tav tm="100000">
                                          <p:val>
                                            <p:strVal val="#ppt_h"/>
                                          </p:val>
                                        </p:tav>
                                      </p:tavLst>
                                    </p:anim>
                                    <p:animEffect transition="in" filter="fade">
                                      <p:cBhvr>
                                        <p:cTn id="13" dur="100"/>
                                        <p:tgtEl>
                                          <p:spTgt spid="70"/>
                                        </p:tgtEl>
                                      </p:cBhvr>
                                    </p:animEffect>
                                  </p:childTnLst>
                                </p:cTn>
                              </p:par>
                              <p:par>
                                <p:cTn id="14" presetID="6" presetClass="emph" presetSubtype="0" fill="hold" grpId="1" nodeType="withEffect">
                                  <p:stCondLst>
                                    <p:cond delay="100"/>
                                  </p:stCondLst>
                                  <p:childTnLst>
                                    <p:animScale>
                                      <p:cBhvr>
                                        <p:cTn id="15" dur="100" fill="hold"/>
                                        <p:tgtEl>
                                          <p:spTgt spid="70"/>
                                        </p:tgtEl>
                                      </p:cBhvr>
                                      <p:by x="110000" y="110000"/>
                                    </p:animScale>
                                  </p:childTnLst>
                                </p:cTn>
                              </p:par>
                              <p:par>
                                <p:cTn id="16" presetID="6" presetClass="emph" presetSubtype="0" fill="hold" grpId="2" nodeType="withEffect">
                                  <p:stCondLst>
                                    <p:cond delay="200"/>
                                  </p:stCondLst>
                                  <p:childTnLst>
                                    <p:animScale>
                                      <p:cBhvr>
                                        <p:cTn id="17" dur="200" fill="hold"/>
                                        <p:tgtEl>
                                          <p:spTgt spid="70"/>
                                        </p:tgtEl>
                                      </p:cBhvr>
                                      <p:by x="90000" y="90000"/>
                                    </p:animScale>
                                  </p:childTnLst>
                                </p:cTn>
                              </p:par>
                              <p:par>
                                <p:cTn id="18" presetID="6" presetClass="emph" presetSubtype="0" fill="hold" grpId="3" nodeType="withEffect">
                                  <p:stCondLst>
                                    <p:cond delay="400"/>
                                  </p:stCondLst>
                                  <p:childTnLst>
                                    <p:animScale>
                                      <p:cBhvr>
                                        <p:cTn id="19" dur="100" fill="hold"/>
                                        <p:tgtEl>
                                          <p:spTgt spid="70"/>
                                        </p:tgtEl>
                                      </p:cBhvr>
                                      <p:by x="105000" y="105000"/>
                                    </p:animScale>
                                  </p:childTnLst>
                                </p:cTn>
                              </p:par>
                              <p:par>
                                <p:cTn id="20" presetID="6" presetClass="emph" presetSubtype="0" fill="hold" grpId="4" nodeType="withEffect">
                                  <p:stCondLst>
                                    <p:cond delay="500"/>
                                  </p:stCondLst>
                                  <p:childTnLst>
                                    <p:animScale>
                                      <p:cBhvr>
                                        <p:cTn id="21" dur="200" fill="hold"/>
                                        <p:tgtEl>
                                          <p:spTgt spid="70"/>
                                        </p:tgtEl>
                                      </p:cBhvr>
                                      <p:by x="95000" y="95000"/>
                                    </p:animScale>
                                  </p:childTnLst>
                                </p:cTn>
                              </p:par>
                            </p:childTnLst>
                          </p:cTn>
                        </p:par>
                        <p:par>
                          <p:cTn id="22" fill="hold">
                            <p:stCondLst>
                              <p:cond delay="27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 fill="hold"/>
                                        <p:tgtEl>
                                          <p:spTgt spid="74"/>
                                        </p:tgtEl>
                                        <p:attrNameLst>
                                          <p:attrName>ppt_w</p:attrName>
                                        </p:attrNameLst>
                                      </p:cBhvr>
                                      <p:tavLst>
                                        <p:tav tm="0">
                                          <p:val>
                                            <p:fltVal val="0"/>
                                          </p:val>
                                        </p:tav>
                                        <p:tav tm="100000">
                                          <p:val>
                                            <p:strVal val="#ppt_w"/>
                                          </p:val>
                                        </p:tav>
                                      </p:tavLst>
                                    </p:anim>
                                    <p:anim calcmode="lin" valueType="num">
                                      <p:cBhvr>
                                        <p:cTn id="26" dur="100" fill="hold"/>
                                        <p:tgtEl>
                                          <p:spTgt spid="74"/>
                                        </p:tgtEl>
                                        <p:attrNameLst>
                                          <p:attrName>ppt_h</p:attrName>
                                        </p:attrNameLst>
                                      </p:cBhvr>
                                      <p:tavLst>
                                        <p:tav tm="0">
                                          <p:val>
                                            <p:fltVal val="0"/>
                                          </p:val>
                                        </p:tav>
                                        <p:tav tm="100000">
                                          <p:val>
                                            <p:strVal val="#ppt_h"/>
                                          </p:val>
                                        </p:tav>
                                      </p:tavLst>
                                    </p:anim>
                                    <p:animEffect transition="in" filter="fade">
                                      <p:cBhvr>
                                        <p:cTn id="27" dur="100"/>
                                        <p:tgtEl>
                                          <p:spTgt spid="74"/>
                                        </p:tgtEl>
                                      </p:cBhvr>
                                    </p:animEffect>
                                  </p:childTnLst>
                                </p:cTn>
                              </p:par>
                              <p:par>
                                <p:cTn id="28" presetID="6" presetClass="emph" presetSubtype="0" fill="hold" grpId="1" nodeType="withEffect">
                                  <p:stCondLst>
                                    <p:cond delay="100"/>
                                  </p:stCondLst>
                                  <p:childTnLst>
                                    <p:animScale>
                                      <p:cBhvr>
                                        <p:cTn id="29" dur="100" fill="hold"/>
                                        <p:tgtEl>
                                          <p:spTgt spid="74"/>
                                        </p:tgtEl>
                                      </p:cBhvr>
                                      <p:by x="110000" y="110000"/>
                                    </p:animScale>
                                  </p:childTnLst>
                                </p:cTn>
                              </p:par>
                              <p:par>
                                <p:cTn id="30" presetID="6" presetClass="emph" presetSubtype="0" fill="hold" grpId="2" nodeType="withEffect">
                                  <p:stCondLst>
                                    <p:cond delay="200"/>
                                  </p:stCondLst>
                                  <p:childTnLst>
                                    <p:animScale>
                                      <p:cBhvr>
                                        <p:cTn id="31" dur="200" fill="hold"/>
                                        <p:tgtEl>
                                          <p:spTgt spid="74"/>
                                        </p:tgtEl>
                                      </p:cBhvr>
                                      <p:by x="90000" y="90000"/>
                                    </p:animScale>
                                  </p:childTnLst>
                                </p:cTn>
                              </p:par>
                              <p:par>
                                <p:cTn id="32" presetID="6" presetClass="emph" presetSubtype="0" fill="hold" grpId="3" nodeType="withEffect">
                                  <p:stCondLst>
                                    <p:cond delay="400"/>
                                  </p:stCondLst>
                                  <p:childTnLst>
                                    <p:animScale>
                                      <p:cBhvr>
                                        <p:cTn id="33" dur="100" fill="hold"/>
                                        <p:tgtEl>
                                          <p:spTgt spid="74"/>
                                        </p:tgtEl>
                                      </p:cBhvr>
                                      <p:by x="105000" y="105000"/>
                                    </p:animScale>
                                  </p:childTnLst>
                                </p:cTn>
                              </p:par>
                              <p:par>
                                <p:cTn id="34" presetID="6" presetClass="emph" presetSubtype="0" fill="hold" grpId="4" nodeType="withEffect">
                                  <p:stCondLst>
                                    <p:cond delay="500"/>
                                  </p:stCondLst>
                                  <p:childTnLst>
                                    <p:animScale>
                                      <p:cBhvr>
                                        <p:cTn id="35" dur="200" fill="hold"/>
                                        <p:tgtEl>
                                          <p:spTgt spid="74"/>
                                        </p:tgtEl>
                                      </p:cBhvr>
                                      <p:by x="95000" y="95000"/>
                                    </p:animScale>
                                  </p:childTnLst>
                                </p:cTn>
                              </p:par>
                            </p:childTnLst>
                          </p:cTn>
                        </p:par>
                        <p:par>
                          <p:cTn id="36" fill="hold">
                            <p:stCondLst>
                              <p:cond delay="34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100" fill="hold"/>
                                        <p:tgtEl>
                                          <p:spTgt spid="78"/>
                                        </p:tgtEl>
                                        <p:attrNameLst>
                                          <p:attrName>ppt_w</p:attrName>
                                        </p:attrNameLst>
                                      </p:cBhvr>
                                      <p:tavLst>
                                        <p:tav tm="0">
                                          <p:val>
                                            <p:fltVal val="0"/>
                                          </p:val>
                                        </p:tav>
                                        <p:tav tm="100000">
                                          <p:val>
                                            <p:strVal val="#ppt_w"/>
                                          </p:val>
                                        </p:tav>
                                      </p:tavLst>
                                    </p:anim>
                                    <p:anim calcmode="lin" valueType="num">
                                      <p:cBhvr>
                                        <p:cTn id="40" dur="100" fill="hold"/>
                                        <p:tgtEl>
                                          <p:spTgt spid="78"/>
                                        </p:tgtEl>
                                        <p:attrNameLst>
                                          <p:attrName>ppt_h</p:attrName>
                                        </p:attrNameLst>
                                      </p:cBhvr>
                                      <p:tavLst>
                                        <p:tav tm="0">
                                          <p:val>
                                            <p:fltVal val="0"/>
                                          </p:val>
                                        </p:tav>
                                        <p:tav tm="100000">
                                          <p:val>
                                            <p:strVal val="#ppt_h"/>
                                          </p:val>
                                        </p:tav>
                                      </p:tavLst>
                                    </p:anim>
                                    <p:animEffect transition="in" filter="fade">
                                      <p:cBhvr>
                                        <p:cTn id="41" dur="100"/>
                                        <p:tgtEl>
                                          <p:spTgt spid="78"/>
                                        </p:tgtEl>
                                      </p:cBhvr>
                                    </p:animEffect>
                                  </p:childTnLst>
                                </p:cTn>
                              </p:par>
                              <p:par>
                                <p:cTn id="42" presetID="6" presetClass="emph" presetSubtype="0" fill="hold" grpId="1" nodeType="withEffect">
                                  <p:stCondLst>
                                    <p:cond delay="100"/>
                                  </p:stCondLst>
                                  <p:childTnLst>
                                    <p:animScale>
                                      <p:cBhvr>
                                        <p:cTn id="43" dur="100" fill="hold"/>
                                        <p:tgtEl>
                                          <p:spTgt spid="78"/>
                                        </p:tgtEl>
                                      </p:cBhvr>
                                      <p:by x="110000" y="110000"/>
                                    </p:animScale>
                                  </p:childTnLst>
                                </p:cTn>
                              </p:par>
                              <p:par>
                                <p:cTn id="44" presetID="6" presetClass="emph" presetSubtype="0" fill="hold" grpId="2" nodeType="withEffect">
                                  <p:stCondLst>
                                    <p:cond delay="200"/>
                                  </p:stCondLst>
                                  <p:childTnLst>
                                    <p:animScale>
                                      <p:cBhvr>
                                        <p:cTn id="45" dur="200" fill="hold"/>
                                        <p:tgtEl>
                                          <p:spTgt spid="78"/>
                                        </p:tgtEl>
                                      </p:cBhvr>
                                      <p:by x="90000" y="90000"/>
                                    </p:animScale>
                                  </p:childTnLst>
                                </p:cTn>
                              </p:par>
                              <p:par>
                                <p:cTn id="46" presetID="6" presetClass="emph" presetSubtype="0" fill="hold" grpId="3" nodeType="withEffect">
                                  <p:stCondLst>
                                    <p:cond delay="400"/>
                                  </p:stCondLst>
                                  <p:childTnLst>
                                    <p:animScale>
                                      <p:cBhvr>
                                        <p:cTn id="47" dur="100" fill="hold"/>
                                        <p:tgtEl>
                                          <p:spTgt spid="78"/>
                                        </p:tgtEl>
                                      </p:cBhvr>
                                      <p:by x="105000" y="105000"/>
                                    </p:animScale>
                                  </p:childTnLst>
                                </p:cTn>
                              </p:par>
                              <p:par>
                                <p:cTn id="48" presetID="6" presetClass="emph" presetSubtype="0" fill="hold" grpId="4" nodeType="withEffect">
                                  <p:stCondLst>
                                    <p:cond delay="500"/>
                                  </p:stCondLst>
                                  <p:childTnLst>
                                    <p:animScale>
                                      <p:cBhvr>
                                        <p:cTn id="49" dur="200" fill="hold"/>
                                        <p:tgtEl>
                                          <p:spTgt spid="78"/>
                                        </p:tgtEl>
                                      </p:cBhvr>
                                      <p:by x="95000" y="95000"/>
                                    </p:animScale>
                                  </p:childTnLst>
                                </p:cTn>
                              </p:par>
                            </p:childTnLst>
                          </p:cTn>
                        </p:par>
                        <p:par>
                          <p:cTn id="50" fill="hold">
                            <p:stCondLst>
                              <p:cond delay="4100"/>
                            </p:stCondLst>
                            <p:childTnLst>
                              <p:par>
                                <p:cTn id="51" presetID="53" presetClass="entr" presetSubtype="16"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 fill="hold"/>
                                        <p:tgtEl>
                                          <p:spTgt spid="82"/>
                                        </p:tgtEl>
                                        <p:attrNameLst>
                                          <p:attrName>ppt_w</p:attrName>
                                        </p:attrNameLst>
                                      </p:cBhvr>
                                      <p:tavLst>
                                        <p:tav tm="0">
                                          <p:val>
                                            <p:fltVal val="0"/>
                                          </p:val>
                                        </p:tav>
                                        <p:tav tm="100000">
                                          <p:val>
                                            <p:strVal val="#ppt_w"/>
                                          </p:val>
                                        </p:tav>
                                      </p:tavLst>
                                    </p:anim>
                                    <p:anim calcmode="lin" valueType="num">
                                      <p:cBhvr>
                                        <p:cTn id="54" dur="100" fill="hold"/>
                                        <p:tgtEl>
                                          <p:spTgt spid="82"/>
                                        </p:tgtEl>
                                        <p:attrNameLst>
                                          <p:attrName>ppt_h</p:attrName>
                                        </p:attrNameLst>
                                      </p:cBhvr>
                                      <p:tavLst>
                                        <p:tav tm="0">
                                          <p:val>
                                            <p:fltVal val="0"/>
                                          </p:val>
                                        </p:tav>
                                        <p:tav tm="100000">
                                          <p:val>
                                            <p:strVal val="#ppt_h"/>
                                          </p:val>
                                        </p:tav>
                                      </p:tavLst>
                                    </p:anim>
                                    <p:animEffect transition="in" filter="fade">
                                      <p:cBhvr>
                                        <p:cTn id="55" dur="100"/>
                                        <p:tgtEl>
                                          <p:spTgt spid="82"/>
                                        </p:tgtEl>
                                      </p:cBhvr>
                                    </p:animEffect>
                                  </p:childTnLst>
                                </p:cTn>
                              </p:par>
                              <p:par>
                                <p:cTn id="56" presetID="6" presetClass="emph" presetSubtype="0" fill="hold" grpId="1" nodeType="withEffect">
                                  <p:stCondLst>
                                    <p:cond delay="100"/>
                                  </p:stCondLst>
                                  <p:childTnLst>
                                    <p:animScale>
                                      <p:cBhvr>
                                        <p:cTn id="57" dur="100" fill="hold"/>
                                        <p:tgtEl>
                                          <p:spTgt spid="82"/>
                                        </p:tgtEl>
                                      </p:cBhvr>
                                      <p:by x="110000" y="110000"/>
                                    </p:animScale>
                                  </p:childTnLst>
                                </p:cTn>
                              </p:par>
                              <p:par>
                                <p:cTn id="58" presetID="6" presetClass="emph" presetSubtype="0" fill="hold" grpId="2" nodeType="withEffect">
                                  <p:stCondLst>
                                    <p:cond delay="200"/>
                                  </p:stCondLst>
                                  <p:childTnLst>
                                    <p:animScale>
                                      <p:cBhvr>
                                        <p:cTn id="59" dur="200" fill="hold"/>
                                        <p:tgtEl>
                                          <p:spTgt spid="82"/>
                                        </p:tgtEl>
                                      </p:cBhvr>
                                      <p:by x="90000" y="90000"/>
                                    </p:animScale>
                                  </p:childTnLst>
                                </p:cTn>
                              </p:par>
                              <p:par>
                                <p:cTn id="60" presetID="6" presetClass="emph" presetSubtype="0" fill="hold" grpId="3" nodeType="withEffect">
                                  <p:stCondLst>
                                    <p:cond delay="400"/>
                                  </p:stCondLst>
                                  <p:childTnLst>
                                    <p:animScale>
                                      <p:cBhvr>
                                        <p:cTn id="61" dur="100" fill="hold"/>
                                        <p:tgtEl>
                                          <p:spTgt spid="82"/>
                                        </p:tgtEl>
                                      </p:cBhvr>
                                      <p:by x="105000" y="105000"/>
                                    </p:animScale>
                                  </p:childTnLst>
                                </p:cTn>
                              </p:par>
                              <p:par>
                                <p:cTn id="62" presetID="6" presetClass="emph" presetSubtype="0" fill="hold" grpId="4" nodeType="withEffect">
                                  <p:stCondLst>
                                    <p:cond delay="500"/>
                                  </p:stCondLst>
                                  <p:childTnLst>
                                    <p:animScale>
                                      <p:cBhvr>
                                        <p:cTn id="63" dur="200" fill="hold"/>
                                        <p:tgtEl>
                                          <p:spTgt spid="82"/>
                                        </p:tgtEl>
                                      </p:cBhvr>
                                      <p:by x="95000" y="95000"/>
                                    </p:animScale>
                                  </p:childTnLst>
                                </p:cTn>
                              </p:par>
                            </p:childTnLst>
                          </p:cTn>
                        </p:par>
                        <p:par>
                          <p:cTn id="64" fill="hold">
                            <p:stCondLst>
                              <p:cond delay="4800"/>
                            </p:stCondLst>
                            <p:childTnLst>
                              <p:par>
                                <p:cTn id="65" presetID="21" presetClass="entr" presetSubtype="1"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heel(1)">
                                      <p:cBhvr>
                                        <p:cTn id="67" dur="2000"/>
                                        <p:tgtEl>
                                          <p:spTgt spid="7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heel(1)">
                                      <p:cBhvr>
                                        <p:cTn id="70" dur="2000"/>
                                        <p:tgtEl>
                                          <p:spTgt spid="75"/>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heel(1)">
                                      <p:cBhvr>
                                        <p:cTn id="73" dur="2000"/>
                                        <p:tgtEl>
                                          <p:spTgt spid="79"/>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heel(1)">
                                      <p:cBhvr>
                                        <p:cTn id="76" dur="2000"/>
                                        <p:tgtEl>
                                          <p:spTgt spid="83"/>
                                        </p:tgtEl>
                                      </p:cBhvr>
                                    </p:animEffect>
                                  </p:childTnLst>
                                </p:cTn>
                              </p:par>
                            </p:childTnLst>
                          </p:cTn>
                        </p:par>
                        <p:par>
                          <p:cTn id="77" fill="hold">
                            <p:stCondLst>
                              <p:cond delay="6800"/>
                            </p:stCondLst>
                            <p:childTnLst>
                              <p:par>
                                <p:cTn id="78" presetID="14" presetClass="entr" presetSubtype="5"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vertical)">
                                      <p:cBhvr>
                                        <p:cTn id="80" dur="500"/>
                                        <p:tgtEl>
                                          <p:spTgt spid="84"/>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randombar(vertical)">
                                      <p:cBhvr>
                                        <p:cTn id="83" dur="500"/>
                                        <p:tgtEl>
                                          <p:spTgt spid="85"/>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vertical)">
                                      <p:cBhvr>
                                        <p:cTn id="86" dur="500"/>
                                        <p:tgtEl>
                                          <p:spTgt spid="86"/>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vertical)">
                                      <p:cBhvr>
                                        <p:cTn id="89" dur="500"/>
                                        <p:tgtEl>
                                          <p:spTgt spid="87"/>
                                        </p:tgtEl>
                                      </p:cBhvr>
                                    </p:animEffect>
                                  </p:childTnLst>
                                </p:cTn>
                              </p:par>
                            </p:childTnLst>
                          </p:cTn>
                        </p:par>
                        <p:par>
                          <p:cTn id="90" fill="hold">
                            <p:stCondLst>
                              <p:cond delay="7300"/>
                            </p:stCondLst>
                            <p:childTnLst>
                              <p:par>
                                <p:cTn id="91" presetID="22" presetClass="entr" presetSubtype="8" fill="hold" nodeType="after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1000"/>
                                        <p:tgtEl>
                                          <p:spTgt spid="88"/>
                                        </p:tgtEl>
                                      </p:cBhvr>
                                    </p:animEffect>
                                  </p:childTnLst>
                                </p:cTn>
                              </p:par>
                              <p:par>
                                <p:cTn id="94" presetID="22" presetClass="entr" presetSubtype="2"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right)">
                                      <p:cBhvr>
                                        <p:cTn id="96" dur="1000"/>
                                        <p:tgtEl>
                                          <p:spTgt spid="96"/>
                                        </p:tgtEl>
                                      </p:cBhvr>
                                    </p:animEffect>
                                  </p:childTnLst>
                                </p:cTn>
                              </p:par>
                              <p:par>
                                <p:cTn id="97" presetID="22" presetClass="entr" presetSubtype="2" fill="hold" nodeType="withEffect">
                                  <p:stCondLst>
                                    <p:cond delay="0"/>
                                  </p:stCondLst>
                                  <p:childTnLst>
                                    <p:set>
                                      <p:cBhvr>
                                        <p:cTn id="98" dur="1" fill="hold">
                                          <p:stCondLst>
                                            <p:cond delay="0"/>
                                          </p:stCondLst>
                                        </p:cTn>
                                        <p:tgtEl>
                                          <p:spTgt spid="127"/>
                                        </p:tgtEl>
                                        <p:attrNameLst>
                                          <p:attrName>style.visibility</p:attrName>
                                        </p:attrNameLst>
                                      </p:cBhvr>
                                      <p:to>
                                        <p:strVal val="visible"/>
                                      </p:to>
                                    </p:set>
                                    <p:animEffect transition="in" filter="wipe(right)">
                                      <p:cBhvr>
                                        <p:cTn id="99" dur="1000"/>
                                        <p:tgtEl>
                                          <p:spTgt spid="127"/>
                                        </p:tgtEl>
                                      </p:cBhvr>
                                    </p:animEffect>
                                  </p:childTnLst>
                                </p:cTn>
                              </p:par>
                              <p:par>
                                <p:cTn id="100" presetID="22" presetClass="entr" presetSubtype="8" fill="hold" nodeType="withEffect">
                                  <p:stCondLst>
                                    <p:cond delay="0"/>
                                  </p:stCondLst>
                                  <p:childTnLst>
                                    <p:set>
                                      <p:cBhvr>
                                        <p:cTn id="101" dur="1" fill="hold">
                                          <p:stCondLst>
                                            <p:cond delay="0"/>
                                          </p:stCondLst>
                                        </p:cTn>
                                        <p:tgtEl>
                                          <p:spTgt spid="119"/>
                                        </p:tgtEl>
                                        <p:attrNameLst>
                                          <p:attrName>style.visibility</p:attrName>
                                        </p:attrNameLst>
                                      </p:cBhvr>
                                      <p:to>
                                        <p:strVal val="visible"/>
                                      </p:to>
                                    </p:set>
                                    <p:animEffect transition="in" filter="wipe(left)">
                                      <p:cBhvr>
                                        <p:cTn id="102" dur="1000"/>
                                        <p:tgtEl>
                                          <p:spTgt spid="119"/>
                                        </p:tgtEl>
                                      </p:cBhvr>
                                    </p:animEffect>
                                  </p:childTnLst>
                                </p:cTn>
                              </p:par>
                            </p:childTnLst>
                          </p:cTn>
                        </p:par>
                        <p:par>
                          <p:cTn id="103" fill="hold">
                            <p:stCondLst>
                              <p:cond delay="8300"/>
                            </p:stCondLst>
                            <p:childTnLst>
                              <p:par>
                                <p:cTn id="104" presetID="10" presetClass="entr" presetSubtype="0" fill="hold" grpId="0" nodeType="afterEffect">
                                  <p:stCondLst>
                                    <p:cond delay="0"/>
                                  </p:stCondLst>
                                  <p:childTnLst>
                                    <p:set>
                                      <p:cBhvr>
                                        <p:cTn id="105" dur="1" fill="hold">
                                          <p:stCondLst>
                                            <p:cond delay="0"/>
                                          </p:stCondLst>
                                        </p:cTn>
                                        <p:tgtEl>
                                          <p:spTgt spid="138"/>
                                        </p:tgtEl>
                                        <p:attrNameLst>
                                          <p:attrName>style.visibility</p:attrName>
                                        </p:attrNameLst>
                                      </p:cBhvr>
                                      <p:to>
                                        <p:strVal val="visible"/>
                                      </p:to>
                                    </p:set>
                                    <p:animEffect transition="in" filter="fade">
                                      <p:cBhvr>
                                        <p:cTn id="106" dur="500"/>
                                        <p:tgtEl>
                                          <p:spTgt spid="13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30"/>
                                        </p:tgtEl>
                                        <p:attrNameLst>
                                          <p:attrName>style.visibility</p:attrName>
                                        </p:attrNameLst>
                                      </p:cBhvr>
                                      <p:to>
                                        <p:strVal val="visible"/>
                                      </p:to>
                                    </p:set>
                                    <p:animEffect transition="in" filter="fade">
                                      <p:cBhvr>
                                        <p:cTn id="109" dur="500"/>
                                        <p:tgtEl>
                                          <p:spTgt spid="130"/>
                                        </p:tgtEl>
                                      </p:cBhvr>
                                    </p:animEffect>
                                  </p:childTnLst>
                                </p:cTn>
                              </p:par>
                              <p:par>
                                <p:cTn id="110" presetID="10" presetClass="entr" presetSubtype="0" fill="hold" nodeType="withEffect">
                                  <p:stCondLst>
                                    <p:cond delay="0"/>
                                  </p:stCondLst>
                                  <p:childTnLst>
                                    <p:set>
                                      <p:cBhvr>
                                        <p:cTn id="111" dur="1" fill="hold">
                                          <p:stCondLst>
                                            <p:cond delay="0"/>
                                          </p:stCondLst>
                                        </p:cTn>
                                        <p:tgtEl>
                                          <p:spTgt spid="99"/>
                                        </p:tgtEl>
                                        <p:attrNameLst>
                                          <p:attrName>style.visibility</p:attrName>
                                        </p:attrNameLst>
                                      </p:cBhvr>
                                      <p:to>
                                        <p:strVal val="visible"/>
                                      </p:to>
                                    </p:set>
                                    <p:animEffect transition="in" filter="fade">
                                      <p:cBhvr>
                                        <p:cTn id="112" dur="500"/>
                                        <p:tgtEl>
                                          <p:spTgt spid="9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33"/>
                                        </p:tgtEl>
                                        <p:attrNameLst>
                                          <p:attrName>style.visibility</p:attrName>
                                        </p:attrNameLst>
                                      </p:cBhvr>
                                      <p:to>
                                        <p:strVal val="visible"/>
                                      </p:to>
                                    </p:set>
                                    <p:animEffect transition="in" filter="fade">
                                      <p:cBhvr>
                                        <p:cTn id="115" dur="500"/>
                                        <p:tgtEl>
                                          <p:spTgt spid="133"/>
                                        </p:tgtEl>
                                      </p:cBhvr>
                                    </p:animEffect>
                                  </p:childTnLst>
                                </p:cTn>
                              </p:par>
                              <p:par>
                                <p:cTn id="116" presetID="10" presetClass="entr" presetSubtype="0" fill="hold" nodeType="withEffect">
                                  <p:stCondLst>
                                    <p:cond delay="0"/>
                                  </p:stCondLst>
                                  <p:childTnLst>
                                    <p:set>
                                      <p:cBhvr>
                                        <p:cTn id="117" dur="1" fill="hold">
                                          <p:stCondLst>
                                            <p:cond delay="0"/>
                                          </p:stCondLst>
                                        </p:cTn>
                                        <p:tgtEl>
                                          <p:spTgt spid="122"/>
                                        </p:tgtEl>
                                        <p:attrNameLst>
                                          <p:attrName>style.visibility</p:attrName>
                                        </p:attrNameLst>
                                      </p:cBhvr>
                                      <p:to>
                                        <p:strVal val="visible"/>
                                      </p:to>
                                    </p:set>
                                    <p:animEffect transition="in" filter="fade">
                                      <p:cBhvr>
                                        <p:cTn id="118" dur="500"/>
                                        <p:tgtEl>
                                          <p:spTgt spid="122"/>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39"/>
                                        </p:tgtEl>
                                        <p:attrNameLst>
                                          <p:attrName>style.visibility</p:attrName>
                                        </p:attrNameLst>
                                      </p:cBhvr>
                                      <p:to>
                                        <p:strVal val="visible"/>
                                      </p:to>
                                    </p:set>
                                    <p:animEffect transition="in" filter="fade">
                                      <p:cBhvr>
                                        <p:cTn id="121" dur="500"/>
                                        <p:tgtEl>
                                          <p:spTgt spid="139"/>
                                        </p:tgtEl>
                                      </p:cBhvr>
                                    </p:animEffect>
                                  </p:childTnLst>
                                </p:cTn>
                              </p:par>
                              <p:par>
                                <p:cTn id="122" presetID="10" presetClass="entr" presetSubtype="0" fill="hold" nodeType="withEffect">
                                  <p:stCondLst>
                                    <p:cond delay="0"/>
                                  </p:stCondLst>
                                  <p:childTnLst>
                                    <p:set>
                                      <p:cBhvr>
                                        <p:cTn id="123" dur="1" fill="hold">
                                          <p:stCondLst>
                                            <p:cond delay="0"/>
                                          </p:stCondLst>
                                        </p:cTn>
                                        <p:tgtEl>
                                          <p:spTgt spid="116"/>
                                        </p:tgtEl>
                                        <p:attrNameLst>
                                          <p:attrName>style.visibility</p:attrName>
                                        </p:attrNameLst>
                                      </p:cBhvr>
                                      <p:to>
                                        <p:strVal val="visible"/>
                                      </p:to>
                                    </p:set>
                                    <p:animEffect transition="in" filter="fade">
                                      <p:cBhvr>
                                        <p:cTn id="124" dur="500"/>
                                        <p:tgtEl>
                                          <p:spTgt spid="116"/>
                                        </p:tgtEl>
                                      </p:cBhvr>
                                    </p:animEffect>
                                  </p:childTnLst>
                                </p:cTn>
                              </p:par>
                              <p:par>
                                <p:cTn id="125" presetID="10" presetClass="entr" presetSubtype="0" fill="hold" nodeType="withEffect">
                                  <p:stCondLst>
                                    <p:cond delay="0"/>
                                  </p:stCondLst>
                                  <p:childTnLst>
                                    <p:set>
                                      <p:cBhvr>
                                        <p:cTn id="126" dur="1" fill="hold">
                                          <p:stCondLst>
                                            <p:cond delay="0"/>
                                          </p:stCondLst>
                                        </p:cTn>
                                        <p:tgtEl>
                                          <p:spTgt spid="91"/>
                                        </p:tgtEl>
                                        <p:attrNameLst>
                                          <p:attrName>style.visibility</p:attrName>
                                        </p:attrNameLst>
                                      </p:cBhvr>
                                      <p:to>
                                        <p:strVal val="visible"/>
                                      </p:to>
                                    </p:set>
                                    <p:animEffect transition="in" filter="fade">
                                      <p:cBhvr>
                                        <p:cTn id="127" dur="500"/>
                                        <p:tgtEl>
                                          <p:spTgt spid="91"/>
                                        </p:tgtEl>
                                      </p:cBhvr>
                                    </p:animEffect>
                                  </p:childTnLst>
                                </p:cTn>
                              </p:par>
                            </p:childTnLst>
                          </p:cTn>
                        </p:par>
                        <p:par>
                          <p:cTn id="128" fill="hold">
                            <p:stCondLst>
                              <p:cond delay="8800"/>
                            </p:stCondLst>
                            <p:childTnLst>
                              <p:par>
                                <p:cTn id="129" presetID="41" presetClass="entr" presetSubtype="0" fill="hold" grpId="0" nodeType="afterEffect">
                                  <p:stCondLst>
                                    <p:cond delay="0"/>
                                  </p:stCondLst>
                                  <p:iterate type="lt">
                                    <p:tmPct val="10000"/>
                                  </p:iterate>
                                  <p:childTnLst>
                                    <p:set>
                                      <p:cBhvr>
                                        <p:cTn id="130" dur="1" fill="hold">
                                          <p:stCondLst>
                                            <p:cond delay="0"/>
                                          </p:stCondLst>
                                        </p:cTn>
                                        <p:tgtEl>
                                          <p:spTgt spid="114"/>
                                        </p:tgtEl>
                                        <p:attrNameLst>
                                          <p:attrName>style.visibility</p:attrName>
                                        </p:attrNameLst>
                                      </p:cBhvr>
                                      <p:to>
                                        <p:strVal val="visible"/>
                                      </p:to>
                                    </p:set>
                                    <p:anim calcmode="lin" valueType="num">
                                      <p:cBhvr>
                                        <p:cTn id="131" dur="500" fill="hold"/>
                                        <p:tgtEl>
                                          <p:spTgt spid="114"/>
                                        </p:tgtEl>
                                        <p:attrNameLst>
                                          <p:attrName>ppt_x</p:attrName>
                                        </p:attrNameLst>
                                      </p:cBhvr>
                                      <p:tavLst>
                                        <p:tav tm="0">
                                          <p:val>
                                            <p:strVal val="#ppt_x"/>
                                          </p:val>
                                        </p:tav>
                                        <p:tav tm="50000">
                                          <p:val>
                                            <p:strVal val="#ppt_x+.1"/>
                                          </p:val>
                                        </p:tav>
                                        <p:tav tm="100000">
                                          <p:val>
                                            <p:strVal val="#ppt_x"/>
                                          </p:val>
                                        </p:tav>
                                      </p:tavLst>
                                    </p:anim>
                                    <p:anim calcmode="lin" valueType="num">
                                      <p:cBhvr>
                                        <p:cTn id="132" dur="500" fill="hold"/>
                                        <p:tgtEl>
                                          <p:spTgt spid="114"/>
                                        </p:tgtEl>
                                        <p:attrNameLst>
                                          <p:attrName>ppt_y</p:attrName>
                                        </p:attrNameLst>
                                      </p:cBhvr>
                                      <p:tavLst>
                                        <p:tav tm="0">
                                          <p:val>
                                            <p:strVal val="#ppt_y"/>
                                          </p:val>
                                        </p:tav>
                                        <p:tav tm="100000">
                                          <p:val>
                                            <p:strVal val="#ppt_y"/>
                                          </p:val>
                                        </p:tav>
                                      </p:tavLst>
                                    </p:anim>
                                    <p:anim calcmode="lin" valueType="num">
                                      <p:cBhvr>
                                        <p:cTn id="133" dur="500" fill="hold"/>
                                        <p:tgtEl>
                                          <p:spTgt spid="114"/>
                                        </p:tgtEl>
                                        <p:attrNameLst>
                                          <p:attrName>ppt_h</p:attrName>
                                        </p:attrNameLst>
                                      </p:cBhvr>
                                      <p:tavLst>
                                        <p:tav tm="0">
                                          <p:val>
                                            <p:strVal val="#ppt_h/10"/>
                                          </p:val>
                                        </p:tav>
                                        <p:tav tm="50000">
                                          <p:val>
                                            <p:strVal val="#ppt_h+.01"/>
                                          </p:val>
                                        </p:tav>
                                        <p:tav tm="100000">
                                          <p:val>
                                            <p:strVal val="#ppt_h"/>
                                          </p:val>
                                        </p:tav>
                                      </p:tavLst>
                                    </p:anim>
                                    <p:anim calcmode="lin" valueType="num">
                                      <p:cBhvr>
                                        <p:cTn id="134" dur="500" fill="hold"/>
                                        <p:tgtEl>
                                          <p:spTgt spid="114"/>
                                        </p:tgtEl>
                                        <p:attrNameLst>
                                          <p:attrName>ppt_w</p:attrName>
                                        </p:attrNameLst>
                                      </p:cBhvr>
                                      <p:tavLst>
                                        <p:tav tm="0">
                                          <p:val>
                                            <p:strVal val="#ppt_w/10"/>
                                          </p:val>
                                        </p:tav>
                                        <p:tav tm="50000">
                                          <p:val>
                                            <p:strVal val="#ppt_w+.01"/>
                                          </p:val>
                                        </p:tav>
                                        <p:tav tm="100000">
                                          <p:val>
                                            <p:strVal val="#ppt_w"/>
                                          </p:val>
                                        </p:tav>
                                      </p:tavLst>
                                    </p:anim>
                                    <p:animEffect transition="in" filter="fade">
                                      <p:cBhvr>
                                        <p:cTn id="135" dur="500" tmFilter="0,0; .5, 1; 1, 1"/>
                                        <p:tgtEl>
                                          <p:spTgt spid="114"/>
                                        </p:tgtEl>
                                      </p:cBhvr>
                                    </p:animEffect>
                                  </p:childTnLst>
                                </p:cTn>
                              </p:par>
                              <p:par>
                                <p:cTn id="136" presetID="41" presetClass="entr" presetSubtype="0" fill="hold" grpId="0" nodeType="withEffect">
                                  <p:stCondLst>
                                    <p:cond delay="0"/>
                                  </p:stCondLst>
                                  <p:iterate type="lt">
                                    <p:tmPct val="10000"/>
                                  </p:iterate>
                                  <p:childTnLst>
                                    <p:set>
                                      <p:cBhvr>
                                        <p:cTn id="137" dur="1" fill="hold">
                                          <p:stCondLst>
                                            <p:cond delay="0"/>
                                          </p:stCondLst>
                                        </p:cTn>
                                        <p:tgtEl>
                                          <p:spTgt spid="134"/>
                                        </p:tgtEl>
                                        <p:attrNameLst>
                                          <p:attrName>style.visibility</p:attrName>
                                        </p:attrNameLst>
                                      </p:cBhvr>
                                      <p:to>
                                        <p:strVal val="visible"/>
                                      </p:to>
                                    </p:set>
                                    <p:anim calcmode="lin" valueType="num">
                                      <p:cBhvr>
                                        <p:cTn id="138" dur="500" fill="hold"/>
                                        <p:tgtEl>
                                          <p:spTgt spid="134"/>
                                        </p:tgtEl>
                                        <p:attrNameLst>
                                          <p:attrName>ppt_x</p:attrName>
                                        </p:attrNameLst>
                                      </p:cBhvr>
                                      <p:tavLst>
                                        <p:tav tm="0">
                                          <p:val>
                                            <p:strVal val="#ppt_x"/>
                                          </p:val>
                                        </p:tav>
                                        <p:tav tm="50000">
                                          <p:val>
                                            <p:strVal val="#ppt_x+.1"/>
                                          </p:val>
                                        </p:tav>
                                        <p:tav tm="100000">
                                          <p:val>
                                            <p:strVal val="#ppt_x"/>
                                          </p:val>
                                        </p:tav>
                                      </p:tavLst>
                                    </p:anim>
                                    <p:anim calcmode="lin" valueType="num">
                                      <p:cBhvr>
                                        <p:cTn id="139" dur="500" fill="hold"/>
                                        <p:tgtEl>
                                          <p:spTgt spid="134"/>
                                        </p:tgtEl>
                                        <p:attrNameLst>
                                          <p:attrName>ppt_y</p:attrName>
                                        </p:attrNameLst>
                                      </p:cBhvr>
                                      <p:tavLst>
                                        <p:tav tm="0">
                                          <p:val>
                                            <p:strVal val="#ppt_y"/>
                                          </p:val>
                                        </p:tav>
                                        <p:tav tm="100000">
                                          <p:val>
                                            <p:strVal val="#ppt_y"/>
                                          </p:val>
                                        </p:tav>
                                      </p:tavLst>
                                    </p:anim>
                                    <p:anim calcmode="lin" valueType="num">
                                      <p:cBhvr>
                                        <p:cTn id="140" dur="500" fill="hold"/>
                                        <p:tgtEl>
                                          <p:spTgt spid="134"/>
                                        </p:tgtEl>
                                        <p:attrNameLst>
                                          <p:attrName>ppt_h</p:attrName>
                                        </p:attrNameLst>
                                      </p:cBhvr>
                                      <p:tavLst>
                                        <p:tav tm="0">
                                          <p:val>
                                            <p:strVal val="#ppt_h/10"/>
                                          </p:val>
                                        </p:tav>
                                        <p:tav tm="50000">
                                          <p:val>
                                            <p:strVal val="#ppt_h+.01"/>
                                          </p:val>
                                        </p:tav>
                                        <p:tav tm="100000">
                                          <p:val>
                                            <p:strVal val="#ppt_h"/>
                                          </p:val>
                                        </p:tav>
                                      </p:tavLst>
                                    </p:anim>
                                    <p:anim calcmode="lin" valueType="num">
                                      <p:cBhvr>
                                        <p:cTn id="141" dur="500" fill="hold"/>
                                        <p:tgtEl>
                                          <p:spTgt spid="134"/>
                                        </p:tgtEl>
                                        <p:attrNameLst>
                                          <p:attrName>ppt_w</p:attrName>
                                        </p:attrNameLst>
                                      </p:cBhvr>
                                      <p:tavLst>
                                        <p:tav tm="0">
                                          <p:val>
                                            <p:strVal val="#ppt_w/10"/>
                                          </p:val>
                                        </p:tav>
                                        <p:tav tm="50000">
                                          <p:val>
                                            <p:strVal val="#ppt_w+.01"/>
                                          </p:val>
                                        </p:tav>
                                        <p:tav tm="100000">
                                          <p:val>
                                            <p:strVal val="#ppt_w"/>
                                          </p:val>
                                        </p:tav>
                                      </p:tavLst>
                                    </p:anim>
                                    <p:animEffect transition="in" filter="fade">
                                      <p:cBhvr>
                                        <p:cTn id="142" dur="500" tmFilter="0,0; .5, 1; 1, 1"/>
                                        <p:tgtEl>
                                          <p:spTgt spid="134"/>
                                        </p:tgtEl>
                                      </p:cBhvr>
                                    </p:animEffect>
                                  </p:childTnLst>
                                </p:cTn>
                              </p:par>
                              <p:par>
                                <p:cTn id="143" presetID="41" presetClass="entr" presetSubtype="0" fill="hold" grpId="0" nodeType="withEffect">
                                  <p:stCondLst>
                                    <p:cond delay="0"/>
                                  </p:stCondLst>
                                  <p:iterate type="lt">
                                    <p:tmPct val="10000"/>
                                  </p:iterate>
                                  <p:childTnLst>
                                    <p:set>
                                      <p:cBhvr>
                                        <p:cTn id="144" dur="1" fill="hold">
                                          <p:stCondLst>
                                            <p:cond delay="0"/>
                                          </p:stCondLst>
                                        </p:cTn>
                                        <p:tgtEl>
                                          <p:spTgt spid="131"/>
                                        </p:tgtEl>
                                        <p:attrNameLst>
                                          <p:attrName>style.visibility</p:attrName>
                                        </p:attrNameLst>
                                      </p:cBhvr>
                                      <p:to>
                                        <p:strVal val="visible"/>
                                      </p:to>
                                    </p:set>
                                    <p:anim calcmode="lin" valueType="num">
                                      <p:cBhvr>
                                        <p:cTn id="145"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46" dur="500" fill="hold"/>
                                        <p:tgtEl>
                                          <p:spTgt spid="131"/>
                                        </p:tgtEl>
                                        <p:attrNameLst>
                                          <p:attrName>ppt_y</p:attrName>
                                        </p:attrNameLst>
                                      </p:cBhvr>
                                      <p:tavLst>
                                        <p:tav tm="0">
                                          <p:val>
                                            <p:strVal val="#ppt_y"/>
                                          </p:val>
                                        </p:tav>
                                        <p:tav tm="100000">
                                          <p:val>
                                            <p:strVal val="#ppt_y"/>
                                          </p:val>
                                        </p:tav>
                                      </p:tavLst>
                                    </p:anim>
                                    <p:anim calcmode="lin" valueType="num">
                                      <p:cBhvr>
                                        <p:cTn id="147"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48"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49" dur="500" tmFilter="0,0; .5, 1; 1, 1"/>
                                        <p:tgtEl>
                                          <p:spTgt spid="131"/>
                                        </p:tgtEl>
                                      </p:cBhvr>
                                    </p:animEffect>
                                  </p:childTnLst>
                                </p:cTn>
                              </p:par>
                              <p:par>
                                <p:cTn id="150" presetID="41" presetClass="entr" presetSubtype="0" fill="hold" grpId="0" nodeType="withEffect">
                                  <p:stCondLst>
                                    <p:cond delay="0"/>
                                  </p:stCondLst>
                                  <p:iterate type="lt">
                                    <p:tmPct val="10000"/>
                                  </p:iterate>
                                  <p:childTnLst>
                                    <p:set>
                                      <p:cBhvr>
                                        <p:cTn id="151" dur="1" fill="hold">
                                          <p:stCondLst>
                                            <p:cond delay="0"/>
                                          </p:stCondLst>
                                        </p:cTn>
                                        <p:tgtEl>
                                          <p:spTgt spid="136"/>
                                        </p:tgtEl>
                                        <p:attrNameLst>
                                          <p:attrName>style.visibility</p:attrName>
                                        </p:attrNameLst>
                                      </p:cBhvr>
                                      <p:to>
                                        <p:strVal val="visible"/>
                                      </p:to>
                                    </p:set>
                                    <p:anim calcmode="lin" valueType="num">
                                      <p:cBhvr>
                                        <p:cTn id="152" dur="500" fill="hold"/>
                                        <p:tgtEl>
                                          <p:spTgt spid="136"/>
                                        </p:tgtEl>
                                        <p:attrNameLst>
                                          <p:attrName>ppt_x</p:attrName>
                                        </p:attrNameLst>
                                      </p:cBhvr>
                                      <p:tavLst>
                                        <p:tav tm="0">
                                          <p:val>
                                            <p:strVal val="#ppt_x"/>
                                          </p:val>
                                        </p:tav>
                                        <p:tav tm="50000">
                                          <p:val>
                                            <p:strVal val="#ppt_x+.1"/>
                                          </p:val>
                                        </p:tav>
                                        <p:tav tm="100000">
                                          <p:val>
                                            <p:strVal val="#ppt_x"/>
                                          </p:val>
                                        </p:tav>
                                      </p:tavLst>
                                    </p:anim>
                                    <p:anim calcmode="lin" valueType="num">
                                      <p:cBhvr>
                                        <p:cTn id="153" dur="500" fill="hold"/>
                                        <p:tgtEl>
                                          <p:spTgt spid="136"/>
                                        </p:tgtEl>
                                        <p:attrNameLst>
                                          <p:attrName>ppt_y</p:attrName>
                                        </p:attrNameLst>
                                      </p:cBhvr>
                                      <p:tavLst>
                                        <p:tav tm="0">
                                          <p:val>
                                            <p:strVal val="#ppt_y"/>
                                          </p:val>
                                        </p:tav>
                                        <p:tav tm="100000">
                                          <p:val>
                                            <p:strVal val="#ppt_y"/>
                                          </p:val>
                                        </p:tav>
                                      </p:tavLst>
                                    </p:anim>
                                    <p:anim calcmode="lin" valueType="num">
                                      <p:cBhvr>
                                        <p:cTn id="154" dur="500" fill="hold"/>
                                        <p:tgtEl>
                                          <p:spTgt spid="136"/>
                                        </p:tgtEl>
                                        <p:attrNameLst>
                                          <p:attrName>ppt_h</p:attrName>
                                        </p:attrNameLst>
                                      </p:cBhvr>
                                      <p:tavLst>
                                        <p:tav tm="0">
                                          <p:val>
                                            <p:strVal val="#ppt_h/10"/>
                                          </p:val>
                                        </p:tav>
                                        <p:tav tm="50000">
                                          <p:val>
                                            <p:strVal val="#ppt_h+.01"/>
                                          </p:val>
                                        </p:tav>
                                        <p:tav tm="100000">
                                          <p:val>
                                            <p:strVal val="#ppt_h"/>
                                          </p:val>
                                        </p:tav>
                                      </p:tavLst>
                                    </p:anim>
                                    <p:anim calcmode="lin" valueType="num">
                                      <p:cBhvr>
                                        <p:cTn id="155" dur="500" fill="hold"/>
                                        <p:tgtEl>
                                          <p:spTgt spid="136"/>
                                        </p:tgtEl>
                                        <p:attrNameLst>
                                          <p:attrName>ppt_w</p:attrName>
                                        </p:attrNameLst>
                                      </p:cBhvr>
                                      <p:tavLst>
                                        <p:tav tm="0">
                                          <p:val>
                                            <p:strVal val="#ppt_w/10"/>
                                          </p:val>
                                        </p:tav>
                                        <p:tav tm="50000">
                                          <p:val>
                                            <p:strVal val="#ppt_w+.01"/>
                                          </p:val>
                                        </p:tav>
                                        <p:tav tm="100000">
                                          <p:val>
                                            <p:strVal val="#ppt_w"/>
                                          </p:val>
                                        </p:tav>
                                      </p:tavLst>
                                    </p:anim>
                                    <p:animEffect transition="in" filter="fade">
                                      <p:cBhvr>
                                        <p:cTn id="156" dur="500" tmFilter="0,0; .5, 1; 1, 1"/>
                                        <p:tgtEl>
                                          <p:spTgt spid="136"/>
                                        </p:tgtEl>
                                      </p:cBhvr>
                                    </p:animEffect>
                                  </p:childTnLst>
                                </p:cTn>
                              </p:par>
                            </p:childTnLst>
                          </p:cTn>
                        </p:par>
                        <p:par>
                          <p:cTn id="157" fill="hold">
                            <p:stCondLst>
                              <p:cond delay="9550"/>
                            </p:stCondLst>
                            <p:childTnLst>
                              <p:par>
                                <p:cTn id="158" presetID="22" presetClass="entr" presetSubtype="1" fill="hold" grpId="0" nodeType="afterEffect">
                                  <p:stCondLst>
                                    <p:cond delay="0"/>
                                  </p:stCondLst>
                                  <p:childTnLst>
                                    <p:set>
                                      <p:cBhvr>
                                        <p:cTn id="159" dur="1" fill="hold">
                                          <p:stCondLst>
                                            <p:cond delay="0"/>
                                          </p:stCondLst>
                                        </p:cTn>
                                        <p:tgtEl>
                                          <p:spTgt spid="143"/>
                                        </p:tgtEl>
                                        <p:attrNameLst>
                                          <p:attrName>style.visibility</p:attrName>
                                        </p:attrNameLst>
                                      </p:cBhvr>
                                      <p:to>
                                        <p:strVal val="visible"/>
                                      </p:to>
                                    </p:set>
                                    <p:animEffect transition="in" filter="wipe(up)">
                                      <p:cBhvr>
                                        <p:cTn id="160" dur="500"/>
                                        <p:tgtEl>
                                          <p:spTgt spid="143"/>
                                        </p:tgtEl>
                                      </p:cBhvr>
                                    </p:animEffect>
                                  </p:childTnLst>
                                </p:cTn>
                              </p:par>
                              <p:par>
                                <p:cTn id="161" presetID="22" presetClass="entr" presetSubtype="1" fill="hold" grpId="0" nodeType="withEffect">
                                  <p:stCondLst>
                                    <p:cond delay="0"/>
                                  </p:stCondLst>
                                  <p:childTnLst>
                                    <p:set>
                                      <p:cBhvr>
                                        <p:cTn id="162" dur="1" fill="hold">
                                          <p:stCondLst>
                                            <p:cond delay="0"/>
                                          </p:stCondLst>
                                        </p:cTn>
                                        <p:tgtEl>
                                          <p:spTgt spid="140"/>
                                        </p:tgtEl>
                                        <p:attrNameLst>
                                          <p:attrName>style.visibility</p:attrName>
                                        </p:attrNameLst>
                                      </p:cBhvr>
                                      <p:to>
                                        <p:strVal val="visible"/>
                                      </p:to>
                                    </p:set>
                                    <p:animEffect transition="in" filter="wipe(up)">
                                      <p:cBhvr>
                                        <p:cTn id="163" dur="500"/>
                                        <p:tgtEl>
                                          <p:spTgt spid="140"/>
                                        </p:tgtEl>
                                      </p:cBhvr>
                                    </p:animEffect>
                                  </p:childTnLst>
                                </p:cTn>
                              </p:par>
                              <p:par>
                                <p:cTn id="164" presetID="22" presetClass="entr" presetSubtype="1" fill="hold" grpId="0" nodeType="withEffect">
                                  <p:stCondLst>
                                    <p:cond delay="0"/>
                                  </p:stCondLst>
                                  <p:childTnLst>
                                    <p:set>
                                      <p:cBhvr>
                                        <p:cTn id="165" dur="1" fill="hold">
                                          <p:stCondLst>
                                            <p:cond delay="0"/>
                                          </p:stCondLst>
                                        </p:cTn>
                                        <p:tgtEl>
                                          <p:spTgt spid="141"/>
                                        </p:tgtEl>
                                        <p:attrNameLst>
                                          <p:attrName>style.visibility</p:attrName>
                                        </p:attrNameLst>
                                      </p:cBhvr>
                                      <p:to>
                                        <p:strVal val="visible"/>
                                      </p:to>
                                    </p:set>
                                    <p:animEffect transition="in" filter="wipe(up)">
                                      <p:cBhvr>
                                        <p:cTn id="166" dur="500"/>
                                        <p:tgtEl>
                                          <p:spTgt spid="141"/>
                                        </p:tgtEl>
                                      </p:cBhvr>
                                    </p:animEffect>
                                  </p:childTnLst>
                                </p:cTn>
                              </p:par>
                              <p:par>
                                <p:cTn id="167" presetID="22" presetClass="entr" presetSubtype="1" fill="hold" grpId="0" nodeType="withEffect">
                                  <p:stCondLst>
                                    <p:cond delay="0"/>
                                  </p:stCondLst>
                                  <p:childTnLst>
                                    <p:set>
                                      <p:cBhvr>
                                        <p:cTn id="168" dur="1" fill="hold">
                                          <p:stCondLst>
                                            <p:cond delay="0"/>
                                          </p:stCondLst>
                                        </p:cTn>
                                        <p:tgtEl>
                                          <p:spTgt spid="142"/>
                                        </p:tgtEl>
                                        <p:attrNameLst>
                                          <p:attrName>style.visibility</p:attrName>
                                        </p:attrNameLst>
                                      </p:cBhvr>
                                      <p:to>
                                        <p:strVal val="visible"/>
                                      </p:to>
                                    </p:set>
                                    <p:animEffect transition="in" filter="wipe(up)">
                                      <p:cBhvr>
                                        <p:cTn id="169"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animBg="1"/>
      <p:bldP spid="70" grpId="1" animBg="1"/>
      <p:bldP spid="70" grpId="2" animBg="1"/>
      <p:bldP spid="70" grpId="3" animBg="1"/>
      <p:bldP spid="70" grpId="4" animBg="1"/>
      <p:bldP spid="71" grpId="0" animBg="1"/>
      <p:bldP spid="74" grpId="0" animBg="1"/>
      <p:bldP spid="74" grpId="1" animBg="1"/>
      <p:bldP spid="74" grpId="2" animBg="1"/>
      <p:bldP spid="74" grpId="3" animBg="1"/>
      <p:bldP spid="74" grpId="4" animBg="1"/>
      <p:bldP spid="75" grpId="0" animBg="1"/>
      <p:bldP spid="78" grpId="0" animBg="1"/>
      <p:bldP spid="78" grpId="1" animBg="1"/>
      <p:bldP spid="78" grpId="2" animBg="1"/>
      <p:bldP spid="78" grpId="3" animBg="1"/>
      <p:bldP spid="78" grpId="4" animBg="1"/>
      <p:bldP spid="79" grpId="0" animBg="1"/>
      <p:bldP spid="82" grpId="0" animBg="1"/>
      <p:bldP spid="82" grpId="1" animBg="1"/>
      <p:bldP spid="82" grpId="2" animBg="1"/>
      <p:bldP spid="82" grpId="3" animBg="1"/>
      <p:bldP spid="82" grpId="4" animBg="1"/>
      <p:bldP spid="83" grpId="0" animBg="1"/>
      <p:bldP spid="84" grpId="0"/>
      <p:bldP spid="85" grpId="0"/>
      <p:bldP spid="86" grpId="0"/>
      <p:bldP spid="87" grpId="0"/>
      <p:bldP spid="114" grpId="0"/>
      <p:bldP spid="130" grpId="0"/>
      <p:bldP spid="131" grpId="0"/>
      <p:bldP spid="133" grpId="0"/>
      <p:bldP spid="134" grpId="0"/>
      <p:bldP spid="136" grpId="0"/>
      <p:bldP spid="138" grpId="0"/>
      <p:bldP spid="139" grpId="0"/>
      <p:bldP spid="140" grpId="0"/>
      <p:bldP spid="141" grpId="0"/>
      <p:bldP spid="142" grpId="0"/>
      <p:bldP spid="1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9060378" y="1249869"/>
            <a:ext cx="2759482" cy="5600927"/>
            <a:chOff x="8589599" y="969500"/>
            <a:chExt cx="2616200" cy="5312030"/>
          </a:xfrm>
          <a:solidFill>
            <a:schemeClr val="accent4"/>
          </a:solidFill>
        </p:grpSpPr>
        <p:sp>
          <p:nvSpPr>
            <p:cNvPr id="84" name="矩形 83"/>
            <p:cNvSpPr/>
            <p:nvPr/>
          </p:nvSpPr>
          <p:spPr>
            <a:xfrm flipH="1">
              <a:off x="10276470"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组合 84"/>
            <p:cNvGrpSpPr/>
            <p:nvPr/>
          </p:nvGrpSpPr>
          <p:grpSpPr>
            <a:xfrm>
              <a:off x="8589599" y="969500"/>
              <a:ext cx="2616200" cy="5312030"/>
              <a:chOff x="8589599" y="969500"/>
              <a:chExt cx="2616200" cy="5312030"/>
            </a:xfrm>
            <a:grpFill/>
          </p:grpSpPr>
          <p:sp>
            <p:nvSpPr>
              <p:cNvPr id="86" name="Freeform 5"/>
              <p:cNvSpPr>
                <a:spLocks/>
              </p:cNvSpPr>
              <p:nvPr/>
            </p:nvSpPr>
            <p:spPr bwMode="auto">
              <a:xfrm>
                <a:off x="8589599"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7" name="图片 8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6076879" y="3482347"/>
                <a:ext cx="5312030" cy="286336"/>
              </a:xfrm>
              <a:prstGeom prst="rect">
                <a:avLst/>
              </a:prstGeom>
              <a:grpFill/>
            </p:spPr>
          </p:pic>
        </p:grpSp>
      </p:grpSp>
      <p:grpSp>
        <p:nvGrpSpPr>
          <p:cNvPr id="88" name="组合 87"/>
          <p:cNvGrpSpPr/>
          <p:nvPr/>
        </p:nvGrpSpPr>
        <p:grpSpPr>
          <a:xfrm>
            <a:off x="10480535" y="3594696"/>
            <a:ext cx="1098674" cy="911274"/>
            <a:chOff x="9936016" y="3193380"/>
            <a:chExt cx="1041627" cy="864270"/>
          </a:xfrm>
        </p:grpSpPr>
        <p:grpSp>
          <p:nvGrpSpPr>
            <p:cNvPr id="89" name="组合 88"/>
            <p:cNvGrpSpPr/>
            <p:nvPr/>
          </p:nvGrpSpPr>
          <p:grpSpPr>
            <a:xfrm>
              <a:off x="10024695" y="3193380"/>
              <a:ext cx="867068" cy="864270"/>
              <a:chOff x="6462235" y="1620217"/>
              <a:chExt cx="1872944" cy="1866900"/>
            </a:xfrm>
          </p:grpSpPr>
          <p:sp>
            <p:nvSpPr>
              <p:cNvPr id="91" name="任意多边形 90"/>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椭圆 92"/>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文本框 87"/>
            <p:cNvSpPr txBox="1"/>
            <p:nvPr/>
          </p:nvSpPr>
          <p:spPr>
            <a:xfrm>
              <a:off x="9936016" y="3300033"/>
              <a:ext cx="1041627" cy="641758"/>
            </a:xfrm>
            <a:prstGeom prst="rect">
              <a:avLst/>
            </a:prstGeom>
            <a:noFill/>
          </p:spPr>
          <p:txBody>
            <a:bodyPr wrap="square" rtlCol="0">
              <a:spAutoFit/>
            </a:bodyPr>
            <a:lstStyle/>
            <a:p>
              <a:pPr algn="ctr"/>
              <a:r>
                <a:rPr lang="en-US" altLang="zh-CN"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rPr>
                <a:t>4</a:t>
              </a:r>
              <a:endParaRPr lang="zh-CN" altLang="en-US"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文本框 89"/>
          <p:cNvSpPr txBox="1"/>
          <p:nvPr/>
        </p:nvSpPr>
        <p:spPr>
          <a:xfrm>
            <a:off x="9482954" y="3843137"/>
            <a:ext cx="964804" cy="1001172"/>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文本框 91"/>
          <p:cNvSpPr txBox="1"/>
          <p:nvPr/>
        </p:nvSpPr>
        <p:spPr>
          <a:xfrm>
            <a:off x="9263222" y="2249690"/>
            <a:ext cx="1485990" cy="416909"/>
          </a:xfrm>
          <a:prstGeom prst="rect">
            <a:avLst/>
          </a:prstGeom>
          <a:noFill/>
        </p:spPr>
        <p:txBody>
          <a:bodyPr wrap="square" rtlCol="0">
            <a:spAutoFit/>
          </a:bodyPr>
          <a:lstStyle/>
          <a:p>
            <a:r>
              <a:rPr lang="zh-CN" altLang="en-US" sz="2109"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96" name="组合 95"/>
          <p:cNvGrpSpPr/>
          <p:nvPr/>
        </p:nvGrpSpPr>
        <p:grpSpPr>
          <a:xfrm>
            <a:off x="6449098" y="1249869"/>
            <a:ext cx="2759482" cy="5600927"/>
            <a:chOff x="6113905" y="969500"/>
            <a:chExt cx="2616200" cy="5312030"/>
          </a:xfrm>
          <a:solidFill>
            <a:schemeClr val="accent3"/>
          </a:solidFill>
        </p:grpSpPr>
        <p:sp>
          <p:nvSpPr>
            <p:cNvPr id="97" name="矩形 96"/>
            <p:cNvSpPr/>
            <p:nvPr/>
          </p:nvSpPr>
          <p:spPr>
            <a:xfrm flipH="1">
              <a:off x="780077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8" name="组合 97"/>
            <p:cNvGrpSpPr/>
            <p:nvPr/>
          </p:nvGrpSpPr>
          <p:grpSpPr>
            <a:xfrm>
              <a:off x="6113905" y="969500"/>
              <a:ext cx="2616200" cy="5312030"/>
              <a:chOff x="6113905" y="969500"/>
              <a:chExt cx="2616200" cy="5312030"/>
            </a:xfrm>
            <a:grpFill/>
          </p:grpSpPr>
          <p:sp>
            <p:nvSpPr>
              <p:cNvPr id="99" name="Freeform 5"/>
              <p:cNvSpPr>
                <a:spLocks/>
              </p:cNvSpPr>
              <p:nvPr/>
            </p:nvSpPr>
            <p:spPr bwMode="auto">
              <a:xfrm>
                <a:off x="611390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0" name="图片 99"/>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3601185" y="3482347"/>
                <a:ext cx="5312030" cy="286336"/>
              </a:xfrm>
              <a:prstGeom prst="rect">
                <a:avLst/>
              </a:prstGeom>
              <a:grpFill/>
            </p:spPr>
          </p:pic>
        </p:grpSp>
      </p:grpSp>
      <p:grpSp>
        <p:nvGrpSpPr>
          <p:cNvPr id="101" name="组合 100"/>
          <p:cNvGrpSpPr/>
          <p:nvPr/>
        </p:nvGrpSpPr>
        <p:grpSpPr>
          <a:xfrm>
            <a:off x="7869255" y="3594696"/>
            <a:ext cx="1098674" cy="911274"/>
            <a:chOff x="7460322" y="3193380"/>
            <a:chExt cx="1041627" cy="864270"/>
          </a:xfrm>
        </p:grpSpPr>
        <p:grpSp>
          <p:nvGrpSpPr>
            <p:cNvPr id="102" name="组合 101"/>
            <p:cNvGrpSpPr/>
            <p:nvPr/>
          </p:nvGrpSpPr>
          <p:grpSpPr>
            <a:xfrm>
              <a:off x="7549001" y="3193380"/>
              <a:ext cx="867068" cy="864270"/>
              <a:chOff x="6462235" y="1620217"/>
              <a:chExt cx="1872944" cy="1866900"/>
            </a:xfrm>
          </p:grpSpPr>
          <p:sp>
            <p:nvSpPr>
              <p:cNvPr id="104" name="任意多边形 103"/>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文本框 71"/>
            <p:cNvSpPr txBox="1"/>
            <p:nvPr/>
          </p:nvSpPr>
          <p:spPr>
            <a:xfrm>
              <a:off x="7460322" y="3300033"/>
              <a:ext cx="1041627" cy="641758"/>
            </a:xfrm>
            <a:prstGeom prst="rect">
              <a:avLst/>
            </a:prstGeom>
            <a:noFill/>
          </p:spPr>
          <p:txBody>
            <a:bodyPr wrap="square" rtlCol="0">
              <a:spAutoFit/>
            </a:bodyPr>
            <a:lstStyle/>
            <a:p>
              <a:pPr algn="ctr"/>
              <a:r>
                <a:rPr lang="en-US" altLang="zh-CN"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rPr>
                <a:t>3</a:t>
              </a:r>
              <a:endParaRPr lang="zh-CN" altLang="en-US"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07" name="文本框 73"/>
          <p:cNvSpPr txBox="1"/>
          <p:nvPr/>
        </p:nvSpPr>
        <p:spPr>
          <a:xfrm>
            <a:off x="6871674" y="3843137"/>
            <a:ext cx="964804" cy="1001172"/>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文本框 75"/>
          <p:cNvSpPr txBox="1"/>
          <p:nvPr/>
        </p:nvSpPr>
        <p:spPr>
          <a:xfrm>
            <a:off x="6651942" y="2249690"/>
            <a:ext cx="1485990" cy="416909"/>
          </a:xfrm>
          <a:prstGeom prst="rect">
            <a:avLst/>
          </a:prstGeom>
          <a:noFill/>
        </p:spPr>
        <p:txBody>
          <a:bodyPr wrap="square" rtlCol="0">
            <a:spAutoFit/>
          </a:bodyPr>
          <a:lstStyle/>
          <a:p>
            <a:r>
              <a:rPr lang="zh-CN" altLang="en-US" sz="2109"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09" name="组合 108"/>
          <p:cNvGrpSpPr/>
          <p:nvPr/>
        </p:nvGrpSpPr>
        <p:grpSpPr>
          <a:xfrm>
            <a:off x="3829468" y="1249869"/>
            <a:ext cx="2759482" cy="5600927"/>
            <a:chOff x="3630295" y="969500"/>
            <a:chExt cx="2616200" cy="5312030"/>
          </a:xfrm>
          <a:solidFill>
            <a:schemeClr val="accent2"/>
          </a:solidFill>
        </p:grpSpPr>
        <p:sp>
          <p:nvSpPr>
            <p:cNvPr id="110" name="矩形 109"/>
            <p:cNvSpPr/>
            <p:nvPr/>
          </p:nvSpPr>
          <p:spPr>
            <a:xfrm flipH="1">
              <a:off x="531716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组合 110"/>
            <p:cNvGrpSpPr/>
            <p:nvPr/>
          </p:nvGrpSpPr>
          <p:grpSpPr>
            <a:xfrm>
              <a:off x="3630295" y="969500"/>
              <a:ext cx="2616200" cy="5312030"/>
              <a:chOff x="3630295" y="969500"/>
              <a:chExt cx="2616200" cy="5312030"/>
            </a:xfrm>
            <a:grpFill/>
          </p:grpSpPr>
          <p:sp>
            <p:nvSpPr>
              <p:cNvPr id="112" name="Freeform 5"/>
              <p:cNvSpPr>
                <a:spLocks/>
              </p:cNvSpPr>
              <p:nvPr/>
            </p:nvSpPr>
            <p:spPr bwMode="auto">
              <a:xfrm>
                <a:off x="363029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3" name="图片 112"/>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1117575" y="3482347"/>
                <a:ext cx="5312030" cy="286336"/>
              </a:xfrm>
              <a:prstGeom prst="rect">
                <a:avLst/>
              </a:prstGeom>
              <a:grpFill/>
            </p:spPr>
          </p:pic>
        </p:grpSp>
      </p:grpSp>
      <p:grpSp>
        <p:nvGrpSpPr>
          <p:cNvPr id="114" name="组合 113"/>
          <p:cNvGrpSpPr/>
          <p:nvPr/>
        </p:nvGrpSpPr>
        <p:grpSpPr>
          <a:xfrm>
            <a:off x="5249625" y="3594696"/>
            <a:ext cx="1098674" cy="911274"/>
            <a:chOff x="4976712" y="3193380"/>
            <a:chExt cx="1041627" cy="864270"/>
          </a:xfrm>
        </p:grpSpPr>
        <p:grpSp>
          <p:nvGrpSpPr>
            <p:cNvPr id="115" name="组合 114"/>
            <p:cNvGrpSpPr/>
            <p:nvPr/>
          </p:nvGrpSpPr>
          <p:grpSpPr>
            <a:xfrm>
              <a:off x="5065391" y="3193380"/>
              <a:ext cx="867068" cy="864270"/>
              <a:chOff x="6462235" y="1620217"/>
              <a:chExt cx="1872944" cy="1866900"/>
            </a:xfrm>
          </p:grpSpPr>
          <p:sp>
            <p:nvSpPr>
              <p:cNvPr id="117" name="任意多边形 116"/>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椭圆 117"/>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椭圆 118"/>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6" name="文本框 55"/>
            <p:cNvSpPr txBox="1"/>
            <p:nvPr/>
          </p:nvSpPr>
          <p:spPr>
            <a:xfrm>
              <a:off x="4976712" y="3300033"/>
              <a:ext cx="1041627" cy="641758"/>
            </a:xfrm>
            <a:prstGeom prst="rect">
              <a:avLst/>
            </a:prstGeom>
            <a:noFill/>
          </p:spPr>
          <p:txBody>
            <a:bodyPr wrap="square" rtlCol="0">
              <a:spAutoFit/>
            </a:bodyPr>
            <a:lstStyle/>
            <a:p>
              <a:pPr algn="ctr"/>
              <a:r>
                <a:rPr lang="en-US" altLang="zh-CN"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rPr>
                <a:t>2</a:t>
              </a:r>
              <a:endParaRPr lang="zh-CN" altLang="en-US"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20" name="文本框 57"/>
          <p:cNvSpPr txBox="1"/>
          <p:nvPr/>
        </p:nvSpPr>
        <p:spPr>
          <a:xfrm>
            <a:off x="4252045" y="3843137"/>
            <a:ext cx="964804" cy="1001172"/>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文本框 59"/>
          <p:cNvSpPr txBox="1"/>
          <p:nvPr/>
        </p:nvSpPr>
        <p:spPr>
          <a:xfrm>
            <a:off x="4032312" y="2249690"/>
            <a:ext cx="1485990" cy="416909"/>
          </a:xfrm>
          <a:prstGeom prst="rect">
            <a:avLst/>
          </a:prstGeom>
          <a:noFill/>
        </p:spPr>
        <p:txBody>
          <a:bodyPr wrap="square" rtlCol="0">
            <a:spAutoFit/>
          </a:bodyPr>
          <a:lstStyle/>
          <a:p>
            <a:r>
              <a:rPr lang="zh-CN" altLang="en-US" sz="2109"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22" name="组合 121"/>
          <p:cNvGrpSpPr/>
          <p:nvPr/>
        </p:nvGrpSpPr>
        <p:grpSpPr>
          <a:xfrm>
            <a:off x="1289674" y="1249869"/>
            <a:ext cx="2759482" cy="5600927"/>
            <a:chOff x="1222375" y="969500"/>
            <a:chExt cx="2616200" cy="5312030"/>
          </a:xfrm>
          <a:solidFill>
            <a:schemeClr val="accent1"/>
          </a:solidFill>
        </p:grpSpPr>
        <p:sp>
          <p:nvSpPr>
            <p:cNvPr id="123" name="矩形 122"/>
            <p:cNvSpPr/>
            <p:nvPr/>
          </p:nvSpPr>
          <p:spPr>
            <a:xfrm flipH="1">
              <a:off x="2909246" y="1825515"/>
              <a:ext cx="161310" cy="360691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4" name="组合 123"/>
            <p:cNvGrpSpPr/>
            <p:nvPr/>
          </p:nvGrpSpPr>
          <p:grpSpPr>
            <a:xfrm>
              <a:off x="1222375" y="969500"/>
              <a:ext cx="2616200" cy="5312030"/>
              <a:chOff x="1222375" y="969500"/>
              <a:chExt cx="2616200" cy="5312030"/>
            </a:xfrm>
            <a:grpFill/>
          </p:grpSpPr>
          <p:sp>
            <p:nvSpPr>
              <p:cNvPr id="125" name="Freeform 5"/>
              <p:cNvSpPr>
                <a:spLocks/>
              </p:cNvSpPr>
              <p:nvPr/>
            </p:nvSpPr>
            <p:spPr bwMode="auto">
              <a:xfrm>
                <a:off x="1222375" y="1825625"/>
                <a:ext cx="2616200" cy="3606800"/>
              </a:xfrm>
              <a:custGeom>
                <a:avLst/>
                <a:gdLst>
                  <a:gd name="T0" fmla="*/ 791 w 791"/>
                  <a:gd name="T1" fmla="*/ 546 h 1092"/>
                  <a:gd name="T2" fmla="*/ 512 w 791"/>
                  <a:gd name="T3" fmla="*/ 186 h 1092"/>
                  <a:gd name="T4" fmla="*/ 512 w 791"/>
                  <a:gd name="T5" fmla="*/ 0 h 1092"/>
                  <a:gd name="T6" fmla="*/ 0 w 791"/>
                  <a:gd name="T7" fmla="*/ 0 h 1092"/>
                  <a:gd name="T8" fmla="*/ 0 w 791"/>
                  <a:gd name="T9" fmla="*/ 1092 h 1092"/>
                  <a:gd name="T10" fmla="*/ 512 w 791"/>
                  <a:gd name="T11" fmla="*/ 1092 h 1092"/>
                  <a:gd name="T12" fmla="*/ 512 w 791"/>
                  <a:gd name="T13" fmla="*/ 907 h 1092"/>
                  <a:gd name="T14" fmla="*/ 791 w 791"/>
                  <a:gd name="T15" fmla="*/ 546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1" h="1092">
                    <a:moveTo>
                      <a:pt x="791" y="546"/>
                    </a:moveTo>
                    <a:cubicBezTo>
                      <a:pt x="791" y="373"/>
                      <a:pt x="672" y="227"/>
                      <a:pt x="512" y="186"/>
                    </a:cubicBezTo>
                    <a:cubicBezTo>
                      <a:pt x="512" y="0"/>
                      <a:pt x="512" y="0"/>
                      <a:pt x="512" y="0"/>
                    </a:cubicBezTo>
                    <a:cubicBezTo>
                      <a:pt x="0" y="0"/>
                      <a:pt x="0" y="0"/>
                      <a:pt x="0" y="0"/>
                    </a:cubicBezTo>
                    <a:cubicBezTo>
                      <a:pt x="0" y="1092"/>
                      <a:pt x="0" y="1092"/>
                      <a:pt x="0" y="1092"/>
                    </a:cubicBezTo>
                    <a:cubicBezTo>
                      <a:pt x="512" y="1092"/>
                      <a:pt x="512" y="1092"/>
                      <a:pt x="512" y="1092"/>
                    </a:cubicBezTo>
                    <a:cubicBezTo>
                      <a:pt x="512" y="907"/>
                      <a:pt x="512" y="907"/>
                      <a:pt x="512" y="907"/>
                    </a:cubicBezTo>
                    <a:cubicBezTo>
                      <a:pt x="672" y="865"/>
                      <a:pt x="791" y="720"/>
                      <a:pt x="791" y="546"/>
                    </a:cubicBezTo>
                    <a:close/>
                  </a:path>
                </a:pathLst>
              </a:custGeom>
              <a:grp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1290345" y="3482347"/>
                <a:ext cx="5312030" cy="286336"/>
              </a:xfrm>
              <a:prstGeom prst="rect">
                <a:avLst/>
              </a:prstGeom>
              <a:grpFill/>
            </p:spPr>
          </p:pic>
        </p:grpSp>
      </p:grpSp>
      <p:grpSp>
        <p:nvGrpSpPr>
          <p:cNvPr id="127" name="组合 126"/>
          <p:cNvGrpSpPr/>
          <p:nvPr/>
        </p:nvGrpSpPr>
        <p:grpSpPr>
          <a:xfrm>
            <a:off x="2709831" y="3594696"/>
            <a:ext cx="1098674" cy="911274"/>
            <a:chOff x="2568792" y="3193380"/>
            <a:chExt cx="1041627" cy="864270"/>
          </a:xfrm>
        </p:grpSpPr>
        <p:grpSp>
          <p:nvGrpSpPr>
            <p:cNvPr id="128" name="组合 127"/>
            <p:cNvGrpSpPr/>
            <p:nvPr/>
          </p:nvGrpSpPr>
          <p:grpSpPr>
            <a:xfrm>
              <a:off x="2657471" y="3193380"/>
              <a:ext cx="867068" cy="864270"/>
              <a:chOff x="6462235" y="1620217"/>
              <a:chExt cx="1872944" cy="1866900"/>
            </a:xfrm>
          </p:grpSpPr>
          <p:sp>
            <p:nvSpPr>
              <p:cNvPr id="130" name="任意多边形 129"/>
              <p:cNvSpPr/>
              <p:nvPr/>
            </p:nvSpPr>
            <p:spPr>
              <a:xfrm>
                <a:off x="6462235" y="1620217"/>
                <a:ext cx="1866900" cy="1866900"/>
              </a:xfrm>
              <a:custGeom>
                <a:avLst/>
                <a:gdLst>
                  <a:gd name="connsiteX0" fmla="*/ 933450 w 1866900"/>
                  <a:gd name="connsiteY0" fmla="*/ 160062 h 1866900"/>
                  <a:gd name="connsiteX1" fmla="*/ 160062 w 1866900"/>
                  <a:gd name="connsiteY1" fmla="*/ 933450 h 1866900"/>
                  <a:gd name="connsiteX2" fmla="*/ 933450 w 1866900"/>
                  <a:gd name="connsiteY2" fmla="*/ 1706838 h 1866900"/>
                  <a:gd name="connsiteX3" fmla="*/ 1706838 w 1866900"/>
                  <a:gd name="connsiteY3" fmla="*/ 933450 h 1866900"/>
                  <a:gd name="connsiteX4" fmla="*/ 933450 w 1866900"/>
                  <a:gd name="connsiteY4" fmla="*/ 160062 h 1866900"/>
                  <a:gd name="connsiteX5" fmla="*/ 933450 w 1866900"/>
                  <a:gd name="connsiteY5" fmla="*/ 0 h 1866900"/>
                  <a:gd name="connsiteX6" fmla="*/ 1866900 w 1866900"/>
                  <a:gd name="connsiteY6" fmla="*/ 933450 h 1866900"/>
                  <a:gd name="connsiteX7" fmla="*/ 933450 w 1866900"/>
                  <a:gd name="connsiteY7" fmla="*/ 1866900 h 1866900"/>
                  <a:gd name="connsiteX8" fmla="*/ 0 w 1866900"/>
                  <a:gd name="connsiteY8" fmla="*/ 933450 h 1866900"/>
                  <a:gd name="connsiteX9" fmla="*/ 933450 w 1866900"/>
                  <a:gd name="connsiteY9" fmla="*/ 0 h 186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6900" h="1866900">
                    <a:moveTo>
                      <a:pt x="933450" y="160062"/>
                    </a:moveTo>
                    <a:cubicBezTo>
                      <a:pt x="506320" y="160062"/>
                      <a:pt x="160062" y="506320"/>
                      <a:pt x="160062" y="933450"/>
                    </a:cubicBezTo>
                    <a:cubicBezTo>
                      <a:pt x="160062" y="1360580"/>
                      <a:pt x="506320" y="1706838"/>
                      <a:pt x="933450" y="1706838"/>
                    </a:cubicBezTo>
                    <a:cubicBezTo>
                      <a:pt x="1360580" y="1706838"/>
                      <a:pt x="1706838" y="1360580"/>
                      <a:pt x="1706838" y="933450"/>
                    </a:cubicBezTo>
                    <a:cubicBezTo>
                      <a:pt x="1706838" y="506320"/>
                      <a:pt x="1360580" y="160062"/>
                      <a:pt x="933450" y="160062"/>
                    </a:cubicBezTo>
                    <a:close/>
                    <a:moveTo>
                      <a:pt x="933450" y="0"/>
                    </a:moveTo>
                    <a:cubicBezTo>
                      <a:pt x="1448980" y="0"/>
                      <a:pt x="1866900" y="417920"/>
                      <a:pt x="1866900" y="933450"/>
                    </a:cubicBezTo>
                    <a:cubicBezTo>
                      <a:pt x="1866900" y="1448980"/>
                      <a:pt x="1448980" y="1866900"/>
                      <a:pt x="933450" y="1866900"/>
                    </a:cubicBezTo>
                    <a:cubicBezTo>
                      <a:pt x="417920" y="1866900"/>
                      <a:pt x="0" y="1448980"/>
                      <a:pt x="0" y="933450"/>
                    </a:cubicBezTo>
                    <a:cubicBezTo>
                      <a:pt x="0" y="417920"/>
                      <a:pt x="417920" y="0"/>
                      <a:pt x="933450" y="0"/>
                    </a:cubicBezTo>
                    <a:close/>
                  </a:path>
                </a:pathLst>
              </a:custGeom>
              <a:solidFill>
                <a:srgbClr val="F2F2F2"/>
              </a:solidFill>
              <a:ln w="22225">
                <a:noFill/>
              </a:ln>
              <a:effectLst>
                <a:outerShdw blurRad="63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椭圆 130"/>
              <p:cNvSpPr/>
              <p:nvPr/>
            </p:nvSpPr>
            <p:spPr>
              <a:xfrm>
                <a:off x="6468279" y="1620217"/>
                <a:ext cx="1866900" cy="1866900"/>
              </a:xfrm>
              <a:prstGeom prst="ellipse">
                <a:avLst/>
              </a:prstGeom>
              <a:noFill/>
              <a:ln w="19050">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椭圆 131"/>
              <p:cNvSpPr/>
              <p:nvPr/>
            </p:nvSpPr>
            <p:spPr>
              <a:xfrm>
                <a:off x="6622297" y="1782251"/>
                <a:ext cx="1546776" cy="1546776"/>
              </a:xfrm>
              <a:prstGeom prst="ellipse">
                <a:avLst/>
              </a:prstGeom>
              <a:noFill/>
              <a:ln w="190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9" name="文本框 33"/>
            <p:cNvSpPr txBox="1"/>
            <p:nvPr/>
          </p:nvSpPr>
          <p:spPr>
            <a:xfrm>
              <a:off x="2568792" y="3300033"/>
              <a:ext cx="1041627" cy="641758"/>
            </a:xfrm>
            <a:prstGeom prst="rect">
              <a:avLst/>
            </a:prstGeom>
            <a:noFill/>
          </p:spPr>
          <p:txBody>
            <a:bodyPr wrap="square" rtlCol="0">
              <a:spAutoFit/>
            </a:bodyPr>
            <a:lstStyle/>
            <a:p>
              <a:pPr algn="ctr"/>
              <a:r>
                <a:rPr lang="en-US" altLang="zh-CN"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rPr>
                <a:t>1</a:t>
              </a:r>
              <a:endParaRPr lang="zh-CN" altLang="en-US" sz="3797" dirty="0">
                <a:solidFill>
                  <a:prstClr val="white"/>
                </a:solidFill>
                <a:effectLst>
                  <a:outerShdw blurRad="50800" dist="38100" dir="2700000" algn="tl" rotWithShape="0">
                    <a:prstClr val="black">
                      <a:alpha val="40000"/>
                    </a:prstClr>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3" name="Group 8"/>
          <p:cNvGrpSpPr>
            <a:grpSpLocks noChangeAspect="1"/>
          </p:cNvGrpSpPr>
          <p:nvPr/>
        </p:nvGrpSpPr>
        <p:grpSpPr bwMode="auto">
          <a:xfrm>
            <a:off x="1825237" y="4794660"/>
            <a:ext cx="748345" cy="819686"/>
            <a:chOff x="3437" y="2282"/>
            <a:chExt cx="679" cy="744"/>
          </a:xfrm>
          <a:solidFill>
            <a:schemeClr val="bg1"/>
          </a:solidFill>
        </p:grpSpPr>
        <p:sp>
          <p:nvSpPr>
            <p:cNvPr id="13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文本框 44"/>
          <p:cNvSpPr txBox="1"/>
          <p:nvPr/>
        </p:nvSpPr>
        <p:spPr>
          <a:xfrm>
            <a:off x="1712250" y="3843137"/>
            <a:ext cx="964804" cy="1001172"/>
          </a:xfrm>
          <a:prstGeom prst="rect">
            <a:avLst/>
          </a:prstGeom>
          <a:noFill/>
        </p:spPr>
        <p:txBody>
          <a:bodyPr wrap="square" rtlCol="0">
            <a:spAutoFit/>
          </a:bodyPr>
          <a:lstStyle/>
          <a:p>
            <a:pPr algn="ctr"/>
            <a:r>
              <a:rPr lang="en-US" altLang="zh-CN" sz="2953"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2953"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46"/>
          <p:cNvSpPr txBox="1"/>
          <p:nvPr/>
        </p:nvSpPr>
        <p:spPr>
          <a:xfrm>
            <a:off x="1492518" y="2249690"/>
            <a:ext cx="1485990" cy="416909"/>
          </a:xfrm>
          <a:prstGeom prst="rect">
            <a:avLst/>
          </a:prstGeom>
          <a:noFill/>
        </p:spPr>
        <p:txBody>
          <a:bodyPr wrap="square" rtlCol="0">
            <a:spAutoFit/>
          </a:bodyPr>
          <a:lstStyle/>
          <a:p>
            <a:r>
              <a:rPr lang="zh-CN" altLang="en-US" sz="2109"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38" name="Group 13"/>
          <p:cNvGrpSpPr>
            <a:grpSpLocks noChangeAspect="1"/>
          </p:cNvGrpSpPr>
          <p:nvPr/>
        </p:nvGrpSpPr>
        <p:grpSpPr bwMode="auto">
          <a:xfrm>
            <a:off x="4364712" y="4781839"/>
            <a:ext cx="820615" cy="830002"/>
            <a:chOff x="2426" y="2781"/>
            <a:chExt cx="593" cy="600"/>
          </a:xfrm>
          <a:solidFill>
            <a:schemeClr val="bg1"/>
          </a:solidFill>
        </p:grpSpPr>
        <p:sp>
          <p:nvSpPr>
            <p:cNvPr id="1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1" name="Group 18"/>
          <p:cNvGrpSpPr>
            <a:grpSpLocks noChangeAspect="1"/>
          </p:cNvGrpSpPr>
          <p:nvPr/>
        </p:nvGrpSpPr>
        <p:grpSpPr bwMode="auto">
          <a:xfrm>
            <a:off x="7027711" y="4828588"/>
            <a:ext cx="852443" cy="794035"/>
            <a:chOff x="3802" y="2858"/>
            <a:chExt cx="616" cy="574"/>
          </a:xfrm>
          <a:solidFill>
            <a:schemeClr val="bg1"/>
          </a:solidFill>
        </p:grpSpPr>
        <p:sp>
          <p:nvSpPr>
            <p:cNvPr id="14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7" name="Group 26"/>
          <p:cNvGrpSpPr>
            <a:grpSpLocks noChangeAspect="1"/>
          </p:cNvGrpSpPr>
          <p:nvPr/>
        </p:nvGrpSpPr>
        <p:grpSpPr bwMode="auto">
          <a:xfrm>
            <a:off x="9570788" y="5082842"/>
            <a:ext cx="1103118" cy="546683"/>
            <a:chOff x="5676" y="2597"/>
            <a:chExt cx="1061" cy="526"/>
          </a:xfrm>
          <a:solidFill>
            <a:schemeClr val="bg1"/>
          </a:solidFill>
        </p:grpSpPr>
        <p:sp>
          <p:nvSpPr>
            <p:cNvPr id="148"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3" name="TextBox 162"/>
          <p:cNvSpPr txBox="1"/>
          <p:nvPr/>
        </p:nvSpPr>
        <p:spPr>
          <a:xfrm>
            <a:off x="1451191" y="2590029"/>
            <a:ext cx="1613236" cy="1163395"/>
          </a:xfrm>
          <a:prstGeom prst="rect">
            <a:avLst/>
          </a:prstGeom>
          <a:noFill/>
        </p:spPr>
        <p:txBody>
          <a:bodyPr wrap="square" rtlCol="0">
            <a:spAutoFit/>
          </a:bodyPr>
          <a:lstStyle/>
          <a:p>
            <a:pPr>
              <a:lnSpc>
                <a:spcPct val="150000"/>
              </a:lnSpc>
              <a:defRPr/>
            </a:pPr>
            <a:r>
              <a:rPr lang="zh-CN" altLang="en-US" sz="1160" kern="0" dirty="0">
                <a:solidFill>
                  <a:schemeClr val="bg1"/>
                </a:solidFill>
                <a:latin typeface="Arial" pitchFamily="34" charset="0"/>
                <a:ea typeface="微软雅黑" pitchFamily="34" charset="-122"/>
                <a:sym typeface="Arial" panose="020B0604020202020204" pitchFamily="34" charset="0"/>
              </a:rPr>
              <a:t>点击此处添加段落文本点击此处添加段落文本点击此处添加段落文本</a:t>
            </a:r>
            <a:endParaRPr lang="en-US" altLang="zh-CN" sz="1160" kern="0" dirty="0">
              <a:solidFill>
                <a:schemeClr val="bg1"/>
              </a:solidFill>
              <a:latin typeface="Arial" pitchFamily="34" charset="0"/>
              <a:ea typeface="微软雅黑" pitchFamily="34" charset="-122"/>
              <a:sym typeface="Arial" panose="020B0604020202020204" pitchFamily="34" charset="0"/>
            </a:endParaRPr>
          </a:p>
        </p:txBody>
      </p:sp>
      <p:sp>
        <p:nvSpPr>
          <p:cNvPr id="164" name="TextBox 163"/>
          <p:cNvSpPr txBox="1"/>
          <p:nvPr/>
        </p:nvSpPr>
        <p:spPr>
          <a:xfrm>
            <a:off x="4009308" y="2582262"/>
            <a:ext cx="1613236" cy="1163395"/>
          </a:xfrm>
          <a:prstGeom prst="rect">
            <a:avLst/>
          </a:prstGeom>
          <a:noFill/>
        </p:spPr>
        <p:txBody>
          <a:bodyPr wrap="square" rtlCol="0">
            <a:spAutoFit/>
          </a:bodyPr>
          <a:lstStyle/>
          <a:p>
            <a:pPr>
              <a:lnSpc>
                <a:spcPct val="150000"/>
              </a:lnSpc>
              <a:defRPr/>
            </a:pPr>
            <a:r>
              <a:rPr lang="zh-CN" altLang="en-US" sz="1160" kern="0" dirty="0">
                <a:solidFill>
                  <a:schemeClr val="bg1"/>
                </a:solidFill>
                <a:latin typeface="Arial" pitchFamily="34" charset="0"/>
                <a:ea typeface="微软雅黑" pitchFamily="34" charset="-122"/>
                <a:sym typeface="Arial" panose="020B0604020202020204" pitchFamily="34" charset="0"/>
              </a:rPr>
              <a:t>点击此处添加段落文本点击此处添加段落文本点击此处添加段落文本</a:t>
            </a:r>
            <a:endParaRPr lang="en-US" altLang="zh-CN" sz="1160" kern="0" dirty="0">
              <a:solidFill>
                <a:schemeClr val="bg1"/>
              </a:solidFill>
              <a:latin typeface="Arial" pitchFamily="34" charset="0"/>
              <a:ea typeface="微软雅黑" pitchFamily="34" charset="-122"/>
              <a:sym typeface="Arial" panose="020B0604020202020204" pitchFamily="34" charset="0"/>
            </a:endParaRPr>
          </a:p>
        </p:txBody>
      </p:sp>
      <p:sp>
        <p:nvSpPr>
          <p:cNvPr id="165" name="TextBox 164"/>
          <p:cNvSpPr txBox="1"/>
          <p:nvPr/>
        </p:nvSpPr>
        <p:spPr>
          <a:xfrm>
            <a:off x="6637550" y="2582262"/>
            <a:ext cx="1613236" cy="1163395"/>
          </a:xfrm>
          <a:prstGeom prst="rect">
            <a:avLst/>
          </a:prstGeom>
          <a:noFill/>
        </p:spPr>
        <p:txBody>
          <a:bodyPr wrap="square" rtlCol="0">
            <a:spAutoFit/>
          </a:bodyPr>
          <a:lstStyle/>
          <a:p>
            <a:pPr>
              <a:lnSpc>
                <a:spcPct val="150000"/>
              </a:lnSpc>
              <a:defRPr/>
            </a:pPr>
            <a:r>
              <a:rPr lang="zh-CN" altLang="en-US" sz="1160" kern="0" dirty="0">
                <a:solidFill>
                  <a:schemeClr val="bg1"/>
                </a:solidFill>
                <a:latin typeface="Arial" pitchFamily="34" charset="0"/>
                <a:ea typeface="微软雅黑" pitchFamily="34" charset="-122"/>
                <a:sym typeface="Arial" panose="020B0604020202020204" pitchFamily="34" charset="0"/>
              </a:rPr>
              <a:t>点击此处添加段落文本点击此处添加段落文本点击此处添加段落文本</a:t>
            </a:r>
            <a:endParaRPr lang="en-US" altLang="zh-CN" sz="1160" kern="0" dirty="0">
              <a:solidFill>
                <a:schemeClr val="bg1"/>
              </a:solidFill>
              <a:latin typeface="Arial" pitchFamily="34" charset="0"/>
              <a:ea typeface="微软雅黑" pitchFamily="34" charset="-122"/>
              <a:sym typeface="Arial" panose="020B0604020202020204" pitchFamily="34" charset="0"/>
            </a:endParaRPr>
          </a:p>
        </p:txBody>
      </p:sp>
      <p:sp>
        <p:nvSpPr>
          <p:cNvPr id="166" name="TextBox 165"/>
          <p:cNvSpPr txBox="1"/>
          <p:nvPr/>
        </p:nvSpPr>
        <p:spPr>
          <a:xfrm>
            <a:off x="9248831" y="2582262"/>
            <a:ext cx="1613236" cy="1163395"/>
          </a:xfrm>
          <a:prstGeom prst="rect">
            <a:avLst/>
          </a:prstGeom>
          <a:noFill/>
        </p:spPr>
        <p:txBody>
          <a:bodyPr wrap="square" rtlCol="0">
            <a:spAutoFit/>
          </a:bodyPr>
          <a:lstStyle/>
          <a:p>
            <a:pPr>
              <a:lnSpc>
                <a:spcPct val="150000"/>
              </a:lnSpc>
              <a:defRPr/>
            </a:pPr>
            <a:r>
              <a:rPr lang="zh-CN" altLang="en-US" sz="1160" kern="0" dirty="0">
                <a:solidFill>
                  <a:schemeClr val="bg1"/>
                </a:solidFill>
                <a:latin typeface="Arial" pitchFamily="34" charset="0"/>
                <a:ea typeface="微软雅黑" pitchFamily="34" charset="-122"/>
                <a:sym typeface="Arial" panose="020B0604020202020204" pitchFamily="34" charset="0"/>
              </a:rPr>
              <a:t>点击此处添加段落文本点击此处添加段落文本点击此处添加段落文本</a:t>
            </a:r>
            <a:endParaRPr lang="en-US" altLang="zh-CN" sz="1160" kern="0" dirty="0">
              <a:solidFill>
                <a:schemeClr val="bg1"/>
              </a:solidFill>
              <a:latin typeface="Arial" pitchFamily="34" charset="0"/>
              <a:ea typeface="微软雅黑" pitchFamily="34" charset="-122"/>
              <a:sym typeface="Arial" panose="020B0604020202020204" pitchFamily="34" charset="0"/>
            </a:endParaRPr>
          </a:p>
        </p:txBody>
      </p:sp>
      <p:sp>
        <p:nvSpPr>
          <p:cNvPr id="167" name="矩形 166"/>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8" name="矩形 167"/>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2" name="矩形 171"/>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227202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14:bounceEnd="40000">
                                          <p:cBhvr additive="base">
                                            <p:cTn id="7" dur="2000" fill="hold"/>
                                            <p:tgtEl>
                                              <p:spTgt spid="83"/>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14:bounceEnd="40000">
                                          <p:cBhvr additive="base">
                                            <p:cTn id="15" dur="2000" fill="hold"/>
                                            <p:tgtEl>
                                              <p:spTgt spid="109"/>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14:bounceEnd="40000">
                                          <p:cBhvr additive="base">
                                            <p:cTn id="19" dur="2000" fill="hold"/>
                                            <p:tgtEl>
                                              <p:spTgt spid="122"/>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21" presetClass="entr" presetSubtype="1" fill="hold" nodeType="afterEffect">
                                      <p:stCondLst>
                                        <p:cond delay="0"/>
                                      </p:stCondLst>
                                      <p:childTnLst>
                                        <p:set>
                                          <p:cBhvr>
                                            <p:cTn id="23" dur="1" fill="hold">
                                              <p:stCondLst>
                                                <p:cond delay="0"/>
                                              </p:stCondLst>
                                            </p:cTn>
                                            <p:tgtEl>
                                              <p:spTgt spid="127"/>
                                            </p:tgtEl>
                                            <p:attrNameLst>
                                              <p:attrName>style.visibility</p:attrName>
                                            </p:attrNameLst>
                                          </p:cBhvr>
                                          <p:to>
                                            <p:strVal val="visible"/>
                                          </p:to>
                                        </p:set>
                                        <p:animEffect transition="in" filter="wheel(1)">
                                          <p:cBhvr>
                                            <p:cTn id="24" dur="2000"/>
                                            <p:tgtEl>
                                              <p:spTgt spid="127"/>
                                            </p:tgtEl>
                                          </p:cBhvr>
                                        </p:animEffect>
                                      </p:childTnLst>
                                    </p:cTn>
                                  </p:par>
                                  <p:par>
                                    <p:cTn id="25" presetID="21" presetClass="entr" presetSubtype="1"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heel(1)">
                                          <p:cBhvr>
                                            <p:cTn id="27" dur="2000"/>
                                            <p:tgtEl>
                                              <p:spTgt spid="114"/>
                                            </p:tgtEl>
                                          </p:cBhvr>
                                        </p:animEffect>
                                      </p:childTnLst>
                                    </p:cTn>
                                  </p:par>
                                  <p:par>
                                    <p:cTn id="28" presetID="21" presetClass="entr" presetSubtype="1" fill="hold" nodeType="with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wheel(1)">
                                          <p:cBhvr>
                                            <p:cTn id="30" dur="2000"/>
                                            <p:tgtEl>
                                              <p:spTgt spid="101"/>
                                            </p:tgtEl>
                                          </p:cBhvr>
                                        </p:animEffect>
                                      </p:childTnLst>
                                    </p:cTn>
                                  </p:par>
                                  <p:par>
                                    <p:cTn id="31" presetID="21" presetClass="entr" presetSubtype="1"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heel(1)">
                                          <p:cBhvr>
                                            <p:cTn id="33" dur="2000"/>
                                            <p:tgtEl>
                                              <p:spTgt spid="88"/>
                                            </p:tgtEl>
                                          </p:cBhvr>
                                        </p:animEffect>
                                      </p:childTnLst>
                                    </p:cTn>
                                  </p:par>
                                </p:childTnLst>
                              </p:cTn>
                            </p:par>
                            <p:par>
                              <p:cTn id="34" fill="hold">
                                <p:stCondLst>
                                  <p:cond delay="4750"/>
                                </p:stCondLst>
                                <p:childTnLst>
                                  <p:par>
                                    <p:cTn id="35" presetID="22" presetClass="entr" presetSubtype="2" fill="hold" grpId="0"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right)">
                                          <p:cBhvr>
                                            <p:cTn id="37" dur="500"/>
                                            <p:tgtEl>
                                              <p:spTgt spid="120"/>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wipe(right)">
                                          <p:cBhvr>
                                            <p:cTn id="40" dur="500"/>
                                            <p:tgtEl>
                                              <p:spTgt spid="107"/>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right)">
                                          <p:cBhvr>
                                            <p:cTn id="43" dur="500"/>
                                            <p:tgtEl>
                                              <p:spTgt spid="9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36"/>
                                            </p:tgtEl>
                                            <p:attrNameLst>
                                              <p:attrName>style.visibility</p:attrName>
                                            </p:attrNameLst>
                                          </p:cBhvr>
                                          <p:to>
                                            <p:strVal val="visible"/>
                                          </p:to>
                                        </p:set>
                                        <p:animEffect transition="in" filter="wipe(right)">
                                          <p:cBhvr>
                                            <p:cTn id="46" dur="500"/>
                                            <p:tgtEl>
                                              <p:spTgt spid="136"/>
                                            </p:tgtEl>
                                          </p:cBhvr>
                                        </p:animEffect>
                                      </p:childTnLst>
                                    </p:cTn>
                                  </p:par>
                                </p:childTnLst>
                              </p:cTn>
                            </p:par>
                            <p:par>
                              <p:cTn id="47" fill="hold">
                                <p:stCondLst>
                                  <p:cond delay="5250"/>
                                </p:stCondLst>
                                <p:childTnLst>
                                  <p:par>
                                    <p:cTn id="48" presetID="42" presetClass="entr" presetSubtype="0" fill="hold" nodeType="afterEffect">
                                      <p:stCondLst>
                                        <p:cond delay="0"/>
                                      </p:stCondLst>
                                      <p:childTnLst>
                                        <p:set>
                                          <p:cBhvr>
                                            <p:cTn id="49" dur="1" fill="hold">
                                              <p:stCondLst>
                                                <p:cond delay="0"/>
                                              </p:stCondLst>
                                            </p:cTn>
                                            <p:tgtEl>
                                              <p:spTgt spid="133"/>
                                            </p:tgtEl>
                                            <p:attrNameLst>
                                              <p:attrName>style.visibility</p:attrName>
                                            </p:attrNameLst>
                                          </p:cBhvr>
                                          <p:to>
                                            <p:strVal val="visible"/>
                                          </p:to>
                                        </p:set>
                                        <p:animEffect transition="in" filter="fade">
                                          <p:cBhvr>
                                            <p:cTn id="50" dur="500"/>
                                            <p:tgtEl>
                                              <p:spTgt spid="133"/>
                                            </p:tgtEl>
                                          </p:cBhvr>
                                        </p:animEffect>
                                        <p:anim calcmode="lin" valueType="num">
                                          <p:cBhvr>
                                            <p:cTn id="51" dur="500" fill="hold"/>
                                            <p:tgtEl>
                                              <p:spTgt spid="133"/>
                                            </p:tgtEl>
                                            <p:attrNameLst>
                                              <p:attrName>ppt_x</p:attrName>
                                            </p:attrNameLst>
                                          </p:cBhvr>
                                          <p:tavLst>
                                            <p:tav tm="0">
                                              <p:val>
                                                <p:strVal val="#ppt_x"/>
                                              </p:val>
                                            </p:tav>
                                            <p:tav tm="100000">
                                              <p:val>
                                                <p:strVal val="#ppt_x"/>
                                              </p:val>
                                            </p:tav>
                                          </p:tavLst>
                                        </p:anim>
                                        <p:anim calcmode="lin" valueType="num">
                                          <p:cBhvr>
                                            <p:cTn id="52" dur="500" fill="hold"/>
                                            <p:tgtEl>
                                              <p:spTgt spid="13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38"/>
                                            </p:tgtEl>
                                            <p:attrNameLst>
                                              <p:attrName>style.visibility</p:attrName>
                                            </p:attrNameLst>
                                          </p:cBhvr>
                                          <p:to>
                                            <p:strVal val="visible"/>
                                          </p:to>
                                        </p:set>
                                        <p:animEffect transition="in" filter="fade">
                                          <p:cBhvr>
                                            <p:cTn id="55" dur="500"/>
                                            <p:tgtEl>
                                              <p:spTgt spid="138"/>
                                            </p:tgtEl>
                                          </p:cBhvr>
                                        </p:animEffect>
                                        <p:anim calcmode="lin" valueType="num">
                                          <p:cBhvr>
                                            <p:cTn id="56" dur="500" fill="hold"/>
                                            <p:tgtEl>
                                              <p:spTgt spid="138"/>
                                            </p:tgtEl>
                                            <p:attrNameLst>
                                              <p:attrName>ppt_x</p:attrName>
                                            </p:attrNameLst>
                                          </p:cBhvr>
                                          <p:tavLst>
                                            <p:tav tm="0">
                                              <p:val>
                                                <p:strVal val="#ppt_x"/>
                                              </p:val>
                                            </p:tav>
                                            <p:tav tm="100000">
                                              <p:val>
                                                <p:strVal val="#ppt_x"/>
                                              </p:val>
                                            </p:tav>
                                          </p:tavLst>
                                        </p:anim>
                                        <p:anim calcmode="lin" valueType="num">
                                          <p:cBhvr>
                                            <p:cTn id="57" dur="500" fill="hold"/>
                                            <p:tgtEl>
                                              <p:spTgt spid="13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41"/>
                                            </p:tgtEl>
                                            <p:attrNameLst>
                                              <p:attrName>style.visibility</p:attrName>
                                            </p:attrNameLst>
                                          </p:cBhvr>
                                          <p:to>
                                            <p:strVal val="visible"/>
                                          </p:to>
                                        </p:set>
                                        <p:animEffect transition="in" filter="fade">
                                          <p:cBhvr>
                                            <p:cTn id="60" dur="500"/>
                                            <p:tgtEl>
                                              <p:spTgt spid="141"/>
                                            </p:tgtEl>
                                          </p:cBhvr>
                                        </p:animEffect>
                                        <p:anim calcmode="lin" valueType="num">
                                          <p:cBhvr>
                                            <p:cTn id="61" dur="500" fill="hold"/>
                                            <p:tgtEl>
                                              <p:spTgt spid="141"/>
                                            </p:tgtEl>
                                            <p:attrNameLst>
                                              <p:attrName>ppt_x</p:attrName>
                                            </p:attrNameLst>
                                          </p:cBhvr>
                                          <p:tavLst>
                                            <p:tav tm="0">
                                              <p:val>
                                                <p:strVal val="#ppt_x"/>
                                              </p:val>
                                            </p:tav>
                                            <p:tav tm="100000">
                                              <p:val>
                                                <p:strVal val="#ppt_x"/>
                                              </p:val>
                                            </p:tav>
                                          </p:tavLst>
                                        </p:anim>
                                        <p:anim calcmode="lin" valueType="num">
                                          <p:cBhvr>
                                            <p:cTn id="62" dur="500" fill="hold"/>
                                            <p:tgtEl>
                                              <p:spTgt spid="14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anim calcmode="lin" valueType="num">
                                          <p:cBhvr>
                                            <p:cTn id="66" dur="500" fill="hold"/>
                                            <p:tgtEl>
                                              <p:spTgt spid="147"/>
                                            </p:tgtEl>
                                            <p:attrNameLst>
                                              <p:attrName>ppt_x</p:attrName>
                                            </p:attrNameLst>
                                          </p:cBhvr>
                                          <p:tavLst>
                                            <p:tav tm="0">
                                              <p:val>
                                                <p:strVal val="#ppt_x"/>
                                              </p:val>
                                            </p:tav>
                                            <p:tav tm="100000">
                                              <p:val>
                                                <p:strVal val="#ppt_x"/>
                                              </p:val>
                                            </p:tav>
                                          </p:tavLst>
                                        </p:anim>
                                        <p:anim calcmode="lin" valueType="num">
                                          <p:cBhvr>
                                            <p:cTn id="67" dur="500" fill="hold"/>
                                            <p:tgtEl>
                                              <p:spTgt spid="147"/>
                                            </p:tgtEl>
                                            <p:attrNameLst>
                                              <p:attrName>ppt_y</p:attrName>
                                            </p:attrNameLst>
                                          </p:cBhvr>
                                          <p:tavLst>
                                            <p:tav tm="0">
                                              <p:val>
                                                <p:strVal val="#ppt_y+.1"/>
                                              </p:val>
                                            </p:tav>
                                            <p:tav tm="100000">
                                              <p:val>
                                                <p:strVal val="#ppt_y"/>
                                              </p:val>
                                            </p:tav>
                                          </p:tavLst>
                                        </p:anim>
                                      </p:childTnLst>
                                    </p:cTn>
                                  </p:par>
                                </p:childTnLst>
                              </p:cTn>
                            </p:par>
                            <p:par>
                              <p:cTn id="68" fill="hold">
                                <p:stCondLst>
                                  <p:cond delay="5750"/>
                                </p:stCondLst>
                                <p:childTnLst>
                                  <p:par>
                                    <p:cTn id="69" presetID="14" presetClass="entr" presetSubtype="10" fill="hold" grpId="0" nodeType="after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randombar(horizontal)">
                                          <p:cBhvr>
                                            <p:cTn id="71" dur="500"/>
                                            <p:tgtEl>
                                              <p:spTgt spid="95"/>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Effect transition="in" filter="randombar(horizontal)">
                                          <p:cBhvr>
                                            <p:cTn id="74" dur="500"/>
                                            <p:tgtEl>
                                              <p:spTgt spid="10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randombar(horizontal)">
                                          <p:cBhvr>
                                            <p:cTn id="77" dur="500"/>
                                            <p:tgtEl>
                                              <p:spTgt spid="121"/>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37"/>
                                            </p:tgtEl>
                                            <p:attrNameLst>
                                              <p:attrName>style.visibility</p:attrName>
                                            </p:attrNameLst>
                                          </p:cBhvr>
                                          <p:to>
                                            <p:strVal val="visible"/>
                                          </p:to>
                                        </p:set>
                                        <p:animEffect transition="in" filter="randombar(horizontal)">
                                          <p:cBhvr>
                                            <p:cTn id="80" dur="500"/>
                                            <p:tgtEl>
                                              <p:spTgt spid="137"/>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3"/>
                                            </p:tgtEl>
                                            <p:attrNameLst>
                                              <p:attrName>style.visibility</p:attrName>
                                            </p:attrNameLst>
                                          </p:cBhvr>
                                          <p:to>
                                            <p:strVal val="visible"/>
                                          </p:to>
                                        </p:set>
                                        <p:animEffect transition="in" filter="randombar(horizontal)">
                                          <p:cBhvr>
                                            <p:cTn id="83" dur="500"/>
                                            <p:tgtEl>
                                              <p:spTgt spid="163"/>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64"/>
                                            </p:tgtEl>
                                            <p:attrNameLst>
                                              <p:attrName>style.visibility</p:attrName>
                                            </p:attrNameLst>
                                          </p:cBhvr>
                                          <p:to>
                                            <p:strVal val="visible"/>
                                          </p:to>
                                        </p:set>
                                        <p:animEffect transition="in" filter="randombar(horizontal)">
                                          <p:cBhvr>
                                            <p:cTn id="86" dur="500"/>
                                            <p:tgtEl>
                                              <p:spTgt spid="164"/>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65"/>
                                            </p:tgtEl>
                                            <p:attrNameLst>
                                              <p:attrName>style.visibility</p:attrName>
                                            </p:attrNameLst>
                                          </p:cBhvr>
                                          <p:to>
                                            <p:strVal val="visible"/>
                                          </p:to>
                                        </p:set>
                                        <p:animEffect transition="in" filter="randombar(horizontal)">
                                          <p:cBhvr>
                                            <p:cTn id="89" dur="500"/>
                                            <p:tgtEl>
                                              <p:spTgt spid="165"/>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66"/>
                                            </p:tgtEl>
                                            <p:attrNameLst>
                                              <p:attrName>style.visibility</p:attrName>
                                            </p:attrNameLst>
                                          </p:cBhvr>
                                          <p:to>
                                            <p:strVal val="visible"/>
                                          </p:to>
                                        </p:set>
                                        <p:animEffect transition="in" filter="randombar(horizontal)">
                                          <p:cBhvr>
                                            <p:cTn id="92"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107" grpId="0"/>
          <p:bldP spid="108" grpId="0"/>
          <p:bldP spid="120" grpId="0"/>
          <p:bldP spid="121" grpId="0"/>
          <p:bldP spid="136" grpId="0"/>
          <p:bldP spid="137"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2000" fill="hold"/>
                                            <p:tgtEl>
                                              <p:spTgt spid="83"/>
                                            </p:tgtEl>
                                            <p:attrNameLst>
                                              <p:attrName>ppt_x</p:attrName>
                                            </p:attrNameLst>
                                          </p:cBhvr>
                                          <p:tavLst>
                                            <p:tav tm="0">
                                              <p:val>
                                                <p:strVal val="0-#ppt_w/2"/>
                                              </p:val>
                                            </p:tav>
                                            <p:tav tm="100000">
                                              <p:val>
                                                <p:strVal val="#ppt_x"/>
                                              </p:val>
                                            </p:tav>
                                          </p:tavLst>
                                        </p:anim>
                                        <p:anim calcmode="lin" valueType="num">
                                          <p:cBhvr additive="base">
                                            <p:cTn id="8" dur="2000" fill="hold"/>
                                            <p:tgtEl>
                                              <p:spTgt spid="83"/>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2000" fill="hold"/>
                                            <p:tgtEl>
                                              <p:spTgt spid="109"/>
                                            </p:tgtEl>
                                            <p:attrNameLst>
                                              <p:attrName>ppt_x</p:attrName>
                                            </p:attrNameLst>
                                          </p:cBhvr>
                                          <p:tavLst>
                                            <p:tav tm="0">
                                              <p:val>
                                                <p:strVal val="0-#ppt_w/2"/>
                                              </p:val>
                                            </p:tav>
                                            <p:tav tm="100000">
                                              <p:val>
                                                <p:strVal val="#ppt_x"/>
                                              </p:val>
                                            </p:tav>
                                          </p:tavLst>
                                        </p:anim>
                                        <p:anim calcmode="lin" valueType="num">
                                          <p:cBhvr additive="base">
                                            <p:cTn id="16" dur="2000" fill="hold"/>
                                            <p:tgtEl>
                                              <p:spTgt spid="109"/>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22"/>
                                            </p:tgtEl>
                                            <p:attrNameLst>
                                              <p:attrName>style.visibility</p:attrName>
                                            </p:attrNameLst>
                                          </p:cBhvr>
                                          <p:to>
                                            <p:strVal val="visible"/>
                                          </p:to>
                                        </p:set>
                                        <p:anim calcmode="lin" valueType="num">
                                          <p:cBhvr additive="base">
                                            <p:cTn id="19" dur="2000" fill="hold"/>
                                            <p:tgtEl>
                                              <p:spTgt spid="122"/>
                                            </p:tgtEl>
                                            <p:attrNameLst>
                                              <p:attrName>ppt_x</p:attrName>
                                            </p:attrNameLst>
                                          </p:cBhvr>
                                          <p:tavLst>
                                            <p:tav tm="0">
                                              <p:val>
                                                <p:strVal val="0-#ppt_w/2"/>
                                              </p:val>
                                            </p:tav>
                                            <p:tav tm="100000">
                                              <p:val>
                                                <p:strVal val="#ppt_x"/>
                                              </p:val>
                                            </p:tav>
                                          </p:tavLst>
                                        </p:anim>
                                        <p:anim calcmode="lin" valueType="num">
                                          <p:cBhvr additive="base">
                                            <p:cTn id="20" dur="2000" fill="hold"/>
                                            <p:tgtEl>
                                              <p:spTgt spid="122"/>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21" presetClass="entr" presetSubtype="1" fill="hold" nodeType="afterEffect">
                                      <p:stCondLst>
                                        <p:cond delay="0"/>
                                      </p:stCondLst>
                                      <p:childTnLst>
                                        <p:set>
                                          <p:cBhvr>
                                            <p:cTn id="23" dur="1" fill="hold">
                                              <p:stCondLst>
                                                <p:cond delay="0"/>
                                              </p:stCondLst>
                                            </p:cTn>
                                            <p:tgtEl>
                                              <p:spTgt spid="127"/>
                                            </p:tgtEl>
                                            <p:attrNameLst>
                                              <p:attrName>style.visibility</p:attrName>
                                            </p:attrNameLst>
                                          </p:cBhvr>
                                          <p:to>
                                            <p:strVal val="visible"/>
                                          </p:to>
                                        </p:set>
                                        <p:animEffect transition="in" filter="wheel(1)">
                                          <p:cBhvr>
                                            <p:cTn id="24" dur="2000"/>
                                            <p:tgtEl>
                                              <p:spTgt spid="127"/>
                                            </p:tgtEl>
                                          </p:cBhvr>
                                        </p:animEffect>
                                      </p:childTnLst>
                                    </p:cTn>
                                  </p:par>
                                  <p:par>
                                    <p:cTn id="25" presetID="21" presetClass="entr" presetSubtype="1"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heel(1)">
                                          <p:cBhvr>
                                            <p:cTn id="27" dur="2000"/>
                                            <p:tgtEl>
                                              <p:spTgt spid="114"/>
                                            </p:tgtEl>
                                          </p:cBhvr>
                                        </p:animEffect>
                                      </p:childTnLst>
                                    </p:cTn>
                                  </p:par>
                                  <p:par>
                                    <p:cTn id="28" presetID="21" presetClass="entr" presetSubtype="1" fill="hold" nodeType="with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wheel(1)">
                                          <p:cBhvr>
                                            <p:cTn id="30" dur="2000"/>
                                            <p:tgtEl>
                                              <p:spTgt spid="101"/>
                                            </p:tgtEl>
                                          </p:cBhvr>
                                        </p:animEffect>
                                      </p:childTnLst>
                                    </p:cTn>
                                  </p:par>
                                  <p:par>
                                    <p:cTn id="31" presetID="21" presetClass="entr" presetSubtype="1"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heel(1)">
                                          <p:cBhvr>
                                            <p:cTn id="33" dur="2000"/>
                                            <p:tgtEl>
                                              <p:spTgt spid="88"/>
                                            </p:tgtEl>
                                          </p:cBhvr>
                                        </p:animEffect>
                                      </p:childTnLst>
                                    </p:cTn>
                                  </p:par>
                                </p:childTnLst>
                              </p:cTn>
                            </p:par>
                            <p:par>
                              <p:cTn id="34" fill="hold">
                                <p:stCondLst>
                                  <p:cond delay="4750"/>
                                </p:stCondLst>
                                <p:childTnLst>
                                  <p:par>
                                    <p:cTn id="35" presetID="22" presetClass="entr" presetSubtype="2" fill="hold" grpId="0"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right)">
                                          <p:cBhvr>
                                            <p:cTn id="37" dur="500"/>
                                            <p:tgtEl>
                                              <p:spTgt spid="120"/>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wipe(right)">
                                          <p:cBhvr>
                                            <p:cTn id="40" dur="500"/>
                                            <p:tgtEl>
                                              <p:spTgt spid="107"/>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right)">
                                          <p:cBhvr>
                                            <p:cTn id="43" dur="500"/>
                                            <p:tgtEl>
                                              <p:spTgt spid="9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36"/>
                                            </p:tgtEl>
                                            <p:attrNameLst>
                                              <p:attrName>style.visibility</p:attrName>
                                            </p:attrNameLst>
                                          </p:cBhvr>
                                          <p:to>
                                            <p:strVal val="visible"/>
                                          </p:to>
                                        </p:set>
                                        <p:animEffect transition="in" filter="wipe(right)">
                                          <p:cBhvr>
                                            <p:cTn id="46" dur="500"/>
                                            <p:tgtEl>
                                              <p:spTgt spid="136"/>
                                            </p:tgtEl>
                                          </p:cBhvr>
                                        </p:animEffect>
                                      </p:childTnLst>
                                    </p:cTn>
                                  </p:par>
                                </p:childTnLst>
                              </p:cTn>
                            </p:par>
                            <p:par>
                              <p:cTn id="47" fill="hold">
                                <p:stCondLst>
                                  <p:cond delay="5250"/>
                                </p:stCondLst>
                                <p:childTnLst>
                                  <p:par>
                                    <p:cTn id="48" presetID="42" presetClass="entr" presetSubtype="0" fill="hold" nodeType="afterEffect">
                                      <p:stCondLst>
                                        <p:cond delay="0"/>
                                      </p:stCondLst>
                                      <p:childTnLst>
                                        <p:set>
                                          <p:cBhvr>
                                            <p:cTn id="49" dur="1" fill="hold">
                                              <p:stCondLst>
                                                <p:cond delay="0"/>
                                              </p:stCondLst>
                                            </p:cTn>
                                            <p:tgtEl>
                                              <p:spTgt spid="133"/>
                                            </p:tgtEl>
                                            <p:attrNameLst>
                                              <p:attrName>style.visibility</p:attrName>
                                            </p:attrNameLst>
                                          </p:cBhvr>
                                          <p:to>
                                            <p:strVal val="visible"/>
                                          </p:to>
                                        </p:set>
                                        <p:animEffect transition="in" filter="fade">
                                          <p:cBhvr>
                                            <p:cTn id="50" dur="500"/>
                                            <p:tgtEl>
                                              <p:spTgt spid="133"/>
                                            </p:tgtEl>
                                          </p:cBhvr>
                                        </p:animEffect>
                                        <p:anim calcmode="lin" valueType="num">
                                          <p:cBhvr>
                                            <p:cTn id="51" dur="500" fill="hold"/>
                                            <p:tgtEl>
                                              <p:spTgt spid="133"/>
                                            </p:tgtEl>
                                            <p:attrNameLst>
                                              <p:attrName>ppt_x</p:attrName>
                                            </p:attrNameLst>
                                          </p:cBhvr>
                                          <p:tavLst>
                                            <p:tav tm="0">
                                              <p:val>
                                                <p:strVal val="#ppt_x"/>
                                              </p:val>
                                            </p:tav>
                                            <p:tav tm="100000">
                                              <p:val>
                                                <p:strVal val="#ppt_x"/>
                                              </p:val>
                                            </p:tav>
                                          </p:tavLst>
                                        </p:anim>
                                        <p:anim calcmode="lin" valueType="num">
                                          <p:cBhvr>
                                            <p:cTn id="52" dur="500" fill="hold"/>
                                            <p:tgtEl>
                                              <p:spTgt spid="13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38"/>
                                            </p:tgtEl>
                                            <p:attrNameLst>
                                              <p:attrName>style.visibility</p:attrName>
                                            </p:attrNameLst>
                                          </p:cBhvr>
                                          <p:to>
                                            <p:strVal val="visible"/>
                                          </p:to>
                                        </p:set>
                                        <p:animEffect transition="in" filter="fade">
                                          <p:cBhvr>
                                            <p:cTn id="55" dur="500"/>
                                            <p:tgtEl>
                                              <p:spTgt spid="138"/>
                                            </p:tgtEl>
                                          </p:cBhvr>
                                        </p:animEffect>
                                        <p:anim calcmode="lin" valueType="num">
                                          <p:cBhvr>
                                            <p:cTn id="56" dur="500" fill="hold"/>
                                            <p:tgtEl>
                                              <p:spTgt spid="138"/>
                                            </p:tgtEl>
                                            <p:attrNameLst>
                                              <p:attrName>ppt_x</p:attrName>
                                            </p:attrNameLst>
                                          </p:cBhvr>
                                          <p:tavLst>
                                            <p:tav tm="0">
                                              <p:val>
                                                <p:strVal val="#ppt_x"/>
                                              </p:val>
                                            </p:tav>
                                            <p:tav tm="100000">
                                              <p:val>
                                                <p:strVal val="#ppt_x"/>
                                              </p:val>
                                            </p:tav>
                                          </p:tavLst>
                                        </p:anim>
                                        <p:anim calcmode="lin" valueType="num">
                                          <p:cBhvr>
                                            <p:cTn id="57" dur="500" fill="hold"/>
                                            <p:tgtEl>
                                              <p:spTgt spid="13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41"/>
                                            </p:tgtEl>
                                            <p:attrNameLst>
                                              <p:attrName>style.visibility</p:attrName>
                                            </p:attrNameLst>
                                          </p:cBhvr>
                                          <p:to>
                                            <p:strVal val="visible"/>
                                          </p:to>
                                        </p:set>
                                        <p:animEffect transition="in" filter="fade">
                                          <p:cBhvr>
                                            <p:cTn id="60" dur="500"/>
                                            <p:tgtEl>
                                              <p:spTgt spid="141"/>
                                            </p:tgtEl>
                                          </p:cBhvr>
                                        </p:animEffect>
                                        <p:anim calcmode="lin" valueType="num">
                                          <p:cBhvr>
                                            <p:cTn id="61" dur="500" fill="hold"/>
                                            <p:tgtEl>
                                              <p:spTgt spid="141"/>
                                            </p:tgtEl>
                                            <p:attrNameLst>
                                              <p:attrName>ppt_x</p:attrName>
                                            </p:attrNameLst>
                                          </p:cBhvr>
                                          <p:tavLst>
                                            <p:tav tm="0">
                                              <p:val>
                                                <p:strVal val="#ppt_x"/>
                                              </p:val>
                                            </p:tav>
                                            <p:tav tm="100000">
                                              <p:val>
                                                <p:strVal val="#ppt_x"/>
                                              </p:val>
                                            </p:tav>
                                          </p:tavLst>
                                        </p:anim>
                                        <p:anim calcmode="lin" valueType="num">
                                          <p:cBhvr>
                                            <p:cTn id="62" dur="500" fill="hold"/>
                                            <p:tgtEl>
                                              <p:spTgt spid="14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anim calcmode="lin" valueType="num">
                                          <p:cBhvr>
                                            <p:cTn id="66" dur="500" fill="hold"/>
                                            <p:tgtEl>
                                              <p:spTgt spid="147"/>
                                            </p:tgtEl>
                                            <p:attrNameLst>
                                              <p:attrName>ppt_x</p:attrName>
                                            </p:attrNameLst>
                                          </p:cBhvr>
                                          <p:tavLst>
                                            <p:tav tm="0">
                                              <p:val>
                                                <p:strVal val="#ppt_x"/>
                                              </p:val>
                                            </p:tav>
                                            <p:tav tm="100000">
                                              <p:val>
                                                <p:strVal val="#ppt_x"/>
                                              </p:val>
                                            </p:tav>
                                          </p:tavLst>
                                        </p:anim>
                                        <p:anim calcmode="lin" valueType="num">
                                          <p:cBhvr>
                                            <p:cTn id="67" dur="500" fill="hold"/>
                                            <p:tgtEl>
                                              <p:spTgt spid="147"/>
                                            </p:tgtEl>
                                            <p:attrNameLst>
                                              <p:attrName>ppt_y</p:attrName>
                                            </p:attrNameLst>
                                          </p:cBhvr>
                                          <p:tavLst>
                                            <p:tav tm="0">
                                              <p:val>
                                                <p:strVal val="#ppt_y+.1"/>
                                              </p:val>
                                            </p:tav>
                                            <p:tav tm="100000">
                                              <p:val>
                                                <p:strVal val="#ppt_y"/>
                                              </p:val>
                                            </p:tav>
                                          </p:tavLst>
                                        </p:anim>
                                      </p:childTnLst>
                                    </p:cTn>
                                  </p:par>
                                </p:childTnLst>
                              </p:cTn>
                            </p:par>
                            <p:par>
                              <p:cTn id="68" fill="hold">
                                <p:stCondLst>
                                  <p:cond delay="5750"/>
                                </p:stCondLst>
                                <p:childTnLst>
                                  <p:par>
                                    <p:cTn id="69" presetID="14" presetClass="entr" presetSubtype="10" fill="hold" grpId="0" nodeType="after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randombar(horizontal)">
                                          <p:cBhvr>
                                            <p:cTn id="71" dur="500"/>
                                            <p:tgtEl>
                                              <p:spTgt spid="95"/>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Effect transition="in" filter="randombar(horizontal)">
                                          <p:cBhvr>
                                            <p:cTn id="74" dur="500"/>
                                            <p:tgtEl>
                                              <p:spTgt spid="10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randombar(horizontal)">
                                          <p:cBhvr>
                                            <p:cTn id="77" dur="500"/>
                                            <p:tgtEl>
                                              <p:spTgt spid="121"/>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37"/>
                                            </p:tgtEl>
                                            <p:attrNameLst>
                                              <p:attrName>style.visibility</p:attrName>
                                            </p:attrNameLst>
                                          </p:cBhvr>
                                          <p:to>
                                            <p:strVal val="visible"/>
                                          </p:to>
                                        </p:set>
                                        <p:animEffect transition="in" filter="randombar(horizontal)">
                                          <p:cBhvr>
                                            <p:cTn id="80" dur="500"/>
                                            <p:tgtEl>
                                              <p:spTgt spid="137"/>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63"/>
                                            </p:tgtEl>
                                            <p:attrNameLst>
                                              <p:attrName>style.visibility</p:attrName>
                                            </p:attrNameLst>
                                          </p:cBhvr>
                                          <p:to>
                                            <p:strVal val="visible"/>
                                          </p:to>
                                        </p:set>
                                        <p:animEffect transition="in" filter="randombar(horizontal)">
                                          <p:cBhvr>
                                            <p:cTn id="83" dur="500"/>
                                            <p:tgtEl>
                                              <p:spTgt spid="163"/>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64"/>
                                            </p:tgtEl>
                                            <p:attrNameLst>
                                              <p:attrName>style.visibility</p:attrName>
                                            </p:attrNameLst>
                                          </p:cBhvr>
                                          <p:to>
                                            <p:strVal val="visible"/>
                                          </p:to>
                                        </p:set>
                                        <p:animEffect transition="in" filter="randombar(horizontal)">
                                          <p:cBhvr>
                                            <p:cTn id="86" dur="500"/>
                                            <p:tgtEl>
                                              <p:spTgt spid="164"/>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65"/>
                                            </p:tgtEl>
                                            <p:attrNameLst>
                                              <p:attrName>style.visibility</p:attrName>
                                            </p:attrNameLst>
                                          </p:cBhvr>
                                          <p:to>
                                            <p:strVal val="visible"/>
                                          </p:to>
                                        </p:set>
                                        <p:animEffect transition="in" filter="randombar(horizontal)">
                                          <p:cBhvr>
                                            <p:cTn id="89" dur="500"/>
                                            <p:tgtEl>
                                              <p:spTgt spid="165"/>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66"/>
                                            </p:tgtEl>
                                            <p:attrNameLst>
                                              <p:attrName>style.visibility</p:attrName>
                                            </p:attrNameLst>
                                          </p:cBhvr>
                                          <p:to>
                                            <p:strVal val="visible"/>
                                          </p:to>
                                        </p:set>
                                        <p:animEffect transition="in" filter="randombar(horizontal)">
                                          <p:cBhvr>
                                            <p:cTn id="92"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107" grpId="0"/>
          <p:bldP spid="108" grpId="0"/>
          <p:bldP spid="120" grpId="0"/>
          <p:bldP spid="121" grpId="0"/>
          <p:bldP spid="136" grpId="0"/>
          <p:bldP spid="137" grpId="0"/>
          <p:bldP spid="163" grpId="0"/>
          <p:bldP spid="164" grpId="0"/>
          <p:bldP spid="165" grpId="0"/>
          <p:bldP spid="16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3"/>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3"/>
                </a:solidFill>
                <a:latin typeface="Arial" panose="020B0604020202020204" pitchFamily="34" charset="0"/>
                <a:ea typeface="微软雅黑" panose="020B0503020204020204" pitchFamily="34" charset="-122"/>
                <a:sym typeface="Arial" panose="020B0604020202020204" pitchFamily="34" charset="0"/>
              </a:rPr>
              <a:t>3</a:t>
            </a:r>
            <a:endParaRPr lang="zh-CN" altLang="en-US" sz="23894" b="1">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40" name="TextBox 39"/>
          <p:cNvSpPr txBox="1"/>
          <p:nvPr/>
        </p:nvSpPr>
        <p:spPr>
          <a:xfrm>
            <a:off x="6029282" y="3872331"/>
            <a:ext cx="1597232"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工作概述</a:t>
            </a:r>
          </a:p>
        </p:txBody>
      </p:sp>
      <p:sp>
        <p:nvSpPr>
          <p:cNvPr id="41" name="TextBox 40"/>
          <p:cNvSpPr txBox="1"/>
          <p:nvPr/>
        </p:nvSpPr>
        <p:spPr>
          <a:xfrm>
            <a:off x="8700594"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具体工作明细</a:t>
            </a:r>
          </a:p>
        </p:txBody>
      </p:sp>
      <p:sp>
        <p:nvSpPr>
          <p:cNvPr id="12" name="TextBox 11"/>
          <p:cNvSpPr txBox="1"/>
          <p:nvPr/>
        </p:nvSpPr>
        <p:spPr>
          <a:xfrm>
            <a:off x="6029278"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重点工作回顾</a:t>
            </a: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rPr>
              <a:t>五项工作概述</a:t>
            </a:r>
          </a:p>
        </p:txBody>
      </p:sp>
    </p:spTree>
    <p:extLst>
      <p:ext uri="{BB962C8B-B14F-4D97-AF65-F5344CB8AC3E}">
        <p14:creationId xmlns:p14="http://schemas.microsoft.com/office/powerpoint/2010/main" val="3347319982"/>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4" y="1655866"/>
            <a:ext cx="3192188" cy="2890828"/>
          </a:xfrm>
          <a:prstGeom prst="rect">
            <a:avLst/>
          </a:prstGeom>
          <a:blipFill dpi="0" rotWithShape="1">
            <a:blip r:embed="rId3" cstate="print">
              <a:extLst>
                <a:ext uri="{28A0092B-C50C-407E-A947-70E740481C1C}">
                  <a14:useLocalDpi xmlns:a14="http://schemas.microsoft.com/office/drawing/2010/main" val="0"/>
                </a:ext>
              </a:extLst>
            </a:blip>
            <a:srcRect/>
            <a:stretch>
              <a:fillRect l="-17835" r="-178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矩形 40"/>
          <p:cNvSpPr/>
          <p:nvPr/>
        </p:nvSpPr>
        <p:spPr>
          <a:xfrm>
            <a:off x="3220818" y="1655866"/>
            <a:ext cx="3194420" cy="2890828"/>
          </a:xfrm>
          <a:prstGeom prst="rect">
            <a:avLst/>
          </a:prstGeom>
          <a:blipFill dpi="0" rotWithShape="1">
            <a:blip r:embed="rId4" cstate="print">
              <a:extLst>
                <a:ext uri="{28A0092B-C50C-407E-A947-70E740481C1C}">
                  <a14:useLocalDpi xmlns:a14="http://schemas.microsoft.com/office/drawing/2010/main" val="0"/>
                </a:ext>
              </a:extLst>
            </a:blip>
            <a:srcRect/>
            <a:stretch>
              <a:fillRect l="-17903" r="-179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矩形 41"/>
          <p:cNvSpPr/>
          <p:nvPr/>
        </p:nvSpPr>
        <p:spPr>
          <a:xfrm>
            <a:off x="6443514" y="1655866"/>
            <a:ext cx="3194421" cy="2890828"/>
          </a:xfrm>
          <a:prstGeom prst="rect">
            <a:avLst/>
          </a:prstGeom>
          <a:blipFill dpi="0" rotWithShape="1">
            <a:blip r:embed="rId5" cstate="print">
              <a:extLst>
                <a:ext uri="{28A0092B-C50C-407E-A947-70E740481C1C}">
                  <a14:useLocalDpi xmlns:a14="http://schemas.microsoft.com/office/drawing/2010/main" val="0"/>
                </a:ext>
              </a:extLst>
            </a:blip>
            <a:srcRect/>
            <a:stretch>
              <a:fillRect t="-5251" b="-52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矩形 42"/>
          <p:cNvSpPr/>
          <p:nvPr/>
        </p:nvSpPr>
        <p:spPr>
          <a:xfrm>
            <a:off x="9666210" y="1655866"/>
            <a:ext cx="3192188" cy="2890828"/>
          </a:xfrm>
          <a:prstGeom prst="rect">
            <a:avLst/>
          </a:prstGeom>
          <a:blipFill dpi="0" rotWithShape="1">
            <a:blip r:embed="rId6">
              <a:extLst>
                <a:ext uri="{28A0092B-C50C-407E-A947-70E740481C1C}">
                  <a14:useLocalDpi xmlns:a14="http://schemas.microsoft.com/office/drawing/2010/main" val="0"/>
                </a:ext>
              </a:extLst>
            </a:blip>
            <a:srcRect/>
            <a:stretch>
              <a:fillRect l="-21223" r="-212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4" name="组合 7"/>
          <p:cNvGrpSpPr>
            <a:grpSpLocks/>
          </p:cNvGrpSpPr>
          <p:nvPr/>
        </p:nvGrpSpPr>
        <p:grpSpPr bwMode="auto">
          <a:xfrm>
            <a:off x="812800" y="4854991"/>
            <a:ext cx="5281014" cy="1256315"/>
            <a:chOff x="2051561" y="1072121"/>
            <a:chExt cx="3753172" cy="893556"/>
          </a:xfrm>
        </p:grpSpPr>
        <p:sp>
          <p:nvSpPr>
            <p:cNvPr id="15" name="文本框 66"/>
            <p:cNvSpPr txBox="1">
              <a:spLocks noChangeArrowheads="1"/>
            </p:cNvSpPr>
            <p:nvPr/>
          </p:nvSpPr>
          <p:spPr bwMode="auto">
            <a:xfrm>
              <a:off x="2051561" y="1374629"/>
              <a:ext cx="3753172" cy="59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900" dirty="0" smtClean="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900"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6" name="文本框 66"/>
            <p:cNvSpPr txBox="1">
              <a:spLocks noChangeArrowheads="1"/>
            </p:cNvSpPr>
            <p:nvPr/>
          </p:nvSpPr>
          <p:spPr bwMode="auto">
            <a:xfrm>
              <a:off x="4911569" y="1072121"/>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p>
          </p:txBody>
        </p:sp>
      </p:grpSp>
      <p:grpSp>
        <p:nvGrpSpPr>
          <p:cNvPr id="18" name="组合 7"/>
          <p:cNvGrpSpPr>
            <a:grpSpLocks/>
          </p:cNvGrpSpPr>
          <p:nvPr/>
        </p:nvGrpSpPr>
        <p:grpSpPr bwMode="auto">
          <a:xfrm>
            <a:off x="6717406" y="4832679"/>
            <a:ext cx="5328543" cy="1278626"/>
            <a:chOff x="3484438" y="1056252"/>
            <a:chExt cx="3786950" cy="909425"/>
          </a:xfrm>
        </p:grpSpPr>
        <p:sp>
          <p:nvSpPr>
            <p:cNvPr id="19" name="文本框 66"/>
            <p:cNvSpPr txBox="1">
              <a:spLocks noChangeArrowheads="1"/>
            </p:cNvSpPr>
            <p:nvPr/>
          </p:nvSpPr>
          <p:spPr bwMode="auto">
            <a:xfrm>
              <a:off x="3484438" y="1374629"/>
              <a:ext cx="3786950" cy="59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smtClean="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900"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p>
          </p:txBody>
        </p:sp>
      </p:grpSp>
      <p:sp>
        <p:nvSpPr>
          <p:cNvPr id="12" name="矩形 11"/>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38772158"/>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69136" y="-13393"/>
            <a:ext cx="12375868" cy="7246044"/>
          </a:xfrm>
          <a:custGeom>
            <a:avLst/>
            <a:gdLst>
              <a:gd name="connsiteX0" fmla="*/ 0 w 8801100"/>
              <a:gd name="connsiteY0" fmla="*/ 0 h 5153025"/>
              <a:gd name="connsiteX1" fmla="*/ 5153025 w 8801100"/>
              <a:gd name="connsiteY1" fmla="*/ 5153025 h 5153025"/>
              <a:gd name="connsiteX2" fmla="*/ 8801100 w 8801100"/>
              <a:gd name="connsiteY2" fmla="*/ 5153025 h 5153025"/>
              <a:gd name="connsiteX3" fmla="*/ 3667125 w 8801100"/>
              <a:gd name="connsiteY3" fmla="*/ 19050 h 5153025"/>
              <a:gd name="connsiteX4" fmla="*/ 0 w 8801100"/>
              <a:gd name="connsiteY4" fmla="*/ 0 h 5153025"/>
              <a:gd name="connsiteX0" fmla="*/ 0 w 8801100"/>
              <a:gd name="connsiteY0" fmla="*/ 0 h 5153025"/>
              <a:gd name="connsiteX1" fmla="*/ 5153025 w 8801100"/>
              <a:gd name="connsiteY1" fmla="*/ 5153025 h 5153025"/>
              <a:gd name="connsiteX2" fmla="*/ 8801100 w 8801100"/>
              <a:gd name="connsiteY2" fmla="*/ 5153025 h 5153025"/>
              <a:gd name="connsiteX3" fmla="*/ 3629025 w 8801100"/>
              <a:gd name="connsiteY3" fmla="*/ 0 h 5153025"/>
              <a:gd name="connsiteX4" fmla="*/ 0 w 8801100"/>
              <a:gd name="connsiteY4" fmla="*/ 0 h 515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100" h="5153025">
                <a:moveTo>
                  <a:pt x="0" y="0"/>
                </a:moveTo>
                <a:lnTo>
                  <a:pt x="5153025" y="5153025"/>
                </a:lnTo>
                <a:lnTo>
                  <a:pt x="8801100" y="5153025"/>
                </a:lnTo>
                <a:lnTo>
                  <a:pt x="3629025" y="0"/>
                </a:lnTo>
                <a:lnTo>
                  <a:pt x="0" y="0"/>
                </a:lnTo>
                <a:close/>
              </a:path>
            </a:pathLst>
          </a:custGeom>
          <a:blipFill dpi="0" rotWithShape="1">
            <a:blip r:embed="rId3">
              <a:extLst>
                <a:ext uri="{28A0092B-C50C-407E-A947-70E740481C1C}">
                  <a14:useLocalDpi xmlns:a14="http://schemas.microsoft.com/office/drawing/2010/main" val="0"/>
                </a:ext>
              </a:extLst>
            </a:blip>
            <a:srcRect/>
            <a:stretch>
              <a:fillRect t="-38352" b="-175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文本框 66"/>
          <p:cNvSpPr txBox="1">
            <a:spLocks noChangeArrowheads="1"/>
          </p:cNvSpPr>
          <p:nvPr/>
        </p:nvSpPr>
        <p:spPr bwMode="auto">
          <a:xfrm>
            <a:off x="812800" y="4847041"/>
            <a:ext cx="4320431" cy="1246495"/>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文本框 13"/>
          <p:cNvSpPr txBox="1">
            <a:spLocks noChangeArrowheads="1"/>
          </p:cNvSpPr>
          <p:nvPr/>
        </p:nvSpPr>
        <p:spPr bwMode="auto">
          <a:xfrm>
            <a:off x="812800" y="4463482"/>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29" name="文本框 66"/>
          <p:cNvSpPr txBox="1">
            <a:spLocks noChangeArrowheads="1"/>
          </p:cNvSpPr>
          <p:nvPr/>
        </p:nvSpPr>
        <p:spPr bwMode="auto">
          <a:xfrm>
            <a:off x="7995653" y="1036659"/>
            <a:ext cx="4270562" cy="1246495"/>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0" name="文本框 13"/>
          <p:cNvSpPr txBox="1">
            <a:spLocks noChangeArrowheads="1"/>
          </p:cNvSpPr>
          <p:nvPr/>
        </p:nvSpPr>
        <p:spPr bwMode="auto">
          <a:xfrm>
            <a:off x="7995653" y="653100"/>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Tree>
    <p:extLst>
      <p:ext uri="{BB962C8B-B14F-4D97-AF65-F5344CB8AC3E}">
        <p14:creationId xmlns:p14="http://schemas.microsoft.com/office/powerpoint/2010/main" val="269561275"/>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750"/>
                                        <p:tgtEl>
                                          <p:spTgt spid="23"/>
                                        </p:tgtEl>
                                      </p:cBhvr>
                                    </p:animEffect>
                                    <p:anim calcmode="lin" valueType="num">
                                      <p:cBhvr>
                                        <p:cTn id="11" dur="750" fill="hold"/>
                                        <p:tgtEl>
                                          <p:spTgt spid="23"/>
                                        </p:tgtEl>
                                        <p:attrNameLst>
                                          <p:attrName>ppt_x</p:attrName>
                                        </p:attrNameLst>
                                      </p:cBhvr>
                                      <p:tavLst>
                                        <p:tav tm="0">
                                          <p:val>
                                            <p:strVal val="#ppt_x"/>
                                          </p:val>
                                        </p:tav>
                                        <p:tav tm="100000">
                                          <p:val>
                                            <p:strVal val="#ppt_x"/>
                                          </p:val>
                                        </p:tav>
                                      </p:tavLst>
                                    </p:anim>
                                    <p:anim calcmode="lin" valueType="num">
                                      <p:cBhvr>
                                        <p:cTn id="12" dur="750" fill="hold"/>
                                        <p:tgtEl>
                                          <p:spTgt spid="2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7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750"/>
                                        <p:tgtEl>
                                          <p:spTgt spid="22"/>
                                        </p:tgtEl>
                                      </p:cBhvr>
                                    </p:animEffect>
                                    <p:anim calcmode="lin" valueType="num">
                                      <p:cBhvr>
                                        <p:cTn id="16" dur="750" fill="hold"/>
                                        <p:tgtEl>
                                          <p:spTgt spid="22"/>
                                        </p:tgtEl>
                                        <p:attrNameLst>
                                          <p:attrName>ppt_x</p:attrName>
                                        </p:attrNameLst>
                                      </p:cBhvr>
                                      <p:tavLst>
                                        <p:tav tm="0">
                                          <p:val>
                                            <p:strVal val="#ppt_x"/>
                                          </p:val>
                                        </p:tav>
                                        <p:tav tm="100000">
                                          <p:val>
                                            <p:strVal val="#ppt_x"/>
                                          </p:val>
                                        </p:tav>
                                      </p:tavLst>
                                    </p:anim>
                                    <p:anim calcmode="lin" valueType="num">
                                      <p:cBhvr>
                                        <p:cTn id="17" dur="75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750"/>
                                        <p:tgtEl>
                                          <p:spTgt spid="30"/>
                                        </p:tgtEl>
                                      </p:cBhvr>
                                    </p:animEffect>
                                    <p:anim calcmode="lin" valueType="num">
                                      <p:cBhvr>
                                        <p:cTn id="21" dur="750" fill="hold"/>
                                        <p:tgtEl>
                                          <p:spTgt spid="30"/>
                                        </p:tgtEl>
                                        <p:attrNameLst>
                                          <p:attrName>ppt_x</p:attrName>
                                        </p:attrNameLst>
                                      </p:cBhvr>
                                      <p:tavLst>
                                        <p:tav tm="0">
                                          <p:val>
                                            <p:strVal val="#ppt_x"/>
                                          </p:val>
                                        </p:tav>
                                        <p:tav tm="100000">
                                          <p:val>
                                            <p:strVal val="#ppt_x"/>
                                          </p:val>
                                        </p:tav>
                                      </p:tavLst>
                                    </p:anim>
                                    <p:anim calcmode="lin" valueType="num">
                                      <p:cBhvr>
                                        <p:cTn id="22" dur="750" fill="hold"/>
                                        <p:tgtEl>
                                          <p:spTgt spid="3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750"/>
                                        <p:tgtEl>
                                          <p:spTgt spid="29"/>
                                        </p:tgtEl>
                                      </p:cBhvr>
                                    </p:animEffect>
                                    <p:anim calcmode="lin" valueType="num">
                                      <p:cBhvr>
                                        <p:cTn id="26" dur="750" fill="hold"/>
                                        <p:tgtEl>
                                          <p:spTgt spid="29"/>
                                        </p:tgtEl>
                                        <p:attrNameLst>
                                          <p:attrName>ppt_x</p:attrName>
                                        </p:attrNameLst>
                                      </p:cBhvr>
                                      <p:tavLst>
                                        <p:tav tm="0">
                                          <p:val>
                                            <p:strVal val="#ppt_x"/>
                                          </p:val>
                                        </p:tav>
                                        <p:tav tm="100000">
                                          <p:val>
                                            <p:strVal val="#ppt_x"/>
                                          </p:val>
                                        </p:tav>
                                      </p:tavLst>
                                    </p:anim>
                                    <p:anim calcmode="lin" valueType="num">
                                      <p:cBhvr>
                                        <p:cTn id="27"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27801" y="1302246"/>
            <a:ext cx="1981178" cy="5071725"/>
          </a:xfrm>
          <a:prstGeom prst="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3978937" y="1302246"/>
            <a:ext cx="1981178" cy="50717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6730072" y="1302246"/>
            <a:ext cx="1981178" cy="50717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9481209" y="1302246"/>
            <a:ext cx="1981178" cy="5071725"/>
          </a:xfrm>
          <a:prstGeom prst="rect">
            <a:avLst/>
          </a:prstGeom>
          <a:gradFill>
            <a:gsLst>
              <a:gs pos="100000">
                <a:srgbClr val="D4D5D7"/>
              </a:gs>
              <a:gs pos="60000">
                <a:srgbClr val="ECECEC"/>
              </a:gs>
              <a:gs pos="45000">
                <a:srgbClr val="F0F0F0"/>
              </a:gs>
              <a:gs pos="11000">
                <a:srgbClr val="FDFDFD"/>
              </a:gs>
            </a:gsLst>
            <a:lin ang="2700000" scaled="0"/>
          </a:gradFill>
          <a:ln>
            <a:noFill/>
          </a:ln>
          <a:effectLst>
            <a:outerShdw blurRad="1270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p:cNvGrpSpPr/>
          <p:nvPr/>
        </p:nvGrpSpPr>
        <p:grpSpPr>
          <a:xfrm>
            <a:off x="6735408" y="5461178"/>
            <a:ext cx="636289" cy="737827"/>
            <a:chOff x="6385349" y="5179489"/>
            <a:chExt cx="603250" cy="699770"/>
          </a:xfrm>
        </p:grpSpPr>
        <p:sp>
          <p:nvSpPr>
            <p:cNvPr id="7" name="六边形 6"/>
            <p:cNvSpPr/>
            <p:nvPr/>
          </p:nvSpPr>
          <p:spPr>
            <a:xfrm rot="16200000">
              <a:off x="6337089" y="5227749"/>
              <a:ext cx="699770" cy="603250"/>
            </a:xfrm>
            <a:prstGeom prst="hexagon">
              <a:avLst/>
            </a:prstGeom>
            <a:solidFill>
              <a:schemeClr val="accent3"/>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2" name="组合 51"/>
          <p:cNvGrpSpPr/>
          <p:nvPr/>
        </p:nvGrpSpPr>
        <p:grpSpPr>
          <a:xfrm>
            <a:off x="9486544" y="5461178"/>
            <a:ext cx="636289" cy="737827"/>
            <a:chOff x="8993637" y="5179489"/>
            <a:chExt cx="603250" cy="699770"/>
          </a:xfrm>
        </p:grpSpPr>
        <p:sp>
          <p:nvSpPr>
            <p:cNvPr id="9" name="六边形 8"/>
            <p:cNvSpPr/>
            <p:nvPr/>
          </p:nvSpPr>
          <p:spPr>
            <a:xfrm rot="16200000">
              <a:off x="8945377" y="5227749"/>
              <a:ext cx="699770" cy="603250"/>
            </a:xfrm>
            <a:prstGeom prst="hexagon">
              <a:avLst/>
            </a:prstGeom>
            <a:solidFill>
              <a:schemeClr val="accent4"/>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3984271" y="5461178"/>
            <a:ext cx="636289" cy="737827"/>
            <a:chOff x="3777061" y="5179489"/>
            <a:chExt cx="603250" cy="699770"/>
          </a:xfrm>
        </p:grpSpPr>
        <p:sp>
          <p:nvSpPr>
            <p:cNvPr id="5" name="六边形 4"/>
            <p:cNvSpPr/>
            <p:nvPr/>
          </p:nvSpPr>
          <p:spPr>
            <a:xfrm rot="16200000">
              <a:off x="3728801" y="5227749"/>
              <a:ext cx="699770" cy="603250"/>
            </a:xfrm>
            <a:prstGeom prst="hexagon">
              <a:avLst/>
            </a:prstGeom>
            <a:solidFill>
              <a:schemeClr val="accent2"/>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1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9" name="组合 48"/>
          <p:cNvGrpSpPr/>
          <p:nvPr/>
        </p:nvGrpSpPr>
        <p:grpSpPr>
          <a:xfrm>
            <a:off x="1233136" y="5461178"/>
            <a:ext cx="636289" cy="737827"/>
            <a:chOff x="1168773" y="5179489"/>
            <a:chExt cx="603250" cy="699770"/>
          </a:xfrm>
        </p:grpSpPr>
        <p:sp>
          <p:nvSpPr>
            <p:cNvPr id="3" name="六边形 2"/>
            <p:cNvSpPr/>
            <p:nvPr/>
          </p:nvSpPr>
          <p:spPr>
            <a:xfrm rot="16200000">
              <a:off x="1120513" y="5227749"/>
              <a:ext cx="699770" cy="603250"/>
            </a:xfrm>
            <a:prstGeom prst="hexagon">
              <a:avLst/>
            </a:prstGeom>
            <a:solidFill>
              <a:schemeClr val="accent1"/>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Freeform 10"/>
          <p:cNvSpPr>
            <a:spLocks noEditPoints="1"/>
          </p:cNvSpPr>
          <p:nvPr/>
        </p:nvSpPr>
        <p:spPr bwMode="auto">
          <a:xfrm>
            <a:off x="1731992" y="1837672"/>
            <a:ext cx="1288762" cy="73486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381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900603" y="1996518"/>
            <a:ext cx="102961" cy="429558"/>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2069213" y="1996518"/>
            <a:ext cx="102961" cy="429558"/>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0"/>
          <p:cNvSpPr>
            <a:spLocks noEditPoints="1"/>
          </p:cNvSpPr>
          <p:nvPr/>
        </p:nvSpPr>
        <p:spPr bwMode="auto">
          <a:xfrm>
            <a:off x="4515441" y="1837672"/>
            <a:ext cx="1288762" cy="73486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2"/>
          </a:solidFill>
          <a:ln>
            <a:noFill/>
          </a:ln>
          <a:effectLst>
            <a:innerShdw blurRad="635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4684051" y="1996518"/>
            <a:ext cx="102961" cy="429558"/>
          </a:xfrm>
          <a:prstGeom prst="rect">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4852661" y="1996518"/>
            <a:ext cx="102961" cy="429558"/>
          </a:xfrm>
          <a:prstGeom prst="rect">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033587" y="1996518"/>
            <a:ext cx="102961" cy="429558"/>
          </a:xfrm>
          <a:prstGeom prst="rect">
            <a:avLst/>
          </a:pr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0"/>
          <p:cNvSpPr>
            <a:spLocks noEditPoints="1"/>
          </p:cNvSpPr>
          <p:nvPr/>
        </p:nvSpPr>
        <p:spPr bwMode="auto">
          <a:xfrm>
            <a:off x="7177851" y="1837672"/>
            <a:ext cx="1288762" cy="73486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3"/>
          </a:solidFill>
          <a:ln>
            <a:noFill/>
          </a:ln>
          <a:effectLst>
            <a:innerShdw blurRad="635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7346461" y="1996518"/>
            <a:ext cx="102961" cy="429558"/>
          </a:xfrm>
          <a:prstGeom prst="rect">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7523108" y="1996518"/>
            <a:ext cx="102961" cy="429558"/>
          </a:xfrm>
          <a:prstGeom prst="rect">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7711360" y="1996518"/>
            <a:ext cx="102961" cy="429558"/>
          </a:xfrm>
          <a:prstGeom prst="rect">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7906187" y="1996518"/>
            <a:ext cx="102961" cy="429558"/>
          </a:xfrm>
          <a:prstGeom prst="rect">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0"/>
          <p:cNvSpPr>
            <a:spLocks noEditPoints="1"/>
          </p:cNvSpPr>
          <p:nvPr/>
        </p:nvSpPr>
        <p:spPr bwMode="auto">
          <a:xfrm>
            <a:off x="9854914" y="1837672"/>
            <a:ext cx="1288762" cy="73486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4"/>
          </a:solidFill>
          <a:ln>
            <a:noFill/>
          </a:ln>
          <a:effectLst>
            <a:innerShdw blurRad="63500" dist="50800" dir="13500000">
              <a:prstClr val="black">
                <a:alpha val="8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10023523" y="1996518"/>
            <a:ext cx="102961" cy="429558"/>
          </a:xfrm>
          <a:prstGeom prst="rect">
            <a:avLst/>
          </a:prstGeom>
          <a:solidFill>
            <a:schemeClr val="accent4"/>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10200171" y="1996518"/>
            <a:ext cx="102961" cy="429558"/>
          </a:xfrm>
          <a:prstGeom prst="rect">
            <a:avLst/>
          </a:prstGeom>
          <a:solidFill>
            <a:schemeClr val="accent4"/>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10396333" y="1996518"/>
            <a:ext cx="102961" cy="429558"/>
          </a:xfrm>
          <a:prstGeom prst="rect">
            <a:avLst/>
          </a:prstGeom>
          <a:solidFill>
            <a:schemeClr val="accent4"/>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10564943" y="1996518"/>
            <a:ext cx="102961" cy="429558"/>
          </a:xfrm>
          <a:prstGeom prst="rect">
            <a:avLst/>
          </a:prstGeom>
          <a:solidFill>
            <a:schemeClr val="accent4"/>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10747031" y="1996518"/>
            <a:ext cx="102961" cy="429558"/>
          </a:xfrm>
          <a:prstGeom prst="rect">
            <a:avLst/>
          </a:prstGeom>
          <a:solidFill>
            <a:schemeClr val="accent4"/>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74"/>
          <p:cNvSpPr txBox="1"/>
          <p:nvPr/>
        </p:nvSpPr>
        <p:spPr>
          <a:xfrm>
            <a:off x="1808279" y="2749392"/>
            <a:ext cx="1047313" cy="611706"/>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40</a:t>
            </a:r>
            <a:r>
              <a:rPr lang="en-US" altLang="zh-CN"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a:t>
            </a:r>
            <a:endPar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75"/>
          <p:cNvSpPr txBox="1"/>
          <p:nvPr/>
        </p:nvSpPr>
        <p:spPr>
          <a:xfrm>
            <a:off x="4569447" y="2749392"/>
            <a:ext cx="1047313" cy="611706"/>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60</a:t>
            </a:r>
            <a:r>
              <a:rPr lang="en-US" altLang="zh-CN"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a:t>
            </a:r>
            <a:endPar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76"/>
          <p:cNvSpPr txBox="1"/>
          <p:nvPr/>
        </p:nvSpPr>
        <p:spPr>
          <a:xfrm>
            <a:off x="7239183" y="2749392"/>
            <a:ext cx="1047313" cy="611706"/>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80</a:t>
            </a:r>
            <a:r>
              <a:rPr lang="en-US" altLang="zh-CN"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文本框 77"/>
          <p:cNvSpPr txBox="1"/>
          <p:nvPr/>
        </p:nvSpPr>
        <p:spPr>
          <a:xfrm>
            <a:off x="9889534" y="2749392"/>
            <a:ext cx="1219520" cy="611706"/>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100</a:t>
            </a:r>
            <a:r>
              <a:rPr lang="en-US" altLang="zh-CN"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a:t>
            </a:r>
            <a:endPar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78"/>
          <p:cNvSpPr txBox="1"/>
          <p:nvPr/>
        </p:nvSpPr>
        <p:spPr>
          <a:xfrm>
            <a:off x="1318229" y="3464478"/>
            <a:ext cx="1845558" cy="416909"/>
          </a:xfrm>
          <a:prstGeom prst="rect">
            <a:avLst/>
          </a:prstGeom>
          <a:noFill/>
        </p:spPr>
        <p:txBody>
          <a:bodyPr wrap="square" rtlCol="0">
            <a:spAutoFit/>
          </a:bodyPr>
          <a:lstStyle/>
          <a:p>
            <a:pPr algn="ctr"/>
            <a:r>
              <a:rPr lang="zh-CN" altLang="en-US" sz="2109"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第一季度</a:t>
            </a:r>
          </a:p>
        </p:txBody>
      </p:sp>
      <p:sp>
        <p:nvSpPr>
          <p:cNvPr id="46" name="文本框 79"/>
          <p:cNvSpPr txBox="1"/>
          <p:nvPr/>
        </p:nvSpPr>
        <p:spPr>
          <a:xfrm>
            <a:off x="4068799" y="3464478"/>
            <a:ext cx="1845558" cy="416909"/>
          </a:xfrm>
          <a:prstGeom prst="rect">
            <a:avLst/>
          </a:prstGeom>
          <a:noFill/>
        </p:spPr>
        <p:txBody>
          <a:bodyPr wrap="square" rtlCol="0">
            <a:spAutoFit/>
          </a:bodyPr>
          <a:lstStyle/>
          <a:p>
            <a:pPr algn="ctr"/>
            <a:r>
              <a:rPr lang="zh-CN" altLang="en-US" sz="2109"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第二季度</a:t>
            </a:r>
          </a:p>
        </p:txBody>
      </p:sp>
      <p:sp>
        <p:nvSpPr>
          <p:cNvPr id="47" name="文本框 80"/>
          <p:cNvSpPr txBox="1"/>
          <p:nvPr/>
        </p:nvSpPr>
        <p:spPr>
          <a:xfrm>
            <a:off x="6805684" y="3464478"/>
            <a:ext cx="1845558" cy="416909"/>
          </a:xfrm>
          <a:prstGeom prst="rect">
            <a:avLst/>
          </a:prstGeom>
          <a:noFill/>
        </p:spPr>
        <p:txBody>
          <a:bodyPr wrap="square" rtlCol="0">
            <a:spAutoFit/>
          </a:bodyPr>
          <a:lstStyle/>
          <a:p>
            <a:pPr algn="ctr"/>
            <a:r>
              <a:rPr lang="zh-CN" altLang="en-US" sz="2109"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第三季度</a:t>
            </a:r>
          </a:p>
        </p:txBody>
      </p:sp>
      <p:sp>
        <p:nvSpPr>
          <p:cNvPr id="48" name="文本框 81"/>
          <p:cNvSpPr txBox="1"/>
          <p:nvPr/>
        </p:nvSpPr>
        <p:spPr>
          <a:xfrm>
            <a:off x="9559595" y="3464478"/>
            <a:ext cx="1845558" cy="416909"/>
          </a:xfrm>
          <a:prstGeom prst="rect">
            <a:avLst/>
          </a:prstGeom>
          <a:noFill/>
        </p:spPr>
        <p:txBody>
          <a:bodyPr wrap="square" rtlCol="0">
            <a:spAutoFit/>
          </a:bodyPr>
          <a:lstStyle/>
          <a:p>
            <a:pPr algn="ctr"/>
            <a:r>
              <a:rPr lang="zh-CN" altLang="en-US" sz="2109"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第四季度</a:t>
            </a:r>
          </a:p>
        </p:txBody>
      </p:sp>
      <p:sp>
        <p:nvSpPr>
          <p:cNvPr id="56" name="文本框 113"/>
          <p:cNvSpPr txBox="1"/>
          <p:nvPr/>
        </p:nvSpPr>
        <p:spPr>
          <a:xfrm>
            <a:off x="1595718" y="4050057"/>
            <a:ext cx="1391725"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4295716" y="4031174"/>
            <a:ext cx="1391725"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6990709" y="4036300"/>
            <a:ext cx="1391725"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751950" y="4038864"/>
            <a:ext cx="1391725"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3" name="矩形 52"/>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矩形 61"/>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754606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900" decel="100000" fill="hold"/>
                                        <p:tgtEl>
                                          <p:spTgt spid="6"/>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31" presetClass="entr" presetSubtype="0"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 calcmode="lin" valueType="num">
                                      <p:cBhvr>
                                        <p:cTn id="34" dur="500" fill="hold"/>
                                        <p:tgtEl>
                                          <p:spTgt spid="49"/>
                                        </p:tgtEl>
                                        <p:attrNameLst>
                                          <p:attrName>style.rotation</p:attrName>
                                        </p:attrNameLst>
                                      </p:cBhvr>
                                      <p:tavLst>
                                        <p:tav tm="0">
                                          <p:val>
                                            <p:fltVal val="90"/>
                                          </p:val>
                                        </p:tav>
                                        <p:tav tm="100000">
                                          <p:val>
                                            <p:fltVal val="0"/>
                                          </p:val>
                                        </p:tav>
                                      </p:tavLst>
                                    </p:anim>
                                    <p:animEffect transition="in" filter="fade">
                                      <p:cBhvr>
                                        <p:cTn id="35" dur="500"/>
                                        <p:tgtEl>
                                          <p:spTgt spid="49"/>
                                        </p:tgtEl>
                                      </p:cBhvr>
                                    </p:animEffect>
                                  </p:childTnLst>
                                </p:cTn>
                              </p:par>
                            </p:childTnLst>
                          </p:cTn>
                        </p:par>
                        <p:par>
                          <p:cTn id="36" fill="hold">
                            <p:stCondLst>
                              <p:cond delay="2250"/>
                            </p:stCondLst>
                            <p:childTnLst>
                              <p:par>
                                <p:cTn id="37" presetID="31"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 calcmode="lin" valueType="num">
                                      <p:cBhvr>
                                        <p:cTn id="41" dur="500" fill="hold"/>
                                        <p:tgtEl>
                                          <p:spTgt spid="50"/>
                                        </p:tgtEl>
                                        <p:attrNameLst>
                                          <p:attrName>style.rotation</p:attrName>
                                        </p:attrNameLst>
                                      </p:cBhvr>
                                      <p:tavLst>
                                        <p:tav tm="0">
                                          <p:val>
                                            <p:fltVal val="90"/>
                                          </p:val>
                                        </p:tav>
                                        <p:tav tm="100000">
                                          <p:val>
                                            <p:fltVal val="0"/>
                                          </p:val>
                                        </p:tav>
                                      </p:tavLst>
                                    </p:anim>
                                    <p:animEffect transition="in" filter="fade">
                                      <p:cBhvr>
                                        <p:cTn id="42" dur="500"/>
                                        <p:tgtEl>
                                          <p:spTgt spid="50"/>
                                        </p:tgtEl>
                                      </p:cBhvr>
                                    </p:animEffect>
                                  </p:childTnLst>
                                </p:cTn>
                              </p:par>
                            </p:childTnLst>
                          </p:cTn>
                        </p:par>
                        <p:par>
                          <p:cTn id="43" fill="hold">
                            <p:stCondLst>
                              <p:cond delay="2750"/>
                            </p:stCondLst>
                            <p:childTnLst>
                              <p:par>
                                <p:cTn id="44" presetID="31" presetClass="entr" presetSubtype="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fltVal val="0"/>
                                          </p:val>
                                        </p:tav>
                                        <p:tav tm="100000">
                                          <p:val>
                                            <p:strVal val="#ppt_h"/>
                                          </p:val>
                                        </p:tav>
                                      </p:tavLst>
                                    </p:anim>
                                    <p:anim calcmode="lin" valueType="num">
                                      <p:cBhvr>
                                        <p:cTn id="48" dur="500" fill="hold"/>
                                        <p:tgtEl>
                                          <p:spTgt spid="51"/>
                                        </p:tgtEl>
                                        <p:attrNameLst>
                                          <p:attrName>style.rotation</p:attrName>
                                        </p:attrNameLst>
                                      </p:cBhvr>
                                      <p:tavLst>
                                        <p:tav tm="0">
                                          <p:val>
                                            <p:fltVal val="90"/>
                                          </p:val>
                                        </p:tav>
                                        <p:tav tm="100000">
                                          <p:val>
                                            <p:fltVal val="0"/>
                                          </p:val>
                                        </p:tav>
                                      </p:tavLst>
                                    </p:anim>
                                    <p:animEffect transition="in" filter="fade">
                                      <p:cBhvr>
                                        <p:cTn id="49" dur="500"/>
                                        <p:tgtEl>
                                          <p:spTgt spid="51"/>
                                        </p:tgtEl>
                                      </p:cBhvr>
                                    </p:animEffect>
                                  </p:childTnLst>
                                </p:cTn>
                              </p:par>
                            </p:childTnLst>
                          </p:cTn>
                        </p:par>
                        <p:par>
                          <p:cTn id="50" fill="hold">
                            <p:stCondLst>
                              <p:cond delay="3250"/>
                            </p:stCondLst>
                            <p:childTnLst>
                              <p:par>
                                <p:cTn id="51" presetID="31"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style.rotation</p:attrName>
                                        </p:attrNameLst>
                                      </p:cBhvr>
                                      <p:tavLst>
                                        <p:tav tm="0">
                                          <p:val>
                                            <p:fltVal val="90"/>
                                          </p:val>
                                        </p:tav>
                                        <p:tav tm="100000">
                                          <p:val>
                                            <p:fltVal val="0"/>
                                          </p:val>
                                        </p:tav>
                                      </p:tavLst>
                                    </p:anim>
                                    <p:animEffect transition="in" filter="fade">
                                      <p:cBhvr>
                                        <p:cTn id="56" dur="500"/>
                                        <p:tgtEl>
                                          <p:spTgt spid="52"/>
                                        </p:tgtEl>
                                      </p:cBhvr>
                                    </p:animEffect>
                                  </p:childTnLst>
                                </p:cTn>
                              </p:par>
                            </p:childTnLst>
                          </p:cTn>
                        </p:par>
                        <p:par>
                          <p:cTn id="57" fill="hold">
                            <p:stCondLst>
                              <p:cond delay="375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425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250"/>
                                        <p:tgtEl>
                                          <p:spTgt spid="22"/>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childTnLst>
                                </p:cTn>
                              </p:par>
                            </p:childTnLst>
                          </p:cTn>
                        </p:par>
                        <p:par>
                          <p:cTn id="73" fill="hold">
                            <p:stCondLst>
                              <p:cond delay="4750"/>
                            </p:stCondLst>
                            <p:childTnLst>
                              <p:par>
                                <p:cTn id="74" presetID="10"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250"/>
                                        <p:tgtEl>
                                          <p:spTgt spid="26"/>
                                        </p:tgtEl>
                                      </p:cBhvr>
                                    </p:animEffect>
                                  </p:childTnLst>
                                </p:cTn>
                              </p:par>
                            </p:childTnLst>
                          </p:cTn>
                        </p:par>
                        <p:par>
                          <p:cTn id="81" fill="hold">
                            <p:stCondLst>
                              <p:cond delay="5250"/>
                            </p:stCondLst>
                            <p:childTnLst>
                              <p:par>
                                <p:cTn id="82" presetID="10"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250"/>
                                        <p:tgtEl>
                                          <p:spTgt spid="27"/>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250"/>
                                        <p:tgtEl>
                                          <p:spTgt spid="29"/>
                                        </p:tgtEl>
                                      </p:cBhvr>
                                    </p:animEffect>
                                  </p:childTnLst>
                                </p:cTn>
                              </p:par>
                            </p:childTnLst>
                          </p:cTn>
                        </p:par>
                        <p:par>
                          <p:cTn id="89" fill="hold">
                            <p:stCondLst>
                              <p:cond delay="575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250"/>
                                        <p:tgtEl>
                                          <p:spTgt spid="30"/>
                                        </p:tgtEl>
                                      </p:cBhvr>
                                    </p:animEffect>
                                  </p:childTnLst>
                                </p:cTn>
                              </p:par>
                            </p:childTnLst>
                          </p:cTn>
                        </p:par>
                        <p:par>
                          <p:cTn id="93" fill="hold">
                            <p:stCondLst>
                              <p:cond delay="6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250"/>
                                        <p:tgtEl>
                                          <p:spTgt spid="31"/>
                                        </p:tgtEl>
                                      </p:cBhvr>
                                    </p:animEffect>
                                  </p:childTnLst>
                                </p:cTn>
                              </p:par>
                            </p:childTnLst>
                          </p:cTn>
                        </p:par>
                        <p:par>
                          <p:cTn id="97" fill="hold">
                            <p:stCondLst>
                              <p:cond delay="6250"/>
                            </p:stCondLst>
                            <p:childTnLst>
                              <p:par>
                                <p:cTn id="98" presetID="10"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250"/>
                                        <p:tgtEl>
                                          <p:spTgt spid="32"/>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250"/>
                                        <p:tgtEl>
                                          <p:spTgt spid="33"/>
                                        </p:tgtEl>
                                      </p:cBhvr>
                                    </p:animEffect>
                                  </p:childTnLst>
                                </p:cTn>
                              </p:par>
                            </p:childTnLst>
                          </p:cTn>
                        </p:par>
                        <p:par>
                          <p:cTn id="105" fill="hold">
                            <p:stCondLst>
                              <p:cond delay="6750"/>
                            </p:stCondLst>
                            <p:childTnLst>
                              <p:par>
                                <p:cTn id="106" presetID="10" presetClass="entr" presetSubtype="0"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250"/>
                                        <p:tgtEl>
                                          <p:spTgt spid="35"/>
                                        </p:tgtEl>
                                      </p:cBhvr>
                                    </p:animEffect>
                                  </p:childTnLst>
                                </p:cTn>
                              </p:par>
                            </p:childTnLst>
                          </p:cTn>
                        </p:par>
                        <p:par>
                          <p:cTn id="109" fill="hold">
                            <p:stCondLst>
                              <p:cond delay="7000"/>
                            </p:stCondLst>
                            <p:childTnLst>
                              <p:par>
                                <p:cTn id="110" presetID="10" presetClass="entr" presetSubtype="0" fill="hold" grpId="0" nodeType="after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250"/>
                                        <p:tgtEl>
                                          <p:spTgt spid="36"/>
                                        </p:tgtEl>
                                      </p:cBhvr>
                                    </p:animEffect>
                                  </p:childTnLst>
                                </p:cTn>
                              </p:par>
                            </p:childTnLst>
                          </p:cTn>
                        </p:par>
                        <p:par>
                          <p:cTn id="113" fill="hold">
                            <p:stCondLst>
                              <p:cond delay="725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50"/>
                                        <p:tgtEl>
                                          <p:spTgt spid="37"/>
                                        </p:tgtEl>
                                      </p:cBhvr>
                                    </p:animEffect>
                                  </p:childTnLst>
                                </p:cTn>
                              </p:par>
                            </p:childTnLst>
                          </p:cTn>
                        </p:par>
                        <p:par>
                          <p:cTn id="117" fill="hold">
                            <p:stCondLst>
                              <p:cond delay="7500"/>
                            </p:stCondLst>
                            <p:childTnLst>
                              <p:par>
                                <p:cTn id="118" presetID="10" presetClass="entr" presetSubtype="0"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250"/>
                                        <p:tgtEl>
                                          <p:spTgt spid="38"/>
                                        </p:tgtEl>
                                      </p:cBhvr>
                                    </p:animEffect>
                                  </p:childTnLst>
                                </p:cTn>
                              </p:par>
                            </p:childTnLst>
                          </p:cTn>
                        </p:par>
                        <p:par>
                          <p:cTn id="121" fill="hold">
                            <p:stCondLst>
                              <p:cond delay="775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250"/>
                                        <p:tgtEl>
                                          <p:spTgt spid="39"/>
                                        </p:tgtEl>
                                      </p:cBhvr>
                                    </p:animEffect>
                                  </p:childTnLst>
                                </p:cTn>
                              </p:par>
                            </p:childTnLst>
                          </p:cTn>
                        </p:par>
                        <p:par>
                          <p:cTn id="125" fill="hold">
                            <p:stCondLst>
                              <p:cond delay="8000"/>
                            </p:stCondLst>
                            <p:childTnLst>
                              <p:par>
                                <p:cTn id="126" presetID="10" presetClass="entr" presetSubtype="0" fill="hold" grpId="0" nodeType="after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50"/>
                                        <p:tgtEl>
                                          <p:spTgt spid="40"/>
                                        </p:tgtEl>
                                      </p:cBhvr>
                                    </p:animEffect>
                                  </p:childTnLst>
                                </p:cTn>
                              </p:par>
                            </p:childTnLst>
                          </p:cTn>
                        </p:par>
                        <p:par>
                          <p:cTn id="129" fill="hold">
                            <p:stCondLst>
                              <p:cond delay="8250"/>
                            </p:stCondLst>
                            <p:childTnLst>
                              <p:par>
                                <p:cTn id="130" presetID="14" presetClass="entr" presetSubtype="10" fill="hold" grpId="0" nodeType="after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randombar(horizontal)">
                                      <p:cBhvr>
                                        <p:cTn id="132" dur="500"/>
                                        <p:tgtEl>
                                          <p:spTgt spid="41"/>
                                        </p:tgtEl>
                                      </p:cBhvr>
                                    </p:animEffect>
                                  </p:childTnLst>
                                </p:cTn>
                              </p:par>
                              <p:par>
                                <p:cTn id="133" presetID="14" presetClass="entr" presetSubtype="1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randombar(horizontal)">
                                      <p:cBhvr>
                                        <p:cTn id="135" dur="500"/>
                                        <p:tgtEl>
                                          <p:spTgt spid="42"/>
                                        </p:tgtEl>
                                      </p:cBhvr>
                                    </p:animEffect>
                                  </p:childTnLst>
                                </p:cTn>
                              </p:par>
                              <p:par>
                                <p:cTn id="136" presetID="14" presetClass="entr" presetSubtype="10" fill="hold" grpId="0" nodeType="withEffect">
                                  <p:stCondLst>
                                    <p:cond delay="0"/>
                                  </p:stCondLst>
                                  <p:childTnLst>
                                    <p:set>
                                      <p:cBhvr>
                                        <p:cTn id="137" dur="1" fill="hold">
                                          <p:stCondLst>
                                            <p:cond delay="0"/>
                                          </p:stCondLst>
                                        </p:cTn>
                                        <p:tgtEl>
                                          <p:spTgt spid="43"/>
                                        </p:tgtEl>
                                        <p:attrNameLst>
                                          <p:attrName>style.visibility</p:attrName>
                                        </p:attrNameLst>
                                      </p:cBhvr>
                                      <p:to>
                                        <p:strVal val="visible"/>
                                      </p:to>
                                    </p:set>
                                    <p:animEffect transition="in" filter="randombar(horizontal)">
                                      <p:cBhvr>
                                        <p:cTn id="138" dur="500"/>
                                        <p:tgtEl>
                                          <p:spTgt spid="43"/>
                                        </p:tgtEl>
                                      </p:cBhvr>
                                    </p:animEffect>
                                  </p:childTnLst>
                                </p:cTn>
                              </p:par>
                              <p:par>
                                <p:cTn id="139" presetID="14" presetClass="entr" presetSubtype="10" fill="hold" grpId="0" nodeType="with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randombar(horizontal)">
                                      <p:cBhvr>
                                        <p:cTn id="141" dur="500"/>
                                        <p:tgtEl>
                                          <p:spTgt spid="44"/>
                                        </p:tgtEl>
                                      </p:cBhvr>
                                    </p:animEffect>
                                  </p:childTnLst>
                                </p:cTn>
                              </p:par>
                            </p:childTnLst>
                          </p:cTn>
                        </p:par>
                        <p:par>
                          <p:cTn id="142" fill="hold">
                            <p:stCondLst>
                              <p:cond delay="8750"/>
                            </p:stCondLst>
                            <p:childTnLst>
                              <p:par>
                                <p:cTn id="143" presetID="22" presetClass="entr" presetSubtype="8"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wipe(left)">
                                      <p:cBhvr>
                                        <p:cTn id="145" dur="500"/>
                                        <p:tgtEl>
                                          <p:spTgt spid="45"/>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wipe(left)">
                                      <p:cBhvr>
                                        <p:cTn id="148" dur="500"/>
                                        <p:tgtEl>
                                          <p:spTgt spid="46"/>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wipe(left)">
                                      <p:cBhvr>
                                        <p:cTn id="151" dur="500"/>
                                        <p:tgtEl>
                                          <p:spTgt spid="4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48"/>
                                        </p:tgtEl>
                                        <p:attrNameLst>
                                          <p:attrName>style.visibility</p:attrName>
                                        </p:attrNameLst>
                                      </p:cBhvr>
                                      <p:to>
                                        <p:strVal val="visible"/>
                                      </p:to>
                                    </p:set>
                                    <p:animEffect transition="in" filter="wipe(left)">
                                      <p:cBhvr>
                                        <p:cTn id="154" dur="500"/>
                                        <p:tgtEl>
                                          <p:spTgt spid="48"/>
                                        </p:tgtEl>
                                      </p:cBhvr>
                                    </p:animEffect>
                                  </p:childTnLst>
                                </p:cTn>
                              </p:par>
                            </p:childTnLst>
                          </p:cTn>
                        </p:par>
                        <p:par>
                          <p:cTn id="155" fill="hold">
                            <p:stCondLst>
                              <p:cond delay="9250"/>
                            </p:stCondLst>
                            <p:childTnLst>
                              <p:par>
                                <p:cTn id="156" presetID="22" presetClass="entr" presetSubtype="1" fill="hold" grpId="0" nodeType="after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wipe(up)">
                                      <p:cBhvr>
                                        <p:cTn id="158" dur="500"/>
                                        <p:tgtEl>
                                          <p:spTgt spid="56"/>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up)">
                                      <p:cBhvr>
                                        <p:cTn id="161" dur="500"/>
                                        <p:tgtEl>
                                          <p:spTgt spid="57"/>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wipe(up)">
                                      <p:cBhvr>
                                        <p:cTn id="164" dur="500"/>
                                        <p:tgtEl>
                                          <p:spTgt spid="5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wipe(up)">
                                      <p:cBhvr>
                                        <p:cTn id="16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20" grpId="0" animBg="1"/>
      <p:bldP spid="21" grpId="0" animBg="1"/>
      <p:bldP spid="22"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6" grpId="0"/>
      <p:bldP spid="57" grpId="0"/>
      <p:bldP spid="58" grpId="0"/>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334235" y="3010672"/>
            <a:ext cx="2418787" cy="1666272"/>
            <a:chOff x="2183817" y="975542"/>
            <a:chExt cx="1632394" cy="1407237"/>
          </a:xfrm>
        </p:grpSpPr>
        <p:sp>
          <p:nvSpPr>
            <p:cNvPr id="9" name="六边形 8"/>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六边形 9"/>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2"/>
          <p:cNvSpPr txBox="1"/>
          <p:nvPr/>
        </p:nvSpPr>
        <p:spPr>
          <a:xfrm>
            <a:off x="5827858" y="2115429"/>
            <a:ext cx="1436985" cy="741421"/>
          </a:xfrm>
          <a:prstGeom prst="rect">
            <a:avLst/>
          </a:prstGeom>
          <a:noFill/>
        </p:spPr>
        <p:txBody>
          <a:bodyPr wrap="square" rtlCol="0">
            <a:spAutoFit/>
          </a:bodyPr>
          <a:lstStyle/>
          <a:p>
            <a:pPr algn="ctr"/>
            <a:r>
              <a:rPr lang="en-US" altLang="zh-CN" sz="4218" dirty="0">
                <a:solidFill>
                  <a:schemeClr val="accent5"/>
                </a:solidFill>
                <a:latin typeface="Arial" panose="020B0604020202020204" pitchFamily="34" charset="0"/>
                <a:ea typeface="微软雅黑" panose="020B0503020204020204" pitchFamily="34" charset="-122"/>
                <a:sym typeface="Arial" panose="020B0604020202020204" pitchFamily="34" charset="0"/>
              </a:rPr>
              <a:t>VS</a:t>
            </a:r>
            <a:endParaRPr lang="zh-CN" altLang="en-US" sz="4218"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8" name="直接连接符 17"/>
          <p:cNvCxnSpPr/>
          <p:nvPr/>
        </p:nvCxnSpPr>
        <p:spPr>
          <a:xfrm>
            <a:off x="6543627" y="3272586"/>
            <a:ext cx="0" cy="1146964"/>
          </a:xfrm>
          <a:prstGeom prst="line">
            <a:avLst/>
          </a:prstGeom>
          <a:ln w="381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文本框 4"/>
          <p:cNvSpPr txBox="1"/>
          <p:nvPr/>
        </p:nvSpPr>
        <p:spPr>
          <a:xfrm>
            <a:off x="5392057" y="3587615"/>
            <a:ext cx="1245785" cy="514308"/>
          </a:xfrm>
          <a:prstGeom prst="rect">
            <a:avLst/>
          </a:prstGeom>
          <a:noFill/>
        </p:spPr>
        <p:txBody>
          <a:bodyPr wrap="square" rtlCol="0">
            <a:spAutoFit/>
          </a:bodyPr>
          <a:lstStyle/>
          <a:p>
            <a:pPr algn="ctr"/>
            <a:r>
              <a:rPr lang="en-US" altLang="zh-CN" sz="2742" dirty="0">
                <a:solidFill>
                  <a:schemeClr val="accent1"/>
                </a:solidFill>
                <a:latin typeface="Arial" panose="020B0604020202020204" pitchFamily="34" charset="0"/>
                <a:ea typeface="微软雅黑" panose="020B0503020204020204" pitchFamily="34" charset="-122"/>
                <a:sym typeface="Arial" panose="020B0604020202020204" pitchFamily="34" charset="0"/>
              </a:rPr>
              <a:t>2015</a:t>
            </a:r>
            <a:endParaRPr lang="zh-CN" altLang="en-US" sz="2742"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38"/>
          <p:cNvSpPr txBox="1"/>
          <p:nvPr/>
        </p:nvSpPr>
        <p:spPr>
          <a:xfrm>
            <a:off x="6443090" y="3587615"/>
            <a:ext cx="1245785" cy="514308"/>
          </a:xfrm>
          <a:prstGeom prst="rect">
            <a:avLst/>
          </a:prstGeom>
          <a:noFill/>
        </p:spPr>
        <p:txBody>
          <a:bodyPr wrap="square" rtlCol="0">
            <a:spAutoFit/>
          </a:bodyPr>
          <a:lstStyle/>
          <a:p>
            <a:pPr algn="ctr"/>
            <a:r>
              <a:rPr lang="en-US" altLang="zh-CN" sz="2742" dirty="0">
                <a:solidFill>
                  <a:schemeClr val="accent2"/>
                </a:solidFill>
                <a:latin typeface="Arial" panose="020B0604020202020204" pitchFamily="34" charset="0"/>
                <a:ea typeface="微软雅黑" panose="020B0503020204020204" pitchFamily="34" charset="-122"/>
                <a:sym typeface="Arial" panose="020B0604020202020204" pitchFamily="34" charset="0"/>
              </a:rPr>
              <a:t>2016</a:t>
            </a:r>
            <a:endParaRPr lang="zh-CN" altLang="en-US" sz="2742"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组合 39"/>
          <p:cNvGrpSpPr/>
          <p:nvPr/>
        </p:nvGrpSpPr>
        <p:grpSpPr>
          <a:xfrm>
            <a:off x="980908" y="2177625"/>
            <a:ext cx="4765543" cy="1666271"/>
            <a:chOff x="929640" y="2065302"/>
            <a:chExt cx="4518101" cy="1580325"/>
          </a:xfrm>
        </p:grpSpPr>
        <p:grpSp>
          <p:nvGrpSpPr>
            <p:cNvPr id="2" name="组合 1"/>
            <p:cNvGrpSpPr/>
            <p:nvPr/>
          </p:nvGrpSpPr>
          <p:grpSpPr>
            <a:xfrm>
              <a:off x="929640" y="2065302"/>
              <a:ext cx="4518101" cy="1580325"/>
              <a:chOff x="2183817" y="975542"/>
              <a:chExt cx="1632394" cy="1407237"/>
            </a:xfrm>
          </p:grpSpPr>
          <p:sp>
            <p:nvSpPr>
              <p:cNvPr id="3" name="六边形 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六边形 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17"/>
            <p:cNvGrpSpPr>
              <a:grpSpLocks noChangeAspect="1"/>
            </p:cNvGrpSpPr>
            <p:nvPr/>
          </p:nvGrpSpPr>
          <p:grpSpPr bwMode="auto">
            <a:xfrm>
              <a:off x="1571813" y="2534224"/>
              <a:ext cx="575135" cy="617371"/>
              <a:chOff x="231" y="1205"/>
              <a:chExt cx="640" cy="687"/>
            </a:xfrm>
            <a:solidFill>
              <a:srgbClr val="E46E6F"/>
            </a:solidFill>
          </p:grpSpPr>
          <p:sp>
            <p:nvSpPr>
              <p:cNvPr id="3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64"/>
            <p:cNvSpPr txBox="1"/>
            <p:nvPr/>
          </p:nvSpPr>
          <p:spPr>
            <a:xfrm>
              <a:off x="2191038" y="2287481"/>
              <a:ext cx="2262281" cy="487780"/>
            </a:xfrm>
            <a:prstGeom prst="rect">
              <a:avLst/>
            </a:prstGeom>
            <a:noFill/>
          </p:spPr>
          <p:txBody>
            <a:bodyPr wrap="square" rtlCol="0">
              <a:spAutoFit/>
            </a:bodyPr>
            <a:lstStyle/>
            <a:p>
              <a:r>
                <a:rPr lang="zh-CN" altLang="en-US" sz="2742"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113"/>
            <p:cNvSpPr txBox="1"/>
            <p:nvPr/>
          </p:nvSpPr>
          <p:spPr>
            <a:xfrm>
              <a:off x="2260530" y="2786208"/>
              <a:ext cx="2538532"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44" name="组合 43"/>
          <p:cNvGrpSpPr/>
          <p:nvPr/>
        </p:nvGrpSpPr>
        <p:grpSpPr>
          <a:xfrm>
            <a:off x="7334484" y="2174947"/>
            <a:ext cx="4765543" cy="1666272"/>
            <a:chOff x="6953318" y="2062762"/>
            <a:chExt cx="4518101" cy="1580325"/>
          </a:xfrm>
        </p:grpSpPr>
        <p:grpSp>
          <p:nvGrpSpPr>
            <p:cNvPr id="12" name="组合 11"/>
            <p:cNvGrpSpPr/>
            <p:nvPr/>
          </p:nvGrpSpPr>
          <p:grpSpPr>
            <a:xfrm>
              <a:off x="6953318" y="2062762"/>
              <a:ext cx="4518101" cy="1580325"/>
              <a:chOff x="2183817" y="975542"/>
              <a:chExt cx="1632394" cy="1407237"/>
            </a:xfrm>
          </p:grpSpPr>
          <p:sp>
            <p:nvSpPr>
              <p:cNvPr id="13" name="六边形 1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六边形 1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7544244" y="2524088"/>
              <a:ext cx="502883" cy="520841"/>
              <a:chOff x="9450388" y="2662238"/>
              <a:chExt cx="133350" cy="138112"/>
            </a:xfrm>
            <a:solidFill>
              <a:srgbClr val="01ACBE"/>
            </a:solidFill>
          </p:grpSpPr>
          <p:sp>
            <p:nvSpPr>
              <p:cNvPr id="22" name="Rectangle 239"/>
              <p:cNvSpPr>
                <a:spLocks noChangeArrowheads="1"/>
              </p:cNvSpPr>
              <p:nvPr/>
            </p:nvSpPr>
            <p:spPr bwMode="auto">
              <a:xfrm>
                <a:off x="9450388" y="2778125"/>
                <a:ext cx="26988" cy="22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40"/>
              <p:cNvSpPr>
                <a:spLocks noChangeArrowheads="1"/>
              </p:cNvSpPr>
              <p:nvPr/>
            </p:nvSpPr>
            <p:spPr bwMode="auto">
              <a:xfrm>
                <a:off x="9488488" y="2751138"/>
                <a:ext cx="22225" cy="492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41"/>
              <p:cNvSpPr>
                <a:spLocks noChangeArrowheads="1"/>
              </p:cNvSpPr>
              <p:nvPr/>
            </p:nvSpPr>
            <p:spPr bwMode="auto">
              <a:xfrm>
                <a:off x="9521825" y="2713038"/>
                <a:ext cx="23813" cy="8731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文本框 70"/>
            <p:cNvSpPr txBox="1"/>
            <p:nvPr/>
          </p:nvSpPr>
          <p:spPr>
            <a:xfrm>
              <a:off x="8195811" y="2287481"/>
              <a:ext cx="2262281" cy="487780"/>
            </a:xfrm>
            <a:prstGeom prst="rect">
              <a:avLst/>
            </a:prstGeom>
            <a:noFill/>
          </p:spPr>
          <p:txBody>
            <a:bodyPr wrap="square" rtlCol="0">
              <a:spAutoFit/>
            </a:bodyPr>
            <a:lstStyle/>
            <a:p>
              <a:r>
                <a:rPr lang="zh-CN" altLang="en-US" sz="2742"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8" name="文本框 113"/>
            <p:cNvSpPr txBox="1"/>
            <p:nvPr/>
          </p:nvSpPr>
          <p:spPr>
            <a:xfrm>
              <a:off x="8198093" y="2721458"/>
              <a:ext cx="2538532"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42" name="组合 41"/>
          <p:cNvGrpSpPr/>
          <p:nvPr/>
        </p:nvGrpSpPr>
        <p:grpSpPr>
          <a:xfrm>
            <a:off x="987605" y="3848160"/>
            <a:ext cx="4765543" cy="1666271"/>
            <a:chOff x="935990" y="3649669"/>
            <a:chExt cx="4518101" cy="1580325"/>
          </a:xfrm>
        </p:grpSpPr>
        <p:grpSp>
          <p:nvGrpSpPr>
            <p:cNvPr id="5" name="组合 4"/>
            <p:cNvGrpSpPr/>
            <p:nvPr/>
          </p:nvGrpSpPr>
          <p:grpSpPr>
            <a:xfrm>
              <a:off x="935990" y="3649669"/>
              <a:ext cx="4518101" cy="1580325"/>
              <a:chOff x="2183817" y="975542"/>
              <a:chExt cx="1632394" cy="1407237"/>
            </a:xfrm>
          </p:grpSpPr>
          <p:sp>
            <p:nvSpPr>
              <p:cNvPr id="6" name="六边形 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六边形 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1580508" y="4209268"/>
              <a:ext cx="556825" cy="558452"/>
              <a:chOff x="458010" y="4063526"/>
              <a:chExt cx="1087437" cy="1090612"/>
            </a:xfrm>
            <a:solidFill>
              <a:srgbClr val="E46E6F"/>
            </a:solidFill>
          </p:grpSpPr>
          <p:sp>
            <p:nvSpPr>
              <p:cNvPr id="32"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12"/>
              <p:cNvSpPr>
                <a:spLocks noChangeArrowheads="1"/>
              </p:cNvSpPr>
              <p:nvPr/>
            </p:nvSpPr>
            <p:spPr bwMode="auto">
              <a:xfrm>
                <a:off x="682625" y="4338638"/>
                <a:ext cx="636587" cy="7143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13"/>
              <p:cNvSpPr>
                <a:spLocks noChangeArrowheads="1"/>
              </p:cNvSpPr>
              <p:nvPr/>
            </p:nvSpPr>
            <p:spPr bwMode="auto">
              <a:xfrm>
                <a:off x="682625" y="4562475"/>
                <a:ext cx="636587" cy="7143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14"/>
              <p:cNvSpPr>
                <a:spLocks noChangeArrowheads="1"/>
              </p:cNvSpPr>
              <p:nvPr/>
            </p:nvSpPr>
            <p:spPr bwMode="auto">
              <a:xfrm>
                <a:off x="682625" y="4786313"/>
                <a:ext cx="382587" cy="7143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文本框 67"/>
            <p:cNvSpPr txBox="1"/>
            <p:nvPr/>
          </p:nvSpPr>
          <p:spPr>
            <a:xfrm>
              <a:off x="2191038" y="3885373"/>
              <a:ext cx="2262281" cy="487780"/>
            </a:xfrm>
            <a:prstGeom prst="rect">
              <a:avLst/>
            </a:prstGeom>
            <a:noFill/>
          </p:spPr>
          <p:txBody>
            <a:bodyPr wrap="square" rtlCol="0">
              <a:spAutoFit/>
            </a:bodyPr>
            <a:lstStyle/>
            <a:p>
              <a:r>
                <a:rPr lang="zh-CN" altLang="en-US" sz="2742"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113"/>
            <p:cNvSpPr txBox="1"/>
            <p:nvPr/>
          </p:nvSpPr>
          <p:spPr>
            <a:xfrm>
              <a:off x="2227623" y="4305634"/>
              <a:ext cx="2538532"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46" name="组合 45"/>
          <p:cNvGrpSpPr/>
          <p:nvPr/>
        </p:nvGrpSpPr>
        <p:grpSpPr>
          <a:xfrm>
            <a:off x="7341182" y="3838787"/>
            <a:ext cx="4765543" cy="1666272"/>
            <a:chOff x="6959668" y="3640779"/>
            <a:chExt cx="4518101" cy="1580325"/>
          </a:xfrm>
        </p:grpSpPr>
        <p:grpSp>
          <p:nvGrpSpPr>
            <p:cNvPr id="15" name="组合 14"/>
            <p:cNvGrpSpPr/>
            <p:nvPr/>
          </p:nvGrpSpPr>
          <p:grpSpPr>
            <a:xfrm>
              <a:off x="6959668" y="3640779"/>
              <a:ext cx="4518101" cy="1580325"/>
              <a:chOff x="2183817" y="975542"/>
              <a:chExt cx="1632394" cy="1407237"/>
            </a:xfrm>
          </p:grpSpPr>
          <p:sp>
            <p:nvSpPr>
              <p:cNvPr id="16" name="六边形 1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六边形 1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4"/>
            <p:cNvGrpSpPr>
              <a:grpSpLocks noChangeAspect="1"/>
            </p:cNvGrpSpPr>
            <p:nvPr/>
          </p:nvGrpSpPr>
          <p:grpSpPr bwMode="auto">
            <a:xfrm>
              <a:off x="7405088" y="4168016"/>
              <a:ext cx="640595" cy="495344"/>
              <a:chOff x="3494" y="1896"/>
              <a:chExt cx="688" cy="532"/>
            </a:xfrm>
            <a:solidFill>
              <a:srgbClr val="01ACBE"/>
            </a:solidFill>
          </p:grpSpPr>
          <p:sp>
            <p:nvSpPr>
              <p:cNvPr id="28" name="Rectangle 5"/>
              <p:cNvSpPr>
                <a:spLocks noChangeArrowheads="1"/>
              </p:cNvSpPr>
              <p:nvPr/>
            </p:nvSpPr>
            <p:spPr bwMode="auto">
              <a:xfrm>
                <a:off x="4124" y="2007"/>
                <a:ext cx="58" cy="421"/>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7"/>
              <p:cNvSpPr>
                <a:spLocks noChangeArrowheads="1"/>
              </p:cNvSpPr>
              <p:nvPr/>
            </p:nvSpPr>
            <p:spPr bwMode="auto">
              <a:xfrm>
                <a:off x="3494" y="2007"/>
                <a:ext cx="57" cy="421"/>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72"/>
            <p:cNvSpPr txBox="1"/>
            <p:nvPr/>
          </p:nvSpPr>
          <p:spPr>
            <a:xfrm>
              <a:off x="8195811" y="3885373"/>
              <a:ext cx="2262281" cy="487780"/>
            </a:xfrm>
            <a:prstGeom prst="rect">
              <a:avLst/>
            </a:prstGeom>
            <a:noFill/>
          </p:spPr>
          <p:txBody>
            <a:bodyPr wrap="square" rtlCol="0">
              <a:spAutoFit/>
            </a:bodyPr>
            <a:lstStyle/>
            <a:p>
              <a:r>
                <a:rPr lang="zh-CN" altLang="en-US" sz="2742"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0" name="文本框 113"/>
            <p:cNvSpPr txBox="1"/>
            <p:nvPr/>
          </p:nvSpPr>
          <p:spPr>
            <a:xfrm>
              <a:off x="8165186" y="4305634"/>
              <a:ext cx="2538532"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sp>
        <p:nvSpPr>
          <p:cNvPr id="51" name="矩形 50"/>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2100729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42"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outHorizontal)">
                                          <p:cBhvr>
                                            <p:cTn id="14" dur="500"/>
                                            <p:tgtEl>
                                              <p:spTgt spid="18"/>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childTnLst>
                              </p:cTn>
                            </p:par>
                            <p:par>
                              <p:cTn id="26" fill="hold">
                                <p:stCondLst>
                                  <p:cond delay="2500"/>
                                </p:stCondLst>
                                <p:childTnLst>
                                  <p:par>
                                    <p:cTn id="27" presetID="2" presetClass="entr" presetSubtype="8" accel="40000" fill="hold" nodeType="afterEffect" p14:presetBounceEnd="40000">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14:bounceEnd="40000">
                                          <p:cBhvr additive="base">
                                            <p:cTn id="29" dur="100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40"/>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14:bounceEnd="40000">
                                          <p:cBhvr additive="base">
                                            <p:cTn id="33"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34" dur="1000" fill="hold"/>
                                            <p:tgtEl>
                                              <p:spTgt spid="42"/>
                                            </p:tgtEl>
                                            <p:attrNameLst>
                                              <p:attrName>ppt_y</p:attrName>
                                            </p:attrNameLst>
                                          </p:cBhvr>
                                          <p:tavLst>
                                            <p:tav tm="0">
                                              <p:val>
                                                <p:strVal val="#ppt_y"/>
                                              </p:val>
                                            </p:tav>
                                            <p:tav tm="100000">
                                              <p:val>
                                                <p:strVal val="#ppt_y"/>
                                              </p:val>
                                            </p:tav>
                                          </p:tavLst>
                                        </p:anim>
                                      </p:childTnLst>
                                    </p:cTn>
                                  </p:par>
                                  <p:par>
                                    <p:cTn id="35" presetID="2" presetClass="entr" presetSubtype="2" accel="40000" fill="hold" nodeType="withEffect" p14:presetBounceEnd="40000">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14:bounceEnd="40000">
                                          <p:cBhvr additive="base">
                                            <p:cTn id="37" dur="1000" fill="hold"/>
                                            <p:tgtEl>
                                              <p:spTgt spid="44"/>
                                            </p:tgtEl>
                                            <p:attrNameLst>
                                              <p:attrName>ppt_x</p:attrName>
                                            </p:attrNameLst>
                                          </p:cBhvr>
                                          <p:tavLst>
                                            <p:tav tm="0">
                                              <p:val>
                                                <p:strVal val="1+#ppt_w/2"/>
                                              </p:val>
                                            </p:tav>
                                            <p:tav tm="100000">
                                              <p:val>
                                                <p:strVal val="#ppt_x"/>
                                              </p:val>
                                            </p:tav>
                                          </p:tavLst>
                                        </p:anim>
                                        <p:anim calcmode="lin" valueType="num" p14:bounceEnd="40000">
                                          <p:cBhvr additive="base">
                                            <p:cTn id="38" dur="1000" fill="hold"/>
                                            <p:tgtEl>
                                              <p:spTgt spid="44"/>
                                            </p:tgtEl>
                                            <p:attrNameLst>
                                              <p:attrName>ppt_y</p:attrName>
                                            </p:attrNameLst>
                                          </p:cBhvr>
                                          <p:tavLst>
                                            <p:tav tm="0">
                                              <p:val>
                                                <p:strVal val="#ppt_y"/>
                                              </p:val>
                                            </p:tav>
                                            <p:tav tm="100000">
                                              <p:val>
                                                <p:strVal val="#ppt_y"/>
                                              </p:val>
                                            </p:tav>
                                          </p:tavLst>
                                        </p:anim>
                                      </p:childTnLst>
                                    </p:cTn>
                                  </p:par>
                                  <p:par>
                                    <p:cTn id="39" presetID="2" presetClass="entr" presetSubtype="2" accel="40000" fill="hold" nodeType="withEffect" p14:presetBounceEnd="40000">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14:bounceEnd="40000">
                                          <p:cBhvr additive="base">
                                            <p:cTn id="41" dur="10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42"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outHorizontal)">
                                          <p:cBhvr>
                                            <p:cTn id="14" dur="500"/>
                                            <p:tgtEl>
                                              <p:spTgt spid="18"/>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childTnLst>
                              </p:cTn>
                            </p:par>
                            <p:par>
                              <p:cTn id="26" fill="hold">
                                <p:stCondLst>
                                  <p:cond delay="2500"/>
                                </p:stCondLst>
                                <p:childTnLst>
                                  <p:par>
                                    <p:cTn id="27" presetID="2" presetClass="entr" presetSubtype="8" accel="40000"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1000" fill="hold"/>
                                            <p:tgtEl>
                                              <p:spTgt spid="40"/>
                                            </p:tgtEl>
                                            <p:attrNameLst>
                                              <p:attrName>ppt_x</p:attrName>
                                            </p:attrNameLst>
                                          </p:cBhvr>
                                          <p:tavLst>
                                            <p:tav tm="0">
                                              <p:val>
                                                <p:strVal val="0-#ppt_w/2"/>
                                              </p:val>
                                            </p:tav>
                                            <p:tav tm="100000">
                                              <p:val>
                                                <p:strVal val="#ppt_x"/>
                                              </p:val>
                                            </p:tav>
                                          </p:tavLst>
                                        </p:anim>
                                        <p:anim calcmode="lin" valueType="num">
                                          <p:cBhvr additive="base">
                                            <p:cTn id="30" dur="1000" fill="hold"/>
                                            <p:tgtEl>
                                              <p:spTgt spid="40"/>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1000" fill="hold"/>
                                            <p:tgtEl>
                                              <p:spTgt spid="42"/>
                                            </p:tgtEl>
                                            <p:attrNameLst>
                                              <p:attrName>ppt_x</p:attrName>
                                            </p:attrNameLst>
                                          </p:cBhvr>
                                          <p:tavLst>
                                            <p:tav tm="0">
                                              <p:val>
                                                <p:strVal val="0-#ppt_w/2"/>
                                              </p:val>
                                            </p:tav>
                                            <p:tav tm="100000">
                                              <p:val>
                                                <p:strVal val="#ppt_x"/>
                                              </p:val>
                                            </p:tav>
                                          </p:tavLst>
                                        </p:anim>
                                        <p:anim calcmode="lin" valueType="num">
                                          <p:cBhvr additive="base">
                                            <p:cTn id="34" dur="1000" fill="hold"/>
                                            <p:tgtEl>
                                              <p:spTgt spid="42"/>
                                            </p:tgtEl>
                                            <p:attrNameLst>
                                              <p:attrName>ppt_y</p:attrName>
                                            </p:attrNameLst>
                                          </p:cBhvr>
                                          <p:tavLst>
                                            <p:tav tm="0">
                                              <p:val>
                                                <p:strVal val="#ppt_y"/>
                                              </p:val>
                                            </p:tav>
                                            <p:tav tm="100000">
                                              <p:val>
                                                <p:strVal val="#ppt_y"/>
                                              </p:val>
                                            </p:tav>
                                          </p:tavLst>
                                        </p:anim>
                                      </p:childTnLst>
                                    </p:cTn>
                                  </p:par>
                                  <p:par>
                                    <p:cTn id="35" presetID="2" presetClass="entr" presetSubtype="2" accel="4000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1000" fill="hold"/>
                                            <p:tgtEl>
                                              <p:spTgt spid="44"/>
                                            </p:tgtEl>
                                            <p:attrNameLst>
                                              <p:attrName>ppt_x</p:attrName>
                                            </p:attrNameLst>
                                          </p:cBhvr>
                                          <p:tavLst>
                                            <p:tav tm="0">
                                              <p:val>
                                                <p:strVal val="1+#ppt_w/2"/>
                                              </p:val>
                                            </p:tav>
                                            <p:tav tm="100000">
                                              <p:val>
                                                <p:strVal val="#ppt_x"/>
                                              </p:val>
                                            </p:tav>
                                          </p:tavLst>
                                        </p:anim>
                                        <p:anim calcmode="lin" valueType="num">
                                          <p:cBhvr additive="base">
                                            <p:cTn id="38" dur="1000" fill="hold"/>
                                            <p:tgtEl>
                                              <p:spTgt spid="44"/>
                                            </p:tgtEl>
                                            <p:attrNameLst>
                                              <p:attrName>ppt_y</p:attrName>
                                            </p:attrNameLst>
                                          </p:cBhvr>
                                          <p:tavLst>
                                            <p:tav tm="0">
                                              <p:val>
                                                <p:strVal val="#ppt_y"/>
                                              </p:val>
                                            </p:tav>
                                            <p:tav tm="100000">
                                              <p:val>
                                                <p:strVal val="#ppt_y"/>
                                              </p:val>
                                            </p:tav>
                                          </p:tavLst>
                                        </p:anim>
                                      </p:childTnLst>
                                    </p:cTn>
                                  </p:par>
                                  <p:par>
                                    <p:cTn id="39" presetID="2" presetClass="entr" presetSubtype="2" accel="40000"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1000" fill="hold"/>
                                            <p:tgtEl>
                                              <p:spTgt spid="46"/>
                                            </p:tgtEl>
                                            <p:attrNameLst>
                                              <p:attrName>ppt_x</p:attrName>
                                            </p:attrNameLst>
                                          </p:cBhvr>
                                          <p:tavLst>
                                            <p:tav tm="0">
                                              <p:val>
                                                <p:strVal val="1+#ppt_w/2"/>
                                              </p:val>
                                            </p:tav>
                                            <p:tav tm="100000">
                                              <p:val>
                                                <p:strVal val="#ppt_x"/>
                                              </p:val>
                                            </p:tav>
                                          </p:tavLst>
                                        </p:anim>
                                        <p:anim calcmode="lin" valueType="num">
                                          <p:cBhvr additive="base">
                                            <p:cTn id="42" dur="10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746842" y="6086500"/>
            <a:ext cx="9460123" cy="477978"/>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1500656" y="1490449"/>
            <a:ext cx="10039953" cy="4831257"/>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7" name="组合 96"/>
          <p:cNvGrpSpPr/>
          <p:nvPr/>
        </p:nvGrpSpPr>
        <p:grpSpPr>
          <a:xfrm>
            <a:off x="7666865" y="1971184"/>
            <a:ext cx="998161" cy="569652"/>
            <a:chOff x="6423475" y="2025751"/>
            <a:chExt cx="946333" cy="540269"/>
          </a:xfrm>
          <a:solidFill>
            <a:schemeClr val="accent1"/>
          </a:solidFill>
        </p:grpSpPr>
        <p:sp>
          <p:nvSpPr>
            <p:cNvPr id="3" name="任意多边形 2"/>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1"/>
            <p:cNvGrpSpPr>
              <a:grpSpLocks noChangeAspect="1"/>
            </p:cNvGrpSpPr>
            <p:nvPr/>
          </p:nvGrpSpPr>
          <p:grpSpPr bwMode="auto">
            <a:xfrm>
              <a:off x="6782487" y="2134869"/>
              <a:ext cx="284097" cy="347774"/>
              <a:chOff x="3783" y="2089"/>
              <a:chExt cx="116" cy="142"/>
            </a:xfrm>
            <a:grpFill/>
            <a:effectLst/>
          </p:grpSpPr>
          <p:sp>
            <p:nvSpPr>
              <p:cNvPr id="3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8" name="组合 97"/>
          <p:cNvGrpSpPr/>
          <p:nvPr/>
        </p:nvGrpSpPr>
        <p:grpSpPr>
          <a:xfrm>
            <a:off x="7666865" y="3083281"/>
            <a:ext cx="1857042" cy="557452"/>
            <a:chOff x="6423475" y="3080487"/>
            <a:chExt cx="1760619" cy="528698"/>
          </a:xfrm>
          <a:solidFill>
            <a:schemeClr val="accent2"/>
          </a:solidFill>
        </p:grpSpPr>
        <p:sp>
          <p:nvSpPr>
            <p:cNvPr id="10" name="任意多边形 9"/>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52"/>
            <p:cNvGrpSpPr>
              <a:grpSpLocks noChangeAspect="1"/>
            </p:cNvGrpSpPr>
            <p:nvPr/>
          </p:nvGrpSpPr>
          <p:grpSpPr bwMode="auto">
            <a:xfrm>
              <a:off x="6789259" y="3199771"/>
              <a:ext cx="327704" cy="324878"/>
              <a:chOff x="3783" y="2102"/>
              <a:chExt cx="116" cy="115"/>
            </a:xfrm>
            <a:grpFill/>
            <a:effectLst/>
          </p:grpSpPr>
          <p:sp>
            <p:nvSpPr>
              <p:cNvPr id="39"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9" name="组合 98"/>
          <p:cNvGrpSpPr/>
          <p:nvPr/>
        </p:nvGrpSpPr>
        <p:grpSpPr>
          <a:xfrm>
            <a:off x="7666864" y="4143240"/>
            <a:ext cx="1607658" cy="557452"/>
            <a:chOff x="6423475" y="4085773"/>
            <a:chExt cx="1524184" cy="528698"/>
          </a:xfrm>
          <a:solidFill>
            <a:schemeClr val="accent3"/>
          </a:solidFill>
        </p:grpSpPr>
        <p:sp>
          <p:nvSpPr>
            <p:cNvPr id="11" name="任意多边形 10"/>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6" name="Group 62"/>
            <p:cNvGrpSpPr>
              <a:grpSpLocks noChangeAspect="1"/>
            </p:cNvGrpSpPr>
            <p:nvPr/>
          </p:nvGrpSpPr>
          <p:grpSpPr bwMode="auto">
            <a:xfrm>
              <a:off x="6791186" y="4202994"/>
              <a:ext cx="349453" cy="279021"/>
              <a:chOff x="3775" y="2110"/>
              <a:chExt cx="129" cy="103"/>
            </a:xfrm>
            <a:grpFill/>
            <a:effectLst/>
          </p:grpSpPr>
          <p:sp>
            <p:nvSpPr>
              <p:cNvPr id="47"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8" name="组合 107"/>
          <p:cNvGrpSpPr/>
          <p:nvPr/>
        </p:nvGrpSpPr>
        <p:grpSpPr>
          <a:xfrm>
            <a:off x="7666865" y="5270344"/>
            <a:ext cx="1407970" cy="557452"/>
            <a:chOff x="6423475" y="5154740"/>
            <a:chExt cx="1334863" cy="528698"/>
          </a:xfrm>
          <a:solidFill>
            <a:schemeClr val="accent4"/>
          </a:solidFill>
        </p:grpSpPr>
        <p:sp>
          <p:nvSpPr>
            <p:cNvPr id="7" name="任意多边形 6"/>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68"/>
            <p:cNvGrpSpPr>
              <a:grpSpLocks noChangeAspect="1"/>
            </p:cNvGrpSpPr>
            <p:nvPr/>
          </p:nvGrpSpPr>
          <p:grpSpPr bwMode="auto">
            <a:xfrm>
              <a:off x="6792034" y="5251110"/>
              <a:ext cx="311725" cy="300349"/>
              <a:chOff x="3770" y="2095"/>
              <a:chExt cx="137" cy="132"/>
            </a:xfrm>
            <a:grpFill/>
            <a:effectLst/>
          </p:grpSpPr>
          <p:sp>
            <p:nvSpPr>
              <p:cNvPr id="51"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9" name="文本框 92"/>
          <p:cNvSpPr txBox="1"/>
          <p:nvPr/>
        </p:nvSpPr>
        <p:spPr>
          <a:xfrm>
            <a:off x="8680415" y="2018723"/>
            <a:ext cx="793686" cy="481799"/>
          </a:xfrm>
          <a:prstGeom prst="rect">
            <a:avLst/>
          </a:prstGeom>
          <a:noFill/>
        </p:spPr>
        <p:txBody>
          <a:bodyPr wrap="square" rtlCol="0">
            <a:spAutoFit/>
          </a:bodyPr>
          <a:lstStyle/>
          <a:p>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23</a:t>
            </a:r>
            <a:r>
              <a:rPr lang="en-US" altLang="zh-CN" sz="1266" dirty="0">
                <a:solidFill>
                  <a:schemeClr val="accent1"/>
                </a:solidFill>
                <a:latin typeface="Arial" panose="020B0604020202020204" pitchFamily="34" charset="0"/>
                <a:ea typeface="微软雅黑" panose="020B0503020204020204" pitchFamily="34" charset="-122"/>
                <a:sym typeface="Arial" panose="020B0604020202020204" pitchFamily="34" charset="0"/>
              </a:rPr>
              <a:t>%</a:t>
            </a:r>
            <a:endParaRPr lang="zh-CN" altLang="en-US" sz="1266"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文本框 93"/>
          <p:cNvSpPr txBox="1"/>
          <p:nvPr/>
        </p:nvSpPr>
        <p:spPr>
          <a:xfrm>
            <a:off x="9532927" y="3132534"/>
            <a:ext cx="793686" cy="481799"/>
          </a:xfrm>
          <a:prstGeom prst="rect">
            <a:avLst/>
          </a:prstGeom>
          <a:noFill/>
        </p:spPr>
        <p:txBody>
          <a:bodyPr wrap="square" rtlCol="0">
            <a:spAutoFit/>
          </a:bodyPr>
          <a:lstStyle/>
          <a:p>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61</a:t>
            </a:r>
            <a:r>
              <a:rPr lang="en-US" altLang="zh-CN" sz="1266" dirty="0">
                <a:solidFill>
                  <a:schemeClr val="accent2"/>
                </a:solidFill>
                <a:latin typeface="Arial" panose="020B0604020202020204" pitchFamily="34" charset="0"/>
                <a:ea typeface="微软雅黑" panose="020B0503020204020204" pitchFamily="34" charset="-122"/>
                <a:sym typeface="Arial" panose="020B0604020202020204" pitchFamily="34" charset="0"/>
              </a:rPr>
              <a:t>%</a:t>
            </a:r>
            <a:endParaRPr lang="zh-CN" altLang="en-US" sz="1266"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94"/>
          <p:cNvSpPr txBox="1"/>
          <p:nvPr/>
        </p:nvSpPr>
        <p:spPr>
          <a:xfrm>
            <a:off x="9271714" y="4180681"/>
            <a:ext cx="793686" cy="481799"/>
          </a:xfrm>
          <a:prstGeom prst="rect">
            <a:avLst/>
          </a:prstGeom>
          <a:noFill/>
        </p:spPr>
        <p:txBody>
          <a:bodyPr wrap="square" rtlCol="0">
            <a:spAutoFit/>
          </a:bodyPr>
          <a:lstStyle/>
          <a:p>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48</a:t>
            </a:r>
            <a:r>
              <a:rPr lang="en-US" altLang="zh-CN" sz="1266" dirty="0">
                <a:solidFill>
                  <a:schemeClr val="accent3"/>
                </a:solidFill>
                <a:latin typeface="Arial" panose="020B0604020202020204" pitchFamily="34" charset="0"/>
                <a:ea typeface="微软雅黑" panose="020B0503020204020204" pitchFamily="34" charset="-122"/>
                <a:sym typeface="Arial" panose="020B0604020202020204" pitchFamily="34" charset="0"/>
              </a:rPr>
              <a:t>%</a:t>
            </a:r>
            <a:endParaRPr lang="zh-CN" altLang="en-US" sz="1266"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文本框 95"/>
          <p:cNvSpPr txBox="1"/>
          <p:nvPr/>
        </p:nvSpPr>
        <p:spPr>
          <a:xfrm>
            <a:off x="9085494" y="5304941"/>
            <a:ext cx="793686" cy="481799"/>
          </a:xfrm>
          <a:prstGeom prst="rect">
            <a:avLst/>
          </a:prstGeom>
          <a:noFill/>
        </p:spPr>
        <p:txBody>
          <a:bodyPr wrap="square" rtlCol="0">
            <a:spAutoFit/>
          </a:bodyPr>
          <a:lstStyle/>
          <a:p>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36</a:t>
            </a:r>
            <a:r>
              <a:rPr lang="en-US" altLang="zh-CN" sz="1266" dirty="0">
                <a:solidFill>
                  <a:schemeClr val="accent4"/>
                </a:solidFill>
                <a:latin typeface="Arial" panose="020B0604020202020204" pitchFamily="34" charset="0"/>
                <a:ea typeface="微软雅黑" panose="020B0503020204020204" pitchFamily="34" charset="-122"/>
                <a:sym typeface="Arial" panose="020B0604020202020204" pitchFamily="34" charset="0"/>
              </a:rPr>
              <a:t>%</a:t>
            </a:r>
            <a:endParaRPr lang="zh-CN" altLang="en-US" sz="1266"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Group 41"/>
          <p:cNvGrpSpPr>
            <a:grpSpLocks noChangeAspect="1"/>
          </p:cNvGrpSpPr>
          <p:nvPr/>
        </p:nvGrpSpPr>
        <p:grpSpPr bwMode="auto">
          <a:xfrm>
            <a:off x="3014246" y="2080401"/>
            <a:ext cx="386522" cy="472985"/>
            <a:chOff x="3783" y="2089"/>
            <a:chExt cx="116" cy="142"/>
          </a:xfrm>
          <a:solidFill>
            <a:schemeClr val="bg1">
              <a:lumMod val="50000"/>
            </a:schemeClr>
          </a:solidFill>
          <a:effectLst/>
        </p:grpSpPr>
        <p:sp>
          <p:nvSpPr>
            <p:cNvPr id="6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Group 52"/>
          <p:cNvGrpSpPr>
            <a:grpSpLocks noChangeAspect="1"/>
          </p:cNvGrpSpPr>
          <p:nvPr/>
        </p:nvGrpSpPr>
        <p:grpSpPr bwMode="auto">
          <a:xfrm>
            <a:off x="2975826" y="3181081"/>
            <a:ext cx="445850" cy="441846"/>
            <a:chOff x="3783" y="2102"/>
            <a:chExt cx="116" cy="115"/>
          </a:xfrm>
          <a:solidFill>
            <a:schemeClr val="bg1">
              <a:lumMod val="50000"/>
            </a:schemeClr>
          </a:solidFill>
          <a:effectLst/>
        </p:grpSpPr>
        <p:sp>
          <p:nvSpPr>
            <p:cNvPr id="73"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Group 62"/>
          <p:cNvGrpSpPr>
            <a:grpSpLocks noChangeAspect="1"/>
          </p:cNvGrpSpPr>
          <p:nvPr/>
        </p:nvGrpSpPr>
        <p:grpSpPr bwMode="auto">
          <a:xfrm>
            <a:off x="2956662" y="4250622"/>
            <a:ext cx="475441" cy="379478"/>
            <a:chOff x="3775" y="2110"/>
            <a:chExt cx="129" cy="103"/>
          </a:xfrm>
          <a:solidFill>
            <a:schemeClr val="bg1">
              <a:lumMod val="50000"/>
            </a:schemeClr>
          </a:solidFill>
          <a:effectLst/>
        </p:grpSpPr>
        <p:sp>
          <p:nvSpPr>
            <p:cNvPr id="8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4" name="Group 68"/>
          <p:cNvGrpSpPr>
            <a:grpSpLocks noChangeAspect="1"/>
          </p:cNvGrpSpPr>
          <p:nvPr/>
        </p:nvGrpSpPr>
        <p:grpSpPr bwMode="auto">
          <a:xfrm>
            <a:off x="2989904" y="5257793"/>
            <a:ext cx="424110" cy="408485"/>
            <a:chOff x="3770" y="2095"/>
            <a:chExt cx="137" cy="132"/>
          </a:xfrm>
          <a:solidFill>
            <a:schemeClr val="bg1">
              <a:lumMod val="50000"/>
            </a:schemeClr>
          </a:solidFill>
          <a:effectLst/>
        </p:grpSpPr>
        <p:sp>
          <p:nvSpPr>
            <p:cNvPr id="85"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92" name="直接连接符 91"/>
          <p:cNvCxnSpPr/>
          <p:nvPr/>
        </p:nvCxnSpPr>
        <p:spPr>
          <a:xfrm>
            <a:off x="3576961" y="4190593"/>
            <a:ext cx="0" cy="48371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3576961" y="5208441"/>
            <a:ext cx="0" cy="48371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3576961" y="2097841"/>
            <a:ext cx="0" cy="48371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3576961" y="3150304"/>
            <a:ext cx="0" cy="48371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96" name="组合 95"/>
          <p:cNvGrpSpPr/>
          <p:nvPr/>
        </p:nvGrpSpPr>
        <p:grpSpPr>
          <a:xfrm>
            <a:off x="505146" y="2827022"/>
            <a:ext cx="1969144" cy="1968432"/>
            <a:chOff x="2734249" y="952902"/>
            <a:chExt cx="1866900" cy="1866900"/>
          </a:xfrm>
        </p:grpSpPr>
        <p:sp>
          <p:nvSpPr>
            <p:cNvPr id="6" name="椭圆 5"/>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文本框 136"/>
            <p:cNvSpPr txBox="1"/>
            <p:nvPr/>
          </p:nvSpPr>
          <p:spPr>
            <a:xfrm>
              <a:off x="3286896" y="1517880"/>
              <a:ext cx="792086" cy="612993"/>
            </a:xfrm>
            <a:prstGeom prst="rect">
              <a:avLst/>
            </a:prstGeom>
            <a:noFill/>
          </p:spPr>
          <p:txBody>
            <a:bodyPr wrap="square" rtlCol="0">
              <a:spAutoFit/>
            </a:bodyPr>
            <a:lstStyle/>
            <a:p>
              <a:pPr algn="ctr"/>
              <a:r>
                <a:rPr lang="zh-CN" altLang="en-US"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rPr>
                <a:t>目录</a:t>
              </a:r>
              <a:endParaRPr lang="en-US" altLang="zh-CN"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dirty="0">
                  <a:solidFill>
                    <a:schemeClr val="accent5"/>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104" name="文本框 113"/>
          <p:cNvSpPr txBox="1"/>
          <p:nvPr/>
        </p:nvSpPr>
        <p:spPr>
          <a:xfrm>
            <a:off x="3606399" y="2021917"/>
            <a:ext cx="2897331" cy="579389"/>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5" name="文本框 113"/>
          <p:cNvSpPr txBox="1"/>
          <p:nvPr/>
        </p:nvSpPr>
        <p:spPr>
          <a:xfrm>
            <a:off x="3606399" y="3084856"/>
            <a:ext cx="2897331" cy="579389"/>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6" name="文本框 113"/>
          <p:cNvSpPr txBox="1"/>
          <p:nvPr/>
        </p:nvSpPr>
        <p:spPr>
          <a:xfrm>
            <a:off x="3606399" y="4095137"/>
            <a:ext cx="2897331" cy="579389"/>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7" name="文本框 113"/>
          <p:cNvSpPr txBox="1"/>
          <p:nvPr/>
        </p:nvSpPr>
        <p:spPr>
          <a:xfrm>
            <a:off x="3606399" y="5158075"/>
            <a:ext cx="2897331" cy="579389"/>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nvGrpSpPr>
          <p:cNvPr id="13" name="组合 12"/>
          <p:cNvGrpSpPr/>
          <p:nvPr/>
        </p:nvGrpSpPr>
        <p:grpSpPr>
          <a:xfrm>
            <a:off x="7562574" y="1891297"/>
            <a:ext cx="3423901" cy="744302"/>
            <a:chOff x="6095999" y="2039788"/>
            <a:chExt cx="3246121" cy="705910"/>
          </a:xfrm>
        </p:grpSpPr>
        <p:sp>
          <p:nvSpPr>
            <p:cNvPr id="14" name="任意多边形 1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圆角矩形 1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7562574" y="3003523"/>
            <a:ext cx="3423901" cy="744302"/>
            <a:chOff x="6095999" y="2039788"/>
            <a:chExt cx="3246121" cy="705910"/>
          </a:xfrm>
        </p:grpSpPr>
        <p:sp>
          <p:nvSpPr>
            <p:cNvPr id="18" name="任意多边形 1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圆角矩形 1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7562574" y="4051153"/>
            <a:ext cx="3423901" cy="744302"/>
            <a:chOff x="6095999" y="2039788"/>
            <a:chExt cx="3246121" cy="705910"/>
          </a:xfrm>
        </p:grpSpPr>
        <p:sp>
          <p:nvSpPr>
            <p:cNvPr id="22" name="任意多边形 2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7562574" y="5163381"/>
            <a:ext cx="3423901" cy="744302"/>
            <a:chOff x="6095999" y="2039788"/>
            <a:chExt cx="3246121" cy="705910"/>
          </a:xfrm>
        </p:grpSpPr>
        <p:sp>
          <p:nvSpPr>
            <p:cNvPr id="26" name="任意多边形 25"/>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6"/>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圆角矩形 27"/>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矩形 102"/>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矩形 10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矩形 11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393056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96"/>
                                        </p:tgtEl>
                                        <p:attrNameLst>
                                          <p:attrName>style.visibility</p:attrName>
                                        </p:attrNameLst>
                                      </p:cBhvr>
                                      <p:to>
                                        <p:strVal val="visible"/>
                                      </p:to>
                                    </p:set>
                                    <p:anim calcmode="lin" valueType="num">
                                      <p:cBhvr>
                                        <p:cTn id="14" dur="100" fill="hold"/>
                                        <p:tgtEl>
                                          <p:spTgt spid="96"/>
                                        </p:tgtEl>
                                        <p:attrNameLst>
                                          <p:attrName>ppt_w</p:attrName>
                                        </p:attrNameLst>
                                      </p:cBhvr>
                                      <p:tavLst>
                                        <p:tav tm="0">
                                          <p:val>
                                            <p:fltVal val="0"/>
                                          </p:val>
                                        </p:tav>
                                        <p:tav tm="100000">
                                          <p:val>
                                            <p:strVal val="#ppt_w"/>
                                          </p:val>
                                        </p:tav>
                                      </p:tavLst>
                                    </p:anim>
                                    <p:anim calcmode="lin" valueType="num">
                                      <p:cBhvr>
                                        <p:cTn id="15" dur="100" fill="hold"/>
                                        <p:tgtEl>
                                          <p:spTgt spid="96"/>
                                        </p:tgtEl>
                                        <p:attrNameLst>
                                          <p:attrName>ppt_h</p:attrName>
                                        </p:attrNameLst>
                                      </p:cBhvr>
                                      <p:tavLst>
                                        <p:tav tm="0">
                                          <p:val>
                                            <p:fltVal val="0"/>
                                          </p:val>
                                        </p:tav>
                                        <p:tav tm="100000">
                                          <p:val>
                                            <p:strVal val="#ppt_h"/>
                                          </p:val>
                                        </p:tav>
                                      </p:tavLst>
                                    </p:anim>
                                    <p:animEffect transition="in" filter="fade">
                                      <p:cBhvr>
                                        <p:cTn id="16" dur="100"/>
                                        <p:tgtEl>
                                          <p:spTgt spid="96"/>
                                        </p:tgtEl>
                                      </p:cBhvr>
                                    </p:animEffect>
                                  </p:childTnLst>
                                </p:cTn>
                              </p:par>
                              <p:par>
                                <p:cTn id="17" presetID="6" presetClass="emph" presetSubtype="0" fill="hold" nodeType="withEffect">
                                  <p:stCondLst>
                                    <p:cond delay="100"/>
                                  </p:stCondLst>
                                  <p:childTnLst>
                                    <p:animScale>
                                      <p:cBhvr>
                                        <p:cTn id="18" dur="100" fill="hold"/>
                                        <p:tgtEl>
                                          <p:spTgt spid="96"/>
                                        </p:tgtEl>
                                      </p:cBhvr>
                                      <p:by x="110000" y="110000"/>
                                    </p:animScale>
                                  </p:childTnLst>
                                </p:cTn>
                              </p:par>
                              <p:par>
                                <p:cTn id="19" presetID="6" presetClass="emph" presetSubtype="0" fill="hold" nodeType="withEffect">
                                  <p:stCondLst>
                                    <p:cond delay="200"/>
                                  </p:stCondLst>
                                  <p:childTnLst>
                                    <p:animScale>
                                      <p:cBhvr>
                                        <p:cTn id="20" dur="200" fill="hold"/>
                                        <p:tgtEl>
                                          <p:spTgt spid="96"/>
                                        </p:tgtEl>
                                      </p:cBhvr>
                                      <p:by x="90000" y="90000"/>
                                    </p:animScale>
                                  </p:childTnLst>
                                </p:cTn>
                              </p:par>
                              <p:par>
                                <p:cTn id="21" presetID="6" presetClass="emph" presetSubtype="0" fill="hold" nodeType="withEffect">
                                  <p:stCondLst>
                                    <p:cond delay="400"/>
                                  </p:stCondLst>
                                  <p:childTnLst>
                                    <p:animScale>
                                      <p:cBhvr>
                                        <p:cTn id="22" dur="100" fill="hold"/>
                                        <p:tgtEl>
                                          <p:spTgt spid="96"/>
                                        </p:tgtEl>
                                      </p:cBhvr>
                                      <p:by x="105000" y="105000"/>
                                    </p:animScale>
                                  </p:childTnLst>
                                </p:cTn>
                              </p:par>
                              <p:par>
                                <p:cTn id="23" presetID="6" presetClass="emph" presetSubtype="0" fill="hold" nodeType="withEffect">
                                  <p:stCondLst>
                                    <p:cond delay="500"/>
                                  </p:stCondLst>
                                  <p:childTnLst>
                                    <p:animScale>
                                      <p:cBhvr>
                                        <p:cTn id="24" dur="200" fill="hold"/>
                                        <p:tgtEl>
                                          <p:spTgt spid="96"/>
                                        </p:tgtEl>
                                      </p:cBhvr>
                                      <p:by x="95000" y="95000"/>
                                    </p:animScale>
                                  </p:childTnLst>
                                </p:cTn>
                              </p:par>
                            </p:childTnLst>
                          </p:cTn>
                        </p:par>
                        <p:par>
                          <p:cTn id="25" fill="hold">
                            <p:stCondLst>
                              <p:cond delay="1700"/>
                            </p:stCondLst>
                            <p:childTnLst>
                              <p:par>
                                <p:cTn id="26" presetID="2" presetClass="entr" presetSubtype="4"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fill="hold"/>
                                        <p:tgtEl>
                                          <p:spTgt spid="63"/>
                                        </p:tgtEl>
                                        <p:attrNameLst>
                                          <p:attrName>ppt_x</p:attrName>
                                        </p:attrNameLst>
                                      </p:cBhvr>
                                      <p:tavLst>
                                        <p:tav tm="0">
                                          <p:val>
                                            <p:strVal val="#ppt_x"/>
                                          </p:val>
                                        </p:tav>
                                        <p:tav tm="100000">
                                          <p:val>
                                            <p:strVal val="#ppt_x"/>
                                          </p:val>
                                        </p:tav>
                                      </p:tavLst>
                                    </p:anim>
                                    <p:anim calcmode="lin" valueType="num">
                                      <p:cBhvr additive="base">
                                        <p:cTn id="29" dur="500" fill="hold"/>
                                        <p:tgtEl>
                                          <p:spTgt spid="6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500" fill="hold"/>
                                        <p:tgtEl>
                                          <p:spTgt spid="72"/>
                                        </p:tgtEl>
                                        <p:attrNameLst>
                                          <p:attrName>ppt_x</p:attrName>
                                        </p:attrNameLst>
                                      </p:cBhvr>
                                      <p:tavLst>
                                        <p:tav tm="0">
                                          <p:val>
                                            <p:strVal val="#ppt_x"/>
                                          </p:val>
                                        </p:tav>
                                        <p:tav tm="100000">
                                          <p:val>
                                            <p:strVal val="#ppt_x"/>
                                          </p:val>
                                        </p:tav>
                                      </p:tavLst>
                                    </p:anim>
                                    <p:anim calcmode="lin" valueType="num">
                                      <p:cBhvr additive="base">
                                        <p:cTn id="33" dur="500" fill="hold"/>
                                        <p:tgtEl>
                                          <p:spTgt spid="72"/>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ppt_x"/>
                                          </p:val>
                                        </p:tav>
                                        <p:tav tm="100000">
                                          <p:val>
                                            <p:strVal val="#ppt_x"/>
                                          </p:val>
                                        </p:tav>
                                      </p:tavLst>
                                    </p:anim>
                                    <p:anim calcmode="lin" valueType="num">
                                      <p:cBhvr additive="base">
                                        <p:cTn id="41" dur="500" fill="hold"/>
                                        <p:tgtEl>
                                          <p:spTgt spid="84"/>
                                        </p:tgtEl>
                                        <p:attrNameLst>
                                          <p:attrName>ppt_y</p:attrName>
                                        </p:attrNameLst>
                                      </p:cBhvr>
                                      <p:tavLst>
                                        <p:tav tm="0">
                                          <p:val>
                                            <p:strVal val="1+#ppt_h/2"/>
                                          </p:val>
                                        </p:tav>
                                        <p:tav tm="100000">
                                          <p:val>
                                            <p:strVal val="#ppt_y"/>
                                          </p:val>
                                        </p:tav>
                                      </p:tavLst>
                                    </p:anim>
                                  </p:childTnLst>
                                </p:cTn>
                              </p:par>
                            </p:childTnLst>
                          </p:cTn>
                        </p:par>
                        <p:par>
                          <p:cTn id="42" fill="hold">
                            <p:stCondLst>
                              <p:cond delay="2200"/>
                            </p:stCondLst>
                            <p:childTnLst>
                              <p:par>
                                <p:cTn id="43" presetID="2" presetClass="entr" presetSubtype="4" fill="hold" nodeType="afterEffect">
                                  <p:stCondLst>
                                    <p:cond delay="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ppt_x"/>
                                          </p:val>
                                        </p:tav>
                                        <p:tav tm="100000">
                                          <p:val>
                                            <p:strVal val="#ppt_x"/>
                                          </p:val>
                                        </p:tav>
                                      </p:tavLst>
                                    </p:anim>
                                    <p:anim calcmode="lin" valueType="num">
                                      <p:cBhvr additive="base">
                                        <p:cTn id="46" dur="500" fill="hold"/>
                                        <p:tgtEl>
                                          <p:spTgt spid="9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fill="hold"/>
                                        <p:tgtEl>
                                          <p:spTgt spid="95"/>
                                        </p:tgtEl>
                                        <p:attrNameLst>
                                          <p:attrName>ppt_x</p:attrName>
                                        </p:attrNameLst>
                                      </p:cBhvr>
                                      <p:tavLst>
                                        <p:tav tm="0">
                                          <p:val>
                                            <p:strVal val="#ppt_x"/>
                                          </p:val>
                                        </p:tav>
                                        <p:tav tm="100000">
                                          <p:val>
                                            <p:strVal val="#ppt_x"/>
                                          </p:val>
                                        </p:tav>
                                      </p:tavLst>
                                    </p:anim>
                                    <p:anim calcmode="lin" valueType="num">
                                      <p:cBhvr additive="base">
                                        <p:cTn id="50" dur="500" fill="hold"/>
                                        <p:tgtEl>
                                          <p:spTgt spid="9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92"/>
                                        </p:tgtEl>
                                        <p:attrNameLst>
                                          <p:attrName>style.visibility</p:attrName>
                                        </p:attrNameLst>
                                      </p:cBhvr>
                                      <p:to>
                                        <p:strVal val="visible"/>
                                      </p:to>
                                    </p:set>
                                    <p:anim calcmode="lin" valueType="num">
                                      <p:cBhvr additive="base">
                                        <p:cTn id="53" dur="500" fill="hold"/>
                                        <p:tgtEl>
                                          <p:spTgt spid="92"/>
                                        </p:tgtEl>
                                        <p:attrNameLst>
                                          <p:attrName>ppt_x</p:attrName>
                                        </p:attrNameLst>
                                      </p:cBhvr>
                                      <p:tavLst>
                                        <p:tav tm="0">
                                          <p:val>
                                            <p:strVal val="#ppt_x"/>
                                          </p:val>
                                        </p:tav>
                                        <p:tav tm="100000">
                                          <p:val>
                                            <p:strVal val="#ppt_x"/>
                                          </p:val>
                                        </p:tav>
                                      </p:tavLst>
                                    </p:anim>
                                    <p:anim calcmode="lin" valueType="num">
                                      <p:cBhvr additive="base">
                                        <p:cTn id="54" dur="500" fill="hold"/>
                                        <p:tgtEl>
                                          <p:spTgt spid="9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93"/>
                                        </p:tgtEl>
                                        <p:attrNameLst>
                                          <p:attrName>style.visibility</p:attrName>
                                        </p:attrNameLst>
                                      </p:cBhvr>
                                      <p:to>
                                        <p:strVal val="visible"/>
                                      </p:to>
                                    </p:set>
                                    <p:anim calcmode="lin" valueType="num">
                                      <p:cBhvr additive="base">
                                        <p:cTn id="57" dur="500" fill="hold"/>
                                        <p:tgtEl>
                                          <p:spTgt spid="93"/>
                                        </p:tgtEl>
                                        <p:attrNameLst>
                                          <p:attrName>ppt_x</p:attrName>
                                        </p:attrNameLst>
                                      </p:cBhvr>
                                      <p:tavLst>
                                        <p:tav tm="0">
                                          <p:val>
                                            <p:strVal val="#ppt_x"/>
                                          </p:val>
                                        </p:tav>
                                        <p:tav tm="100000">
                                          <p:val>
                                            <p:strVal val="#ppt_x"/>
                                          </p:val>
                                        </p:tav>
                                      </p:tavLst>
                                    </p:anim>
                                    <p:anim calcmode="lin" valueType="num">
                                      <p:cBhvr additive="base">
                                        <p:cTn id="58" dur="500" fill="hold"/>
                                        <p:tgtEl>
                                          <p:spTgt spid="93"/>
                                        </p:tgtEl>
                                        <p:attrNameLst>
                                          <p:attrName>ppt_y</p:attrName>
                                        </p:attrNameLst>
                                      </p:cBhvr>
                                      <p:tavLst>
                                        <p:tav tm="0">
                                          <p:val>
                                            <p:strVal val="1+#ppt_h/2"/>
                                          </p:val>
                                        </p:tav>
                                        <p:tav tm="100000">
                                          <p:val>
                                            <p:strVal val="#ppt_y"/>
                                          </p:val>
                                        </p:tav>
                                      </p:tavLst>
                                    </p:anim>
                                  </p:childTnLst>
                                </p:cTn>
                              </p:par>
                            </p:childTnLst>
                          </p:cTn>
                        </p:par>
                        <p:par>
                          <p:cTn id="59" fill="hold">
                            <p:stCondLst>
                              <p:cond delay="2700"/>
                            </p:stCondLst>
                            <p:childTnLst>
                              <p:par>
                                <p:cTn id="60" presetID="22" presetClass="entr" presetSubtype="8" fill="hold" grpId="0" nodeType="afterEffect">
                                  <p:stCondLst>
                                    <p:cond delay="0"/>
                                  </p:stCondLst>
                                  <p:childTnLst>
                                    <p:set>
                                      <p:cBhvr>
                                        <p:cTn id="61" dur="1" fill="hold">
                                          <p:stCondLst>
                                            <p:cond delay="0"/>
                                          </p:stCondLst>
                                        </p:cTn>
                                        <p:tgtEl>
                                          <p:spTgt spid="104"/>
                                        </p:tgtEl>
                                        <p:attrNameLst>
                                          <p:attrName>style.visibility</p:attrName>
                                        </p:attrNameLst>
                                      </p:cBhvr>
                                      <p:to>
                                        <p:strVal val="visible"/>
                                      </p:to>
                                    </p:set>
                                    <p:animEffect transition="in" filter="wipe(left)">
                                      <p:cBhvr>
                                        <p:cTn id="62" dur="500"/>
                                        <p:tgtEl>
                                          <p:spTgt spid="10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5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wipe(left)">
                                      <p:cBhvr>
                                        <p:cTn id="68" dur="500"/>
                                        <p:tgtEl>
                                          <p:spTgt spid="10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Effect transition="in" filter="wipe(left)">
                                      <p:cBhvr>
                                        <p:cTn id="71" dur="500"/>
                                        <p:tgtEl>
                                          <p:spTgt spid="107"/>
                                        </p:tgtEl>
                                      </p:cBhvr>
                                    </p:animEffect>
                                  </p:childTnLst>
                                </p:cTn>
                              </p:par>
                            </p:childTnLst>
                          </p:cTn>
                        </p:par>
                        <p:par>
                          <p:cTn id="72" fill="hold">
                            <p:stCondLst>
                              <p:cond delay="3200"/>
                            </p:stCondLst>
                            <p:childTnLst>
                              <p:par>
                                <p:cTn id="73" presetID="2" presetClass="entr" presetSubtype="2"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fill="hold"/>
                                        <p:tgtEl>
                                          <p:spTgt spid="13"/>
                                        </p:tgtEl>
                                        <p:attrNameLst>
                                          <p:attrName>ppt_x</p:attrName>
                                        </p:attrNameLst>
                                      </p:cBhvr>
                                      <p:tavLst>
                                        <p:tav tm="0">
                                          <p:val>
                                            <p:strVal val="1+#ppt_w/2"/>
                                          </p:val>
                                        </p:tav>
                                        <p:tav tm="100000">
                                          <p:val>
                                            <p:strVal val="#ppt_x"/>
                                          </p:val>
                                        </p:tav>
                                      </p:tavLst>
                                    </p:anim>
                                    <p:anim calcmode="lin" valueType="num">
                                      <p:cBhvr additive="base">
                                        <p:cTn id="76" dur="500" fill="hold"/>
                                        <p:tgtEl>
                                          <p:spTgt spid="1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1+#ppt_w/2"/>
                                          </p:val>
                                        </p:tav>
                                        <p:tav tm="100000">
                                          <p:val>
                                            <p:strVal val="#ppt_x"/>
                                          </p:val>
                                        </p:tav>
                                      </p:tavLst>
                                    </p:anim>
                                    <p:anim calcmode="lin" valueType="num">
                                      <p:cBhvr additive="base">
                                        <p:cTn id="80" dur="500" fill="hold"/>
                                        <p:tgtEl>
                                          <p:spTgt spid="17"/>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1+#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1+#ppt_w/2"/>
                                          </p:val>
                                        </p:tav>
                                        <p:tav tm="100000">
                                          <p:val>
                                            <p:strVal val="#ppt_x"/>
                                          </p:val>
                                        </p:tav>
                                      </p:tavLst>
                                    </p:anim>
                                    <p:anim calcmode="lin" valueType="num">
                                      <p:cBhvr additive="base">
                                        <p:cTn id="88" dur="500" fill="hold"/>
                                        <p:tgtEl>
                                          <p:spTgt spid="25"/>
                                        </p:tgtEl>
                                        <p:attrNameLst>
                                          <p:attrName>ppt_y</p:attrName>
                                        </p:attrNameLst>
                                      </p:cBhvr>
                                      <p:tavLst>
                                        <p:tav tm="0">
                                          <p:val>
                                            <p:strVal val="#ppt_y"/>
                                          </p:val>
                                        </p:tav>
                                        <p:tav tm="100000">
                                          <p:val>
                                            <p:strVal val="#ppt_y"/>
                                          </p:val>
                                        </p:tav>
                                      </p:tavLst>
                                    </p:anim>
                                  </p:childTnLst>
                                </p:cTn>
                              </p:par>
                            </p:childTnLst>
                          </p:cTn>
                        </p:par>
                        <p:par>
                          <p:cTn id="89" fill="hold">
                            <p:stCondLst>
                              <p:cond delay="3700"/>
                            </p:stCondLst>
                            <p:childTnLst>
                              <p:par>
                                <p:cTn id="90" presetID="22" presetClass="entr" presetSubtype="8" fill="hold" nodeType="after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wipe(left)">
                                      <p:cBhvr>
                                        <p:cTn id="92" dur="500"/>
                                        <p:tgtEl>
                                          <p:spTgt spid="97"/>
                                        </p:tgtEl>
                                      </p:cBhvr>
                                    </p:animEffect>
                                  </p:childTnLst>
                                </p:cTn>
                              </p:par>
                            </p:childTnLst>
                          </p:cTn>
                        </p:par>
                        <p:par>
                          <p:cTn id="93" fill="hold">
                            <p:stCondLst>
                              <p:cond delay="4200"/>
                            </p:stCondLst>
                            <p:childTnLst>
                              <p:par>
                                <p:cTn id="94" presetID="14" presetClass="entr" presetSubtype="10"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randombar(horizontal)">
                                      <p:cBhvr>
                                        <p:cTn id="96" dur="500"/>
                                        <p:tgtEl>
                                          <p:spTgt spid="59"/>
                                        </p:tgtEl>
                                      </p:cBhvr>
                                    </p:animEffect>
                                  </p:childTnLst>
                                </p:cTn>
                              </p:par>
                            </p:childTnLst>
                          </p:cTn>
                        </p:par>
                        <p:par>
                          <p:cTn id="97" fill="hold">
                            <p:stCondLst>
                              <p:cond delay="4700"/>
                            </p:stCondLst>
                            <p:childTnLst>
                              <p:par>
                                <p:cTn id="98" presetID="22" presetClass="entr" presetSubtype="8" fill="hold" nodeType="afterEffect">
                                  <p:stCondLst>
                                    <p:cond delay="0"/>
                                  </p:stCondLst>
                                  <p:childTnLst>
                                    <p:set>
                                      <p:cBhvr>
                                        <p:cTn id="99" dur="1" fill="hold">
                                          <p:stCondLst>
                                            <p:cond delay="0"/>
                                          </p:stCondLst>
                                        </p:cTn>
                                        <p:tgtEl>
                                          <p:spTgt spid="98"/>
                                        </p:tgtEl>
                                        <p:attrNameLst>
                                          <p:attrName>style.visibility</p:attrName>
                                        </p:attrNameLst>
                                      </p:cBhvr>
                                      <p:to>
                                        <p:strVal val="visible"/>
                                      </p:to>
                                    </p:set>
                                    <p:animEffect transition="in" filter="wipe(left)">
                                      <p:cBhvr>
                                        <p:cTn id="100" dur="500"/>
                                        <p:tgtEl>
                                          <p:spTgt spid="98"/>
                                        </p:tgtEl>
                                      </p:cBhvr>
                                    </p:animEffect>
                                  </p:childTnLst>
                                </p:cTn>
                              </p:par>
                            </p:childTnLst>
                          </p:cTn>
                        </p:par>
                        <p:par>
                          <p:cTn id="101" fill="hold">
                            <p:stCondLst>
                              <p:cond delay="5200"/>
                            </p:stCondLst>
                            <p:childTnLst>
                              <p:par>
                                <p:cTn id="102" presetID="14" presetClass="entr" presetSubtype="10" fill="hold" grpId="0" nodeType="after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randombar(horizontal)">
                                      <p:cBhvr>
                                        <p:cTn id="104" dur="500"/>
                                        <p:tgtEl>
                                          <p:spTgt spid="60"/>
                                        </p:tgtEl>
                                      </p:cBhvr>
                                    </p:animEffect>
                                  </p:childTnLst>
                                </p:cTn>
                              </p:par>
                            </p:childTnLst>
                          </p:cTn>
                        </p:par>
                        <p:par>
                          <p:cTn id="105" fill="hold">
                            <p:stCondLst>
                              <p:cond delay="5700"/>
                            </p:stCondLst>
                            <p:childTnLst>
                              <p:par>
                                <p:cTn id="106" presetID="22" presetClass="entr" presetSubtype="8" fill="hold" nodeType="after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wipe(left)">
                                      <p:cBhvr>
                                        <p:cTn id="108" dur="500"/>
                                        <p:tgtEl>
                                          <p:spTgt spid="99"/>
                                        </p:tgtEl>
                                      </p:cBhvr>
                                    </p:animEffect>
                                  </p:childTnLst>
                                </p:cTn>
                              </p:par>
                            </p:childTnLst>
                          </p:cTn>
                        </p:par>
                        <p:par>
                          <p:cTn id="109" fill="hold">
                            <p:stCondLst>
                              <p:cond delay="6200"/>
                            </p:stCondLst>
                            <p:childTnLst>
                              <p:par>
                                <p:cTn id="110" presetID="14" presetClass="entr" presetSubtype="10" fill="hold" grpId="0" nodeType="afterEffect">
                                  <p:stCondLst>
                                    <p:cond delay="0"/>
                                  </p:stCondLst>
                                  <p:childTnLst>
                                    <p:set>
                                      <p:cBhvr>
                                        <p:cTn id="111" dur="1" fill="hold">
                                          <p:stCondLst>
                                            <p:cond delay="0"/>
                                          </p:stCondLst>
                                        </p:cTn>
                                        <p:tgtEl>
                                          <p:spTgt spid="61"/>
                                        </p:tgtEl>
                                        <p:attrNameLst>
                                          <p:attrName>style.visibility</p:attrName>
                                        </p:attrNameLst>
                                      </p:cBhvr>
                                      <p:to>
                                        <p:strVal val="visible"/>
                                      </p:to>
                                    </p:set>
                                    <p:animEffect transition="in" filter="randombar(horizontal)">
                                      <p:cBhvr>
                                        <p:cTn id="112" dur="500"/>
                                        <p:tgtEl>
                                          <p:spTgt spid="61"/>
                                        </p:tgtEl>
                                      </p:cBhvr>
                                    </p:animEffect>
                                  </p:childTnLst>
                                </p:cTn>
                              </p:par>
                            </p:childTnLst>
                          </p:cTn>
                        </p:par>
                        <p:par>
                          <p:cTn id="113" fill="hold">
                            <p:stCondLst>
                              <p:cond delay="6700"/>
                            </p:stCondLst>
                            <p:childTnLst>
                              <p:par>
                                <p:cTn id="114" presetID="22" presetClass="entr" presetSubtype="8" fill="hold" nodeType="afterEffect">
                                  <p:stCondLst>
                                    <p:cond delay="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childTnLst>
                          </p:cTn>
                        </p:par>
                        <p:par>
                          <p:cTn id="117" fill="hold">
                            <p:stCondLst>
                              <p:cond delay="7200"/>
                            </p:stCondLst>
                            <p:childTnLst>
                              <p:par>
                                <p:cTn id="118" presetID="14" presetClass="entr" presetSubtype="10"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randombar(horizontal)">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9" grpId="0"/>
      <p:bldP spid="60" grpId="0"/>
      <p:bldP spid="61" grpId="0"/>
      <p:bldP spid="62" grpId="0"/>
      <p:bldP spid="104" grpId="0"/>
      <p:bldP spid="105" grpId="0"/>
      <p:bldP spid="106" grpId="0"/>
      <p:bldP spid="1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813564" y="1512448"/>
            <a:ext cx="4333687" cy="3769365"/>
          </a:xfrm>
          <a:prstGeom prst="rect">
            <a:avLst/>
          </a:prstGeom>
          <a:noFill/>
          <a:effectLst/>
        </p:spPr>
        <p:txBody>
          <a:bodyPr wrap="none" rtlCol="0">
            <a:spAutoFit/>
          </a:bodyPr>
          <a:lstStyle/>
          <a:p>
            <a:r>
              <a:rPr lang="en-US" altLang="zh-CN" sz="7198" b="1">
                <a:solidFill>
                  <a:schemeClr val="accent4"/>
                </a:solidFill>
                <a:latin typeface="Arial" panose="020B0604020202020204" pitchFamily="34" charset="0"/>
                <a:ea typeface="微软雅黑" panose="020B0503020204020204" pitchFamily="34" charset="-122"/>
                <a:sym typeface="Arial" panose="020B0604020202020204" pitchFamily="34" charset="0"/>
              </a:rPr>
              <a:t>PART</a:t>
            </a:r>
            <a:r>
              <a:rPr lang="en-US" altLang="zh-CN" sz="23894" b="1">
                <a:solidFill>
                  <a:schemeClr val="accent4"/>
                </a:solidFill>
                <a:latin typeface="Arial" panose="020B0604020202020204" pitchFamily="34" charset="0"/>
                <a:ea typeface="微软雅黑" panose="020B0503020204020204" pitchFamily="34" charset="-122"/>
                <a:sym typeface="Arial" panose="020B0604020202020204" pitchFamily="34" charset="0"/>
              </a:rPr>
              <a:t>4</a:t>
            </a:r>
            <a:endParaRPr lang="zh-CN" altLang="en-US" sz="23894" b="1">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6009978" y="2752537"/>
            <a:ext cx="4955403" cy="1015663"/>
          </a:xfrm>
          <a:prstGeom prst="rect">
            <a:avLst/>
          </a:prstGeom>
          <a:noFill/>
        </p:spPr>
        <p:txBody>
          <a:bodyPr wrap="square" rtlCol="0">
            <a:spAutoFit/>
          </a:bodyPr>
          <a:lstStyle/>
          <a:p>
            <a:r>
              <a:rPr lang="zh-CN" altLang="en-US" sz="6000" b="1">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40" name="TextBox 39"/>
          <p:cNvSpPr txBox="1"/>
          <p:nvPr/>
        </p:nvSpPr>
        <p:spPr>
          <a:xfrm>
            <a:off x="6029282" y="3872331"/>
            <a:ext cx="1597232"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工作概述</a:t>
            </a:r>
          </a:p>
        </p:txBody>
      </p:sp>
      <p:sp>
        <p:nvSpPr>
          <p:cNvPr id="41" name="TextBox 40"/>
          <p:cNvSpPr txBox="1"/>
          <p:nvPr/>
        </p:nvSpPr>
        <p:spPr>
          <a:xfrm>
            <a:off x="8700594" y="3872331"/>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具体工作明细</a:t>
            </a:r>
          </a:p>
        </p:txBody>
      </p:sp>
      <p:sp>
        <p:nvSpPr>
          <p:cNvPr id="12" name="TextBox 11"/>
          <p:cNvSpPr txBox="1"/>
          <p:nvPr/>
        </p:nvSpPr>
        <p:spPr>
          <a:xfrm>
            <a:off x="6029278"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重点工作回顾</a:t>
            </a:r>
          </a:p>
        </p:txBody>
      </p:sp>
      <p:sp>
        <p:nvSpPr>
          <p:cNvPr id="13" name="TextBox 12"/>
          <p:cNvSpPr txBox="1"/>
          <p:nvPr/>
        </p:nvSpPr>
        <p:spPr>
          <a:xfrm>
            <a:off x="8700594" y="4259538"/>
            <a:ext cx="2058897" cy="369332"/>
          </a:xfrm>
          <a:prstGeom prst="rect">
            <a:avLst/>
          </a:prstGeom>
          <a:noFill/>
        </p:spPr>
        <p:txBody>
          <a:bodyPr wrap="none" rtlCol="0">
            <a:spAutoFit/>
          </a:bodyPr>
          <a:lstStyle/>
          <a:p>
            <a:pPr marL="484768" indent="-484768">
              <a:buFont typeface="Wingdings" pitchFamily="2" charset="2"/>
              <a:buChar char="Ø"/>
            </a:pPr>
            <a:r>
              <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rPr>
              <a:t>五项工作概述</a:t>
            </a:r>
          </a:p>
        </p:txBody>
      </p:sp>
    </p:spTree>
    <p:extLst>
      <p:ext uri="{BB962C8B-B14F-4D97-AF65-F5344CB8AC3E}">
        <p14:creationId xmlns:p14="http://schemas.microsoft.com/office/powerpoint/2010/main" val="2641940774"/>
      </p:ext>
    </p:extLst>
  </p:cSld>
  <p:clrMapOvr>
    <a:masterClrMapping/>
  </p:clrMapOvr>
  <p:transition spd="slow" advTm="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p:tgtEl>
                                          <p:spTgt spid="39"/>
                                        </p:tgtEl>
                                        <p:attrNameLst>
                                          <p:attrName>ppt_y</p:attrName>
                                        </p:attrNameLst>
                                      </p:cBhvr>
                                      <p:tavLst>
                                        <p:tav tm="0">
                                          <p:val>
                                            <p:strVal val="#ppt_y+#ppt_h*1.125000"/>
                                          </p:val>
                                        </p:tav>
                                        <p:tav tm="100000">
                                          <p:val>
                                            <p:strVal val="#ppt_y"/>
                                          </p:val>
                                        </p:tav>
                                      </p:tavLst>
                                    </p:anim>
                                    <p:animEffect transition="in" filter="wipe(up)">
                                      <p:cBhvr>
                                        <p:cTn id="14" dur="500"/>
                                        <p:tgtEl>
                                          <p:spTgt spid="39"/>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9" grpId="0"/>
      <p:bldP spid="40" grpId="0"/>
      <p:bldP spid="4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a:off x="-10809" y="1"/>
            <a:ext cx="3817233" cy="3317197"/>
          </a:xfrm>
          <a:custGeom>
            <a:avLst/>
            <a:gdLst>
              <a:gd name="connsiteX0" fmla="*/ 0 w 2759843"/>
              <a:gd name="connsiteY0" fmla="*/ 0 h 2435752"/>
              <a:gd name="connsiteX1" fmla="*/ 2169534 w 2759843"/>
              <a:gd name="connsiteY1" fmla="*/ 0 h 2435752"/>
              <a:gd name="connsiteX2" fmla="*/ 2759843 w 2759843"/>
              <a:gd name="connsiteY2" fmla="*/ 590309 h 2435752"/>
              <a:gd name="connsiteX3" fmla="*/ 914400 w 2759843"/>
              <a:gd name="connsiteY3" fmla="*/ 2435752 h 2435752"/>
              <a:gd name="connsiteX4" fmla="*/ 0 w 2759843"/>
              <a:gd name="connsiteY4" fmla="*/ 1521352 h 2435752"/>
              <a:gd name="connsiteX5" fmla="*/ 0 w 2759843"/>
              <a:gd name="connsiteY5" fmla="*/ 0 h 2435752"/>
              <a:gd name="connsiteX0" fmla="*/ 0 w 2759843"/>
              <a:gd name="connsiteY0" fmla="*/ 0 h 2435752"/>
              <a:gd name="connsiteX1" fmla="*/ 2169534 w 2759843"/>
              <a:gd name="connsiteY1" fmla="*/ 0 h 2435752"/>
              <a:gd name="connsiteX2" fmla="*/ 2759843 w 2759843"/>
              <a:gd name="connsiteY2" fmla="*/ 590309 h 2435752"/>
              <a:gd name="connsiteX3" fmla="*/ 914400 w 2759843"/>
              <a:gd name="connsiteY3" fmla="*/ 2435752 h 2435752"/>
              <a:gd name="connsiteX4" fmla="*/ 0 w 2759843"/>
              <a:gd name="connsiteY4" fmla="*/ 1740427 h 2435752"/>
              <a:gd name="connsiteX5" fmla="*/ 0 w 2759843"/>
              <a:gd name="connsiteY5" fmla="*/ 0 h 2435752"/>
              <a:gd name="connsiteX0" fmla="*/ 0 w 2759843"/>
              <a:gd name="connsiteY0" fmla="*/ 0 h 2472623"/>
              <a:gd name="connsiteX1" fmla="*/ 2169534 w 2759843"/>
              <a:gd name="connsiteY1" fmla="*/ 0 h 2472623"/>
              <a:gd name="connsiteX2" fmla="*/ 2759843 w 2759843"/>
              <a:gd name="connsiteY2" fmla="*/ 590309 h 2472623"/>
              <a:gd name="connsiteX3" fmla="*/ 862780 w 2759843"/>
              <a:gd name="connsiteY3" fmla="*/ 2472623 h 2472623"/>
              <a:gd name="connsiteX4" fmla="*/ 0 w 2759843"/>
              <a:gd name="connsiteY4" fmla="*/ 1740427 h 2472623"/>
              <a:gd name="connsiteX5" fmla="*/ 0 w 2759843"/>
              <a:gd name="connsiteY5" fmla="*/ 0 h 2472623"/>
              <a:gd name="connsiteX0" fmla="*/ 0 w 2759843"/>
              <a:gd name="connsiteY0" fmla="*/ 0 h 2472623"/>
              <a:gd name="connsiteX1" fmla="*/ 2169534 w 2759843"/>
              <a:gd name="connsiteY1" fmla="*/ 0 h 2472623"/>
              <a:gd name="connsiteX2" fmla="*/ 2759843 w 2759843"/>
              <a:gd name="connsiteY2" fmla="*/ 590309 h 2472623"/>
              <a:gd name="connsiteX3" fmla="*/ 875480 w 2759843"/>
              <a:gd name="connsiteY3" fmla="*/ 2472623 h 2472623"/>
              <a:gd name="connsiteX4" fmla="*/ 0 w 2759843"/>
              <a:gd name="connsiteY4" fmla="*/ 1740427 h 2472623"/>
              <a:gd name="connsiteX5" fmla="*/ 0 w 2759843"/>
              <a:gd name="connsiteY5" fmla="*/ 0 h 2472623"/>
              <a:gd name="connsiteX0" fmla="*/ 0 w 2759843"/>
              <a:gd name="connsiteY0" fmla="*/ 0 h 2447223"/>
              <a:gd name="connsiteX1" fmla="*/ 2169534 w 2759843"/>
              <a:gd name="connsiteY1" fmla="*/ 0 h 2447223"/>
              <a:gd name="connsiteX2" fmla="*/ 2759843 w 2759843"/>
              <a:gd name="connsiteY2" fmla="*/ 590309 h 2447223"/>
              <a:gd name="connsiteX3" fmla="*/ 894530 w 2759843"/>
              <a:gd name="connsiteY3" fmla="*/ 2447223 h 2447223"/>
              <a:gd name="connsiteX4" fmla="*/ 0 w 2759843"/>
              <a:gd name="connsiteY4" fmla="*/ 1740427 h 2447223"/>
              <a:gd name="connsiteX5" fmla="*/ 0 w 2759843"/>
              <a:gd name="connsiteY5" fmla="*/ 0 h 2447223"/>
              <a:gd name="connsiteX0" fmla="*/ 0 w 2759843"/>
              <a:gd name="connsiteY0" fmla="*/ 0 h 2447223"/>
              <a:gd name="connsiteX1" fmla="*/ 2169534 w 2759843"/>
              <a:gd name="connsiteY1" fmla="*/ 0 h 2447223"/>
              <a:gd name="connsiteX2" fmla="*/ 2759843 w 2759843"/>
              <a:gd name="connsiteY2" fmla="*/ 590309 h 2447223"/>
              <a:gd name="connsiteX3" fmla="*/ 875480 w 2759843"/>
              <a:gd name="connsiteY3" fmla="*/ 2447223 h 2447223"/>
              <a:gd name="connsiteX4" fmla="*/ 0 w 2759843"/>
              <a:gd name="connsiteY4" fmla="*/ 1740427 h 2447223"/>
              <a:gd name="connsiteX5" fmla="*/ 0 w 2759843"/>
              <a:gd name="connsiteY5" fmla="*/ 0 h 2447223"/>
              <a:gd name="connsiteX0" fmla="*/ 0 w 2759843"/>
              <a:gd name="connsiteY0" fmla="*/ 0 h 2466273"/>
              <a:gd name="connsiteX1" fmla="*/ 2169534 w 2759843"/>
              <a:gd name="connsiteY1" fmla="*/ 0 h 2466273"/>
              <a:gd name="connsiteX2" fmla="*/ 2759843 w 2759843"/>
              <a:gd name="connsiteY2" fmla="*/ 590309 h 2466273"/>
              <a:gd name="connsiteX3" fmla="*/ 885005 w 2759843"/>
              <a:gd name="connsiteY3" fmla="*/ 2466273 h 2466273"/>
              <a:gd name="connsiteX4" fmla="*/ 0 w 2759843"/>
              <a:gd name="connsiteY4" fmla="*/ 1740427 h 2466273"/>
              <a:gd name="connsiteX5" fmla="*/ 0 w 2759843"/>
              <a:gd name="connsiteY5" fmla="*/ 0 h 2466273"/>
              <a:gd name="connsiteX0" fmla="*/ 0 w 2759843"/>
              <a:gd name="connsiteY0" fmla="*/ 0 h 2359593"/>
              <a:gd name="connsiteX1" fmla="*/ 2169534 w 2759843"/>
              <a:gd name="connsiteY1" fmla="*/ 0 h 2359593"/>
              <a:gd name="connsiteX2" fmla="*/ 2759843 w 2759843"/>
              <a:gd name="connsiteY2" fmla="*/ 590309 h 2359593"/>
              <a:gd name="connsiteX3" fmla="*/ 877385 w 2759843"/>
              <a:gd name="connsiteY3" fmla="*/ 2359593 h 2359593"/>
              <a:gd name="connsiteX4" fmla="*/ 0 w 2759843"/>
              <a:gd name="connsiteY4" fmla="*/ 1740427 h 2359593"/>
              <a:gd name="connsiteX5" fmla="*/ 0 w 2759843"/>
              <a:gd name="connsiteY5" fmla="*/ 0 h 2359593"/>
              <a:gd name="connsiteX0" fmla="*/ 7620 w 2767463"/>
              <a:gd name="connsiteY0" fmla="*/ 0 h 2359593"/>
              <a:gd name="connsiteX1" fmla="*/ 2177154 w 2767463"/>
              <a:gd name="connsiteY1" fmla="*/ 0 h 2359593"/>
              <a:gd name="connsiteX2" fmla="*/ 2767463 w 2767463"/>
              <a:gd name="connsiteY2" fmla="*/ 590309 h 2359593"/>
              <a:gd name="connsiteX3" fmla="*/ 885005 w 2767463"/>
              <a:gd name="connsiteY3" fmla="*/ 2359593 h 2359593"/>
              <a:gd name="connsiteX4" fmla="*/ 0 w 2767463"/>
              <a:gd name="connsiteY4" fmla="*/ 1618507 h 2359593"/>
              <a:gd name="connsiteX5" fmla="*/ 7620 w 2767463"/>
              <a:gd name="connsiteY5" fmla="*/ 0 h 2359593"/>
              <a:gd name="connsiteX0" fmla="*/ 7620 w 2714123"/>
              <a:gd name="connsiteY0" fmla="*/ 0 h 2359593"/>
              <a:gd name="connsiteX1" fmla="*/ 2177154 w 2714123"/>
              <a:gd name="connsiteY1" fmla="*/ 0 h 2359593"/>
              <a:gd name="connsiteX2" fmla="*/ 2714123 w 2714123"/>
              <a:gd name="connsiteY2" fmla="*/ 544589 h 2359593"/>
              <a:gd name="connsiteX3" fmla="*/ 885005 w 2714123"/>
              <a:gd name="connsiteY3" fmla="*/ 2359593 h 2359593"/>
              <a:gd name="connsiteX4" fmla="*/ 0 w 2714123"/>
              <a:gd name="connsiteY4" fmla="*/ 1618507 h 2359593"/>
              <a:gd name="connsiteX5" fmla="*/ 7620 w 2714123"/>
              <a:gd name="connsiteY5" fmla="*/ 0 h 2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4123" h="2359593">
                <a:moveTo>
                  <a:pt x="7620" y="0"/>
                </a:moveTo>
                <a:lnTo>
                  <a:pt x="2177154" y="0"/>
                </a:lnTo>
                <a:lnTo>
                  <a:pt x="2714123" y="544589"/>
                </a:lnTo>
                <a:lnTo>
                  <a:pt x="885005" y="2359593"/>
                </a:lnTo>
                <a:lnTo>
                  <a:pt x="0" y="1618507"/>
                </a:lnTo>
                <a:lnTo>
                  <a:pt x="7620" y="0"/>
                </a:lnTo>
                <a:close/>
              </a:path>
            </a:pathLst>
          </a:custGeom>
          <a:blipFill dpi="0" rotWithShape="1">
            <a:blip r:embed="rId3" cstate="print">
              <a:extLst>
                <a:ext uri="{28A0092B-C50C-407E-A947-70E740481C1C}">
                  <a14:useLocalDpi xmlns:a14="http://schemas.microsoft.com/office/drawing/2010/main" val="0"/>
                </a:ext>
              </a:extLst>
            </a:blip>
            <a:srcRect/>
            <a:stretch>
              <a:fillRect l="-10494" r="-196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1" name="任意多边形 50"/>
          <p:cNvSpPr/>
          <p:nvPr/>
        </p:nvSpPr>
        <p:spPr>
          <a:xfrm>
            <a:off x="-10809" y="977748"/>
            <a:ext cx="10308760" cy="6257136"/>
          </a:xfrm>
          <a:custGeom>
            <a:avLst/>
            <a:gdLst>
              <a:gd name="connsiteX0" fmla="*/ 2856974 w 6657939"/>
              <a:gd name="connsiteY0" fmla="*/ 0 h 4448175"/>
              <a:gd name="connsiteX1" fmla="*/ 6657939 w 6657939"/>
              <a:gd name="connsiteY1" fmla="*/ 3839722 h 4448175"/>
              <a:gd name="connsiteX2" fmla="*/ 6055627 w 6657939"/>
              <a:gd name="connsiteY2" fmla="*/ 4448175 h 4448175"/>
              <a:gd name="connsiteX3" fmla="*/ 0 w 6657939"/>
              <a:gd name="connsiteY3" fmla="*/ 4448175 h 4448175"/>
              <a:gd name="connsiteX4" fmla="*/ 0 w 6657939"/>
              <a:gd name="connsiteY4" fmla="*/ 2886106 h 4448175"/>
              <a:gd name="connsiteX5" fmla="*/ 2856974 w 6657939"/>
              <a:gd name="connsiteY5" fmla="*/ 0 h 4448175"/>
              <a:gd name="connsiteX0" fmla="*/ 2856974 w 7292939"/>
              <a:gd name="connsiteY0" fmla="*/ 0 h 4462022"/>
              <a:gd name="connsiteX1" fmla="*/ 7292939 w 7292939"/>
              <a:gd name="connsiteY1" fmla="*/ 4462022 h 4462022"/>
              <a:gd name="connsiteX2" fmla="*/ 6055627 w 7292939"/>
              <a:gd name="connsiteY2" fmla="*/ 4448175 h 4462022"/>
              <a:gd name="connsiteX3" fmla="*/ 0 w 7292939"/>
              <a:gd name="connsiteY3" fmla="*/ 4448175 h 4462022"/>
              <a:gd name="connsiteX4" fmla="*/ 0 w 7292939"/>
              <a:gd name="connsiteY4" fmla="*/ 2886106 h 4462022"/>
              <a:gd name="connsiteX5" fmla="*/ 2856974 w 7292939"/>
              <a:gd name="connsiteY5" fmla="*/ 0 h 4462022"/>
              <a:gd name="connsiteX0" fmla="*/ 2856974 w 7292939"/>
              <a:gd name="connsiteY0" fmla="*/ 0 h 4462022"/>
              <a:gd name="connsiteX1" fmla="*/ 7292939 w 7292939"/>
              <a:gd name="connsiteY1" fmla="*/ 4462022 h 4462022"/>
              <a:gd name="connsiteX2" fmla="*/ 0 w 7292939"/>
              <a:gd name="connsiteY2" fmla="*/ 4448175 h 4462022"/>
              <a:gd name="connsiteX3" fmla="*/ 0 w 7292939"/>
              <a:gd name="connsiteY3" fmla="*/ 2886106 h 4462022"/>
              <a:gd name="connsiteX4" fmla="*/ 2856974 w 7292939"/>
              <a:gd name="connsiteY4" fmla="*/ 0 h 4462022"/>
              <a:gd name="connsiteX0" fmla="*/ 2856974 w 7331039"/>
              <a:gd name="connsiteY0" fmla="*/ 0 h 4449322"/>
              <a:gd name="connsiteX1" fmla="*/ 7331039 w 7331039"/>
              <a:gd name="connsiteY1" fmla="*/ 4449322 h 4449322"/>
              <a:gd name="connsiteX2" fmla="*/ 0 w 7331039"/>
              <a:gd name="connsiteY2" fmla="*/ 4448175 h 4449322"/>
              <a:gd name="connsiteX3" fmla="*/ 0 w 7331039"/>
              <a:gd name="connsiteY3" fmla="*/ 2886106 h 4449322"/>
              <a:gd name="connsiteX4" fmla="*/ 2856974 w 7331039"/>
              <a:gd name="connsiteY4" fmla="*/ 0 h 4449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1039" h="4449322">
                <a:moveTo>
                  <a:pt x="2856974" y="0"/>
                </a:moveTo>
                <a:lnTo>
                  <a:pt x="7331039" y="4449322"/>
                </a:lnTo>
                <a:lnTo>
                  <a:pt x="0" y="4448175"/>
                </a:lnTo>
                <a:lnTo>
                  <a:pt x="0" y="2886106"/>
                </a:lnTo>
                <a:lnTo>
                  <a:pt x="2856974" y="0"/>
                </a:lnTo>
                <a:close/>
              </a:path>
            </a:pathLst>
          </a:custGeom>
          <a:blipFill dpi="0" rotWithShape="1">
            <a:blip r:embed="rId4">
              <a:extLst>
                <a:ext uri="{28A0092B-C50C-407E-A947-70E740481C1C}">
                  <a14:useLocalDpi xmlns:a14="http://schemas.microsoft.com/office/drawing/2010/main" val="0"/>
                </a:ext>
              </a:extLst>
            </a:blip>
            <a:srcRect/>
            <a:stretch>
              <a:fillRect t="-8234" r="-31626" b="-450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8442" name="组合 9"/>
          <p:cNvGrpSpPr>
            <a:grpSpLocks/>
          </p:cNvGrpSpPr>
          <p:nvPr/>
        </p:nvGrpSpPr>
        <p:grpSpPr bwMode="auto">
          <a:xfrm>
            <a:off x="7081206" y="868369"/>
            <a:ext cx="4964745" cy="1149957"/>
            <a:chOff x="2820703" y="2558417"/>
            <a:chExt cx="3530249" cy="818171"/>
          </a:xfrm>
        </p:grpSpPr>
        <p:sp>
          <p:nvSpPr>
            <p:cNvPr id="53" name="文本框 13"/>
            <p:cNvSpPr txBox="1">
              <a:spLocks noChangeArrowheads="1"/>
            </p:cNvSpPr>
            <p:nvPr/>
          </p:nvSpPr>
          <p:spPr bwMode="auto">
            <a:xfrm>
              <a:off x="2820703" y="2558417"/>
              <a:ext cx="1313092" cy="17518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54" name="文本框 66"/>
            <p:cNvSpPr txBox="1">
              <a:spLocks noChangeArrowheads="1"/>
            </p:cNvSpPr>
            <p:nvPr/>
          </p:nvSpPr>
          <p:spPr bwMode="auto">
            <a:xfrm>
              <a:off x="2820703" y="2851044"/>
              <a:ext cx="3530249" cy="525544"/>
            </a:xfrm>
            <a:prstGeom prst="rect">
              <a:avLst/>
            </a:prstGeom>
            <a:noFill/>
            <a:ln>
              <a:noFill/>
            </a:ln>
            <a:extLst/>
          </p:spPr>
          <p:txBody>
            <a:bodyPr wrap="square" lIns="0" tIns="0" rIns="0" bIns="0">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lnSpc>
                  <a:spcPct val="150000"/>
                </a:lnSpc>
              </a:pPr>
              <a:r>
                <a:rPr lang="zh-CN" altLang="en-US" sz="800" dirty="0">
                  <a:solidFill>
                    <a:schemeClr val="bg1">
                      <a:lumMod val="65000"/>
                    </a:schemeClr>
                  </a:solidFill>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a:t>
              </a:r>
              <a:r>
                <a:rPr lang="zh-CN" altLang="en-US" sz="800" dirty="0">
                  <a:solidFill>
                    <a:schemeClr val="bg1">
                      <a:lumMod val="65000"/>
                    </a:schemeClr>
                  </a:solidFill>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。你</a:t>
              </a:r>
              <a:r>
                <a:rPr lang="zh-CN" altLang="en-US" sz="800" dirty="0">
                  <a:solidFill>
                    <a:schemeClr val="bg1">
                      <a:lumMod val="65000"/>
                    </a:schemeClr>
                  </a:solidFill>
                  <a:ea typeface="方正正粗黑简体" panose="02000000000000000000" pitchFamily="2" charset="-122"/>
                  <a:sym typeface="Arial" panose="020B0604020202020204" pitchFamily="34" charset="0"/>
                </a:rPr>
                <a:t>的内容到此</a:t>
              </a:r>
              <a:r>
                <a:rPr lang="zh-CN" altLang="en-US" sz="800" dirty="0" smtClean="0">
                  <a:solidFill>
                    <a:schemeClr val="bg1">
                      <a:lumMod val="65000"/>
                    </a:schemeClr>
                  </a:solidFill>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ea typeface="方正正粗黑简体" panose="02000000000000000000" pitchFamily="2" charset="-122"/>
                <a:sym typeface="Arial" panose="020B0604020202020204" pitchFamily="34" charset="0"/>
              </a:endParaRPr>
            </a:p>
          </p:txBody>
        </p:sp>
      </p:grpSp>
      <p:sp>
        <p:nvSpPr>
          <p:cNvPr id="64" name="任意多边形 63"/>
          <p:cNvSpPr/>
          <p:nvPr/>
        </p:nvSpPr>
        <p:spPr>
          <a:xfrm>
            <a:off x="4232792" y="0"/>
            <a:ext cx="8625605" cy="5252601"/>
          </a:xfrm>
          <a:custGeom>
            <a:avLst/>
            <a:gdLst>
              <a:gd name="connsiteX0" fmla="*/ 0 w 6134694"/>
              <a:gd name="connsiteY0" fmla="*/ 0 h 3734845"/>
              <a:gd name="connsiteX1" fmla="*/ 202171 w 6134694"/>
              <a:gd name="connsiteY1" fmla="*/ 0 h 3734845"/>
              <a:gd name="connsiteX2" fmla="*/ 3734845 w 6134694"/>
              <a:gd name="connsiteY2" fmla="*/ 3532674 h 3734845"/>
              <a:gd name="connsiteX3" fmla="*/ 6134694 w 6134694"/>
              <a:gd name="connsiteY3" fmla="*/ 1132826 h 3734845"/>
              <a:gd name="connsiteX4" fmla="*/ 6134694 w 6134694"/>
              <a:gd name="connsiteY4" fmla="*/ 1334994 h 3734845"/>
              <a:gd name="connsiteX5" fmla="*/ 3734844 w 6134694"/>
              <a:gd name="connsiteY5" fmla="*/ 3734845 h 3734845"/>
              <a:gd name="connsiteX6" fmla="*/ 0 w 6134694"/>
              <a:gd name="connsiteY6" fmla="*/ 0 h 373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34694" h="3734845">
                <a:moveTo>
                  <a:pt x="0" y="0"/>
                </a:moveTo>
                <a:lnTo>
                  <a:pt x="202171" y="0"/>
                </a:lnTo>
                <a:lnTo>
                  <a:pt x="3734845" y="3532674"/>
                </a:lnTo>
                <a:lnTo>
                  <a:pt x="6134694" y="1132826"/>
                </a:lnTo>
                <a:lnTo>
                  <a:pt x="6134694" y="1334994"/>
                </a:lnTo>
                <a:lnTo>
                  <a:pt x="3734844" y="373484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任意多边形 78"/>
          <p:cNvSpPr/>
          <p:nvPr/>
        </p:nvSpPr>
        <p:spPr>
          <a:xfrm>
            <a:off x="11041306" y="3071644"/>
            <a:ext cx="1817092" cy="3634183"/>
          </a:xfrm>
          <a:custGeom>
            <a:avLst/>
            <a:gdLst>
              <a:gd name="connsiteX0" fmla="*/ 1292248 w 1292248"/>
              <a:gd name="connsiteY0" fmla="*/ 0 h 2584496"/>
              <a:gd name="connsiteX1" fmla="*/ 1292248 w 1292248"/>
              <a:gd name="connsiteY1" fmla="*/ 213893 h 2584496"/>
              <a:gd name="connsiteX2" fmla="*/ 213893 w 1292248"/>
              <a:gd name="connsiteY2" fmla="*/ 1292248 h 2584496"/>
              <a:gd name="connsiteX3" fmla="*/ 1292248 w 1292248"/>
              <a:gd name="connsiteY3" fmla="*/ 2370603 h 2584496"/>
              <a:gd name="connsiteX4" fmla="*/ 1292248 w 1292248"/>
              <a:gd name="connsiteY4" fmla="*/ 2584496 h 2584496"/>
              <a:gd name="connsiteX5" fmla="*/ 0 w 1292248"/>
              <a:gd name="connsiteY5" fmla="*/ 1292248 h 2584496"/>
              <a:gd name="connsiteX6" fmla="*/ 1292248 w 1292248"/>
              <a:gd name="connsiteY6" fmla="*/ 0 h 258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2248" h="2584496">
                <a:moveTo>
                  <a:pt x="1292248" y="0"/>
                </a:moveTo>
                <a:lnTo>
                  <a:pt x="1292248" y="213893"/>
                </a:lnTo>
                <a:lnTo>
                  <a:pt x="213893" y="1292248"/>
                </a:lnTo>
                <a:lnTo>
                  <a:pt x="1292248" y="2370603"/>
                </a:lnTo>
                <a:lnTo>
                  <a:pt x="1292248" y="2584496"/>
                </a:lnTo>
                <a:lnTo>
                  <a:pt x="0" y="1292248"/>
                </a:lnTo>
                <a:lnTo>
                  <a:pt x="129224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等腰三角形 15"/>
          <p:cNvSpPr/>
          <p:nvPr/>
        </p:nvSpPr>
        <p:spPr bwMode="auto">
          <a:xfrm rot="5400000">
            <a:off x="-446107" y="3109594"/>
            <a:ext cx="1946565" cy="1080433"/>
          </a:xfrm>
          <a:custGeom>
            <a:avLst/>
            <a:gdLst>
              <a:gd name="connsiteX0" fmla="*/ 0 w 1279711"/>
              <a:gd name="connsiteY0" fmla="*/ 768567 h 768567"/>
              <a:gd name="connsiteX1" fmla="*/ 639856 w 1279711"/>
              <a:gd name="connsiteY1" fmla="*/ 0 h 768567"/>
              <a:gd name="connsiteX2" fmla="*/ 1279711 w 1279711"/>
              <a:gd name="connsiteY2" fmla="*/ 768567 h 768567"/>
              <a:gd name="connsiteX3" fmla="*/ 0 w 1279711"/>
              <a:gd name="connsiteY3" fmla="*/ 768567 h 768567"/>
              <a:gd name="connsiteX0" fmla="*/ 0 w 1384486"/>
              <a:gd name="connsiteY0" fmla="*/ 768567 h 768567"/>
              <a:gd name="connsiteX1" fmla="*/ 639856 w 1384486"/>
              <a:gd name="connsiteY1" fmla="*/ 0 h 768567"/>
              <a:gd name="connsiteX2" fmla="*/ 1384486 w 1384486"/>
              <a:gd name="connsiteY2" fmla="*/ 768567 h 768567"/>
              <a:gd name="connsiteX3" fmla="*/ 0 w 1384486"/>
              <a:gd name="connsiteY3" fmla="*/ 768567 h 768567"/>
            </a:gdLst>
            <a:ahLst/>
            <a:cxnLst>
              <a:cxn ang="0">
                <a:pos x="connsiteX0" y="connsiteY0"/>
              </a:cxn>
              <a:cxn ang="0">
                <a:pos x="connsiteX1" y="connsiteY1"/>
              </a:cxn>
              <a:cxn ang="0">
                <a:pos x="connsiteX2" y="connsiteY2"/>
              </a:cxn>
              <a:cxn ang="0">
                <a:pos x="connsiteX3" y="connsiteY3"/>
              </a:cxn>
            </a:cxnLst>
            <a:rect l="l" t="t" r="r" b="b"/>
            <a:pathLst>
              <a:path w="1384486" h="768567">
                <a:moveTo>
                  <a:pt x="0" y="768567"/>
                </a:moveTo>
                <a:lnTo>
                  <a:pt x="639856" y="0"/>
                </a:lnTo>
                <a:lnTo>
                  <a:pt x="1384486" y="768567"/>
                </a:lnTo>
                <a:lnTo>
                  <a:pt x="0" y="76856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119951803"/>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000" fill="hold"/>
                                        <p:tgtEl>
                                          <p:spTgt spid="51"/>
                                        </p:tgtEl>
                                        <p:attrNameLst>
                                          <p:attrName>ppt_x</p:attrName>
                                        </p:attrNameLst>
                                      </p:cBhvr>
                                      <p:tavLst>
                                        <p:tav tm="0">
                                          <p:val>
                                            <p:strVal val="#ppt_x"/>
                                          </p:val>
                                        </p:tav>
                                        <p:tav tm="100000">
                                          <p:val>
                                            <p:strVal val="#ppt_x"/>
                                          </p:val>
                                        </p:tav>
                                      </p:tavLst>
                                    </p:anim>
                                    <p:anim calcmode="lin" valueType="num">
                                      <p:cBhvr additive="base">
                                        <p:cTn id="12" dur="10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1000" fill="hold"/>
                                        <p:tgtEl>
                                          <p:spTgt spid="64"/>
                                        </p:tgtEl>
                                        <p:attrNameLst>
                                          <p:attrName>ppt_x</p:attrName>
                                        </p:attrNameLst>
                                      </p:cBhvr>
                                      <p:tavLst>
                                        <p:tav tm="0">
                                          <p:val>
                                            <p:strVal val="#ppt_x"/>
                                          </p:val>
                                        </p:tav>
                                        <p:tav tm="100000">
                                          <p:val>
                                            <p:strVal val="#ppt_x"/>
                                          </p:val>
                                        </p:tav>
                                      </p:tavLst>
                                    </p:anim>
                                    <p:anim calcmode="lin" valueType="num">
                                      <p:cBhvr additive="base">
                                        <p:cTn id="16" dur="1000" fill="hold"/>
                                        <p:tgtEl>
                                          <p:spTgt spid="64"/>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1000" fill="hold"/>
                                        <p:tgtEl>
                                          <p:spTgt spid="79"/>
                                        </p:tgtEl>
                                        <p:attrNameLst>
                                          <p:attrName>ppt_x</p:attrName>
                                        </p:attrNameLst>
                                      </p:cBhvr>
                                      <p:tavLst>
                                        <p:tav tm="0">
                                          <p:val>
                                            <p:strVal val="1+#ppt_w/2"/>
                                          </p:val>
                                        </p:tav>
                                        <p:tav tm="100000">
                                          <p:val>
                                            <p:strVal val="#ppt_x"/>
                                          </p:val>
                                        </p:tav>
                                      </p:tavLst>
                                    </p:anim>
                                    <p:anim calcmode="lin" valueType="num">
                                      <p:cBhvr additive="base">
                                        <p:cTn id="20" dur="1000" fill="hold"/>
                                        <p:tgtEl>
                                          <p:spTgt spid="7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9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600" fill="hold"/>
                                        <p:tgtEl>
                                          <p:spTgt spid="16"/>
                                        </p:tgtEl>
                                        <p:attrNameLst>
                                          <p:attrName>ppt_x</p:attrName>
                                        </p:attrNameLst>
                                      </p:cBhvr>
                                      <p:tavLst>
                                        <p:tav tm="0">
                                          <p:val>
                                            <p:strVal val="0-#ppt_w/2"/>
                                          </p:val>
                                        </p:tav>
                                        <p:tav tm="100000">
                                          <p:val>
                                            <p:strVal val="#ppt_x"/>
                                          </p:val>
                                        </p:tav>
                                      </p:tavLst>
                                    </p:anim>
                                    <p:anim calcmode="lin" valueType="num">
                                      <p:cBhvr additive="base">
                                        <p:cTn id="24" dur="6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flipH="1">
            <a:off x="3498267" y="5019925"/>
            <a:ext cx="6464717" cy="1347266"/>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4"/>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7"/>
          <p:cNvSpPr/>
          <p:nvPr/>
        </p:nvSpPr>
        <p:spPr>
          <a:xfrm flipH="1">
            <a:off x="3498267" y="2643030"/>
            <a:ext cx="6464717" cy="1347266"/>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8"/>
          <p:cNvSpPr/>
          <p:nvPr/>
        </p:nvSpPr>
        <p:spPr>
          <a:xfrm>
            <a:off x="2855415" y="3833707"/>
            <a:ext cx="6464717" cy="1347266"/>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3"/>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任意多边形 49"/>
          <p:cNvSpPr/>
          <p:nvPr/>
        </p:nvSpPr>
        <p:spPr>
          <a:xfrm>
            <a:off x="3496181" y="6210603"/>
            <a:ext cx="5823951" cy="1347266"/>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chemeClr val="accent5"/>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a:xfrm>
            <a:off x="2885535" y="1444945"/>
            <a:ext cx="6464717" cy="1347266"/>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2" name="组合 51"/>
          <p:cNvGrpSpPr/>
          <p:nvPr/>
        </p:nvGrpSpPr>
        <p:grpSpPr>
          <a:xfrm>
            <a:off x="8586124" y="2124889"/>
            <a:ext cx="1953642" cy="3363526"/>
            <a:chOff x="5005992" y="4250111"/>
            <a:chExt cx="1852203" cy="3190034"/>
          </a:xfrm>
        </p:grpSpPr>
        <p:grpSp>
          <p:nvGrpSpPr>
            <p:cNvPr id="53" name="组合 52"/>
            <p:cNvGrpSpPr/>
            <p:nvPr/>
          </p:nvGrpSpPr>
          <p:grpSpPr>
            <a:xfrm>
              <a:off x="5005992" y="4250111"/>
              <a:ext cx="1852203" cy="3190034"/>
              <a:chOff x="2082059" y="3844831"/>
              <a:chExt cx="1852203" cy="3190034"/>
            </a:xfrm>
          </p:grpSpPr>
          <p:grpSp>
            <p:nvGrpSpPr>
              <p:cNvPr id="58" name="组合 57"/>
              <p:cNvGrpSpPr/>
              <p:nvPr/>
            </p:nvGrpSpPr>
            <p:grpSpPr>
              <a:xfrm>
                <a:off x="2082059" y="3844831"/>
                <a:ext cx="1852203" cy="3190034"/>
                <a:chOff x="2689225" y="814470"/>
                <a:chExt cx="2591963" cy="4464121"/>
              </a:xfrm>
            </p:grpSpPr>
            <p:sp>
              <p:nvSpPr>
                <p:cNvPr id="62" name="任意多边形 61"/>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2220839" y="4115429"/>
                <a:ext cx="1431499" cy="2455353"/>
                <a:chOff x="2689225" y="825137"/>
                <a:chExt cx="2602631" cy="4464121"/>
              </a:xfrm>
            </p:grpSpPr>
            <p:sp>
              <p:nvSpPr>
                <p:cNvPr id="60" name="任意多边形 59"/>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4"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5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2852281" y="3319932"/>
            <a:ext cx="1953642" cy="3363526"/>
            <a:chOff x="7317392" y="4250111"/>
            <a:chExt cx="1852203" cy="3190034"/>
          </a:xfrm>
        </p:grpSpPr>
        <p:grpSp>
          <p:nvGrpSpPr>
            <p:cNvPr id="65" name="组合 64"/>
            <p:cNvGrpSpPr/>
            <p:nvPr/>
          </p:nvGrpSpPr>
          <p:grpSpPr>
            <a:xfrm>
              <a:off x="7317392" y="4250111"/>
              <a:ext cx="1852203" cy="3190034"/>
              <a:chOff x="2082059" y="3844831"/>
              <a:chExt cx="1852203" cy="3190034"/>
            </a:xfrm>
          </p:grpSpPr>
          <p:grpSp>
            <p:nvGrpSpPr>
              <p:cNvPr id="71" name="组合 70"/>
              <p:cNvGrpSpPr/>
              <p:nvPr/>
            </p:nvGrpSpPr>
            <p:grpSpPr>
              <a:xfrm>
                <a:off x="2082059" y="3844831"/>
                <a:ext cx="1852203" cy="3190034"/>
                <a:chOff x="2689225" y="814470"/>
                <a:chExt cx="2591963" cy="4464121"/>
              </a:xfrm>
            </p:grpSpPr>
            <p:sp>
              <p:nvSpPr>
                <p:cNvPr id="75" name="任意多边形 74"/>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2220839" y="4115429"/>
                <a:ext cx="1431499" cy="2455353"/>
                <a:chOff x="2689225" y="825137"/>
                <a:chExt cx="2602631" cy="4464121"/>
              </a:xfrm>
            </p:grpSpPr>
            <p:sp>
              <p:nvSpPr>
                <p:cNvPr id="73" name="任意多边形 72"/>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67"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7" name="组合 76"/>
          <p:cNvGrpSpPr/>
          <p:nvPr/>
        </p:nvGrpSpPr>
        <p:grpSpPr>
          <a:xfrm>
            <a:off x="2883755" y="922601"/>
            <a:ext cx="1953642" cy="3363526"/>
            <a:chOff x="2688996" y="4250111"/>
            <a:chExt cx="1852203" cy="3190034"/>
          </a:xfrm>
        </p:grpSpPr>
        <p:grpSp>
          <p:nvGrpSpPr>
            <p:cNvPr id="78" name="组合 77"/>
            <p:cNvGrpSpPr/>
            <p:nvPr/>
          </p:nvGrpSpPr>
          <p:grpSpPr>
            <a:xfrm>
              <a:off x="2688996" y="4250111"/>
              <a:ext cx="1852203" cy="3190034"/>
              <a:chOff x="2082059" y="3844831"/>
              <a:chExt cx="1852203" cy="3190034"/>
            </a:xfrm>
          </p:grpSpPr>
          <p:grpSp>
            <p:nvGrpSpPr>
              <p:cNvPr id="80" name="组合 79"/>
              <p:cNvGrpSpPr/>
              <p:nvPr/>
            </p:nvGrpSpPr>
            <p:grpSpPr>
              <a:xfrm>
                <a:off x="2082059" y="3844831"/>
                <a:ext cx="1852203" cy="3190034"/>
                <a:chOff x="2689225" y="814470"/>
                <a:chExt cx="2591963" cy="4464121"/>
              </a:xfrm>
            </p:grpSpPr>
            <p:sp>
              <p:nvSpPr>
                <p:cNvPr id="84" name="任意多边形 83"/>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2220839" y="4115429"/>
                <a:ext cx="1431499" cy="2455353"/>
                <a:chOff x="2689225" y="825137"/>
                <a:chExt cx="2602631" cy="4464121"/>
              </a:xfrm>
            </p:grpSpPr>
            <p:sp>
              <p:nvSpPr>
                <p:cNvPr id="82" name="任意多边形 81"/>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9" name="Freeform 32"/>
            <p:cNvSpPr>
              <a:spLocks noEditPoints="1"/>
            </p:cNvSpPr>
            <p:nvPr/>
          </p:nvSpPr>
          <p:spPr bwMode="auto">
            <a:xfrm>
              <a:off x="3060843" y="5190521"/>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tx1">
                <a:lumMod val="50000"/>
                <a:lumOff val="50000"/>
              </a:schemeClr>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组合 85"/>
          <p:cNvGrpSpPr/>
          <p:nvPr/>
        </p:nvGrpSpPr>
        <p:grpSpPr>
          <a:xfrm>
            <a:off x="8581891" y="4504554"/>
            <a:ext cx="1953642" cy="3363526"/>
            <a:chOff x="3841800" y="317741"/>
            <a:chExt cx="1852203" cy="3190034"/>
          </a:xfrm>
        </p:grpSpPr>
        <p:grpSp>
          <p:nvGrpSpPr>
            <p:cNvPr id="87" name="组合 86"/>
            <p:cNvGrpSpPr/>
            <p:nvPr/>
          </p:nvGrpSpPr>
          <p:grpSpPr>
            <a:xfrm>
              <a:off x="3841800" y="317741"/>
              <a:ext cx="1852203" cy="3190034"/>
              <a:chOff x="2082059" y="3844831"/>
              <a:chExt cx="1852203" cy="3190034"/>
            </a:xfrm>
          </p:grpSpPr>
          <p:grpSp>
            <p:nvGrpSpPr>
              <p:cNvPr id="91" name="组合 90"/>
              <p:cNvGrpSpPr/>
              <p:nvPr/>
            </p:nvGrpSpPr>
            <p:grpSpPr>
              <a:xfrm>
                <a:off x="2082059" y="3844831"/>
                <a:ext cx="1852203" cy="3190034"/>
                <a:chOff x="2689225" y="814470"/>
                <a:chExt cx="2591963" cy="4464121"/>
              </a:xfrm>
            </p:grpSpPr>
            <p:sp>
              <p:nvSpPr>
                <p:cNvPr id="95" name="任意多边形 94"/>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组合 91"/>
              <p:cNvGrpSpPr/>
              <p:nvPr/>
            </p:nvGrpSpPr>
            <p:grpSpPr>
              <a:xfrm>
                <a:off x="2220839" y="4115429"/>
                <a:ext cx="1431499" cy="2455353"/>
                <a:chOff x="2689225" y="825137"/>
                <a:chExt cx="2602631" cy="4464121"/>
              </a:xfrm>
            </p:grpSpPr>
            <p:sp>
              <p:nvSpPr>
                <p:cNvPr id="93" name="任意多边形 92"/>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p:cNvGrpSpPr/>
            <p:nvPr/>
          </p:nvGrpSpPr>
          <p:grpSpPr>
            <a:xfrm>
              <a:off x="4217675" y="1153730"/>
              <a:ext cx="526211" cy="593850"/>
              <a:chOff x="10815638" y="1174750"/>
              <a:chExt cx="728663" cy="822325"/>
            </a:xfrm>
            <a:solidFill>
              <a:schemeClr val="tx1">
                <a:lumMod val="50000"/>
                <a:lumOff val="50000"/>
              </a:schemeClr>
            </a:solidFill>
          </p:grpSpPr>
          <p:sp>
            <p:nvSpPr>
              <p:cNvPr id="89"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4556058" y="1650559"/>
            <a:ext cx="4668014" cy="874822"/>
            <a:chOff x="4319158" y="1565423"/>
            <a:chExt cx="4425636" cy="829699"/>
          </a:xfrm>
        </p:grpSpPr>
        <p:sp>
          <p:nvSpPr>
            <p:cNvPr id="98" name="文本框 112"/>
            <p:cNvSpPr txBox="1"/>
            <p:nvPr/>
          </p:nvSpPr>
          <p:spPr>
            <a:xfrm>
              <a:off x="4984079" y="1626059"/>
              <a:ext cx="1768273" cy="302969"/>
            </a:xfrm>
            <a:prstGeom prst="rect">
              <a:avLst/>
            </a:prstGeom>
            <a:noFill/>
          </p:spPr>
          <p:txBody>
            <a:bodyPr wrap="square" rtlCol="0">
              <a:spAutoFit/>
            </a:bodyPr>
            <a:lstStyle/>
            <a:p>
              <a:r>
                <a:rPr lang="zh-CN" altLang="en-US" sz="1476"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0" name="文本框 114"/>
            <p:cNvSpPr txBox="1"/>
            <p:nvPr/>
          </p:nvSpPr>
          <p:spPr>
            <a:xfrm>
              <a:off x="4319158" y="1565423"/>
              <a:ext cx="878897" cy="764782"/>
            </a:xfrm>
            <a:prstGeom prst="rect">
              <a:avLst/>
            </a:prstGeom>
            <a:noFill/>
          </p:spPr>
          <p:txBody>
            <a:bodyPr wrap="square" rtlCol="0">
              <a:spAutoFit/>
            </a:bodyPr>
            <a:lstStyle/>
            <a:p>
              <a:pPr algn="ctr"/>
              <a:r>
                <a:rPr lang="en-US" altLang="zh-CN" sz="464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64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文本框 113"/>
            <p:cNvSpPr txBox="1"/>
            <p:nvPr/>
          </p:nvSpPr>
          <p:spPr>
            <a:xfrm>
              <a:off x="5015086" y="1845618"/>
              <a:ext cx="3729708" cy="549504"/>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3" name="组合 2"/>
          <p:cNvGrpSpPr/>
          <p:nvPr/>
        </p:nvGrpSpPr>
        <p:grpSpPr>
          <a:xfrm>
            <a:off x="3634678" y="2876067"/>
            <a:ext cx="4680814" cy="864104"/>
            <a:chOff x="3445618" y="2727717"/>
            <a:chExt cx="4437771" cy="819532"/>
          </a:xfrm>
        </p:grpSpPr>
        <p:sp>
          <p:nvSpPr>
            <p:cNvPr id="102" name="文本框 116"/>
            <p:cNvSpPr txBox="1"/>
            <p:nvPr/>
          </p:nvSpPr>
          <p:spPr>
            <a:xfrm>
              <a:off x="5424801" y="2789477"/>
              <a:ext cx="1768273" cy="302969"/>
            </a:xfrm>
            <a:prstGeom prst="rect">
              <a:avLst/>
            </a:prstGeom>
            <a:noFill/>
          </p:spPr>
          <p:txBody>
            <a:bodyPr wrap="square" rtlCol="0">
              <a:spAutoFit/>
            </a:bodyPr>
            <a:lstStyle/>
            <a:p>
              <a:pPr algn="r"/>
              <a:r>
                <a:rPr lang="zh-CN" altLang="en-US" sz="1476"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4" name="文本框 118"/>
            <p:cNvSpPr txBox="1"/>
            <p:nvPr/>
          </p:nvSpPr>
          <p:spPr>
            <a:xfrm>
              <a:off x="7004492" y="2727717"/>
              <a:ext cx="878897" cy="764781"/>
            </a:xfrm>
            <a:prstGeom prst="rect">
              <a:avLst/>
            </a:prstGeom>
            <a:noFill/>
          </p:spPr>
          <p:txBody>
            <a:bodyPr wrap="square" rtlCol="0">
              <a:spAutoFit/>
            </a:bodyPr>
            <a:lstStyle/>
            <a:p>
              <a:pPr algn="ctr"/>
              <a:r>
                <a:rPr lang="en-US" altLang="zh-CN" sz="464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64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文本框 113"/>
            <p:cNvSpPr txBox="1"/>
            <p:nvPr/>
          </p:nvSpPr>
          <p:spPr>
            <a:xfrm>
              <a:off x="3445618" y="2997746"/>
              <a:ext cx="3729708" cy="549503"/>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4" name="组合 3"/>
          <p:cNvGrpSpPr/>
          <p:nvPr/>
        </p:nvGrpSpPr>
        <p:grpSpPr>
          <a:xfrm>
            <a:off x="4652540" y="4016051"/>
            <a:ext cx="4723436" cy="938905"/>
            <a:chOff x="4410630" y="3808902"/>
            <a:chExt cx="4478180" cy="890476"/>
          </a:xfrm>
        </p:grpSpPr>
        <p:sp>
          <p:nvSpPr>
            <p:cNvPr id="106" name="文本框 120"/>
            <p:cNvSpPr txBox="1"/>
            <p:nvPr/>
          </p:nvSpPr>
          <p:spPr>
            <a:xfrm>
              <a:off x="5113651" y="3877158"/>
              <a:ext cx="1768273" cy="302969"/>
            </a:xfrm>
            <a:prstGeom prst="rect">
              <a:avLst/>
            </a:prstGeom>
            <a:noFill/>
          </p:spPr>
          <p:txBody>
            <a:bodyPr wrap="square" rtlCol="0">
              <a:spAutoFit/>
            </a:bodyPr>
            <a:lstStyle/>
            <a:p>
              <a:r>
                <a:rPr lang="zh-CN" altLang="en-US" sz="1476"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8" name="文本框 122"/>
            <p:cNvSpPr txBox="1"/>
            <p:nvPr/>
          </p:nvSpPr>
          <p:spPr>
            <a:xfrm>
              <a:off x="4410630" y="3808902"/>
              <a:ext cx="878897" cy="764782"/>
            </a:xfrm>
            <a:prstGeom prst="rect">
              <a:avLst/>
            </a:prstGeom>
            <a:noFill/>
          </p:spPr>
          <p:txBody>
            <a:bodyPr wrap="square" rtlCol="0">
              <a:spAutoFit/>
            </a:bodyPr>
            <a:lstStyle/>
            <a:p>
              <a:pPr algn="ctr"/>
              <a:r>
                <a:rPr lang="en-US" altLang="zh-CN" sz="464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64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文本框 113"/>
            <p:cNvSpPr txBox="1"/>
            <p:nvPr/>
          </p:nvSpPr>
          <p:spPr>
            <a:xfrm>
              <a:off x="5159102" y="4149874"/>
              <a:ext cx="3729708" cy="549504"/>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grpSp>
        <p:nvGrpSpPr>
          <p:cNvPr id="5" name="组合 4"/>
          <p:cNvGrpSpPr/>
          <p:nvPr/>
        </p:nvGrpSpPr>
        <p:grpSpPr>
          <a:xfrm>
            <a:off x="3634678" y="5234611"/>
            <a:ext cx="4680814" cy="911138"/>
            <a:chOff x="3445618" y="4964609"/>
            <a:chExt cx="4437771" cy="864142"/>
          </a:xfrm>
        </p:grpSpPr>
        <p:sp>
          <p:nvSpPr>
            <p:cNvPr id="110" name="文本框 124"/>
            <p:cNvSpPr txBox="1"/>
            <p:nvPr/>
          </p:nvSpPr>
          <p:spPr>
            <a:xfrm>
              <a:off x="5424801" y="5026369"/>
              <a:ext cx="1768273" cy="302969"/>
            </a:xfrm>
            <a:prstGeom prst="rect">
              <a:avLst/>
            </a:prstGeom>
            <a:noFill/>
          </p:spPr>
          <p:txBody>
            <a:bodyPr wrap="square" rtlCol="0">
              <a:spAutoFit/>
            </a:bodyPr>
            <a:lstStyle/>
            <a:p>
              <a:pPr algn="r"/>
              <a:r>
                <a:rPr lang="zh-CN" altLang="en-US" sz="1476"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12" name="文本框 126"/>
            <p:cNvSpPr txBox="1"/>
            <p:nvPr/>
          </p:nvSpPr>
          <p:spPr>
            <a:xfrm>
              <a:off x="7004492" y="4964609"/>
              <a:ext cx="878897" cy="764783"/>
            </a:xfrm>
            <a:prstGeom prst="rect">
              <a:avLst/>
            </a:prstGeom>
            <a:noFill/>
          </p:spPr>
          <p:txBody>
            <a:bodyPr wrap="square" rtlCol="0">
              <a:spAutoFit/>
            </a:bodyPr>
            <a:lstStyle/>
            <a:p>
              <a:pPr algn="ctr"/>
              <a:r>
                <a:rPr lang="en-US" altLang="zh-CN" sz="4640"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64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文本框 113"/>
            <p:cNvSpPr txBox="1"/>
            <p:nvPr/>
          </p:nvSpPr>
          <p:spPr>
            <a:xfrm>
              <a:off x="3445618" y="5279247"/>
              <a:ext cx="3729708" cy="549504"/>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grpSp>
      <p:sp>
        <p:nvSpPr>
          <p:cNvPr id="97" name="矩形 96"/>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矩形 9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矩形 106"/>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5346818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right)">
                                      <p:cBhvr>
                                        <p:cTn id="7" dur="500"/>
                                        <p:tgtEl>
                                          <p:spTgt spid="5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p:cTn id="11" dur="100" fill="hold"/>
                                        <p:tgtEl>
                                          <p:spTgt spid="77"/>
                                        </p:tgtEl>
                                        <p:attrNameLst>
                                          <p:attrName>ppt_w</p:attrName>
                                        </p:attrNameLst>
                                      </p:cBhvr>
                                      <p:tavLst>
                                        <p:tav tm="0">
                                          <p:val>
                                            <p:fltVal val="0"/>
                                          </p:val>
                                        </p:tav>
                                        <p:tav tm="100000">
                                          <p:val>
                                            <p:strVal val="#ppt_w"/>
                                          </p:val>
                                        </p:tav>
                                      </p:tavLst>
                                    </p:anim>
                                    <p:anim calcmode="lin" valueType="num">
                                      <p:cBhvr>
                                        <p:cTn id="12" dur="100" fill="hold"/>
                                        <p:tgtEl>
                                          <p:spTgt spid="77"/>
                                        </p:tgtEl>
                                        <p:attrNameLst>
                                          <p:attrName>ppt_h</p:attrName>
                                        </p:attrNameLst>
                                      </p:cBhvr>
                                      <p:tavLst>
                                        <p:tav tm="0">
                                          <p:val>
                                            <p:fltVal val="0"/>
                                          </p:val>
                                        </p:tav>
                                        <p:tav tm="100000">
                                          <p:val>
                                            <p:strVal val="#ppt_h"/>
                                          </p:val>
                                        </p:tav>
                                      </p:tavLst>
                                    </p:anim>
                                    <p:animEffect transition="in" filter="fade">
                                      <p:cBhvr>
                                        <p:cTn id="13" dur="100"/>
                                        <p:tgtEl>
                                          <p:spTgt spid="77"/>
                                        </p:tgtEl>
                                      </p:cBhvr>
                                    </p:animEffect>
                                  </p:childTnLst>
                                </p:cTn>
                              </p:par>
                              <p:par>
                                <p:cTn id="14" presetID="6" presetClass="emph" presetSubtype="0" fill="hold" nodeType="withEffect">
                                  <p:stCondLst>
                                    <p:cond delay="100"/>
                                  </p:stCondLst>
                                  <p:childTnLst>
                                    <p:animScale>
                                      <p:cBhvr>
                                        <p:cTn id="15" dur="100" fill="hold"/>
                                        <p:tgtEl>
                                          <p:spTgt spid="77"/>
                                        </p:tgtEl>
                                      </p:cBhvr>
                                      <p:by x="110000" y="110000"/>
                                    </p:animScale>
                                  </p:childTnLst>
                                </p:cTn>
                              </p:par>
                              <p:par>
                                <p:cTn id="16" presetID="6" presetClass="emph" presetSubtype="0" fill="hold" nodeType="withEffect">
                                  <p:stCondLst>
                                    <p:cond delay="200"/>
                                  </p:stCondLst>
                                  <p:childTnLst>
                                    <p:animScale>
                                      <p:cBhvr>
                                        <p:cTn id="17" dur="200" fill="hold"/>
                                        <p:tgtEl>
                                          <p:spTgt spid="77"/>
                                        </p:tgtEl>
                                      </p:cBhvr>
                                      <p:by x="90000" y="90000"/>
                                    </p:animScale>
                                  </p:childTnLst>
                                </p:cTn>
                              </p:par>
                              <p:par>
                                <p:cTn id="18" presetID="6" presetClass="emph" presetSubtype="0" fill="hold" nodeType="withEffect">
                                  <p:stCondLst>
                                    <p:cond delay="400"/>
                                  </p:stCondLst>
                                  <p:childTnLst>
                                    <p:animScale>
                                      <p:cBhvr>
                                        <p:cTn id="19" dur="100" fill="hold"/>
                                        <p:tgtEl>
                                          <p:spTgt spid="77"/>
                                        </p:tgtEl>
                                      </p:cBhvr>
                                      <p:by x="105000" y="105000"/>
                                    </p:animScale>
                                  </p:childTnLst>
                                </p:cTn>
                              </p:par>
                              <p:par>
                                <p:cTn id="20" presetID="6" presetClass="emph" presetSubtype="0" fill="hold" nodeType="withEffect">
                                  <p:stCondLst>
                                    <p:cond delay="500"/>
                                  </p:stCondLst>
                                  <p:childTnLst>
                                    <p:animScale>
                                      <p:cBhvr>
                                        <p:cTn id="21" dur="200" fill="hold"/>
                                        <p:tgtEl>
                                          <p:spTgt spid="77"/>
                                        </p:tgtEl>
                                      </p:cBhvr>
                                      <p:by x="95000" y="95000"/>
                                    </p:animScale>
                                  </p:childTnLst>
                                </p:cTn>
                              </p:par>
                            </p:childTnLst>
                          </p:cTn>
                        </p:par>
                        <p:par>
                          <p:cTn id="22" fill="hold">
                            <p:stCondLst>
                              <p:cond delay="12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1700"/>
                            </p:stCondLst>
                            <p:childTnLst>
                              <p:par>
                                <p:cTn id="27" presetID="22" presetClass="entr" presetSubtype="8"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500"/>
                                        <p:tgtEl>
                                          <p:spTgt spid="48"/>
                                        </p:tgtEl>
                                      </p:cBhvr>
                                    </p:animEffect>
                                  </p:childTnLst>
                                </p:cTn>
                              </p:par>
                            </p:childTnLst>
                          </p:cTn>
                        </p:par>
                        <p:par>
                          <p:cTn id="30" fill="hold">
                            <p:stCondLst>
                              <p:cond delay="22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100" fill="hold"/>
                                        <p:tgtEl>
                                          <p:spTgt spid="52"/>
                                        </p:tgtEl>
                                        <p:attrNameLst>
                                          <p:attrName>ppt_w</p:attrName>
                                        </p:attrNameLst>
                                      </p:cBhvr>
                                      <p:tavLst>
                                        <p:tav tm="0">
                                          <p:val>
                                            <p:fltVal val="0"/>
                                          </p:val>
                                        </p:tav>
                                        <p:tav tm="100000">
                                          <p:val>
                                            <p:strVal val="#ppt_w"/>
                                          </p:val>
                                        </p:tav>
                                      </p:tavLst>
                                    </p:anim>
                                    <p:anim calcmode="lin" valueType="num">
                                      <p:cBhvr>
                                        <p:cTn id="34" dur="100" fill="hold"/>
                                        <p:tgtEl>
                                          <p:spTgt spid="52"/>
                                        </p:tgtEl>
                                        <p:attrNameLst>
                                          <p:attrName>ppt_h</p:attrName>
                                        </p:attrNameLst>
                                      </p:cBhvr>
                                      <p:tavLst>
                                        <p:tav tm="0">
                                          <p:val>
                                            <p:fltVal val="0"/>
                                          </p:val>
                                        </p:tav>
                                        <p:tav tm="100000">
                                          <p:val>
                                            <p:strVal val="#ppt_h"/>
                                          </p:val>
                                        </p:tav>
                                      </p:tavLst>
                                    </p:anim>
                                    <p:animEffect transition="in" filter="fade">
                                      <p:cBhvr>
                                        <p:cTn id="35" dur="100"/>
                                        <p:tgtEl>
                                          <p:spTgt spid="52"/>
                                        </p:tgtEl>
                                      </p:cBhvr>
                                    </p:animEffect>
                                  </p:childTnLst>
                                </p:cTn>
                              </p:par>
                              <p:par>
                                <p:cTn id="36" presetID="6" presetClass="emph" presetSubtype="0" fill="hold" nodeType="withEffect">
                                  <p:stCondLst>
                                    <p:cond delay="100"/>
                                  </p:stCondLst>
                                  <p:childTnLst>
                                    <p:animScale>
                                      <p:cBhvr>
                                        <p:cTn id="37" dur="100" fill="hold"/>
                                        <p:tgtEl>
                                          <p:spTgt spid="52"/>
                                        </p:tgtEl>
                                      </p:cBhvr>
                                      <p:by x="110000" y="110000"/>
                                    </p:animScale>
                                  </p:childTnLst>
                                </p:cTn>
                              </p:par>
                              <p:par>
                                <p:cTn id="38" presetID="6" presetClass="emph" presetSubtype="0" fill="hold" nodeType="withEffect">
                                  <p:stCondLst>
                                    <p:cond delay="200"/>
                                  </p:stCondLst>
                                  <p:childTnLst>
                                    <p:animScale>
                                      <p:cBhvr>
                                        <p:cTn id="39" dur="200" fill="hold"/>
                                        <p:tgtEl>
                                          <p:spTgt spid="52"/>
                                        </p:tgtEl>
                                      </p:cBhvr>
                                      <p:by x="90000" y="90000"/>
                                    </p:animScale>
                                  </p:childTnLst>
                                </p:cTn>
                              </p:par>
                              <p:par>
                                <p:cTn id="40" presetID="6" presetClass="emph" presetSubtype="0" fill="hold" nodeType="withEffect">
                                  <p:stCondLst>
                                    <p:cond delay="400"/>
                                  </p:stCondLst>
                                  <p:childTnLst>
                                    <p:animScale>
                                      <p:cBhvr>
                                        <p:cTn id="41" dur="100" fill="hold"/>
                                        <p:tgtEl>
                                          <p:spTgt spid="52"/>
                                        </p:tgtEl>
                                      </p:cBhvr>
                                      <p:by x="105000" y="105000"/>
                                    </p:animScale>
                                  </p:childTnLst>
                                </p:cTn>
                              </p:par>
                              <p:par>
                                <p:cTn id="42" presetID="6" presetClass="emph" presetSubtype="0" fill="hold" nodeType="withEffect">
                                  <p:stCondLst>
                                    <p:cond delay="500"/>
                                  </p:stCondLst>
                                  <p:childTnLst>
                                    <p:animScale>
                                      <p:cBhvr>
                                        <p:cTn id="43" dur="200" fill="hold"/>
                                        <p:tgtEl>
                                          <p:spTgt spid="52"/>
                                        </p:tgtEl>
                                      </p:cBhvr>
                                      <p:by x="95000" y="95000"/>
                                    </p:animScale>
                                  </p:childTnLst>
                                </p:cTn>
                              </p:par>
                            </p:childTnLst>
                          </p:cTn>
                        </p:par>
                        <p:par>
                          <p:cTn id="44" fill="hold">
                            <p:stCondLst>
                              <p:cond delay="2900"/>
                            </p:stCondLst>
                            <p:childTnLst>
                              <p:par>
                                <p:cTn id="45" presetID="22" presetClass="entr" presetSubtype="2"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right)">
                                      <p:cBhvr>
                                        <p:cTn id="47" dur="500"/>
                                        <p:tgtEl>
                                          <p:spTgt spid="3"/>
                                        </p:tgtEl>
                                      </p:cBhvr>
                                    </p:animEffect>
                                  </p:childTnLst>
                                </p:cTn>
                              </p:par>
                            </p:childTnLst>
                          </p:cTn>
                        </p:par>
                        <p:par>
                          <p:cTn id="48" fill="hold">
                            <p:stCondLst>
                              <p:cond delay="3400"/>
                            </p:stCondLst>
                            <p:childTnLst>
                              <p:par>
                                <p:cTn id="49" presetID="22" presetClass="entr" presetSubtype="2"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right)">
                                      <p:cBhvr>
                                        <p:cTn id="51" dur="500"/>
                                        <p:tgtEl>
                                          <p:spTgt spid="49"/>
                                        </p:tgtEl>
                                      </p:cBhvr>
                                    </p:animEffect>
                                  </p:childTnLst>
                                </p:cTn>
                              </p:par>
                            </p:childTnLst>
                          </p:cTn>
                        </p:par>
                        <p:par>
                          <p:cTn id="52" fill="hold">
                            <p:stCondLst>
                              <p:cond delay="3900"/>
                            </p:stCondLst>
                            <p:childTnLst>
                              <p:par>
                                <p:cTn id="53" presetID="53" presetClass="entr" presetSubtype="16"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100" fill="hold"/>
                                        <p:tgtEl>
                                          <p:spTgt spid="64"/>
                                        </p:tgtEl>
                                        <p:attrNameLst>
                                          <p:attrName>ppt_w</p:attrName>
                                        </p:attrNameLst>
                                      </p:cBhvr>
                                      <p:tavLst>
                                        <p:tav tm="0">
                                          <p:val>
                                            <p:fltVal val="0"/>
                                          </p:val>
                                        </p:tav>
                                        <p:tav tm="100000">
                                          <p:val>
                                            <p:strVal val="#ppt_w"/>
                                          </p:val>
                                        </p:tav>
                                      </p:tavLst>
                                    </p:anim>
                                    <p:anim calcmode="lin" valueType="num">
                                      <p:cBhvr>
                                        <p:cTn id="56" dur="100" fill="hold"/>
                                        <p:tgtEl>
                                          <p:spTgt spid="64"/>
                                        </p:tgtEl>
                                        <p:attrNameLst>
                                          <p:attrName>ppt_h</p:attrName>
                                        </p:attrNameLst>
                                      </p:cBhvr>
                                      <p:tavLst>
                                        <p:tav tm="0">
                                          <p:val>
                                            <p:fltVal val="0"/>
                                          </p:val>
                                        </p:tav>
                                        <p:tav tm="100000">
                                          <p:val>
                                            <p:strVal val="#ppt_h"/>
                                          </p:val>
                                        </p:tav>
                                      </p:tavLst>
                                    </p:anim>
                                    <p:animEffect transition="in" filter="fade">
                                      <p:cBhvr>
                                        <p:cTn id="57" dur="100"/>
                                        <p:tgtEl>
                                          <p:spTgt spid="64"/>
                                        </p:tgtEl>
                                      </p:cBhvr>
                                    </p:animEffect>
                                  </p:childTnLst>
                                </p:cTn>
                              </p:par>
                              <p:par>
                                <p:cTn id="58" presetID="6" presetClass="emph" presetSubtype="0" fill="hold" nodeType="withEffect">
                                  <p:stCondLst>
                                    <p:cond delay="100"/>
                                  </p:stCondLst>
                                  <p:childTnLst>
                                    <p:animScale>
                                      <p:cBhvr>
                                        <p:cTn id="59" dur="100" fill="hold"/>
                                        <p:tgtEl>
                                          <p:spTgt spid="64"/>
                                        </p:tgtEl>
                                      </p:cBhvr>
                                      <p:by x="110000" y="110000"/>
                                    </p:animScale>
                                  </p:childTnLst>
                                </p:cTn>
                              </p:par>
                              <p:par>
                                <p:cTn id="60" presetID="6" presetClass="emph" presetSubtype="0" fill="hold" nodeType="withEffect">
                                  <p:stCondLst>
                                    <p:cond delay="200"/>
                                  </p:stCondLst>
                                  <p:childTnLst>
                                    <p:animScale>
                                      <p:cBhvr>
                                        <p:cTn id="61" dur="200" fill="hold"/>
                                        <p:tgtEl>
                                          <p:spTgt spid="64"/>
                                        </p:tgtEl>
                                      </p:cBhvr>
                                      <p:by x="90000" y="90000"/>
                                    </p:animScale>
                                  </p:childTnLst>
                                </p:cTn>
                              </p:par>
                              <p:par>
                                <p:cTn id="62" presetID="6" presetClass="emph" presetSubtype="0" fill="hold" nodeType="withEffect">
                                  <p:stCondLst>
                                    <p:cond delay="400"/>
                                  </p:stCondLst>
                                  <p:childTnLst>
                                    <p:animScale>
                                      <p:cBhvr>
                                        <p:cTn id="63" dur="100" fill="hold"/>
                                        <p:tgtEl>
                                          <p:spTgt spid="64"/>
                                        </p:tgtEl>
                                      </p:cBhvr>
                                      <p:by x="105000" y="105000"/>
                                    </p:animScale>
                                  </p:childTnLst>
                                </p:cTn>
                              </p:par>
                              <p:par>
                                <p:cTn id="64" presetID="6" presetClass="emph" presetSubtype="0" fill="hold" nodeType="withEffect">
                                  <p:stCondLst>
                                    <p:cond delay="500"/>
                                  </p:stCondLst>
                                  <p:childTnLst>
                                    <p:animScale>
                                      <p:cBhvr>
                                        <p:cTn id="65" dur="200" fill="hold"/>
                                        <p:tgtEl>
                                          <p:spTgt spid="64"/>
                                        </p:tgtEl>
                                      </p:cBhvr>
                                      <p:by x="95000" y="95000"/>
                                    </p:animScale>
                                  </p:childTnLst>
                                </p:cTn>
                              </p:par>
                            </p:childTnLst>
                          </p:cTn>
                        </p:par>
                        <p:par>
                          <p:cTn id="66" fill="hold">
                            <p:stCondLst>
                              <p:cond delay="4600"/>
                            </p:stCondLst>
                            <p:childTnLst>
                              <p:par>
                                <p:cTn id="67" presetID="22" presetClass="entr" presetSubtype="8" fill="hold"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left)">
                                      <p:cBhvr>
                                        <p:cTn id="69" dur="500"/>
                                        <p:tgtEl>
                                          <p:spTgt spid="4"/>
                                        </p:tgtEl>
                                      </p:cBhvr>
                                    </p:animEffect>
                                  </p:childTnLst>
                                </p:cTn>
                              </p:par>
                            </p:childTnLst>
                          </p:cTn>
                        </p:par>
                        <p:par>
                          <p:cTn id="70" fill="hold">
                            <p:stCondLst>
                              <p:cond delay="5100"/>
                            </p:stCondLst>
                            <p:childTnLst>
                              <p:par>
                                <p:cTn id="71" presetID="22" presetClass="entr" presetSubtype="8"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600"/>
                            </p:stCondLst>
                            <p:childTnLst>
                              <p:par>
                                <p:cTn id="75" presetID="53" presetClass="entr" presetSubtype="16" fill="hold"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p:cTn id="77" dur="100" fill="hold"/>
                                        <p:tgtEl>
                                          <p:spTgt spid="86"/>
                                        </p:tgtEl>
                                        <p:attrNameLst>
                                          <p:attrName>ppt_w</p:attrName>
                                        </p:attrNameLst>
                                      </p:cBhvr>
                                      <p:tavLst>
                                        <p:tav tm="0">
                                          <p:val>
                                            <p:fltVal val="0"/>
                                          </p:val>
                                        </p:tav>
                                        <p:tav tm="100000">
                                          <p:val>
                                            <p:strVal val="#ppt_w"/>
                                          </p:val>
                                        </p:tav>
                                      </p:tavLst>
                                    </p:anim>
                                    <p:anim calcmode="lin" valueType="num">
                                      <p:cBhvr>
                                        <p:cTn id="78" dur="100" fill="hold"/>
                                        <p:tgtEl>
                                          <p:spTgt spid="86"/>
                                        </p:tgtEl>
                                        <p:attrNameLst>
                                          <p:attrName>ppt_h</p:attrName>
                                        </p:attrNameLst>
                                      </p:cBhvr>
                                      <p:tavLst>
                                        <p:tav tm="0">
                                          <p:val>
                                            <p:fltVal val="0"/>
                                          </p:val>
                                        </p:tav>
                                        <p:tav tm="100000">
                                          <p:val>
                                            <p:strVal val="#ppt_h"/>
                                          </p:val>
                                        </p:tav>
                                      </p:tavLst>
                                    </p:anim>
                                    <p:animEffect transition="in" filter="fade">
                                      <p:cBhvr>
                                        <p:cTn id="79" dur="100"/>
                                        <p:tgtEl>
                                          <p:spTgt spid="86"/>
                                        </p:tgtEl>
                                      </p:cBhvr>
                                    </p:animEffect>
                                  </p:childTnLst>
                                </p:cTn>
                              </p:par>
                              <p:par>
                                <p:cTn id="80" presetID="6" presetClass="emph" presetSubtype="0" fill="hold" nodeType="withEffect">
                                  <p:stCondLst>
                                    <p:cond delay="100"/>
                                  </p:stCondLst>
                                  <p:childTnLst>
                                    <p:animScale>
                                      <p:cBhvr>
                                        <p:cTn id="81" dur="100" fill="hold"/>
                                        <p:tgtEl>
                                          <p:spTgt spid="86"/>
                                        </p:tgtEl>
                                      </p:cBhvr>
                                      <p:by x="110000" y="110000"/>
                                    </p:animScale>
                                  </p:childTnLst>
                                </p:cTn>
                              </p:par>
                              <p:par>
                                <p:cTn id="82" presetID="6" presetClass="emph" presetSubtype="0" fill="hold" nodeType="withEffect">
                                  <p:stCondLst>
                                    <p:cond delay="200"/>
                                  </p:stCondLst>
                                  <p:childTnLst>
                                    <p:animScale>
                                      <p:cBhvr>
                                        <p:cTn id="83" dur="200" fill="hold"/>
                                        <p:tgtEl>
                                          <p:spTgt spid="86"/>
                                        </p:tgtEl>
                                      </p:cBhvr>
                                      <p:by x="90000" y="90000"/>
                                    </p:animScale>
                                  </p:childTnLst>
                                </p:cTn>
                              </p:par>
                              <p:par>
                                <p:cTn id="84" presetID="6" presetClass="emph" presetSubtype="0" fill="hold" nodeType="withEffect">
                                  <p:stCondLst>
                                    <p:cond delay="400"/>
                                  </p:stCondLst>
                                  <p:childTnLst>
                                    <p:animScale>
                                      <p:cBhvr>
                                        <p:cTn id="85" dur="100" fill="hold"/>
                                        <p:tgtEl>
                                          <p:spTgt spid="86"/>
                                        </p:tgtEl>
                                      </p:cBhvr>
                                      <p:by x="105000" y="105000"/>
                                    </p:animScale>
                                  </p:childTnLst>
                                </p:cTn>
                              </p:par>
                              <p:par>
                                <p:cTn id="86" presetID="6" presetClass="emph" presetSubtype="0" fill="hold" nodeType="withEffect">
                                  <p:stCondLst>
                                    <p:cond delay="500"/>
                                  </p:stCondLst>
                                  <p:childTnLst>
                                    <p:animScale>
                                      <p:cBhvr>
                                        <p:cTn id="87" dur="200" fill="hold"/>
                                        <p:tgtEl>
                                          <p:spTgt spid="86"/>
                                        </p:tgtEl>
                                      </p:cBhvr>
                                      <p:by x="95000" y="95000"/>
                                    </p:animScale>
                                  </p:childTnLst>
                                </p:cTn>
                              </p:par>
                            </p:childTnLst>
                          </p:cTn>
                        </p:par>
                        <p:par>
                          <p:cTn id="88" fill="hold">
                            <p:stCondLst>
                              <p:cond delay="6300"/>
                            </p:stCondLst>
                            <p:childTnLst>
                              <p:par>
                                <p:cTn id="89" presetID="22" presetClass="entr" presetSubtype="2"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right)">
                                      <p:cBhvr>
                                        <p:cTn id="91" dur="500"/>
                                        <p:tgtEl>
                                          <p:spTgt spid="5"/>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wipe(righ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3"/>
          <p:cNvGrpSpPr>
            <a:grpSpLocks/>
          </p:cNvGrpSpPr>
          <p:nvPr/>
        </p:nvGrpSpPr>
        <p:grpSpPr bwMode="auto">
          <a:xfrm>
            <a:off x="1179007" y="2858420"/>
            <a:ext cx="3107361" cy="3643113"/>
            <a:chOff x="1054100" y="2125444"/>
            <a:chExt cx="2209800" cy="2590800"/>
          </a:xfrm>
        </p:grpSpPr>
        <p:sp>
          <p:nvSpPr>
            <p:cNvPr id="3" name="矩形 2"/>
            <p:cNvSpPr/>
            <p:nvPr/>
          </p:nvSpPr>
          <p:spPr>
            <a:xfrm>
              <a:off x="1054100" y="2125444"/>
              <a:ext cx="2209800" cy="666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4" name="矩形 43"/>
            <p:cNvSpPr/>
            <p:nvPr/>
          </p:nvSpPr>
          <p:spPr>
            <a:xfrm>
              <a:off x="1054100" y="2798544"/>
              <a:ext cx="2209800" cy="1917700"/>
            </a:xfrm>
            <a:prstGeom prst="rect">
              <a:avLst/>
            </a:prstGeom>
            <a:blipFill dpi="0" rotWithShape="1">
              <a:blip r:embed="rId3" cstate="print">
                <a:extLst>
                  <a:ext uri="{28A0092B-C50C-407E-A947-70E740481C1C}">
                    <a14:useLocalDpi xmlns:a14="http://schemas.microsoft.com/office/drawing/2010/main" val="0"/>
                  </a:ext>
                </a:extLst>
              </a:blip>
              <a:srcRect/>
              <a:stretch>
                <a:fillRect t="-2577" b="-25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577" name="文本框 13"/>
            <p:cNvSpPr txBox="1">
              <a:spLocks noChangeArrowheads="1"/>
            </p:cNvSpPr>
            <p:nvPr/>
          </p:nvSpPr>
          <p:spPr bwMode="auto">
            <a:xfrm>
              <a:off x="1757160" y="2152997"/>
              <a:ext cx="1054705"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65%</a:t>
              </a:r>
              <a:endParaRPr lang="zh-CN" altLang="en-US"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sp>
          <p:nvSpPr>
            <p:cNvPr id="63" name="十字形 62"/>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 name="组合 4"/>
          <p:cNvGrpSpPr>
            <a:grpSpLocks/>
          </p:cNvGrpSpPr>
          <p:nvPr/>
        </p:nvGrpSpPr>
        <p:grpSpPr bwMode="auto">
          <a:xfrm>
            <a:off x="4982844" y="2624028"/>
            <a:ext cx="3107360" cy="3877505"/>
            <a:chOff x="3498850" y="1958756"/>
            <a:chExt cx="2209800" cy="2757488"/>
          </a:xfrm>
        </p:grpSpPr>
        <p:sp>
          <p:nvSpPr>
            <p:cNvPr id="42" name="矩形 41"/>
            <p:cNvSpPr/>
            <p:nvPr/>
          </p:nvSpPr>
          <p:spPr>
            <a:xfrm>
              <a:off x="3498850" y="1958756"/>
              <a:ext cx="2209800" cy="833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矩形 44"/>
            <p:cNvSpPr/>
            <p:nvPr/>
          </p:nvSpPr>
          <p:spPr>
            <a:xfrm>
              <a:off x="3498850" y="2798544"/>
              <a:ext cx="2209800" cy="1917700"/>
            </a:xfrm>
            <a:prstGeom prst="rect">
              <a:avLst/>
            </a:prstGeom>
            <a:blipFill dpi="0" rotWithShape="1">
              <a:blip r:embed="rId4" cstate="print">
                <a:extLst>
                  <a:ext uri="{28A0092B-C50C-407E-A947-70E740481C1C}">
                    <a14:useLocalDpi xmlns:a14="http://schemas.microsoft.com/office/drawing/2010/main" val="0"/>
                  </a:ext>
                </a:extLst>
              </a:blip>
              <a:srcRect/>
              <a:stretch>
                <a:fillRect l="-7854" r="-785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570" name="文本框 13"/>
            <p:cNvSpPr txBox="1">
              <a:spLocks noChangeArrowheads="1"/>
            </p:cNvSpPr>
            <p:nvPr/>
          </p:nvSpPr>
          <p:spPr bwMode="auto">
            <a:xfrm>
              <a:off x="4247929" y="20640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85%</a:t>
              </a:r>
              <a:endParaRPr lang="zh-CN" altLang="en-US"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sp>
          <p:nvSpPr>
            <p:cNvPr id="64" name="十字形 63"/>
            <p:cNvSpPr/>
            <p:nvPr/>
          </p:nvSpPr>
          <p:spPr>
            <a:xfrm>
              <a:off x="4032232"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 name="组合 5"/>
          <p:cNvGrpSpPr>
            <a:grpSpLocks/>
          </p:cNvGrpSpPr>
          <p:nvPr/>
        </p:nvGrpSpPr>
        <p:grpSpPr bwMode="auto">
          <a:xfrm>
            <a:off x="8786682" y="2858420"/>
            <a:ext cx="3107360" cy="3643113"/>
            <a:chOff x="5943600" y="2125444"/>
            <a:chExt cx="2209800" cy="2590800"/>
          </a:xfrm>
        </p:grpSpPr>
        <p:sp>
          <p:nvSpPr>
            <p:cNvPr id="43" name="矩形 42"/>
            <p:cNvSpPr/>
            <p:nvPr/>
          </p:nvSpPr>
          <p:spPr>
            <a:xfrm>
              <a:off x="5943600" y="2125444"/>
              <a:ext cx="2209800" cy="666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矩形 45"/>
            <p:cNvSpPr/>
            <p:nvPr/>
          </p:nvSpPr>
          <p:spPr>
            <a:xfrm>
              <a:off x="5943600" y="2798544"/>
              <a:ext cx="2209800" cy="1917700"/>
            </a:xfrm>
            <a:prstGeom prst="rect">
              <a:avLst/>
            </a:prstGeom>
            <a:blipFill dpi="0" rotWithShape="1">
              <a:blip r:embed="rId5" cstate="print">
                <a:extLst>
                  <a:ext uri="{28A0092B-C50C-407E-A947-70E740481C1C}">
                    <a14:useLocalDpi xmlns:a14="http://schemas.microsoft.com/office/drawing/2010/main" val="0"/>
                  </a:ext>
                </a:extLst>
              </a:blip>
              <a:srcRect/>
              <a:stretch>
                <a:fillRect l="-15086" r="-150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563" name="文本框 13"/>
            <p:cNvSpPr txBox="1">
              <a:spLocks noChangeArrowheads="1"/>
            </p:cNvSpPr>
            <p:nvPr/>
          </p:nvSpPr>
          <p:spPr bwMode="auto">
            <a:xfrm>
              <a:off x="6660929" y="21529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rPr>
                <a:t>40%</a:t>
              </a:r>
              <a:endParaRPr lang="zh-CN" altLang="en-US" sz="5062" dirty="0">
                <a:solidFill>
                  <a:schemeClr val="bg1"/>
                </a:solidFill>
                <a:latin typeface="Arial" panose="020B0604020202020204" pitchFamily="34" charset="0"/>
                <a:ea typeface="方正正粗黑简体" panose="02000000000000000000" pitchFamily="2" charset="-122"/>
                <a:cs typeface="Arial" panose="020B0604020202020204" pitchFamily="34" charset="0"/>
                <a:sym typeface="Arial" panose="020B0604020202020204" pitchFamily="34" charset="0"/>
              </a:endParaRPr>
            </a:p>
          </p:txBody>
        </p:sp>
        <p:sp>
          <p:nvSpPr>
            <p:cNvPr id="65" name="十字形 64"/>
            <p:cNvSpPr/>
            <p:nvPr/>
          </p:nvSpPr>
          <p:spPr>
            <a:xfrm>
              <a:off x="6445232"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1" name="Title 13"/>
          <p:cNvSpPr txBox="1">
            <a:spLocks/>
          </p:cNvSpPr>
          <p:nvPr/>
        </p:nvSpPr>
        <p:spPr bwMode="auto">
          <a:xfrm>
            <a:off x="1218344" y="1410999"/>
            <a:ext cx="306802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Title 13"/>
          <p:cNvSpPr txBox="1">
            <a:spLocks/>
          </p:cNvSpPr>
          <p:nvPr/>
        </p:nvSpPr>
        <p:spPr bwMode="auto">
          <a:xfrm>
            <a:off x="4986781" y="1410999"/>
            <a:ext cx="306802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Title 13"/>
          <p:cNvSpPr txBox="1">
            <a:spLocks/>
          </p:cNvSpPr>
          <p:nvPr/>
        </p:nvSpPr>
        <p:spPr bwMode="auto">
          <a:xfrm>
            <a:off x="8806351" y="1410999"/>
            <a:ext cx="3068023"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矩形 19"/>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45311051"/>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withEffect">
                                  <p:stCondLst>
                                    <p:cond delay="1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3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anim calcmode="lin" valueType="num">
                                      <p:cBhvr>
                                        <p:cTn id="18" dur="750" fill="hold"/>
                                        <p:tgtEl>
                                          <p:spTgt spid="9"/>
                                        </p:tgtEl>
                                        <p:attrNameLst>
                                          <p:attrName>ppt_x</p:attrName>
                                        </p:attrNameLst>
                                      </p:cBhvr>
                                      <p:tavLst>
                                        <p:tav tm="0">
                                          <p:val>
                                            <p:strVal val="#ppt_x"/>
                                          </p:val>
                                        </p:tav>
                                        <p:tav tm="100000">
                                          <p:val>
                                            <p:strVal val="#ppt_x"/>
                                          </p:val>
                                        </p:tav>
                                      </p:tavLst>
                                    </p:anim>
                                    <p:anim calcmode="lin" valueType="num">
                                      <p:cBhvr>
                                        <p:cTn id="19" dur="750" fill="hold"/>
                                        <p:tgtEl>
                                          <p:spTgt spid="9"/>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par>
                                <p:cTn id="26" presetID="22" presetClass="entr" presetSubtype="4" fill="hold" grpId="0" nodeType="withEffect">
                                  <p:stCondLst>
                                    <p:cond delay="150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9281" b="-92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329037"/>
            <a:ext cx="9582150" cy="110799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b="1">
                <a:solidFill>
                  <a:schemeClr val="bg1"/>
                </a:solidFill>
                <a:effectLst>
                  <a:outerShdw blurRad="38100" dist="38100" dir="2700000" algn="tl">
                    <a:srgbClr val="000000">
                      <a:alpha val="43137"/>
                    </a:srgbClr>
                  </a:outerShdw>
                </a:effectLst>
                <a:cs typeface="Arial" panose="020B0604020202020204" pitchFamily="34" charset="0"/>
              </a:rPr>
              <a:t>感谢聆听，批评指导</a:t>
            </a:r>
            <a:endParaRPr lang="zh-CN" altLang="en-US" sz="7200" b="1"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8" name="矩形 259"/>
          <p:cNvSpPr>
            <a:spLocks noChangeArrowheads="1"/>
          </p:cNvSpPr>
          <p:nvPr/>
        </p:nvSpPr>
        <p:spPr bwMode="auto">
          <a:xfrm>
            <a:off x="2071312" y="4531643"/>
            <a:ext cx="8716126"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800" smtClean="0">
                <a:solidFill>
                  <a:schemeClr val="bg1"/>
                </a:solidFill>
                <a:effectLst>
                  <a:outerShdw blurRad="38100" dist="38100" dir="2700000" algn="tl">
                    <a:srgbClr val="000000">
                      <a:alpha val="43137"/>
                    </a:srgbClr>
                  </a:outerShdw>
                </a:effectLst>
                <a:cs typeface="Arial" panose="020B0604020202020204" pitchFamily="34" charset="0"/>
              </a:rPr>
              <a:t>SOCIETE GENERALE WORK REPORT PPT</a:t>
            </a:r>
            <a:endParaRPr lang="zh-CN" altLang="en-US" sz="2800" dirty="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3" name="图片 2"/>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115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4719" y="447973"/>
            <a:ext cx="4615830" cy="1273147"/>
          </a:xfrm>
          <a:prstGeom prst="rect">
            <a:avLst/>
          </a:prstGeom>
        </p:spPr>
      </p:pic>
    </p:spTree>
    <p:extLst>
      <p:ext uri="{BB962C8B-B14F-4D97-AF65-F5344CB8AC3E}">
        <p14:creationId xmlns:p14="http://schemas.microsoft.com/office/powerpoint/2010/main" val="2916430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42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331"/>
</p:tagLst>
</file>

<file path=ppt/theme/theme1.xml><?xml version="1.0" encoding="utf-8"?>
<a:theme xmlns:a="http://schemas.openxmlformats.org/drawingml/2006/main" name="自定义设计方案">
  <a:themeElements>
    <a:clrScheme name="自定义 408">
      <a:dk1>
        <a:sysClr val="windowText" lastClr="000000"/>
      </a:dk1>
      <a:lt1>
        <a:sysClr val="window" lastClr="FFFFFF"/>
      </a:lt1>
      <a:dk2>
        <a:srgbClr val="FF9900"/>
      </a:dk2>
      <a:lt2>
        <a:srgbClr val="F2F2F2"/>
      </a:lt2>
      <a:accent1>
        <a:srgbClr val="3B5C94"/>
      </a:accent1>
      <a:accent2>
        <a:srgbClr val="FF9900"/>
      </a:accent2>
      <a:accent3>
        <a:srgbClr val="3B5C94"/>
      </a:accent3>
      <a:accent4>
        <a:srgbClr val="FF9900"/>
      </a:accent4>
      <a:accent5>
        <a:srgbClr val="3B5C94"/>
      </a:accent5>
      <a:accent6>
        <a:srgbClr val="FF9900"/>
      </a:accent6>
      <a:hlink>
        <a:srgbClr val="3B5C94"/>
      </a:hlink>
      <a:folHlink>
        <a:srgbClr val="FF99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3405</Words>
  <Application>Microsoft Office PowerPoint</Application>
  <PresentationFormat>自定义</PresentationFormat>
  <Paragraphs>304</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bt1331</dc:title>
  <dc:creator/>
  <cp:lastModifiedBy/>
  <cp:revision>1</cp:revision>
  <dcterms:created xsi:type="dcterms:W3CDTF">2017-03-15T13:32:32Z</dcterms:created>
  <dcterms:modified xsi:type="dcterms:W3CDTF">2018-01-08T06:26:27Z</dcterms:modified>
</cp:coreProperties>
</file>