
<file path=[Content_Types].xml><?xml version="1.0" encoding="utf-8"?>
<Types xmlns="http://schemas.openxmlformats.org/package/2006/content-types">
  <Default Extension="jpeg" ContentType="image/jpeg"/>
  <Default Extension="xlsx" ContentType="application/vnd.openxmlformats-officedocument.spreadsheetml.sheet"/>
  <Default Extension="png" ContentType="image/png"/>
  <Default Extension="mp3" ContentType="audio/mp3"/>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harts/chart1.xml" ContentType="application/vnd.openxmlformats-officedocument.drawingml.chart+xml"/>
  <Override PartName="/ppt/charts/colors1.xml" ContentType="application/vnd.ms-office.chartcolorstyle+xml"/>
  <Override PartName="/ppt/charts/style1.xml" ContentType="application/vnd.ms-office.chartstyle+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sldIdLst>
    <p:sldId id="257" r:id="rId3"/>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1" r:id="rId27"/>
  </p:sldIdLst>
  <p:sldSz cx="9144000" cy="5143500" type="screen16x9"/>
  <p:notesSz cx="7103745" cy="10234295"/>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7D6A1"/>
    <a:srgbClr val="D21520"/>
    <a:srgbClr val="6B97B5"/>
    <a:srgbClr val="99D3D3"/>
    <a:srgbClr val="4D7B6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5987" autoAdjust="0"/>
    <p:restoredTop sz="94660"/>
  </p:normalViewPr>
  <p:slideViewPr>
    <p:cSldViewPr snapToGrid="0">
      <p:cViewPr varScale="1">
        <p:scale>
          <a:sx n="116" d="100"/>
          <a:sy n="116" d="100"/>
        </p:scale>
        <p:origin x="-234" y="-90"/>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0" Type="http://schemas.openxmlformats.org/officeDocument/2006/relationships/tableStyles" Target="tableStyles.xml"/><Relationship Id="rId3" Type="http://schemas.openxmlformats.org/officeDocument/2006/relationships/slide" Target="slides/slide1.xml"/><Relationship Id="rId29" Type="http://schemas.openxmlformats.org/officeDocument/2006/relationships/viewProps" Target="viewProps.xml"/><Relationship Id="rId28" Type="http://schemas.openxmlformats.org/officeDocument/2006/relationships/presProps" Target="presProps.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charts/_rels/chart1.xml.rels><?xml version="1.0" encoding="UTF-8" standalone="yes"?>
<Relationships xmlns="http://schemas.openxmlformats.org/package/2006/relationships"><Relationship Id="rId3" Type="http://schemas.microsoft.com/office/2011/relationships/chartColorStyle" Target="colors1.xml"/><Relationship Id="rId2" Type="http://schemas.microsoft.com/office/2011/relationships/chartStyle" Target="style1.xml"/><Relationship Id="rId1" Type="http://schemas.openxmlformats.org/officeDocument/2006/relationships/package" Target="../embeddings/Workbook1.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stacked"/>
        <c:varyColors val="0"/>
        <c:ser>
          <c:idx val="0"/>
          <c:order val="0"/>
          <c:spPr>
            <a:solidFill>
              <a:schemeClr val="accent1"/>
            </a:solidFill>
            <a:ln>
              <a:noFill/>
            </a:ln>
            <a:effectLst/>
          </c:spPr>
          <c:invertIfNegative val="0"/>
          <c:dLbls>
            <c:delete val="1"/>
          </c:dLbls>
          <c:val>
            <c:numRef>
              <c:f>Sheet1!$B$2:$B$5</c:f>
              <c:numCache>
                <c:formatCode>General</c:formatCode>
                <c:ptCount val="4"/>
                <c:pt idx="0">
                  <c:v>4.3</c:v>
                </c:pt>
                <c:pt idx="1">
                  <c:v>2.5</c:v>
                </c:pt>
                <c:pt idx="2">
                  <c:v>3.5</c:v>
                </c:pt>
                <c:pt idx="3">
                  <c:v>4.5</c:v>
                </c:pt>
              </c:numCache>
            </c:numRef>
          </c:val>
          <c:extLst>
            <c:ext xmlns:c15="http://schemas.microsoft.com/office/drawing/2012/chart" uri="{02D57815-91ED-43cb-92C2-25804820EDAC}">
              <c15:filteredSeriesTitle>
                <c15:tx>
                  <c:strRef>
                    <c:extLst>
                      <c:ext uri="{02D57815-91ED-43cb-92C2-25804820EDAC}">
                        <c15:formulaRef>
                          <c15:sqref>Sheet1!$B$1</c15:sqref>
                        </c15:formulaRef>
                      </c:ext>
                    </c:extLst>
                    <c:strCache>
                      <c:ptCount val="1"/>
                      <c:pt idx="0">
                        <c:v>Series 1</c:v>
                      </c:pt>
                    </c:strCache>
                  </c:strRef>
                </c15:tx>
              </c15:filteredSeriesTitle>
            </c:ext>
            <c:ext xmlns:c15="http://schemas.microsoft.com/office/drawing/2012/chart" uri="{02D57815-91ED-43cb-92C2-25804820EDAC}">
              <c15:filteredCategoryTitle>
                <c15:cat>
                  <c:strRef>
                    <c:extLst>
                      <c:ext uri="{02D57815-91ED-43cb-92C2-25804820EDAC}">
                        <c15:formulaRef>
                          <c15:sqref>Sheet1!$A$2:$A$5</c15:sqref>
                        </c15:formulaRef>
                      </c:ext>
                    </c:extLst>
                    <c:strCache>
                      <c:ptCount val="4"/>
                      <c:pt idx="0">
                        <c:v>Category 1</c:v>
                      </c:pt>
                      <c:pt idx="1">
                        <c:v>Category 2</c:v>
                      </c:pt>
                      <c:pt idx="2">
                        <c:v>Category 3</c:v>
                      </c:pt>
                      <c:pt idx="3">
                        <c:v>Category 4</c:v>
                      </c:pt>
                    </c:strCache>
                  </c:strRef>
                </c15:cat>
              </c15:filteredCategoryTitle>
            </c:ext>
          </c:extLst>
        </c:ser>
        <c:ser>
          <c:idx val="1"/>
          <c:order val="1"/>
          <c:spPr>
            <a:solidFill>
              <a:schemeClr val="accent2"/>
            </a:solidFill>
            <a:ln>
              <a:noFill/>
            </a:ln>
            <a:effectLst/>
          </c:spPr>
          <c:invertIfNegative val="0"/>
          <c:dLbls>
            <c:delete val="1"/>
          </c:dLbls>
          <c:val>
            <c:numRef>
              <c:f>Sheet1!$C$2:$C$5</c:f>
              <c:numCache>
                <c:formatCode>General</c:formatCode>
                <c:ptCount val="4"/>
                <c:pt idx="0">
                  <c:v>2.4</c:v>
                </c:pt>
                <c:pt idx="1">
                  <c:v>4.4</c:v>
                </c:pt>
                <c:pt idx="2">
                  <c:v>1.8</c:v>
                </c:pt>
                <c:pt idx="3">
                  <c:v>2.8</c:v>
                </c:pt>
              </c:numCache>
            </c:numRef>
          </c:val>
          <c:extLst>
            <c:ext xmlns:c15="http://schemas.microsoft.com/office/drawing/2012/chart" uri="{02D57815-91ED-43cb-92C2-25804820EDAC}">
              <c15:filteredSeriesTitle>
                <c15:tx>
                  <c:strRef>
                    <c:extLst>
                      <c:ext uri="{02D57815-91ED-43cb-92C2-25804820EDAC}">
                        <c15:formulaRef>
                          <c15:sqref>Sheet1!$C$1</c15:sqref>
                        </c15:formulaRef>
                      </c:ext>
                    </c:extLst>
                    <c:strCache>
                      <c:ptCount val="1"/>
                      <c:pt idx="0">
                        <c:v>Series 2</c:v>
                      </c:pt>
                    </c:strCache>
                  </c:strRef>
                </c15:tx>
              </c15:filteredSeriesTitle>
            </c:ext>
            <c:ext xmlns:c15="http://schemas.microsoft.com/office/drawing/2012/chart" uri="{02D57815-91ED-43cb-92C2-25804820EDAC}">
              <c15:filteredCategoryTitle>
                <c15:cat>
                  <c:strRef>
                    <c:extLst>
                      <c:ext uri="{02D57815-91ED-43cb-92C2-25804820EDAC}">
                        <c15:formulaRef>
                          <c15:sqref>Sheet1!$A$2:$A$5</c15:sqref>
                        </c15:formulaRef>
                      </c:ext>
                    </c:extLst>
                    <c:strCache>
                      <c:ptCount val="4"/>
                      <c:pt idx="0">
                        <c:v>Category 1</c:v>
                      </c:pt>
                      <c:pt idx="1">
                        <c:v>Category 2</c:v>
                      </c:pt>
                      <c:pt idx="2">
                        <c:v>Category 3</c:v>
                      </c:pt>
                      <c:pt idx="3">
                        <c:v>Category 4</c:v>
                      </c:pt>
                    </c:strCache>
                  </c:strRef>
                </c15:cat>
              </c15:filteredCategoryTitle>
            </c:ext>
          </c:extLst>
        </c:ser>
        <c:ser>
          <c:idx val="2"/>
          <c:order val="2"/>
          <c:spPr>
            <a:solidFill>
              <a:schemeClr val="accent3"/>
            </a:solidFill>
            <a:ln>
              <a:noFill/>
            </a:ln>
            <a:effectLst/>
          </c:spPr>
          <c:invertIfNegative val="0"/>
          <c:dLbls>
            <c:delete val="1"/>
          </c:dLbls>
          <c:val>
            <c:numRef>
              <c:f>Sheet1!$D$2:$D$5</c:f>
              <c:numCache>
                <c:formatCode>General</c:formatCode>
                <c:ptCount val="4"/>
                <c:pt idx="0">
                  <c:v>2</c:v>
                </c:pt>
                <c:pt idx="1">
                  <c:v>2</c:v>
                </c:pt>
                <c:pt idx="2">
                  <c:v>3</c:v>
                </c:pt>
                <c:pt idx="3">
                  <c:v>5</c:v>
                </c:pt>
              </c:numCache>
            </c:numRef>
          </c:val>
          <c:extLst>
            <c:ext xmlns:c15="http://schemas.microsoft.com/office/drawing/2012/chart" uri="{02D57815-91ED-43cb-92C2-25804820EDAC}">
              <c15:filteredSeriesTitle>
                <c15:tx>
                  <c:strRef>
                    <c:extLst>
                      <c:ext uri="{02D57815-91ED-43cb-92C2-25804820EDAC}">
                        <c15:formulaRef>
                          <c15:sqref>Sheet1!$D$1</c15:sqref>
                        </c15:formulaRef>
                      </c:ext>
                    </c:extLst>
                    <c:strCache>
                      <c:ptCount val="1"/>
                      <c:pt idx="0">
                        <c:v>Series 3</c:v>
                      </c:pt>
                    </c:strCache>
                  </c:strRef>
                </c15:tx>
              </c15:filteredSeriesTitle>
            </c:ext>
            <c:ext xmlns:c15="http://schemas.microsoft.com/office/drawing/2012/chart" uri="{02D57815-91ED-43cb-92C2-25804820EDAC}">
              <c15:filteredCategoryTitle>
                <c15:cat>
                  <c:strRef>
                    <c:extLst>
                      <c:ext uri="{02D57815-91ED-43cb-92C2-25804820EDAC}">
                        <c15:formulaRef>
                          <c15:sqref>Sheet1!$A$2:$A$5</c15:sqref>
                        </c15:formulaRef>
                      </c:ext>
                    </c:extLst>
                    <c:strCache>
                      <c:ptCount val="4"/>
                      <c:pt idx="0">
                        <c:v>Category 1</c:v>
                      </c:pt>
                      <c:pt idx="1">
                        <c:v>Category 2</c:v>
                      </c:pt>
                      <c:pt idx="2">
                        <c:v>Category 3</c:v>
                      </c:pt>
                      <c:pt idx="3">
                        <c:v>Category 4</c:v>
                      </c:pt>
                    </c:strCache>
                  </c:strRef>
                </c15:cat>
              </c15:filteredCategoryTitle>
            </c:ext>
          </c:extLst>
        </c:ser>
        <c:dLbls>
          <c:showLegendKey val="0"/>
          <c:showVal val="0"/>
          <c:showCatName val="0"/>
          <c:showSerName val="0"/>
          <c:showPercent val="0"/>
          <c:showBubbleSize val="0"/>
        </c:dLbls>
        <c:gapWidth val="150"/>
        <c:overlap val="100"/>
        <c:axId val="664946560"/>
        <c:axId val="664948096"/>
      </c:barChart>
      <c:catAx>
        <c:axId val="664946560"/>
        <c:scaling>
          <c:orientation val="minMax"/>
        </c:scaling>
        <c:delete val="0"/>
        <c:axPos val="l"/>
        <c:numFmt formatCode="General" sourceLinked="1"/>
        <c:majorTickMark val="none"/>
        <c:minorTickMark val="none"/>
        <c:tickLblPos val="nextTo"/>
        <c:spPr>
          <a:noFill/>
          <a:ln w="9525" cap="flat" cmpd="sng" algn="ctr">
            <a:solidFill>
              <a:schemeClr val="bg2">
                <a:lumMod val="90000"/>
              </a:schemeClr>
            </a:solidFill>
            <a:round/>
          </a:ln>
          <a:effectLst/>
        </c:spPr>
        <c:txPr>
          <a:bodyPr rot="-60000000" spcFirstLastPara="1" vertOverflow="ellipsis" vert="horz" wrap="square" anchor="ctr" anchorCtr="1"/>
          <a:lstStyle/>
          <a:p>
            <a:pPr>
              <a:defRPr lang="zh-CN" sz="1400" b="0" i="0" u="none" strike="noStrike" kern="1200" baseline="0">
                <a:solidFill>
                  <a:schemeClr val="bg1">
                    <a:lumMod val="65000"/>
                  </a:schemeClr>
                </a:solidFill>
                <a:latin typeface="Arial" panose="020B0604020202020204" pitchFamily="34" charset="0"/>
                <a:ea typeface="微软雅黑" panose="020B0503020204020204" charset="-122"/>
                <a:cs typeface="+mn-cs"/>
                <a:sym typeface="Arial" panose="020B0604020202020204" pitchFamily="34" charset="0"/>
              </a:defRPr>
            </a:pPr>
          </a:p>
        </c:txPr>
        <c:crossAx val="664948096"/>
        <c:crosses val="autoZero"/>
        <c:auto val="1"/>
        <c:lblAlgn val="ctr"/>
        <c:lblOffset val="100"/>
        <c:noMultiLvlLbl val="0"/>
      </c:catAx>
      <c:valAx>
        <c:axId val="664948096"/>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solidFill>
              <a:schemeClr val="bg2">
                <a:lumMod val="75000"/>
              </a:schemeClr>
            </a:solidFill>
          </a:ln>
          <a:effectLst/>
        </c:spPr>
        <c:txPr>
          <a:bodyPr rot="-60000000" spcFirstLastPara="1" vertOverflow="ellipsis" vert="horz" wrap="square" anchor="ctr" anchorCtr="1"/>
          <a:lstStyle/>
          <a:p>
            <a:pPr>
              <a:defRPr lang="zh-CN" sz="1400" b="0" i="0" u="none" strike="noStrike" kern="1200" baseline="0">
                <a:solidFill>
                  <a:schemeClr val="bg1">
                    <a:lumMod val="65000"/>
                  </a:schemeClr>
                </a:solidFill>
                <a:latin typeface="Arial" panose="020B0604020202020204" pitchFamily="34" charset="0"/>
                <a:ea typeface="微软雅黑" panose="020B0503020204020204" charset="-122"/>
                <a:cs typeface="+mn-cs"/>
                <a:sym typeface="Arial" panose="020B0604020202020204" pitchFamily="34" charset="0"/>
              </a:defRPr>
            </a:pPr>
          </a:p>
        </c:txPr>
        <c:crossAx val="664946560"/>
        <c:crosses val="autoZero"/>
        <c:crossBetween val="between"/>
      </c:valAx>
      <c:spPr>
        <a:noFill/>
        <a:ln>
          <a:noFill/>
        </a:ln>
        <a:effectLst/>
      </c:spPr>
    </c:plotArea>
    <c:plotVisOnly val="1"/>
    <c:dispBlanksAs val="gap"/>
    <c:showDLblsOverMax val="0"/>
  </c:chart>
  <c:spPr>
    <a:noFill/>
    <a:ln>
      <a:noFill/>
    </a:ln>
    <a:effectLst/>
  </c:spPr>
  <c:txPr>
    <a:bodyPr/>
    <a:lstStyle/>
    <a:p>
      <a:pPr>
        <a:defRPr lang="zh-CN" sz="1400">
          <a:solidFill>
            <a:schemeClr val="bg1">
              <a:lumMod val="65000"/>
            </a:schemeClr>
          </a:solidFill>
          <a:latin typeface="Arial" panose="020B0604020202020204" pitchFamily="34" charset="0"/>
          <a:ea typeface="微软雅黑" panose="020B0503020204020204" charset="-122"/>
          <a:sym typeface="Arial" panose="020B0604020202020204" pitchFamily="34" charset="0"/>
        </a:defRPr>
      </a:pPr>
    </a:p>
  </c:tx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3078290" cy="513492"/>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4023812" y="0"/>
            <a:ext cx="3078290" cy="513492"/>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482121" y="1279287"/>
            <a:ext cx="6139502" cy="3454075"/>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710375" y="4925254"/>
            <a:ext cx="5682996" cy="4029754"/>
          </a:xfrm>
          <a:prstGeom prst="rect">
            <a:avLst/>
          </a:prstGeom>
        </p:spPr>
        <p:txBody>
          <a:bodyPr vert="horz" lIns="91440" tIns="45720" rIns="91440" bIns="45720" rtlCol="0"/>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9720804"/>
            <a:ext cx="3078290" cy="513491"/>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4023812" y="9720804"/>
            <a:ext cx="3078290" cy="513491"/>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82600" y="1279525"/>
            <a:ext cx="6138863" cy="34544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82600" y="1279525"/>
            <a:ext cx="6138863" cy="34544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82600" y="1279525"/>
            <a:ext cx="6138863" cy="34544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82600" y="1279525"/>
            <a:ext cx="6138863" cy="34544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82600" y="1279525"/>
            <a:ext cx="6138863" cy="34544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82600" y="1279525"/>
            <a:ext cx="6138863" cy="34544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82600" y="1279525"/>
            <a:ext cx="6138863" cy="34544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82600" y="1279525"/>
            <a:ext cx="6138863" cy="34544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82600" y="1279525"/>
            <a:ext cx="6138863" cy="34544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82600" y="1279525"/>
            <a:ext cx="6138863" cy="34544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82600" y="1279525"/>
            <a:ext cx="6138863" cy="34544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82600" y="1279525"/>
            <a:ext cx="6138863" cy="34544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82600" y="1279525"/>
            <a:ext cx="6138863" cy="34544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82600" y="1279525"/>
            <a:ext cx="6138863" cy="34544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82600" y="1279525"/>
            <a:ext cx="6138863" cy="34544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82600" y="1279525"/>
            <a:ext cx="6138863" cy="34544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82600" y="1279525"/>
            <a:ext cx="6138863" cy="34544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82600" y="1279525"/>
            <a:ext cx="6138863" cy="34544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82600" y="1279525"/>
            <a:ext cx="6138863" cy="34544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82600" y="1279525"/>
            <a:ext cx="6138863" cy="34544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82600" y="1279525"/>
            <a:ext cx="6138863" cy="34544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82600" y="1279525"/>
            <a:ext cx="6138863" cy="34544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82600" y="1279525"/>
            <a:ext cx="6138863" cy="34544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82600" y="1279525"/>
            <a:ext cx="6138863" cy="34544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86955A8-62FB-E247-BFB6-6D96B50CB5D7}" type="slidenum">
              <a:rPr lang="en-US" smtClean="0"/>
            </a:fld>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143000" y="841920"/>
            <a:ext cx="6858000" cy="1791013"/>
          </a:xfrm>
        </p:spPr>
        <p:txBody>
          <a:bodyPr anchor="b"/>
          <a:lstStyle>
            <a:lvl1pPr algn="ctr">
              <a:defRPr sz="4500"/>
            </a:lvl1pPr>
          </a:lstStyle>
          <a:p>
            <a:r>
              <a:rPr lang="zh-CN" altLang="en-US"/>
              <a:t>单击此处编辑母版标题样式</a:t>
            </a:r>
            <a:endParaRPr lang="zh-CN" altLang="en-US"/>
          </a:p>
        </p:txBody>
      </p:sp>
      <p:sp>
        <p:nvSpPr>
          <p:cNvPr id="3" name="副标题 2"/>
          <p:cNvSpPr>
            <a:spLocks noGrp="1"/>
          </p:cNvSpPr>
          <p:nvPr>
            <p:ph type="subTitle" idx="1"/>
          </p:nvPr>
        </p:nvSpPr>
        <p:spPr>
          <a:xfrm>
            <a:off x="1143000" y="2702001"/>
            <a:ext cx="6858000" cy="1242039"/>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8035" indent="0" algn="ctr">
              <a:buNone/>
              <a:defRPr sz="1200"/>
            </a:lvl7pPr>
            <a:lvl8pPr marL="2400935" indent="0" algn="ctr">
              <a:buNone/>
              <a:defRPr sz="1200"/>
            </a:lvl8pPr>
            <a:lvl9pPr marL="2743835" indent="0" algn="ctr">
              <a:buNone/>
              <a:defRPr sz="1200"/>
            </a:lvl9pPr>
          </a:lstStyle>
          <a:p>
            <a:r>
              <a:rPr lang="zh-CN" altLang="en-US"/>
              <a:t>单击此处编辑母版副标题样式</a:t>
            </a:r>
            <a:endParaRPr lang="zh-CN" altLang="en-US"/>
          </a:p>
        </p:txBody>
      </p:sp>
      <p:sp>
        <p:nvSpPr>
          <p:cNvPr id="4" name="日期占位符 3"/>
          <p:cNvSpPr>
            <a:spLocks noGrp="1"/>
          </p:cNvSpPr>
          <p:nvPr>
            <p:ph type="dt" sz="half" idx="10"/>
          </p:nvPr>
        </p:nvSpPr>
        <p:spPr/>
        <p:txBody>
          <a:bodyPr/>
          <a:lstStyle/>
          <a:p>
            <a:fld id="{82F288E0-7875-42C4-84C8-98DBBD3BF4D2}"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D9BB5D0-35E4-459D-AEF3-FE4D7C45CC19}" type="slidenum">
              <a:rPr lang="zh-CN" altLang="en-US" smtClean="0"/>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p:nvPr>
        </p:nvSpPr>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82F288E0-7875-42C4-84C8-98DBBD3BF4D2}"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D9BB5D0-35E4-459D-AEF3-FE4D7C45CC19}"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623888" y="1282528"/>
            <a:ext cx="7886700" cy="2139927"/>
          </a:xfrm>
        </p:spPr>
        <p:txBody>
          <a:bodyPr anchor="b"/>
          <a:lstStyle>
            <a:lvl1pPr>
              <a:defRPr sz="4500"/>
            </a:lvl1pPr>
          </a:lstStyle>
          <a:p>
            <a:r>
              <a:rPr lang="zh-CN" altLang="en-US"/>
              <a:t>单击此处编辑母版标题样式</a:t>
            </a:r>
            <a:endParaRPr lang="zh-CN" altLang="en-US"/>
          </a:p>
        </p:txBody>
      </p:sp>
      <p:sp>
        <p:nvSpPr>
          <p:cNvPr id="3" name="文本占位符 2"/>
          <p:cNvSpPr>
            <a:spLocks noGrp="1"/>
          </p:cNvSpPr>
          <p:nvPr>
            <p:ph type="body" idx="1"/>
          </p:nvPr>
        </p:nvSpPr>
        <p:spPr>
          <a:xfrm>
            <a:off x="623888" y="3442700"/>
            <a:ext cx="7886700" cy="112533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8035" indent="0">
              <a:buNone/>
              <a:defRPr sz="1200">
                <a:solidFill>
                  <a:schemeClr val="tx1">
                    <a:tint val="75000"/>
                  </a:schemeClr>
                </a:solidFill>
              </a:defRPr>
            </a:lvl7pPr>
            <a:lvl8pPr marL="2400935" indent="0">
              <a:buNone/>
              <a:defRPr sz="1200">
                <a:solidFill>
                  <a:schemeClr val="tx1">
                    <a:tint val="75000"/>
                  </a:schemeClr>
                </a:solidFill>
              </a:defRPr>
            </a:lvl8pPr>
            <a:lvl9pPr marL="2743835" indent="0">
              <a:buNone/>
              <a:defRPr sz="1200">
                <a:solidFill>
                  <a:schemeClr val="tx1">
                    <a:tint val="75000"/>
                  </a:schemeClr>
                </a:solidFill>
              </a:defRPr>
            </a:lvl9pPr>
          </a:lstStyle>
          <a:p>
            <a:pPr lvl="0"/>
            <a:r>
              <a:rPr lang="zh-CN" altLang="en-US"/>
              <a:t>单击此处编辑母版文本样式</a:t>
            </a:r>
            <a:endParaRPr lang="zh-CN" altLang="en-US"/>
          </a:p>
        </p:txBody>
      </p:sp>
      <p:sp>
        <p:nvSpPr>
          <p:cNvPr id="4" name="日期占位符 3"/>
          <p:cNvSpPr>
            <a:spLocks noGrp="1"/>
          </p:cNvSpPr>
          <p:nvPr>
            <p:ph type="dt" sz="half" idx="10"/>
          </p:nvPr>
        </p:nvSpPr>
        <p:spPr/>
        <p:txBody>
          <a:bodyPr/>
          <a:lstStyle/>
          <a:p>
            <a:fld id="{82F288E0-7875-42C4-84C8-98DBBD3BF4D2}"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D9BB5D0-35E4-459D-AEF3-FE4D7C45CC19}"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p:nvPr>
        </p:nvSpPr>
        <p:spPr>
          <a:xfrm>
            <a:off x="628650" y="1369458"/>
            <a:ext cx="3886200" cy="3264075"/>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内容占位符 3"/>
          <p:cNvSpPr>
            <a:spLocks noGrp="1"/>
          </p:cNvSpPr>
          <p:nvPr>
            <p:ph sz="half" idx="2"/>
          </p:nvPr>
        </p:nvSpPr>
        <p:spPr>
          <a:xfrm>
            <a:off x="4629150" y="1369458"/>
            <a:ext cx="3886200" cy="3264075"/>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日期占位符 4"/>
          <p:cNvSpPr>
            <a:spLocks noGrp="1"/>
          </p:cNvSpPr>
          <p:nvPr>
            <p:ph type="dt" sz="half" idx="10"/>
          </p:nvPr>
        </p:nvSpPr>
        <p:spPr/>
        <p:txBody>
          <a:bodyPr/>
          <a:lstStyle/>
          <a:p>
            <a:fld id="{82F288E0-7875-42C4-84C8-98DBBD3BF4D2}"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7D9BB5D0-35E4-459D-AEF3-FE4D7C45CC19}"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29841" y="273892"/>
            <a:ext cx="7886700" cy="994346"/>
          </a:xfrm>
        </p:spPr>
        <p:txBody>
          <a:bodyPr/>
          <a:lstStyle/>
          <a:p>
            <a:r>
              <a:rPr lang="zh-CN" altLang="en-US"/>
              <a:t>单击此处编辑母版标题样式</a:t>
            </a:r>
            <a:endParaRPr lang="zh-CN" altLang="en-US"/>
          </a:p>
        </p:txBody>
      </p:sp>
      <p:sp>
        <p:nvSpPr>
          <p:cNvPr id="3" name="文本占位符 2"/>
          <p:cNvSpPr>
            <a:spLocks noGrp="1"/>
          </p:cNvSpPr>
          <p:nvPr>
            <p:ph type="body" idx="1"/>
          </p:nvPr>
        </p:nvSpPr>
        <p:spPr>
          <a:xfrm>
            <a:off x="890081" y="1334062"/>
            <a:ext cx="3655181" cy="618042"/>
          </a:xfrm>
        </p:spPr>
        <p:txBody>
          <a:bodyPr anchor="ctr" anchorCtr="0"/>
          <a:lstStyle>
            <a:lvl1pPr marL="0" indent="0">
              <a:buNone/>
              <a:defRPr sz="2100"/>
            </a:lvl1pPr>
            <a:lvl2pPr marL="342900" indent="0">
              <a:buNone/>
              <a:defRPr sz="1800"/>
            </a:lvl2pPr>
            <a:lvl3pPr marL="685800" indent="0">
              <a:buNone/>
              <a:defRPr sz="1500"/>
            </a:lvl3pPr>
            <a:lvl4pPr marL="1028700" indent="0">
              <a:buNone/>
              <a:defRPr sz="1350"/>
            </a:lvl4pPr>
            <a:lvl5pPr marL="1371600" indent="0">
              <a:buNone/>
              <a:defRPr sz="1350"/>
            </a:lvl5pPr>
            <a:lvl6pPr marL="1714500" indent="0">
              <a:buNone/>
              <a:defRPr sz="1350"/>
            </a:lvl6pPr>
            <a:lvl7pPr marL="2058035" indent="0">
              <a:buNone/>
              <a:defRPr sz="1350"/>
            </a:lvl7pPr>
            <a:lvl8pPr marL="2400935" indent="0">
              <a:buNone/>
              <a:defRPr sz="1350"/>
            </a:lvl8pPr>
            <a:lvl9pPr marL="2743835" indent="0">
              <a:buNone/>
              <a:defRPr sz="1350"/>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890081" y="1999384"/>
            <a:ext cx="3655181" cy="2643676"/>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p:nvPr>
        </p:nvSpPr>
        <p:spPr>
          <a:xfrm>
            <a:off x="4692704" y="1334062"/>
            <a:ext cx="3673182" cy="618042"/>
          </a:xfrm>
        </p:spPr>
        <p:txBody>
          <a:bodyPr anchor="ctr" anchorCtr="0"/>
          <a:lstStyle>
            <a:lvl1pPr marL="0" indent="0">
              <a:buNone/>
              <a:defRPr sz="2100"/>
            </a:lvl1pPr>
            <a:lvl2pPr marL="342900" indent="0">
              <a:buNone/>
              <a:defRPr sz="1800"/>
            </a:lvl2pPr>
            <a:lvl3pPr marL="685800" indent="0">
              <a:buNone/>
              <a:defRPr sz="1500"/>
            </a:lvl3pPr>
            <a:lvl4pPr marL="1028700" indent="0">
              <a:buNone/>
              <a:defRPr sz="1350"/>
            </a:lvl4pPr>
            <a:lvl5pPr marL="1371600" indent="0">
              <a:buNone/>
              <a:defRPr sz="1350"/>
            </a:lvl5pPr>
            <a:lvl6pPr marL="1714500" indent="0">
              <a:buNone/>
              <a:defRPr sz="1350"/>
            </a:lvl6pPr>
            <a:lvl7pPr marL="2058035" indent="0">
              <a:buNone/>
              <a:defRPr sz="1350"/>
            </a:lvl7pPr>
            <a:lvl8pPr marL="2400935" indent="0">
              <a:buNone/>
              <a:defRPr sz="1350"/>
            </a:lvl8pPr>
            <a:lvl9pPr marL="2743835" indent="0">
              <a:buNone/>
              <a:defRPr sz="1350"/>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4692704" y="1999384"/>
            <a:ext cx="3673182" cy="2643676"/>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 name="日期占位符 6"/>
          <p:cNvSpPr>
            <a:spLocks noGrp="1"/>
          </p:cNvSpPr>
          <p:nvPr>
            <p:ph type="dt" sz="half" idx="10"/>
          </p:nvPr>
        </p:nvSpPr>
        <p:spPr/>
        <p:txBody>
          <a:bodyPr/>
          <a:lstStyle/>
          <a:p>
            <a:fld id="{82F288E0-7875-42C4-84C8-98DBBD3BF4D2}"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7D9BB5D0-35E4-459D-AEF3-FE4D7C45CC19}"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82F288E0-7875-42C4-84C8-98DBBD3BF4D2}"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7D9BB5D0-35E4-459D-AEF3-FE4D7C45CC19}"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82F288E0-7875-42C4-84C8-98DBBD3BF4D2}"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7D9BB5D0-35E4-459D-AEF3-FE4D7C45CC19}"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342960"/>
            <a:ext cx="3124012" cy="1200360"/>
          </a:xfrm>
        </p:spPr>
        <p:txBody>
          <a:bodyPr anchor="b"/>
          <a:lstStyle>
            <a:lvl1pPr>
              <a:defRPr sz="2400"/>
            </a:lvl1pPr>
          </a:lstStyle>
          <a:p>
            <a:r>
              <a:rPr lang="zh-CN" altLang="en-US"/>
              <a:t>单击此处编辑母版标题样式</a:t>
            </a:r>
            <a:endParaRPr lang="zh-CN" altLang="en-US"/>
          </a:p>
        </p:txBody>
      </p:sp>
      <p:sp>
        <p:nvSpPr>
          <p:cNvPr id="3" name="图片占位符 2"/>
          <p:cNvSpPr>
            <a:spLocks noGrp="1"/>
          </p:cNvSpPr>
          <p:nvPr>
            <p:ph type="pic" idx="1"/>
          </p:nvPr>
        </p:nvSpPr>
        <p:spPr>
          <a:xfrm>
            <a:off x="3887391" y="342961"/>
            <a:ext cx="4629150" cy="4053597"/>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8035" indent="0">
              <a:buNone/>
              <a:defRPr sz="1500"/>
            </a:lvl7pPr>
            <a:lvl8pPr marL="2400935" indent="0">
              <a:buNone/>
              <a:defRPr sz="1500"/>
            </a:lvl8pPr>
            <a:lvl9pPr marL="2743835" indent="0">
              <a:buNone/>
              <a:defRPr sz="1500"/>
            </a:lvl9pPr>
          </a:lstStyle>
          <a:p>
            <a:endParaRPr lang="zh-CN" altLang="en-US"/>
          </a:p>
        </p:txBody>
      </p:sp>
      <p:sp>
        <p:nvSpPr>
          <p:cNvPr id="4" name="文本占位符 3"/>
          <p:cNvSpPr>
            <a:spLocks noGrp="1"/>
          </p:cNvSpPr>
          <p:nvPr>
            <p:ph type="body" sz="half" idx="2"/>
          </p:nvPr>
        </p:nvSpPr>
        <p:spPr>
          <a:xfrm>
            <a:off x="629841" y="1543320"/>
            <a:ext cx="3124012" cy="2859191"/>
          </a:xfrm>
        </p:spPr>
        <p:txBody>
          <a:bodyPr/>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8035" indent="0">
              <a:buNone/>
              <a:defRPr sz="1050"/>
            </a:lvl7pPr>
            <a:lvl8pPr marL="2400935" indent="0">
              <a:buNone/>
              <a:defRPr sz="1050"/>
            </a:lvl8pPr>
            <a:lvl9pPr marL="2743835" indent="0">
              <a:buNone/>
              <a:defRPr sz="105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82F288E0-7875-42C4-84C8-98DBBD3BF4D2}"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7D9BB5D0-35E4-459D-AEF3-FE4D7C45CC19}"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543675" y="273892"/>
            <a:ext cx="1971675" cy="4359642"/>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628650" y="273892"/>
            <a:ext cx="5800725" cy="4359642"/>
          </a:xfrm>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82F288E0-7875-42C4-84C8-98DBBD3BF4D2}"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D9BB5D0-35E4-459D-AEF3-FE4D7C45CC19}"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Only" preserve="1">
  <p:cSld name="内容">
    <p:spTree>
      <p:nvGrpSpPr>
        <p:cNvPr id="1" name=""/>
        <p:cNvGrpSpPr/>
        <p:nvPr/>
      </p:nvGrpSpPr>
      <p:grpSpPr>
        <a:xfrm>
          <a:off x="0" y="0"/>
          <a:ext cx="0" cy="0"/>
          <a:chOff x="0" y="0"/>
          <a:chExt cx="0" cy="0"/>
        </a:xfrm>
      </p:grpSpPr>
      <p:sp>
        <p:nvSpPr>
          <p:cNvPr id="2" name="内容占位符 1"/>
          <p:cNvSpPr>
            <a:spLocks noGrp="1"/>
          </p:cNvSpPr>
          <p:nvPr>
            <p:ph/>
          </p:nvPr>
        </p:nvSpPr>
        <p:spPr>
          <a:xfrm>
            <a:off x="628650" y="273892"/>
            <a:ext cx="7886700" cy="4359642"/>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3" name="日期占位符 2"/>
          <p:cNvSpPr>
            <a:spLocks noGrp="1"/>
          </p:cNvSpPr>
          <p:nvPr>
            <p:ph type="dt" sz="half" idx="10"/>
          </p:nvPr>
        </p:nvSpPr>
        <p:spPr/>
        <p:txBody>
          <a:bodyPr/>
          <a:lstStyle/>
          <a:p>
            <a:fld id="{82F288E0-7875-42C4-84C8-98DBBD3BF4D2}"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7D9BB5D0-35E4-459D-AEF3-FE4D7C45CC19}"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First Slide">
    <p:spTree>
      <p:nvGrpSpPr>
        <p:cNvPr id="1" name=""/>
        <p:cNvGrpSpPr/>
        <p:nvPr/>
      </p:nvGrpSpPr>
      <p:grpSpPr>
        <a:xfrm>
          <a:off x="0" y="0"/>
          <a:ext cx="0" cy="0"/>
          <a:chOff x="0" y="0"/>
          <a:chExt cx="0" cy="0"/>
        </a:xfrm>
      </p:grpSpPr>
      <p:sp>
        <p:nvSpPr>
          <p:cNvPr id="15" name="Picture Placeholder 2"/>
          <p:cNvSpPr>
            <a:spLocks noGrp="1"/>
          </p:cNvSpPr>
          <p:nvPr>
            <p:ph type="pic" sz="quarter" idx="17"/>
          </p:nvPr>
        </p:nvSpPr>
        <p:spPr>
          <a:xfrm>
            <a:off x="3048000" y="331528"/>
            <a:ext cx="3276600" cy="2313078"/>
          </a:xfrm>
          <a:custGeom>
            <a:avLst/>
            <a:gdLst/>
            <a:ahLst/>
            <a:cxnLst/>
            <a:rect l="l" t="t" r="r" b="b"/>
            <a:pathLst>
              <a:path w="3276600" h="3124200">
                <a:moveTo>
                  <a:pt x="3028950" y="0"/>
                </a:moveTo>
                <a:cubicBezTo>
                  <a:pt x="3165723" y="0"/>
                  <a:pt x="3276600" y="110877"/>
                  <a:pt x="3276600" y="247650"/>
                </a:cubicBezTo>
                <a:lnTo>
                  <a:pt x="3276600" y="2876550"/>
                </a:lnTo>
                <a:cubicBezTo>
                  <a:pt x="3276600" y="3013323"/>
                  <a:pt x="3165723" y="3124200"/>
                  <a:pt x="3028950" y="3124200"/>
                </a:cubicBezTo>
                <a:cubicBezTo>
                  <a:pt x="2892177" y="3124200"/>
                  <a:pt x="2781300" y="3013323"/>
                  <a:pt x="2781300" y="2876550"/>
                </a:cubicBezTo>
                <a:lnTo>
                  <a:pt x="2781300" y="247650"/>
                </a:lnTo>
                <a:cubicBezTo>
                  <a:pt x="2781300" y="110877"/>
                  <a:pt x="2892177" y="0"/>
                  <a:pt x="3028950" y="0"/>
                </a:cubicBezTo>
                <a:close/>
                <a:moveTo>
                  <a:pt x="2317750" y="0"/>
                </a:moveTo>
                <a:cubicBezTo>
                  <a:pt x="2454523" y="0"/>
                  <a:pt x="2565400" y="110877"/>
                  <a:pt x="2565400" y="247650"/>
                </a:cubicBezTo>
                <a:lnTo>
                  <a:pt x="2565400" y="2876550"/>
                </a:lnTo>
                <a:cubicBezTo>
                  <a:pt x="2565400" y="3013323"/>
                  <a:pt x="2454523" y="3124200"/>
                  <a:pt x="2317750" y="3124200"/>
                </a:cubicBezTo>
                <a:cubicBezTo>
                  <a:pt x="2180977" y="3124200"/>
                  <a:pt x="2070100" y="3013323"/>
                  <a:pt x="2070100" y="2876550"/>
                </a:cubicBezTo>
                <a:lnTo>
                  <a:pt x="2070100" y="247650"/>
                </a:lnTo>
                <a:cubicBezTo>
                  <a:pt x="2070100" y="110877"/>
                  <a:pt x="2180977" y="0"/>
                  <a:pt x="2317750" y="0"/>
                </a:cubicBezTo>
                <a:close/>
                <a:moveTo>
                  <a:pt x="1606550" y="0"/>
                </a:moveTo>
                <a:cubicBezTo>
                  <a:pt x="1743323" y="0"/>
                  <a:pt x="1854200" y="110877"/>
                  <a:pt x="1854200" y="247650"/>
                </a:cubicBezTo>
                <a:lnTo>
                  <a:pt x="1854200" y="2876550"/>
                </a:lnTo>
                <a:cubicBezTo>
                  <a:pt x="1854200" y="3013323"/>
                  <a:pt x="1743323" y="3124200"/>
                  <a:pt x="1606550" y="3124200"/>
                </a:cubicBezTo>
                <a:cubicBezTo>
                  <a:pt x="1469777" y="3124200"/>
                  <a:pt x="1358900" y="3013323"/>
                  <a:pt x="1358900" y="2876550"/>
                </a:cubicBezTo>
                <a:lnTo>
                  <a:pt x="1358900" y="247650"/>
                </a:lnTo>
                <a:cubicBezTo>
                  <a:pt x="1358900" y="110877"/>
                  <a:pt x="1469777" y="0"/>
                  <a:pt x="1606550" y="0"/>
                </a:cubicBezTo>
                <a:close/>
                <a:moveTo>
                  <a:pt x="958850" y="0"/>
                </a:moveTo>
                <a:cubicBezTo>
                  <a:pt x="1095623" y="0"/>
                  <a:pt x="1206500" y="110877"/>
                  <a:pt x="1206500" y="247650"/>
                </a:cubicBezTo>
                <a:lnTo>
                  <a:pt x="1206500" y="2876550"/>
                </a:lnTo>
                <a:cubicBezTo>
                  <a:pt x="1206500" y="3013323"/>
                  <a:pt x="1095623" y="3124200"/>
                  <a:pt x="958850" y="3124200"/>
                </a:cubicBezTo>
                <a:cubicBezTo>
                  <a:pt x="822077" y="3124200"/>
                  <a:pt x="711200" y="3013323"/>
                  <a:pt x="711200" y="2876550"/>
                </a:cubicBezTo>
                <a:lnTo>
                  <a:pt x="711200" y="247650"/>
                </a:lnTo>
                <a:cubicBezTo>
                  <a:pt x="711200" y="110877"/>
                  <a:pt x="822077" y="0"/>
                  <a:pt x="958850" y="0"/>
                </a:cubicBezTo>
                <a:close/>
                <a:moveTo>
                  <a:pt x="247650" y="0"/>
                </a:moveTo>
                <a:cubicBezTo>
                  <a:pt x="384423" y="0"/>
                  <a:pt x="495300" y="110877"/>
                  <a:pt x="495300" y="247650"/>
                </a:cubicBezTo>
                <a:lnTo>
                  <a:pt x="495300" y="2876550"/>
                </a:lnTo>
                <a:cubicBezTo>
                  <a:pt x="495300" y="3013323"/>
                  <a:pt x="384423" y="3124200"/>
                  <a:pt x="247650" y="3124200"/>
                </a:cubicBezTo>
                <a:cubicBezTo>
                  <a:pt x="110877" y="3124200"/>
                  <a:pt x="0" y="3013323"/>
                  <a:pt x="0" y="2876550"/>
                </a:cubicBezTo>
                <a:lnTo>
                  <a:pt x="0" y="247650"/>
                </a:lnTo>
                <a:cubicBezTo>
                  <a:pt x="0" y="110877"/>
                  <a:pt x="110877" y="0"/>
                  <a:pt x="247650" y="0"/>
                </a:cubicBezTo>
                <a:close/>
              </a:path>
            </a:pathLst>
          </a:custGeom>
          <a:effectLst/>
        </p:spPr>
        <p:txBody>
          <a:bodyPr vert="horz" lIns="95057" tIns="47529" rIns="95057" bIns="47529"/>
          <a:lstStyle>
            <a:lvl1pPr marL="0" indent="0" algn="ctr">
              <a:buNone/>
              <a:defRPr sz="810">
                <a:solidFill>
                  <a:srgbClr val="7F7F7F"/>
                </a:solidFill>
                <a:latin typeface="Lato Regular"/>
                <a:cs typeface="Lato Regular"/>
              </a:defRPr>
            </a:lvl1pPr>
          </a:lstStyle>
          <a:p>
            <a:endParaRPr lang="en-US" dirty="0"/>
          </a:p>
        </p:txBody>
      </p:sp>
      <p:sp>
        <p:nvSpPr>
          <p:cNvPr id="8" name="Text Placeholder 7"/>
          <p:cNvSpPr>
            <a:spLocks noGrp="1"/>
          </p:cNvSpPr>
          <p:nvPr>
            <p:ph type="body" sz="quarter" idx="10" hasCustomPrompt="1"/>
          </p:nvPr>
        </p:nvSpPr>
        <p:spPr>
          <a:xfrm>
            <a:off x="2966029" y="2851588"/>
            <a:ext cx="3383973" cy="323892"/>
          </a:xfrm>
          <a:prstGeom prst="rect">
            <a:avLst/>
          </a:prstGeom>
        </p:spPr>
        <p:txBody>
          <a:bodyPr vert="horz" lIns="0" tIns="40504" rIns="0" bIns="40504" anchor="ctr"/>
          <a:lstStyle>
            <a:lvl1pPr marL="0" indent="0" algn="ctr">
              <a:lnSpc>
                <a:spcPct val="100000"/>
              </a:lnSpc>
              <a:spcBef>
                <a:spcPts val="0"/>
              </a:spcBef>
              <a:buNone/>
              <a:defRPr sz="3150" b="1">
                <a:solidFill>
                  <a:schemeClr val="bg1"/>
                </a:solidFill>
                <a:latin typeface="Lato Hairline"/>
                <a:cs typeface="Lato Hairline"/>
              </a:defRPr>
            </a:lvl1pPr>
          </a:lstStyle>
          <a:p>
            <a:pPr lvl="0"/>
            <a:r>
              <a:rPr lang="es-ES_tradnl" dirty="0"/>
              <a:t>TITLE HERE</a:t>
            </a:r>
            <a:endParaRPr lang="es-ES_tradnl" dirty="0"/>
          </a:p>
        </p:txBody>
      </p:sp>
      <p:sp>
        <p:nvSpPr>
          <p:cNvPr id="9" name="Text Placeholder 7"/>
          <p:cNvSpPr>
            <a:spLocks noGrp="1"/>
          </p:cNvSpPr>
          <p:nvPr>
            <p:ph type="body" sz="quarter" idx="11" hasCustomPrompt="1"/>
          </p:nvPr>
        </p:nvSpPr>
        <p:spPr>
          <a:xfrm>
            <a:off x="2966029" y="3289513"/>
            <a:ext cx="3383973" cy="171368"/>
          </a:xfrm>
          <a:prstGeom prst="rect">
            <a:avLst/>
          </a:prstGeom>
        </p:spPr>
        <p:txBody>
          <a:bodyPr vert="horz" lIns="0" tIns="40504" rIns="0" bIns="40504" anchor="ctr"/>
          <a:lstStyle>
            <a:lvl1pPr marL="0" indent="0" algn="ctr">
              <a:lnSpc>
                <a:spcPct val="100000"/>
              </a:lnSpc>
              <a:spcBef>
                <a:spcPts val="0"/>
              </a:spcBef>
              <a:spcAft>
                <a:spcPts val="0"/>
              </a:spcAft>
              <a:buNone/>
              <a:defRPr sz="1350" b="0">
                <a:solidFill>
                  <a:schemeClr val="accent3"/>
                </a:solidFill>
                <a:latin typeface="Lato Light"/>
                <a:cs typeface="Lato Light"/>
              </a:defRPr>
            </a:lvl1pPr>
          </a:lstStyle>
          <a:p>
            <a:pPr lvl="0"/>
            <a:r>
              <a:rPr lang="es-ES_tradnl" dirty="0" err="1"/>
              <a:t>Ultimate</a:t>
            </a:r>
            <a:r>
              <a:rPr lang="es-ES_tradnl" dirty="0"/>
              <a:t> </a:t>
            </a:r>
            <a:r>
              <a:rPr lang="es-ES_tradnl" dirty="0" err="1"/>
              <a:t>Powerpoint</a:t>
            </a:r>
            <a:r>
              <a:rPr lang="es-ES_tradnl" dirty="0"/>
              <a:t> </a:t>
            </a:r>
            <a:r>
              <a:rPr lang="es-ES_tradnl" dirty="0" err="1"/>
              <a:t>Template</a:t>
            </a:r>
            <a:endParaRPr lang="es-ES_tradnl" dirty="0"/>
          </a:p>
        </p:txBody>
      </p:sp>
      <p:sp>
        <p:nvSpPr>
          <p:cNvPr id="10" name="Text Placeholder 2"/>
          <p:cNvSpPr>
            <a:spLocks noGrp="1"/>
          </p:cNvSpPr>
          <p:nvPr>
            <p:ph type="body" sz="quarter" idx="16" hasCustomPrompt="1"/>
          </p:nvPr>
        </p:nvSpPr>
        <p:spPr>
          <a:xfrm>
            <a:off x="2981375" y="3614001"/>
            <a:ext cx="3366029" cy="1152852"/>
          </a:xfrm>
          <a:prstGeom prst="rect">
            <a:avLst/>
          </a:prstGeom>
        </p:spPr>
        <p:txBody>
          <a:bodyPr vert="horz" lIns="0" tIns="0" rIns="0" bIns="0"/>
          <a:lstStyle>
            <a:lvl1pPr marL="0" indent="0" algn="ctr">
              <a:lnSpc>
                <a:spcPct val="130000"/>
              </a:lnSpc>
              <a:buNone/>
              <a:defRPr sz="1080">
                <a:solidFill>
                  <a:schemeClr val="tx1">
                    <a:lumMod val="50000"/>
                    <a:lumOff val="50000"/>
                  </a:schemeClr>
                </a:solidFill>
                <a:latin typeface="Lato Regular"/>
                <a:cs typeface="Lato Regular"/>
              </a:defRPr>
            </a:lvl1pPr>
          </a:lstStyle>
          <a:p>
            <a:pPr lvl="0"/>
            <a:r>
              <a:rPr lang="en-US" dirty="0" err="1"/>
              <a:t>Lorem</a:t>
            </a:r>
            <a:r>
              <a:rPr lang="en-US" dirty="0"/>
              <a:t> </a:t>
            </a:r>
            <a:r>
              <a:rPr lang="en-US" dirty="0" err="1"/>
              <a:t>ipsum</a:t>
            </a:r>
            <a:r>
              <a:rPr lang="en-US" dirty="0"/>
              <a:t>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Fusce</a:t>
            </a:r>
            <a:r>
              <a:rPr lang="en-US" dirty="0"/>
              <a:t> </a:t>
            </a:r>
            <a:r>
              <a:rPr lang="en-US" dirty="0" err="1"/>
              <a:t>diam</a:t>
            </a:r>
            <a:r>
              <a:rPr lang="en-US" dirty="0"/>
              <a:t> </a:t>
            </a:r>
            <a:r>
              <a:rPr lang="en-US" dirty="0" err="1"/>
              <a:t>tortor</a:t>
            </a:r>
            <a:r>
              <a:rPr lang="en-US" dirty="0"/>
              <a:t>, </a:t>
            </a:r>
            <a:r>
              <a:rPr lang="en-US" dirty="0" err="1"/>
              <a:t>mattis</a:t>
            </a:r>
            <a:r>
              <a:rPr lang="en-US" dirty="0"/>
              <a:t> </a:t>
            </a:r>
            <a:r>
              <a:rPr lang="en-US" dirty="0" err="1"/>
              <a:t>quis</a:t>
            </a:r>
            <a:r>
              <a:rPr lang="en-US" dirty="0"/>
              <a:t> </a:t>
            </a:r>
            <a:r>
              <a:rPr lang="en-US" dirty="0" err="1"/>
              <a:t>dapibus</a:t>
            </a:r>
            <a:r>
              <a:rPr lang="en-US" dirty="0"/>
              <a:t> vitae, </a:t>
            </a:r>
            <a:r>
              <a:rPr lang="en-US" dirty="0" err="1"/>
              <a:t>euismod</a:t>
            </a:r>
            <a:r>
              <a:rPr lang="en-US" dirty="0"/>
              <a:t> non </a:t>
            </a:r>
            <a:r>
              <a:rPr lang="en-US" dirty="0" err="1"/>
              <a:t>purus</a:t>
            </a:r>
            <a:r>
              <a:rPr lang="en-US" dirty="0"/>
              <a:t>. Maecenas </a:t>
            </a:r>
            <a:r>
              <a:rPr lang="en-US" dirty="0" err="1"/>
              <a:t>ut</a:t>
            </a:r>
            <a:r>
              <a:rPr lang="en-US" dirty="0"/>
              <a:t> lacus </a:t>
            </a:r>
            <a:r>
              <a:rPr lang="en-US" dirty="0" err="1"/>
              <a:t>nec</a:t>
            </a:r>
            <a:r>
              <a:rPr lang="en-US" dirty="0"/>
              <a:t> </a:t>
            </a:r>
            <a:r>
              <a:rPr lang="en-US" dirty="0" err="1"/>
              <a:t>mauris</a:t>
            </a:r>
            <a:r>
              <a:rPr lang="en-US" dirty="0"/>
              <a:t> </a:t>
            </a:r>
            <a:r>
              <a:rPr lang="en-US" dirty="0" err="1"/>
              <a:t>feugiat</a:t>
            </a:r>
            <a:r>
              <a:rPr lang="en-US" dirty="0"/>
              <a:t> </a:t>
            </a:r>
            <a:r>
              <a:rPr lang="en-US" dirty="0" err="1"/>
              <a:t>tristique</a:t>
            </a:r>
            <a:r>
              <a:rPr lang="en-US" dirty="0"/>
              <a:t>.</a:t>
            </a:r>
            <a:endParaRPr lang="en-US" dirty="0"/>
          </a:p>
        </p:txBody>
      </p:sp>
    </p:spTree>
  </p:cSld>
  <p:clrMapOvr>
    <a:masterClrMapping/>
  </p:clrMapOvr>
  <mc:AlternateContent xmlns:mc="http://schemas.openxmlformats.org/markup-compatibility/2006">
    <mc:Choice xmlns:p14="http://schemas.microsoft.com/office/powerpoint/2010/main" Requires="p14">
      <p:transition spd="med" p14:dur="700" advTm="2000">
        <p:fade/>
      </p:transition>
    </mc:Choice>
    <mc:Fallback>
      <p:transition spd="med"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nodePh="1">
                                  <p:stCondLst>
                                    <p:cond delay="0"/>
                                  </p:stCondLst>
                                  <p:endCondLst>
                                    <p:cond evt="begin" delay="0">
                                      <p:tn val="5"/>
                                    </p:cond>
                                  </p:endCondLst>
                                  <p:childTnLst>
                                    <p:set>
                                      <p:cBhvr>
                                        <p:cTn id="6" dur="1" fill="hold">
                                          <p:stCondLst>
                                            <p:cond delay="0"/>
                                          </p:stCondLst>
                                        </p:cTn>
                                        <p:tgtEl>
                                          <p:spTgt spid="15"/>
                                        </p:tgtEl>
                                        <p:attrNameLst>
                                          <p:attrName>style.visibility</p:attrName>
                                        </p:attrNameLst>
                                      </p:cBhvr>
                                      <p:to>
                                        <p:strVal val="visible"/>
                                      </p:to>
                                    </p:set>
                                    <p:animEffect transition="in" filter="wipe(left)">
                                      <p:cBhvr>
                                        <p:cTn id="7" dur="1400"/>
                                        <p:tgtEl>
                                          <p:spTgt spid="15"/>
                                        </p:tgtEl>
                                      </p:cBhvr>
                                    </p:animEffect>
                                  </p:childTnLst>
                                </p:cTn>
                              </p:par>
                              <p:par>
                                <p:cTn id="8" presetID="42" presetClass="entr" presetSubtype="0" fill="hold" grpId="0" nodeType="withEffect">
                                  <p:stCondLst>
                                    <p:cond delay="200"/>
                                  </p:stCondLst>
                                  <p:childTnLst>
                                    <p:set>
                                      <p:cBhvr>
                                        <p:cTn id="9" dur="1" fill="hold">
                                          <p:stCondLst>
                                            <p:cond delay="0"/>
                                          </p:stCondLst>
                                        </p:cTn>
                                        <p:tgtEl>
                                          <p:spTgt spid="8">
                                            <p:txEl>
                                              <p:pRg st="0" end="0"/>
                                            </p:txEl>
                                          </p:spTgt>
                                        </p:tgtEl>
                                        <p:attrNameLst>
                                          <p:attrName>style.visibility</p:attrName>
                                        </p:attrNameLst>
                                      </p:cBhvr>
                                      <p:to>
                                        <p:strVal val="visible"/>
                                      </p:to>
                                    </p:set>
                                    <p:animEffect transition="in" filter="fade">
                                      <p:cBhvr>
                                        <p:cTn id="10" dur="400"/>
                                        <p:tgtEl>
                                          <p:spTgt spid="8">
                                            <p:txEl>
                                              <p:pRg st="0" end="0"/>
                                            </p:txEl>
                                          </p:spTgt>
                                        </p:tgtEl>
                                      </p:cBhvr>
                                    </p:animEffect>
                                    <p:anim calcmode="lin" valueType="num">
                                      <p:cBhvr>
                                        <p:cTn id="11" dur="400" fill="hold"/>
                                        <p:tgtEl>
                                          <p:spTgt spid="8">
                                            <p:txEl>
                                              <p:pRg st="0" end="0"/>
                                            </p:txEl>
                                          </p:spTgt>
                                        </p:tgtEl>
                                        <p:attrNameLst>
                                          <p:attrName>ppt_x</p:attrName>
                                        </p:attrNameLst>
                                      </p:cBhvr>
                                      <p:tavLst>
                                        <p:tav tm="0">
                                          <p:val>
                                            <p:strVal val="#ppt_x"/>
                                          </p:val>
                                        </p:tav>
                                        <p:tav tm="100000">
                                          <p:val>
                                            <p:strVal val="#ppt_x"/>
                                          </p:val>
                                        </p:tav>
                                      </p:tavLst>
                                    </p:anim>
                                    <p:anim calcmode="lin" valueType="num">
                                      <p:cBhvr>
                                        <p:cTn id="12" dur="400" fill="hold"/>
                                        <p:tgtEl>
                                          <p:spTgt spid="8">
                                            <p:txEl>
                                              <p:pRg st="0" end="0"/>
                                            </p:txEl>
                                          </p:spTgt>
                                        </p:tgtEl>
                                        <p:attrNameLst>
                                          <p:attrName>ppt_y</p:attrName>
                                        </p:attrNameLst>
                                      </p:cBhvr>
                                      <p:tavLst>
                                        <p:tav tm="0">
                                          <p:val>
                                            <p:strVal val="#ppt_y+.1"/>
                                          </p:val>
                                        </p:tav>
                                        <p:tav tm="100000">
                                          <p:val>
                                            <p:strVal val="#ppt_y"/>
                                          </p:val>
                                        </p:tav>
                                      </p:tavLst>
                                    </p:anim>
                                  </p:childTnLst>
                                </p:cTn>
                              </p:par>
                              <p:par>
                                <p:cTn id="13" presetID="42" presetClass="entr" presetSubtype="0" fill="hold" grpId="0" nodeType="withEffect">
                                  <p:stCondLst>
                                    <p:cond delay="200"/>
                                  </p:stCondLst>
                                  <p:childTnLst>
                                    <p:set>
                                      <p:cBhvr>
                                        <p:cTn id="14" dur="1" fill="hold">
                                          <p:stCondLst>
                                            <p:cond delay="0"/>
                                          </p:stCondLst>
                                        </p:cTn>
                                        <p:tgtEl>
                                          <p:spTgt spid="9">
                                            <p:txEl>
                                              <p:pRg st="0" end="0"/>
                                            </p:txEl>
                                          </p:spTgt>
                                        </p:tgtEl>
                                        <p:attrNameLst>
                                          <p:attrName>style.visibility</p:attrName>
                                        </p:attrNameLst>
                                      </p:cBhvr>
                                      <p:to>
                                        <p:strVal val="visible"/>
                                      </p:to>
                                    </p:set>
                                    <p:animEffect transition="in" filter="fade">
                                      <p:cBhvr>
                                        <p:cTn id="15" dur="500"/>
                                        <p:tgtEl>
                                          <p:spTgt spid="9">
                                            <p:txEl>
                                              <p:pRg st="0" end="0"/>
                                            </p:txEl>
                                          </p:spTgt>
                                        </p:tgtEl>
                                      </p:cBhvr>
                                    </p:animEffect>
                                    <p:anim calcmode="lin" valueType="num">
                                      <p:cBhvr>
                                        <p:cTn id="16" dur="500" fill="hold"/>
                                        <p:tgtEl>
                                          <p:spTgt spid="9">
                                            <p:txEl>
                                              <p:pRg st="0" end="0"/>
                                            </p:txEl>
                                          </p:spTgt>
                                        </p:tgtEl>
                                        <p:attrNameLst>
                                          <p:attrName>ppt_x</p:attrName>
                                        </p:attrNameLst>
                                      </p:cBhvr>
                                      <p:tavLst>
                                        <p:tav tm="0">
                                          <p:val>
                                            <p:strVal val="#ppt_x"/>
                                          </p:val>
                                        </p:tav>
                                        <p:tav tm="100000">
                                          <p:val>
                                            <p:strVal val="#ppt_x"/>
                                          </p:val>
                                        </p:tav>
                                      </p:tavLst>
                                    </p:anim>
                                    <p:anim calcmode="lin" valueType="num">
                                      <p:cBhvr>
                                        <p:cTn id="17" dur="500" fill="hold"/>
                                        <p:tgtEl>
                                          <p:spTgt spid="9">
                                            <p:txEl>
                                              <p:pRg st="0" end="0"/>
                                            </p:txEl>
                                          </p:spTgt>
                                        </p:tgtEl>
                                        <p:attrNameLst>
                                          <p:attrName>ppt_y</p:attrName>
                                        </p:attrNameLst>
                                      </p:cBhvr>
                                      <p:tavLst>
                                        <p:tav tm="0">
                                          <p:val>
                                            <p:strVal val="#ppt_y+.1"/>
                                          </p:val>
                                        </p:tav>
                                        <p:tav tm="100000">
                                          <p:val>
                                            <p:strVal val="#ppt_y"/>
                                          </p:val>
                                        </p:tav>
                                      </p:tavLst>
                                    </p:anim>
                                  </p:childTnLst>
                                </p:cTn>
                              </p:par>
                              <p:par>
                                <p:cTn id="18" presetID="10" presetClass="entr" presetSubtype="0" fill="hold" grpId="0" nodeType="withEffect">
                                  <p:stCondLst>
                                    <p:cond delay="800"/>
                                  </p:stCondLst>
                                  <p:childTnLst>
                                    <p:set>
                                      <p:cBhvr>
                                        <p:cTn id="19" dur="1" fill="hold">
                                          <p:stCondLst>
                                            <p:cond delay="0"/>
                                          </p:stCondLst>
                                        </p:cTn>
                                        <p:tgtEl>
                                          <p:spTgt spid="10">
                                            <p:txEl>
                                              <p:pRg st="0" end="0"/>
                                            </p:txEl>
                                          </p:spTgt>
                                        </p:tgtEl>
                                        <p:attrNameLst>
                                          <p:attrName>style.visibility</p:attrName>
                                        </p:attrNameLst>
                                      </p:cBhvr>
                                      <p:to>
                                        <p:strVal val="visible"/>
                                      </p:to>
                                    </p:set>
                                    <p:animEffect transition="in" filter="fade">
                                      <p:cBhvr>
                                        <p:cTn id="20" dur="500"/>
                                        <p:tgtEl>
                                          <p:spTgt spid="1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bldLvl="0" animBg="1"/>
      <p:bldP spid="8" grpId="0" build="p">
        <p:tmplLst>
          <p:tmpl lvl="1">
            <p:tnLst>
              <p:par>
                <p:cTn presetID="42" presetClass="entr" presetSubtype="0" fill="hold" nodeType="withEffect">
                  <p:stCondLst>
                    <p:cond delay="200"/>
                  </p:stCondLst>
                  <p:childTnLst>
                    <p:set>
                      <p:cBhvr>
                        <p:cTn dur="1" fill="hold">
                          <p:stCondLst>
                            <p:cond delay="0"/>
                          </p:stCondLst>
                        </p:cTn>
                        <p:tgtEl>
                          <p:spTgt spid="8"/>
                        </p:tgtEl>
                        <p:attrNameLst>
                          <p:attrName>style.visibility</p:attrName>
                        </p:attrNameLst>
                      </p:cBhvr>
                      <p:to>
                        <p:strVal val="visible"/>
                      </p:to>
                    </p:set>
                    <p:animEffect transition="in" filter="fade">
                      <p:cBhvr>
                        <p:cTn dur="400"/>
                        <p:tgtEl>
                          <p:spTgt spid="8"/>
                        </p:tgtEl>
                      </p:cBhvr>
                    </p:animEffect>
                    <p:anim calcmode="lin" valueType="num">
                      <p:cBhvr>
                        <p:cTn dur="400" fill="hold"/>
                        <p:tgtEl>
                          <p:spTgt spid="8"/>
                        </p:tgtEl>
                        <p:attrNameLst>
                          <p:attrName>ppt_x</p:attrName>
                        </p:attrNameLst>
                      </p:cBhvr>
                      <p:tavLst>
                        <p:tav tm="0">
                          <p:val>
                            <p:strVal val="#ppt_x"/>
                          </p:val>
                        </p:tav>
                        <p:tav tm="100000">
                          <p:val>
                            <p:strVal val="#ppt_x"/>
                          </p:val>
                        </p:tav>
                      </p:tavLst>
                    </p:anim>
                    <p:anim calcmode="lin" valueType="num">
                      <p:cBhvr>
                        <p:cTn dur="400" fill="hold"/>
                        <p:tgtEl>
                          <p:spTgt spid="8"/>
                        </p:tgtEl>
                        <p:attrNameLst>
                          <p:attrName>ppt_y</p:attrName>
                        </p:attrNameLst>
                      </p:cBhvr>
                      <p:tavLst>
                        <p:tav tm="0">
                          <p:val>
                            <p:strVal val="#ppt_y+.1"/>
                          </p:val>
                        </p:tav>
                        <p:tav tm="100000">
                          <p:val>
                            <p:strVal val="#ppt_y"/>
                          </p:val>
                        </p:tav>
                      </p:tavLst>
                    </p:anim>
                  </p:childTnLst>
                </p:cTn>
              </p:par>
            </p:tnLst>
          </p:tmpl>
        </p:tmplLst>
      </p:bldP>
      <p:bldP spid="9" grpId="0" build="p">
        <p:tmplLst>
          <p:tmpl lvl="1">
            <p:tnLst>
              <p:par>
                <p:cTn presetID="42" presetClass="entr" presetSubtype="0" fill="hold" nodeType="withEffect">
                  <p:stCondLst>
                    <p:cond delay="200"/>
                  </p:stCondLst>
                  <p:childTnLst>
                    <p:set>
                      <p:cBhvr>
                        <p:cTn dur="1" fill="hold">
                          <p:stCondLst>
                            <p:cond delay="0"/>
                          </p:stCondLst>
                        </p:cTn>
                        <p:tgtEl>
                          <p:spTgt spid="9"/>
                        </p:tgtEl>
                        <p:attrNameLst>
                          <p:attrName>style.visibility</p:attrName>
                        </p:attrNameLst>
                      </p:cBhvr>
                      <p:to>
                        <p:strVal val="visible"/>
                      </p:to>
                    </p:set>
                    <p:animEffect transition="in" filter="fade">
                      <p:cBhvr>
                        <p:cTn dur="500"/>
                        <p:tgtEl>
                          <p:spTgt spid="9"/>
                        </p:tgtEl>
                      </p:cBhvr>
                    </p:animEffect>
                    <p:anim calcmode="lin" valueType="num">
                      <p:cBhvr>
                        <p:cTn dur="500" fill="hold"/>
                        <p:tgtEl>
                          <p:spTgt spid="9"/>
                        </p:tgtEl>
                        <p:attrNameLst>
                          <p:attrName>ppt_x</p:attrName>
                        </p:attrNameLst>
                      </p:cBhvr>
                      <p:tavLst>
                        <p:tav tm="0">
                          <p:val>
                            <p:strVal val="#ppt_x"/>
                          </p:val>
                        </p:tav>
                        <p:tav tm="100000">
                          <p:val>
                            <p:strVal val="#ppt_x"/>
                          </p:val>
                        </p:tav>
                      </p:tavLst>
                    </p:anim>
                    <p:anim calcmode="lin" valueType="num">
                      <p:cBhvr>
                        <p:cTn dur="500" fill="hold"/>
                        <p:tgtEl>
                          <p:spTgt spid="9"/>
                        </p:tgtEl>
                        <p:attrNameLst>
                          <p:attrName>ppt_y</p:attrName>
                        </p:attrNameLst>
                      </p:cBhvr>
                      <p:tavLst>
                        <p:tav tm="0">
                          <p:val>
                            <p:strVal val="#ppt_y+.1"/>
                          </p:val>
                        </p:tav>
                        <p:tav tm="100000">
                          <p:val>
                            <p:strVal val="#ppt_y"/>
                          </p:val>
                        </p:tav>
                      </p:tavLst>
                    </p:anim>
                  </p:childTnLst>
                </p:cTn>
              </p:par>
            </p:tnLst>
          </p:tmpl>
        </p:tmplLst>
      </p:bldP>
      <p:bldP spid="10" grpId="0" build="p">
        <p:tmplLst>
          <p:tmpl lvl="1">
            <p:tnLst>
              <p:par>
                <p:cTn presetID="10" presetClass="entr" presetSubtype="0" fill="hold" nodeType="withEffect">
                  <p:stCondLst>
                    <p:cond delay="800"/>
                  </p:stCondLst>
                  <p:childTnLst>
                    <p:set>
                      <p:cBhvr>
                        <p:cTn dur="1" fill="hold">
                          <p:stCondLst>
                            <p:cond delay="0"/>
                          </p:stCondLst>
                        </p:cTn>
                        <p:tgtEl>
                          <p:spTgt spid="10"/>
                        </p:tgtEl>
                        <p:attrNameLst>
                          <p:attrName>style.visibility</p:attrName>
                        </p:attrNameLst>
                      </p:cBhvr>
                      <p:to>
                        <p:strVal val="visible"/>
                      </p:to>
                    </p:set>
                    <p:animEffect transition="in" filter="fade">
                      <p:cBhvr>
                        <p:cTn dur="500"/>
                        <p:tgtEl>
                          <p:spTgt spid="10"/>
                        </p:tgtEl>
                      </p:cBhvr>
                    </p:animEffect>
                  </p:childTnLst>
                </p:cTn>
              </p:par>
            </p:tnLst>
          </p:tmpl>
        </p:tmplLst>
      </p:bldP>
    </p:bldLst>
  </p:timing>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3" Type="http://schemas.openxmlformats.org/officeDocument/2006/relationships/theme" Target="../theme/theme1.xml"/><Relationship Id="rId12" Type="http://schemas.openxmlformats.org/officeDocument/2006/relationships/image" Target="../media/image1.jpeg"/><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628650" y="273892"/>
            <a:ext cx="7886700" cy="994346"/>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628650" y="1369458"/>
            <a:ext cx="7886700" cy="3264075"/>
          </a:xfrm>
          <a:prstGeom prst="rect">
            <a:avLst/>
          </a:prstGeom>
        </p:spPr>
        <p:txBody>
          <a:bodyPr vert="horz" lIns="91440" tIns="45720" rIns="91440" bIns="45720" rtlCol="0">
            <a:normAutofit/>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2"/>
          </p:nvPr>
        </p:nvSpPr>
        <p:spPr>
          <a:xfrm>
            <a:off x="628650" y="4768097"/>
            <a:ext cx="2057400" cy="273892"/>
          </a:xfrm>
          <a:prstGeom prst="rect">
            <a:avLst/>
          </a:prstGeom>
        </p:spPr>
        <p:txBody>
          <a:bodyPr vert="horz" lIns="91440" tIns="45720" rIns="91440" bIns="45720" rtlCol="0" anchor="ctr"/>
          <a:lstStyle>
            <a:lvl1pPr algn="l">
              <a:defRPr sz="900">
                <a:solidFill>
                  <a:schemeClr val="tx1">
                    <a:tint val="75000"/>
                  </a:schemeClr>
                </a:solidFill>
              </a:defRPr>
            </a:lvl1pPr>
          </a:lstStyle>
          <a:p>
            <a:fld id="{82F288E0-7875-42C4-84C8-98DBBD3BF4D2}" type="datetimeFigureOut">
              <a:rPr lang="zh-CN" altLang="en-US" smtClean="0"/>
            </a:fld>
            <a:endParaRPr lang="zh-CN" altLang="en-US"/>
          </a:p>
        </p:txBody>
      </p:sp>
      <p:sp>
        <p:nvSpPr>
          <p:cNvPr id="5" name="页脚占位符 4"/>
          <p:cNvSpPr>
            <a:spLocks noGrp="1"/>
          </p:cNvSpPr>
          <p:nvPr>
            <p:ph type="ftr" sz="quarter" idx="3"/>
          </p:nvPr>
        </p:nvSpPr>
        <p:spPr>
          <a:xfrm>
            <a:off x="3028950" y="4768097"/>
            <a:ext cx="3086100" cy="273892"/>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457950" y="4768097"/>
            <a:ext cx="2057400" cy="273892"/>
          </a:xfrm>
          <a:prstGeom prst="rect">
            <a:avLst/>
          </a:prstGeom>
        </p:spPr>
        <p:txBody>
          <a:bodyPr vert="horz" lIns="91440" tIns="45720" rIns="91440" bIns="45720" rtlCol="0" anchor="ctr"/>
          <a:lstStyle>
            <a:lvl1pPr algn="r">
              <a:defRPr sz="900">
                <a:solidFill>
                  <a:schemeClr val="tx1">
                    <a:tint val="75000"/>
                  </a:schemeClr>
                </a:solidFill>
              </a:defRPr>
            </a:lvl1pPr>
          </a:lstStyle>
          <a:p>
            <a:fld id="{7D9BB5D0-35E4-459D-AEF3-FE4D7C45CC19}" type="slidenum">
              <a:rPr lang="zh-CN" altLang="en-US" smtClean="0"/>
            </a:fld>
            <a:endParaRPr lang="zh-CN" altLang="en-US"/>
          </a:p>
        </p:txBody>
      </p:sp>
      <p:sp>
        <p:nvSpPr>
          <p:cNvPr id="7" name="文本框 6"/>
          <p:cNvSpPr txBox="1"/>
          <p:nvPr userDrawn="1"/>
        </p:nvSpPr>
        <p:spPr>
          <a:xfrm>
            <a:off x="3238500" y="2229240"/>
            <a:ext cx="2667000" cy="231140"/>
          </a:xfrm>
          <a:prstGeom prst="rect">
            <a:avLst/>
          </a:prstGeom>
          <a:noFill/>
        </p:spPr>
        <p:txBody>
          <a:bodyPr wrap="square" rtlCol="0">
            <a:spAutoFit/>
          </a:bodyPr>
          <a:lstStyle/>
          <a:p>
            <a:r>
              <a:rPr lang="zh-CN" altLang="en-US" sz="225" dirty="0">
                <a:solidFill>
                  <a:schemeClr val="bg1"/>
                </a:solidFill>
                <a:latin typeface="微软雅黑" panose="020B0503020204020204" charset="-122"/>
                <a:ea typeface="微软雅黑" panose="020B0503020204020204" charset="-122"/>
                <a:sym typeface="+mn-ea"/>
              </a:rPr>
              <a:t>感谢您下载包图网平台上提供的</a:t>
            </a:r>
            <a:r>
              <a:rPr lang="en-US" altLang="zh-CN" sz="225" dirty="0">
                <a:solidFill>
                  <a:schemeClr val="bg1"/>
                </a:solidFill>
                <a:latin typeface="微软雅黑" panose="020B0503020204020204" charset="-122"/>
                <a:ea typeface="微软雅黑" panose="020B0503020204020204" charset="-122"/>
                <a:sym typeface="+mn-ea"/>
              </a:rPr>
              <a:t>PPT</a:t>
            </a:r>
            <a:r>
              <a:rPr lang="zh-CN" altLang="en-US" sz="225" dirty="0">
                <a:solidFill>
                  <a:schemeClr val="bg1"/>
                </a:solidFill>
                <a:latin typeface="微软雅黑" panose="020B0503020204020204" charset="-122"/>
                <a:ea typeface="微软雅黑" panose="020B0503020204020204" charset="-122"/>
                <a:sym typeface="+mn-ea"/>
              </a:rPr>
              <a:t>作品，为了您和包图网以及原创作者的利益，请勿复制、传播、销售，否则将承担法律责任！包图网将对作品进行维权，按照传播下载次数进行十倍的索取赔偿！</a:t>
            </a:r>
            <a:endParaRPr lang="zh-CN" altLang="en-US" sz="225" dirty="0">
              <a:solidFill>
                <a:schemeClr val="bg1"/>
              </a:solidFill>
              <a:latin typeface="微软雅黑" panose="020B0503020204020204" charset="-122"/>
              <a:ea typeface="微软雅黑" panose="020B0503020204020204" charset="-122"/>
              <a:sym typeface="+mn-ea"/>
            </a:endParaRPr>
          </a:p>
          <a:p>
            <a:r>
              <a:rPr lang="en-US" altLang="zh-CN" sz="450" dirty="0">
                <a:solidFill>
                  <a:schemeClr val="bg1"/>
                </a:solidFill>
                <a:latin typeface="微软雅黑" panose="020B0503020204020204" charset="-122"/>
                <a:ea typeface="微软雅黑" panose="020B0503020204020204" charset="-122"/>
                <a:sym typeface="+mn-ea"/>
              </a:rPr>
              <a:t>ibaotu.com</a:t>
            </a:r>
            <a:endParaRPr lang="en-US" altLang="zh-CN" sz="450" dirty="0">
              <a:solidFill>
                <a:schemeClr val="bg1"/>
              </a:solidFill>
              <a:latin typeface="微软雅黑" panose="020B0503020204020204" charset="-122"/>
              <a:ea typeface="微软雅黑" panose="020B0503020204020204" charset="-122"/>
              <a:sym typeface="+mn-ea"/>
            </a:endParaRPr>
          </a:p>
        </p:txBody>
      </p:sp>
      <p:pic>
        <p:nvPicPr>
          <p:cNvPr id="8" name="图片 7"/>
          <p:cNvPicPr>
            <a:picLocks noChangeAspect="1"/>
          </p:cNvPicPr>
          <p:nvPr userDrawn="1"/>
        </p:nvPicPr>
        <p:blipFill rotWithShape="1">
          <a:blip r:embed="rId12">
            <a:extLst>
              <a:ext uri="{28A0092B-C50C-407E-A947-70E740481C1C}">
                <a14:useLocalDpi xmlns:a14="http://schemas.microsoft.com/office/drawing/2010/main" val="0"/>
              </a:ext>
            </a:extLst>
          </a:blip>
          <a:srcRect l="55936" t="20510" r="28480"/>
          <a:stretch>
            <a:fillRect/>
          </a:stretch>
        </p:blipFill>
        <p:spPr>
          <a:xfrm>
            <a:off x="1" y="0"/>
            <a:ext cx="2863515" cy="5144400"/>
          </a:xfrm>
          <a:prstGeom prst="rect">
            <a:avLst/>
          </a:prstGeom>
        </p:spPr>
      </p:pic>
      <p:pic>
        <p:nvPicPr>
          <p:cNvPr id="9" name="图片 8"/>
          <p:cNvPicPr>
            <a:picLocks noChangeAspect="1"/>
          </p:cNvPicPr>
          <p:nvPr userDrawn="1"/>
        </p:nvPicPr>
        <p:blipFill rotWithShape="1">
          <a:blip r:embed="rId12">
            <a:extLst>
              <a:ext uri="{28A0092B-C50C-407E-A947-70E740481C1C}">
                <a14:useLocalDpi xmlns:a14="http://schemas.microsoft.com/office/drawing/2010/main" val="0"/>
              </a:ext>
            </a:extLst>
          </a:blip>
          <a:srcRect l="55936" t="20510" r="28480"/>
          <a:stretch>
            <a:fillRect/>
          </a:stretch>
        </p:blipFill>
        <p:spPr>
          <a:xfrm>
            <a:off x="2863516" y="6533"/>
            <a:ext cx="2863515" cy="5144400"/>
          </a:xfrm>
          <a:prstGeom prst="rect">
            <a:avLst/>
          </a:prstGeom>
        </p:spPr>
      </p:pic>
      <p:pic>
        <p:nvPicPr>
          <p:cNvPr id="10" name="图片 9"/>
          <p:cNvPicPr>
            <a:picLocks noChangeAspect="1"/>
          </p:cNvPicPr>
          <p:nvPr userDrawn="1"/>
        </p:nvPicPr>
        <p:blipFill rotWithShape="1">
          <a:blip r:embed="rId12">
            <a:extLst>
              <a:ext uri="{28A0092B-C50C-407E-A947-70E740481C1C}">
                <a14:useLocalDpi xmlns:a14="http://schemas.microsoft.com/office/drawing/2010/main" val="0"/>
              </a:ext>
            </a:extLst>
          </a:blip>
          <a:srcRect l="55936" t="20510" r="28480"/>
          <a:stretch>
            <a:fillRect/>
          </a:stretch>
        </p:blipFill>
        <p:spPr>
          <a:xfrm>
            <a:off x="5727031" y="6533"/>
            <a:ext cx="2863515" cy="5144400"/>
          </a:xfrm>
          <a:prstGeom prst="rect">
            <a:avLst/>
          </a:prstGeom>
        </p:spPr>
      </p:pic>
      <p:pic>
        <p:nvPicPr>
          <p:cNvPr id="11" name="图片 10"/>
          <p:cNvPicPr>
            <a:picLocks noChangeAspect="1"/>
          </p:cNvPicPr>
          <p:nvPr userDrawn="1"/>
        </p:nvPicPr>
        <p:blipFill rotWithShape="1">
          <a:blip r:embed="rId12">
            <a:extLst>
              <a:ext uri="{28A0092B-C50C-407E-A947-70E740481C1C}">
                <a14:useLocalDpi xmlns:a14="http://schemas.microsoft.com/office/drawing/2010/main" val="0"/>
              </a:ext>
            </a:extLst>
          </a:blip>
          <a:srcRect l="55936" t="20510" r="28480"/>
          <a:stretch>
            <a:fillRect/>
          </a:stretch>
        </p:blipFill>
        <p:spPr>
          <a:xfrm>
            <a:off x="6280484" y="0"/>
            <a:ext cx="2863515" cy="5144400"/>
          </a:xfrm>
          <a:prstGeom prst="rect">
            <a:avLst/>
          </a:prstGeom>
        </p:spPr>
      </p:pic>
      <p:sp>
        <p:nvSpPr>
          <p:cNvPr id="14" name="矩形 13"/>
          <p:cNvSpPr/>
          <p:nvPr userDrawn="1"/>
        </p:nvSpPr>
        <p:spPr>
          <a:xfrm>
            <a:off x="271463" y="171480"/>
            <a:ext cx="8643938" cy="4801440"/>
          </a:xfrm>
          <a:prstGeom prst="rect">
            <a:avLst/>
          </a:pr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6585"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9485"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2385"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5285"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8035" algn="l" defTabSz="685800" rtl="0" eaLnBrk="1" latinLnBrk="0" hangingPunct="1">
        <a:defRPr sz="1350" kern="1200">
          <a:solidFill>
            <a:schemeClr val="tx1"/>
          </a:solidFill>
          <a:latin typeface="+mn-lt"/>
          <a:ea typeface="+mn-ea"/>
          <a:cs typeface="+mn-cs"/>
        </a:defRPr>
      </a:lvl7pPr>
      <a:lvl8pPr marL="2400935" algn="l" defTabSz="685800" rtl="0" eaLnBrk="1" latinLnBrk="0" hangingPunct="1">
        <a:defRPr sz="1350" kern="1200">
          <a:solidFill>
            <a:schemeClr val="tx1"/>
          </a:solidFill>
          <a:latin typeface="+mn-lt"/>
          <a:ea typeface="+mn-ea"/>
          <a:cs typeface="+mn-cs"/>
        </a:defRPr>
      </a:lvl8pPr>
      <a:lvl9pPr marL="2743835"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9" Type="http://schemas.openxmlformats.org/officeDocument/2006/relationships/slideLayout" Target="../slideLayouts/slideLayout1.xml"/><Relationship Id="rId8" Type="http://schemas.openxmlformats.org/officeDocument/2006/relationships/image" Target="../media/image7.png"/><Relationship Id="rId7" Type="http://schemas.openxmlformats.org/officeDocument/2006/relationships/image" Target="../media/image6.png"/><Relationship Id="rId6" Type="http://schemas.microsoft.com/office/2007/relationships/media" Target="../media/media1.mp3"/><Relationship Id="rId5" Type="http://schemas.openxmlformats.org/officeDocument/2006/relationships/audio" Target="../media/media1.mp3"/><Relationship Id="rId4" Type="http://schemas.openxmlformats.org/officeDocument/2006/relationships/image" Target="../media/image5.png"/><Relationship Id="rId3" Type="http://schemas.openxmlformats.org/officeDocument/2006/relationships/image" Target="../media/image4.png"/><Relationship Id="rId2" Type="http://schemas.openxmlformats.org/officeDocument/2006/relationships/image" Target="../media/image3.png"/><Relationship Id="rId10" Type="http://schemas.openxmlformats.org/officeDocument/2006/relationships/notesSlide" Target="../notesSlides/notesSlide1.xml"/><Relationship Id="rId1" Type="http://schemas.openxmlformats.org/officeDocument/2006/relationships/image" Target="../media/image2.png"/></Relationships>
</file>

<file path=ppt/slides/_rels/slide2.xml.rels><?xml version="1.0" encoding="UTF-8" standalone="yes"?>
<Relationships xmlns="http://schemas.openxmlformats.org/package/2006/relationships"><Relationship Id="rId9" Type="http://schemas.openxmlformats.org/officeDocument/2006/relationships/tags" Target="../tags/tag9.xml"/><Relationship Id="rId8" Type="http://schemas.openxmlformats.org/officeDocument/2006/relationships/tags" Target="../tags/tag8.xml"/><Relationship Id="rId7" Type="http://schemas.openxmlformats.org/officeDocument/2006/relationships/tags" Target="../tags/tag7.xml"/><Relationship Id="rId6" Type="http://schemas.openxmlformats.org/officeDocument/2006/relationships/tags" Target="../tags/tag6.xml"/><Relationship Id="rId5" Type="http://schemas.openxmlformats.org/officeDocument/2006/relationships/tags" Target="../tags/tag5.xml"/><Relationship Id="rId4" Type="http://schemas.openxmlformats.org/officeDocument/2006/relationships/tags" Target="../tags/tag4.xml"/><Relationship Id="rId3" Type="http://schemas.openxmlformats.org/officeDocument/2006/relationships/tags" Target="../tags/tag3.xml"/><Relationship Id="rId2" Type="http://schemas.openxmlformats.org/officeDocument/2006/relationships/tags" Target="../tags/tag2.xml"/><Relationship Id="rId12" Type="http://schemas.openxmlformats.org/officeDocument/2006/relationships/notesSlide" Target="../notesSlides/notesSlide2.xml"/><Relationship Id="rId11" Type="http://schemas.openxmlformats.org/officeDocument/2006/relationships/slideLayout" Target="../slideLayouts/slideLayout1.xml"/><Relationship Id="rId10" Type="http://schemas.openxmlformats.org/officeDocument/2006/relationships/tags" Target="../tags/tag10.xml"/><Relationship Id="rId1" Type="http://schemas.openxmlformats.org/officeDocument/2006/relationships/tags" Target="../tags/tag1.xml"/></Relationships>
</file>

<file path=ppt/slides/_rels/slide3.xml.rels><?xml version="1.0" encoding="UTF-8" standalone="yes"?>
<Relationships xmlns="http://schemas.openxmlformats.org/package/2006/relationships"><Relationship Id="rId4" Type="http://schemas.openxmlformats.org/officeDocument/2006/relationships/notesSlide" Target="../notesSlides/notesSlide3.xml"/><Relationship Id="rId3" Type="http://schemas.openxmlformats.org/officeDocument/2006/relationships/slideLayout" Target="../slideLayouts/slideLayout1.xml"/><Relationship Id="rId2" Type="http://schemas.openxmlformats.org/officeDocument/2006/relationships/image" Target="../media/image7.png"/><Relationship Id="rId1"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1.xml"/><Relationship Id="rId1"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1.xml"/><Relationship Id="rId1" Type="http://schemas.openxmlformats.org/officeDocument/2006/relationships/image" Target="../media/image7.pn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1.xml"/><Relationship Id="rId1" Type="http://schemas.openxmlformats.org/officeDocument/2006/relationships/image" Target="../media/image7.pn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1.xml"/><Relationship Id="rId1" Type="http://schemas.openxmlformats.org/officeDocument/2006/relationships/image" Target="../media/image7.png"/></Relationships>
</file>

<file path=ppt/slides/_rels/slide8.xml.rels><?xml version="1.0" encoding="UTF-8" standalone="yes"?>
<Relationships xmlns="http://schemas.openxmlformats.org/package/2006/relationships"><Relationship Id="rId4" Type="http://schemas.openxmlformats.org/officeDocument/2006/relationships/notesSlide" Target="../notesSlides/notesSlide8.xml"/><Relationship Id="rId3" Type="http://schemas.openxmlformats.org/officeDocument/2006/relationships/slideLayout" Target="../slideLayouts/slideLayout1.xml"/><Relationship Id="rId2" Type="http://schemas.openxmlformats.org/officeDocument/2006/relationships/image" Target="../media/image7.png"/><Relationship Id="rId1" Type="http://schemas.openxmlformats.org/officeDocument/2006/relationships/image" Target="../media/image2.pn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1.xml"/><Relationship Id="rId1" Type="http://schemas.openxmlformats.org/officeDocument/2006/relationships/image" Target="../media/image7.pn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1.xml"/><Relationship Id="rId1" Type="http://schemas.openxmlformats.org/officeDocument/2006/relationships/image" Target="../media/image7.png"/></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1.xml"/><Relationship Id="rId1" Type="http://schemas.openxmlformats.org/officeDocument/2006/relationships/image" Target="../media/image7.pn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1.xml"/><Relationship Id="rId1" Type="http://schemas.openxmlformats.org/officeDocument/2006/relationships/image" Target="../media/image7.pn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1.xml"/><Relationship Id="rId1" Type="http://schemas.openxmlformats.org/officeDocument/2006/relationships/image" Target="../media/image7.png"/></Relationships>
</file>

<file path=ppt/slides/_rels/slide14.xml.rels><?xml version="1.0" encoding="UTF-8" standalone="yes"?>
<Relationships xmlns="http://schemas.openxmlformats.org/package/2006/relationships"><Relationship Id="rId4" Type="http://schemas.openxmlformats.org/officeDocument/2006/relationships/notesSlide" Target="../notesSlides/notesSlide14.xml"/><Relationship Id="rId3" Type="http://schemas.openxmlformats.org/officeDocument/2006/relationships/slideLayout" Target="../slideLayouts/slideLayout1.xml"/><Relationship Id="rId2" Type="http://schemas.openxmlformats.org/officeDocument/2006/relationships/image" Target="../media/image7.png"/><Relationship Id="rId1" Type="http://schemas.openxmlformats.org/officeDocument/2006/relationships/image" Target="../media/image2.png"/></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1.xml"/><Relationship Id="rId1" Type="http://schemas.openxmlformats.org/officeDocument/2006/relationships/image" Target="../media/image7.png"/></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1.xml"/><Relationship Id="rId1" Type="http://schemas.openxmlformats.org/officeDocument/2006/relationships/image" Target="../media/image7.png"/></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1.xml"/><Relationship Id="rId1" Type="http://schemas.openxmlformats.org/officeDocument/2006/relationships/image" Target="../media/image7.png"/></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1.xml"/><Relationship Id="rId1" Type="http://schemas.openxmlformats.org/officeDocument/2006/relationships/image" Target="../media/image7.png"/></Relationships>
</file>

<file path=ppt/slides/_rels/slide19.xml.rels><?xml version="1.0" encoding="UTF-8" standalone="yes"?>
<Relationships xmlns="http://schemas.openxmlformats.org/package/2006/relationships"><Relationship Id="rId4" Type="http://schemas.openxmlformats.org/officeDocument/2006/relationships/notesSlide" Target="../notesSlides/notesSlide19.xml"/><Relationship Id="rId3" Type="http://schemas.openxmlformats.org/officeDocument/2006/relationships/slideLayout" Target="../slideLayouts/slideLayout1.xml"/><Relationship Id="rId2" Type="http://schemas.openxmlformats.org/officeDocument/2006/relationships/image" Target="../media/image7.png"/><Relationship Id="rId1" Type="http://schemas.openxmlformats.org/officeDocument/2006/relationships/image" Target="../media/image2.png"/></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1.xml"/><Relationship Id="rId1" Type="http://schemas.openxmlformats.org/officeDocument/2006/relationships/image" Target="../media/image7.png"/></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1.xml"/><Relationship Id="rId1" Type="http://schemas.openxmlformats.org/officeDocument/2006/relationships/image" Target="../media/image7.png"/></Relationships>
</file>

<file path=ppt/slides/_rels/slide22.xml.rels><?xml version="1.0" encoding="UTF-8" standalone="yes"?>
<Relationships xmlns="http://schemas.openxmlformats.org/package/2006/relationships"><Relationship Id="rId4" Type="http://schemas.openxmlformats.org/officeDocument/2006/relationships/notesSlide" Target="../notesSlides/notesSlide22.xml"/><Relationship Id="rId3" Type="http://schemas.openxmlformats.org/officeDocument/2006/relationships/slideLayout" Target="../slideLayouts/slideLayout1.xml"/><Relationship Id="rId2" Type="http://schemas.openxmlformats.org/officeDocument/2006/relationships/image" Target="../media/image7.png"/><Relationship Id="rId1" Type="http://schemas.openxmlformats.org/officeDocument/2006/relationships/chart" Target="../charts/chart1.xml"/></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1.xml"/><Relationship Id="rId1" Type="http://schemas.openxmlformats.org/officeDocument/2006/relationships/image" Target="../media/image7.png"/></Relationships>
</file>

<file path=ppt/slides/_rels/slide24.xml.rels><?xml version="1.0" encoding="UTF-8" standalone="yes"?>
<Relationships xmlns="http://schemas.openxmlformats.org/package/2006/relationships"><Relationship Id="rId7" Type="http://schemas.openxmlformats.org/officeDocument/2006/relationships/notesSlide" Target="../notesSlides/notesSlide24.xml"/><Relationship Id="rId6" Type="http://schemas.openxmlformats.org/officeDocument/2006/relationships/slideLayout" Target="../slideLayouts/slideLayout11.xml"/><Relationship Id="rId5" Type="http://schemas.openxmlformats.org/officeDocument/2006/relationships/image" Target="../media/image7.png"/><Relationship Id="rId4" Type="http://schemas.openxmlformats.org/officeDocument/2006/relationships/image" Target="../media/image8.png"/><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 name="图片 34" descr="QQ截图20171128162251"/>
          <p:cNvPicPr>
            <a:picLocks noChangeAspect="1"/>
          </p:cNvPicPr>
          <p:nvPr/>
        </p:nvPicPr>
        <p:blipFill>
          <a:blip r:embed="rId1"/>
          <a:stretch>
            <a:fillRect/>
          </a:stretch>
        </p:blipFill>
        <p:spPr>
          <a:xfrm>
            <a:off x="-15875" y="-10795"/>
            <a:ext cx="9161145" cy="5165090"/>
          </a:xfrm>
          <a:prstGeom prst="rect">
            <a:avLst/>
          </a:prstGeom>
        </p:spPr>
      </p:pic>
      <p:pic>
        <p:nvPicPr>
          <p:cNvPr id="26" name="图片 25"/>
          <p:cNvPicPr>
            <a:picLocks noChangeAspect="1"/>
          </p:cNvPicPr>
          <p:nvPr/>
        </p:nvPicPr>
        <p:blipFill rotWithShape="1">
          <a:blip r:embed="rId2">
            <a:extLst>
              <a:ext uri="{28A0092B-C50C-407E-A947-70E740481C1C}">
                <a14:useLocalDpi xmlns:a14="http://schemas.microsoft.com/office/drawing/2010/main" val="0"/>
              </a:ext>
            </a:extLst>
          </a:blip>
          <a:srcRect l="32327" r="32790" b="18288"/>
          <a:stretch>
            <a:fillRect/>
          </a:stretch>
        </p:blipFill>
        <p:spPr>
          <a:xfrm>
            <a:off x="3207845" y="1513994"/>
            <a:ext cx="1066313" cy="2497791"/>
          </a:xfrm>
          <a:prstGeom prst="rect">
            <a:avLst/>
          </a:prstGeom>
        </p:spPr>
      </p:pic>
      <p:sp>
        <p:nvSpPr>
          <p:cNvPr id="27" name="文本框 26"/>
          <p:cNvSpPr txBox="1"/>
          <p:nvPr/>
        </p:nvSpPr>
        <p:spPr>
          <a:xfrm>
            <a:off x="2968819" y="-128863"/>
            <a:ext cx="1371600" cy="3404235"/>
          </a:xfrm>
          <a:prstGeom prst="rect">
            <a:avLst/>
          </a:prstGeom>
          <a:noFill/>
          <a:effectLst>
            <a:outerShdw blurRad="50800" dist="38100" dir="5400000" algn="t" rotWithShape="0">
              <a:prstClr val="black">
                <a:alpha val="40000"/>
              </a:prstClr>
            </a:outerShdw>
          </a:effectLst>
        </p:spPr>
        <p:txBody>
          <a:bodyPr wrap="square" rtlCol="0">
            <a:spAutoFit/>
          </a:bodyPr>
          <a:lstStyle/>
          <a:p>
            <a:r>
              <a:rPr lang="zh-CN" altLang="en-US" sz="21525" dirty="0">
                <a:solidFill>
                  <a:srgbClr val="F7D6A1"/>
                </a:solidFill>
                <a:latin typeface="华文行楷" panose="02010800040101010101" pitchFamily="2" charset="-122"/>
                <a:ea typeface="华文行楷" panose="02010800040101010101" pitchFamily="2" charset="-122"/>
              </a:rPr>
              <a:t>小</a:t>
            </a:r>
            <a:endParaRPr lang="zh-CN" altLang="en-US" sz="21525" dirty="0">
              <a:solidFill>
                <a:srgbClr val="F7D6A1"/>
              </a:solidFill>
              <a:latin typeface="华文行楷" panose="02010800040101010101" pitchFamily="2" charset="-122"/>
              <a:ea typeface="华文行楷" panose="02010800040101010101" pitchFamily="2" charset="-122"/>
            </a:endParaRPr>
          </a:p>
        </p:txBody>
      </p:sp>
      <p:sp>
        <p:nvSpPr>
          <p:cNvPr id="28" name="文本框 27"/>
          <p:cNvSpPr txBox="1"/>
          <p:nvPr/>
        </p:nvSpPr>
        <p:spPr>
          <a:xfrm>
            <a:off x="4186781" y="2041828"/>
            <a:ext cx="2057400" cy="1684020"/>
          </a:xfrm>
          <a:prstGeom prst="rect">
            <a:avLst/>
          </a:prstGeom>
          <a:noFill/>
          <a:effectLst>
            <a:outerShdw blurRad="50800" dist="38100" dir="5400000" algn="t" rotWithShape="0">
              <a:prstClr val="black">
                <a:alpha val="40000"/>
              </a:prstClr>
            </a:outerShdw>
          </a:effectLst>
        </p:spPr>
        <p:txBody>
          <a:bodyPr wrap="square" rtlCol="0">
            <a:spAutoFit/>
          </a:bodyPr>
          <a:lstStyle>
            <a:defPPr>
              <a:defRPr lang="en-US"/>
            </a:defPPr>
            <a:lvl1pPr>
              <a:defRPr sz="23900">
                <a:solidFill>
                  <a:srgbClr val="F7DF52"/>
                </a:solidFill>
                <a:latin typeface="叶根友毛笔行书2.0版" panose="02010601030101010101" pitchFamily="2" charset="-122"/>
                <a:ea typeface="叶根友毛笔行书2.0版" panose="02010601030101010101" pitchFamily="2" charset="-122"/>
              </a:defRPr>
            </a:lvl1pPr>
          </a:lstStyle>
          <a:p>
            <a:r>
              <a:rPr lang="zh-CN" altLang="en-US" sz="10350" dirty="0">
                <a:solidFill>
                  <a:srgbClr val="F7D6A1"/>
                </a:solidFill>
                <a:latin typeface="华文行楷" panose="02010800040101010101" pitchFamily="2" charset="-122"/>
                <a:ea typeface="华文行楷" panose="02010800040101010101" pitchFamily="2" charset="-122"/>
              </a:rPr>
              <a:t>年</a:t>
            </a:r>
            <a:endParaRPr lang="zh-CN" altLang="en-US" sz="10350" dirty="0">
              <a:solidFill>
                <a:srgbClr val="F7D6A1"/>
              </a:solidFill>
              <a:latin typeface="华文行楷" panose="02010800040101010101" pitchFamily="2" charset="-122"/>
              <a:ea typeface="华文行楷" panose="02010800040101010101" pitchFamily="2" charset="-122"/>
            </a:endParaRPr>
          </a:p>
        </p:txBody>
      </p:sp>
      <p:sp>
        <p:nvSpPr>
          <p:cNvPr id="29" name="文本框 28"/>
          <p:cNvSpPr txBox="1"/>
          <p:nvPr/>
        </p:nvSpPr>
        <p:spPr>
          <a:xfrm>
            <a:off x="4041775" y="3445510"/>
            <a:ext cx="1894205" cy="460375"/>
          </a:xfrm>
          <a:prstGeom prst="rect">
            <a:avLst/>
          </a:prstGeom>
          <a:noFill/>
        </p:spPr>
        <p:txBody>
          <a:bodyPr wrap="square" rtlCol="0">
            <a:spAutoFit/>
          </a:bodyPr>
          <a:lstStyle/>
          <a:p>
            <a:r>
              <a:rPr lang="zh-CN" altLang="en-US" sz="2400" spc="300" dirty="0">
                <a:solidFill>
                  <a:srgbClr val="FEDF62"/>
                </a:solidFill>
                <a:latin typeface="隶书" panose="02010509060101010101" pitchFamily="49" charset="-122"/>
                <a:ea typeface="隶书" panose="02010509060101010101" pitchFamily="49" charset="-122"/>
              </a:rPr>
              <a:t>春节习俗</a:t>
            </a:r>
            <a:endParaRPr lang="zh-CN" altLang="en-US" sz="2400" spc="300" dirty="0">
              <a:solidFill>
                <a:srgbClr val="FEDF62"/>
              </a:solidFill>
              <a:latin typeface="隶书" panose="02010509060101010101" pitchFamily="49" charset="-122"/>
              <a:ea typeface="隶书" panose="02010509060101010101" pitchFamily="49" charset="-122"/>
            </a:endParaRPr>
          </a:p>
        </p:txBody>
      </p:sp>
      <p:sp>
        <p:nvSpPr>
          <p:cNvPr id="30" name="矩形 29"/>
          <p:cNvSpPr/>
          <p:nvPr/>
        </p:nvSpPr>
        <p:spPr>
          <a:xfrm>
            <a:off x="3669348" y="3791585"/>
            <a:ext cx="2410460" cy="218440"/>
          </a:xfrm>
          <a:prstGeom prst="rect">
            <a:avLst/>
          </a:prstGeom>
        </p:spPr>
        <p:txBody>
          <a:bodyPr wrap="square">
            <a:spAutoFit/>
          </a:bodyPr>
          <a:lstStyle/>
          <a:p>
            <a:pPr algn="ctr"/>
            <a:r>
              <a:rPr lang="zh-CN" altLang="en-US" sz="825" spc="300" dirty="0">
                <a:solidFill>
                  <a:schemeClr val="bg1">
                    <a:lumMod val="95000"/>
                  </a:schemeClr>
                </a:solidFill>
                <a:latin typeface="思源宋体 CN Light" panose="02020300000000000000" pitchFamily="18" charset="-122"/>
                <a:ea typeface="思源宋体 CN Light" panose="02020300000000000000" pitchFamily="18" charset="-122"/>
              </a:rPr>
              <a:t>祭灶王</a:t>
            </a:r>
            <a:r>
              <a:rPr lang="en-US" altLang="zh-CN" sz="825" spc="300" dirty="0">
                <a:solidFill>
                  <a:schemeClr val="bg1">
                    <a:lumMod val="95000"/>
                  </a:schemeClr>
                </a:solidFill>
                <a:latin typeface="思源宋体 CN Light" panose="02020300000000000000" pitchFamily="18" charset="-122"/>
                <a:ea typeface="思源宋体 CN Light" panose="02020300000000000000" pitchFamily="18" charset="-122"/>
              </a:rPr>
              <a:t>/</a:t>
            </a:r>
            <a:r>
              <a:rPr lang="zh-CN" altLang="en-US" sz="825" spc="300" dirty="0">
                <a:solidFill>
                  <a:schemeClr val="bg1">
                    <a:lumMod val="95000"/>
                  </a:schemeClr>
                </a:solidFill>
                <a:latin typeface="思源宋体 CN Light" panose="02020300000000000000" pitchFamily="18" charset="-122"/>
                <a:ea typeface="思源宋体 CN Light" panose="02020300000000000000" pitchFamily="18" charset="-122"/>
              </a:rPr>
              <a:t>扫尘土</a:t>
            </a:r>
            <a:r>
              <a:rPr lang="en-US" altLang="zh-CN" sz="825" spc="300" dirty="0">
                <a:solidFill>
                  <a:schemeClr val="bg1">
                    <a:lumMod val="95000"/>
                  </a:schemeClr>
                </a:solidFill>
                <a:latin typeface="思源宋体 CN Light" panose="02020300000000000000" pitchFamily="18" charset="-122"/>
                <a:ea typeface="思源宋体 CN Light" panose="02020300000000000000" pitchFamily="18" charset="-122"/>
              </a:rPr>
              <a:t>/</a:t>
            </a:r>
            <a:r>
              <a:rPr lang="zh-CN" altLang="en-US" sz="825" spc="300" dirty="0">
                <a:solidFill>
                  <a:schemeClr val="bg1">
                    <a:lumMod val="95000"/>
                  </a:schemeClr>
                </a:solidFill>
                <a:latin typeface="思源宋体 CN Light" panose="02020300000000000000" pitchFamily="18" charset="-122"/>
                <a:ea typeface="思源宋体 CN Light" panose="02020300000000000000" pitchFamily="18" charset="-122"/>
              </a:rPr>
              <a:t>剪窗花</a:t>
            </a:r>
            <a:r>
              <a:rPr lang="en-US" altLang="zh-CN" sz="825" spc="300" dirty="0">
                <a:solidFill>
                  <a:schemeClr val="bg1">
                    <a:lumMod val="95000"/>
                  </a:schemeClr>
                </a:solidFill>
                <a:latin typeface="思源宋体 CN Light" panose="02020300000000000000" pitchFamily="18" charset="-122"/>
                <a:ea typeface="思源宋体 CN Light" panose="02020300000000000000" pitchFamily="18" charset="-122"/>
              </a:rPr>
              <a:t>/</a:t>
            </a:r>
            <a:r>
              <a:rPr lang="zh-CN" altLang="en-US" sz="825" spc="300" dirty="0">
                <a:solidFill>
                  <a:schemeClr val="bg1">
                    <a:lumMod val="95000"/>
                  </a:schemeClr>
                </a:solidFill>
                <a:latin typeface="思源宋体 CN Light" panose="02020300000000000000" pitchFamily="18" charset="-122"/>
                <a:ea typeface="思源宋体 CN Light" panose="02020300000000000000" pitchFamily="18" charset="-122"/>
              </a:rPr>
              <a:t>贴春联</a:t>
            </a:r>
            <a:endParaRPr lang="zh-CN" altLang="en-US" sz="825" spc="300" dirty="0">
              <a:solidFill>
                <a:schemeClr val="bg1">
                  <a:lumMod val="95000"/>
                </a:schemeClr>
              </a:solidFill>
              <a:latin typeface="思源宋体 CN Light" panose="02020300000000000000" pitchFamily="18" charset="-122"/>
              <a:ea typeface="思源宋体 CN Light" panose="02020300000000000000" pitchFamily="18" charset="-122"/>
            </a:endParaRPr>
          </a:p>
        </p:txBody>
      </p:sp>
      <p:sp>
        <p:nvSpPr>
          <p:cNvPr id="31" name="文本框 30"/>
          <p:cNvSpPr txBox="1"/>
          <p:nvPr/>
        </p:nvSpPr>
        <p:spPr>
          <a:xfrm>
            <a:off x="4154805" y="4021455"/>
            <a:ext cx="1268095" cy="195580"/>
          </a:xfrm>
          <a:prstGeom prst="rect">
            <a:avLst/>
          </a:prstGeom>
          <a:solidFill>
            <a:srgbClr val="C00000"/>
          </a:solidFill>
          <a:ln w="12700">
            <a:solidFill>
              <a:schemeClr val="bg1"/>
            </a:solidFill>
          </a:ln>
        </p:spPr>
        <p:txBody>
          <a:bodyPr wrap="square" rtlCol="0">
            <a:spAutoFit/>
          </a:bodyPr>
          <a:lstStyle/>
          <a:p>
            <a:pPr algn="ctr"/>
            <a:r>
              <a:rPr lang="zh-CN" altLang="en-US" sz="675" spc="300" dirty="0">
                <a:solidFill>
                  <a:schemeClr val="bg1"/>
                </a:solidFill>
                <a:latin typeface="微软雅黑" panose="020B0503020204020204" charset="-122"/>
                <a:ea typeface="微软雅黑" panose="020B0503020204020204" charset="-122"/>
              </a:rPr>
              <a:t>汇报人：代用名</a:t>
            </a:r>
            <a:endParaRPr lang="zh-CN" altLang="en-US" sz="675" spc="300" dirty="0">
              <a:solidFill>
                <a:schemeClr val="bg1"/>
              </a:solidFill>
              <a:latin typeface="微软雅黑" panose="020B0503020204020204" charset="-122"/>
              <a:ea typeface="微软雅黑" panose="020B0503020204020204" charset="-122"/>
            </a:endParaRPr>
          </a:p>
        </p:txBody>
      </p:sp>
      <p:pic>
        <p:nvPicPr>
          <p:cNvPr id="32" name="图片 31"/>
          <p:cNvPicPr>
            <a:picLocks noChangeAspect="1"/>
          </p:cNvPicPr>
          <p:nvPr/>
        </p:nvPicPr>
        <p:blipFill rotWithShape="1">
          <a:blip r:embed="rId3" cstate="print">
            <a:extLst>
              <a:ext uri="{28A0092B-C50C-407E-A947-70E740481C1C}">
                <a14:useLocalDpi xmlns:a14="http://schemas.microsoft.com/office/drawing/2010/main" val="0"/>
              </a:ext>
            </a:extLst>
          </a:blip>
          <a:srcRect l="64999" t="69541" r="22032"/>
          <a:stretch>
            <a:fillRect/>
          </a:stretch>
        </p:blipFill>
        <p:spPr>
          <a:xfrm flipH="1">
            <a:off x="2465705" y="1864995"/>
            <a:ext cx="1049020" cy="1184275"/>
          </a:xfrm>
          <a:prstGeom prst="rect">
            <a:avLst/>
          </a:prstGeom>
        </p:spPr>
      </p:pic>
      <p:pic>
        <p:nvPicPr>
          <p:cNvPr id="33" name="图片 32"/>
          <p:cNvPicPr>
            <a:picLocks noChangeAspect="1"/>
          </p:cNvPicPr>
          <p:nvPr/>
        </p:nvPicPr>
        <p:blipFill rotWithShape="1">
          <a:blip r:embed="rId4" cstate="print">
            <a:extLst>
              <a:ext uri="{28A0092B-C50C-407E-A947-70E740481C1C}">
                <a14:useLocalDpi xmlns:a14="http://schemas.microsoft.com/office/drawing/2010/main" val="0"/>
              </a:ext>
            </a:extLst>
          </a:blip>
          <a:srcRect l="64999" t="69541" r="22032"/>
          <a:stretch>
            <a:fillRect/>
          </a:stretch>
        </p:blipFill>
        <p:spPr>
          <a:xfrm>
            <a:off x="5367655" y="2705735"/>
            <a:ext cx="1024890" cy="1128395"/>
          </a:xfrm>
          <a:prstGeom prst="rect">
            <a:avLst/>
          </a:prstGeom>
        </p:spPr>
      </p:pic>
      <p:pic>
        <p:nvPicPr>
          <p:cNvPr id="34" name="龚玥 - 拜年 (纯音乐)">
            <a:hlinkClick r:id="" action="ppaction://media"/>
          </p:cNvPr>
          <p:cNvPicPr>
            <a:picLocks noChangeAspect="1"/>
          </p:cNvPicPr>
          <p:nvPr>
            <a:videoFile r:link="rId5"/>
            <p:extLst>
              <p:ext uri="{DAA4B4D4-6D71-4841-9C94-3DE7FCFB9230}">
                <p14:media xmlns:p14="http://schemas.microsoft.com/office/powerpoint/2010/main" r:embed="rId6"/>
              </p:ext>
            </p:extLst>
          </p:nvPr>
        </p:nvPicPr>
        <p:blipFill>
          <a:blip r:embed="rId7" cstate="print"/>
          <a:stretch>
            <a:fillRect/>
          </a:stretch>
        </p:blipFill>
        <p:spPr>
          <a:xfrm>
            <a:off x="-473340" y="72945"/>
            <a:ext cx="457200" cy="457200"/>
          </a:xfrm>
          <a:prstGeom prst="rect">
            <a:avLst/>
          </a:prstGeom>
        </p:spPr>
      </p:pic>
      <p:pic>
        <p:nvPicPr>
          <p:cNvPr id="36" name="图片 35"/>
          <p:cNvPicPr>
            <a:picLocks noChangeAspect="1"/>
          </p:cNvPicPr>
          <p:nvPr/>
        </p:nvPicPr>
        <p:blipFill rotWithShape="1">
          <a:blip r:embed="rId8" cstate="print">
            <a:extLst>
              <a:ext uri="{28A0092B-C50C-407E-A947-70E740481C1C}">
                <a14:useLocalDpi xmlns:a14="http://schemas.microsoft.com/office/drawing/2010/main" val="0"/>
              </a:ext>
            </a:extLst>
          </a:blip>
          <a:srcRect b="44800"/>
          <a:stretch>
            <a:fillRect/>
          </a:stretch>
        </p:blipFill>
        <p:spPr>
          <a:xfrm>
            <a:off x="-15875" y="-248285"/>
            <a:ext cx="2590800" cy="1099820"/>
          </a:xfrm>
          <a:prstGeom prst="rect">
            <a:avLst/>
          </a:prstGeom>
        </p:spPr>
      </p:pic>
      <p:pic>
        <p:nvPicPr>
          <p:cNvPr id="37" name="图片 36"/>
          <p:cNvPicPr>
            <a:picLocks noChangeAspect="1"/>
          </p:cNvPicPr>
          <p:nvPr/>
        </p:nvPicPr>
        <p:blipFill rotWithShape="1">
          <a:blip r:embed="rId8" cstate="print">
            <a:extLst>
              <a:ext uri="{28A0092B-C50C-407E-A947-70E740481C1C}">
                <a14:useLocalDpi xmlns:a14="http://schemas.microsoft.com/office/drawing/2010/main" val="0"/>
              </a:ext>
            </a:extLst>
          </a:blip>
          <a:srcRect b="44800"/>
          <a:stretch>
            <a:fillRect/>
          </a:stretch>
        </p:blipFill>
        <p:spPr>
          <a:xfrm flipH="1">
            <a:off x="6776085" y="-248285"/>
            <a:ext cx="2369185" cy="1099820"/>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10" advTm="4774">
        <p:push dir="d"/>
      </p:transition>
    </mc:Choice>
    <mc:Fallback>
      <p:transition advTm="4774">
        <p:push dir="d"/>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34"/>
                                        </p:tgtEl>
                                      </p:cBhvr>
                                    </p:cmd>
                                  </p:childTnLst>
                                </p:cTn>
                              </p:par>
                            </p:childTnLst>
                          </p:cTn>
                        </p:par>
                        <p:par>
                          <p:cTn id="7" fill="hold">
                            <p:stCondLst>
                              <p:cond delay="0"/>
                            </p:stCondLst>
                            <p:childTnLst>
                              <p:par>
                                <p:cTn id="8" presetID="10" presetClass="entr" presetSubtype="0" fill="hold" grpId="0" nodeType="afterEffect">
                                  <p:stCondLst>
                                    <p:cond delay="0"/>
                                  </p:stCondLst>
                                  <p:childTnLst>
                                    <p:set>
                                      <p:cBhvr>
                                        <p:cTn id="9" dur="1" fill="hold">
                                          <p:stCondLst>
                                            <p:cond delay="0"/>
                                          </p:stCondLst>
                                        </p:cTn>
                                        <p:tgtEl>
                                          <p:spTgt spid="27"/>
                                        </p:tgtEl>
                                        <p:attrNameLst>
                                          <p:attrName>style.visibility</p:attrName>
                                        </p:attrNameLst>
                                      </p:cBhvr>
                                      <p:to>
                                        <p:strVal val="visible"/>
                                      </p:to>
                                    </p:set>
                                    <p:animEffect transition="in" filter="fade">
                                      <p:cBhvr>
                                        <p:cTn id="10" dur="500"/>
                                        <p:tgtEl>
                                          <p:spTgt spid="27"/>
                                        </p:tgtEl>
                                      </p:cBhvr>
                                    </p:animEffect>
                                  </p:childTnLst>
                                </p:cTn>
                              </p:par>
                            </p:childTnLst>
                          </p:cTn>
                        </p:par>
                        <p:par>
                          <p:cTn id="11" fill="hold">
                            <p:stCondLst>
                              <p:cond delay="500"/>
                            </p:stCondLst>
                            <p:childTnLst>
                              <p:par>
                                <p:cTn id="12" presetID="10" presetClass="entr" presetSubtype="0" fill="hold" grpId="0" nodeType="afterEffect">
                                  <p:stCondLst>
                                    <p:cond delay="0"/>
                                  </p:stCondLst>
                                  <p:childTnLst>
                                    <p:set>
                                      <p:cBhvr>
                                        <p:cTn id="13" dur="1" fill="hold">
                                          <p:stCondLst>
                                            <p:cond delay="0"/>
                                          </p:stCondLst>
                                        </p:cTn>
                                        <p:tgtEl>
                                          <p:spTgt spid="28"/>
                                        </p:tgtEl>
                                        <p:attrNameLst>
                                          <p:attrName>style.visibility</p:attrName>
                                        </p:attrNameLst>
                                      </p:cBhvr>
                                      <p:to>
                                        <p:strVal val="visible"/>
                                      </p:to>
                                    </p:set>
                                    <p:animEffect transition="in" filter="fade">
                                      <p:cBhvr>
                                        <p:cTn id="14" dur="500"/>
                                        <p:tgtEl>
                                          <p:spTgt spid="28"/>
                                        </p:tgtEl>
                                      </p:cBhvr>
                                    </p:animEffect>
                                  </p:childTnLst>
                                </p:cTn>
                              </p:par>
                            </p:childTnLst>
                          </p:cTn>
                        </p:par>
                        <p:par>
                          <p:cTn id="15" fill="hold">
                            <p:stCondLst>
                              <p:cond delay="1000"/>
                            </p:stCondLst>
                            <p:childTnLst>
                              <p:par>
                                <p:cTn id="16" presetID="10" presetClass="entr" presetSubtype="0" fill="hold" nodeType="afterEffect">
                                  <p:stCondLst>
                                    <p:cond delay="0"/>
                                  </p:stCondLst>
                                  <p:childTnLst>
                                    <p:set>
                                      <p:cBhvr>
                                        <p:cTn id="17" dur="1" fill="hold">
                                          <p:stCondLst>
                                            <p:cond delay="0"/>
                                          </p:stCondLst>
                                        </p:cTn>
                                        <p:tgtEl>
                                          <p:spTgt spid="26"/>
                                        </p:tgtEl>
                                        <p:attrNameLst>
                                          <p:attrName>style.visibility</p:attrName>
                                        </p:attrNameLst>
                                      </p:cBhvr>
                                      <p:to>
                                        <p:strVal val="visible"/>
                                      </p:to>
                                    </p:set>
                                    <p:animEffect transition="in" filter="fade">
                                      <p:cBhvr>
                                        <p:cTn id="18" dur="500"/>
                                        <p:tgtEl>
                                          <p:spTgt spid="26"/>
                                        </p:tgtEl>
                                      </p:cBhvr>
                                    </p:animEffect>
                                  </p:childTnLst>
                                </p:cTn>
                              </p:par>
                            </p:childTnLst>
                          </p:cTn>
                        </p:par>
                        <p:par>
                          <p:cTn id="19" fill="hold">
                            <p:stCondLst>
                              <p:cond delay="1500"/>
                            </p:stCondLst>
                            <p:childTnLst>
                              <p:par>
                                <p:cTn id="20" presetID="10" presetClass="entr" presetSubtype="0" fill="hold" grpId="0" nodeType="afterEffect">
                                  <p:stCondLst>
                                    <p:cond delay="0"/>
                                  </p:stCondLst>
                                  <p:childTnLst>
                                    <p:set>
                                      <p:cBhvr>
                                        <p:cTn id="21" dur="1" fill="hold">
                                          <p:stCondLst>
                                            <p:cond delay="0"/>
                                          </p:stCondLst>
                                        </p:cTn>
                                        <p:tgtEl>
                                          <p:spTgt spid="29"/>
                                        </p:tgtEl>
                                        <p:attrNameLst>
                                          <p:attrName>style.visibility</p:attrName>
                                        </p:attrNameLst>
                                      </p:cBhvr>
                                      <p:to>
                                        <p:strVal val="visible"/>
                                      </p:to>
                                    </p:set>
                                    <p:animEffect transition="in" filter="fade">
                                      <p:cBhvr>
                                        <p:cTn id="22" dur="500"/>
                                        <p:tgtEl>
                                          <p:spTgt spid="29"/>
                                        </p:tgtEl>
                                      </p:cBhvr>
                                    </p:animEffect>
                                  </p:childTnLst>
                                </p:cTn>
                              </p:par>
                            </p:childTnLst>
                          </p:cTn>
                        </p:par>
                        <p:par>
                          <p:cTn id="23" fill="hold">
                            <p:stCondLst>
                              <p:cond delay="2000"/>
                            </p:stCondLst>
                            <p:childTnLst>
                              <p:par>
                                <p:cTn id="24" presetID="10" presetClass="entr" presetSubtype="0" fill="hold" grpId="0" nodeType="afterEffect">
                                  <p:stCondLst>
                                    <p:cond delay="0"/>
                                  </p:stCondLst>
                                  <p:childTnLst>
                                    <p:set>
                                      <p:cBhvr>
                                        <p:cTn id="25" dur="1" fill="hold">
                                          <p:stCondLst>
                                            <p:cond delay="0"/>
                                          </p:stCondLst>
                                        </p:cTn>
                                        <p:tgtEl>
                                          <p:spTgt spid="30"/>
                                        </p:tgtEl>
                                        <p:attrNameLst>
                                          <p:attrName>style.visibility</p:attrName>
                                        </p:attrNameLst>
                                      </p:cBhvr>
                                      <p:to>
                                        <p:strVal val="visible"/>
                                      </p:to>
                                    </p:set>
                                    <p:animEffect transition="in" filter="fade">
                                      <p:cBhvr>
                                        <p:cTn id="26" dur="500"/>
                                        <p:tgtEl>
                                          <p:spTgt spid="30"/>
                                        </p:tgtEl>
                                      </p:cBhvr>
                                    </p:animEffect>
                                  </p:childTnLst>
                                </p:cTn>
                              </p:par>
                            </p:childTnLst>
                          </p:cTn>
                        </p:par>
                        <p:par>
                          <p:cTn id="27" fill="hold">
                            <p:stCondLst>
                              <p:cond delay="2500"/>
                            </p:stCondLst>
                            <p:childTnLst>
                              <p:par>
                                <p:cTn id="28" presetID="10" presetClass="entr" presetSubtype="0" fill="hold" grpId="0" nodeType="afterEffect">
                                  <p:stCondLst>
                                    <p:cond delay="0"/>
                                  </p:stCondLst>
                                  <p:childTnLst>
                                    <p:set>
                                      <p:cBhvr>
                                        <p:cTn id="29" dur="1" fill="hold">
                                          <p:stCondLst>
                                            <p:cond delay="0"/>
                                          </p:stCondLst>
                                        </p:cTn>
                                        <p:tgtEl>
                                          <p:spTgt spid="31"/>
                                        </p:tgtEl>
                                        <p:attrNameLst>
                                          <p:attrName>style.visibility</p:attrName>
                                        </p:attrNameLst>
                                      </p:cBhvr>
                                      <p:to>
                                        <p:strVal val="visible"/>
                                      </p:to>
                                    </p:set>
                                    <p:animEffect transition="in" filter="fade">
                                      <p:cBhvr>
                                        <p:cTn id="30" dur="500"/>
                                        <p:tgtEl>
                                          <p:spTgt spid="31"/>
                                        </p:tgtEl>
                                      </p:cBhvr>
                                    </p:animEffect>
                                  </p:childTnLst>
                                </p:cTn>
                              </p:par>
                            </p:childTnLst>
                          </p:cTn>
                        </p:par>
                        <p:par>
                          <p:cTn id="31" fill="hold">
                            <p:stCondLst>
                              <p:cond delay="3000"/>
                            </p:stCondLst>
                            <p:childTnLst>
                              <p:par>
                                <p:cTn id="32" presetID="10" presetClass="entr" presetSubtype="0" fill="hold" nodeType="afterEffect">
                                  <p:stCondLst>
                                    <p:cond delay="0"/>
                                  </p:stCondLst>
                                  <p:childTnLst>
                                    <p:set>
                                      <p:cBhvr>
                                        <p:cTn id="33" dur="1" fill="hold">
                                          <p:stCondLst>
                                            <p:cond delay="0"/>
                                          </p:stCondLst>
                                        </p:cTn>
                                        <p:tgtEl>
                                          <p:spTgt spid="32"/>
                                        </p:tgtEl>
                                        <p:attrNameLst>
                                          <p:attrName>style.visibility</p:attrName>
                                        </p:attrNameLst>
                                      </p:cBhvr>
                                      <p:to>
                                        <p:strVal val="visible"/>
                                      </p:to>
                                    </p:set>
                                    <p:animEffect transition="in" filter="fade">
                                      <p:cBhvr>
                                        <p:cTn id="34" dur="500"/>
                                        <p:tgtEl>
                                          <p:spTgt spid="32"/>
                                        </p:tgtEl>
                                      </p:cBhvr>
                                    </p:animEffect>
                                  </p:childTnLst>
                                </p:cTn>
                              </p:par>
                            </p:childTnLst>
                          </p:cTn>
                        </p:par>
                        <p:par>
                          <p:cTn id="35" fill="hold">
                            <p:stCondLst>
                              <p:cond delay="3500"/>
                            </p:stCondLst>
                            <p:childTnLst>
                              <p:par>
                                <p:cTn id="36" presetID="10" presetClass="entr" presetSubtype="0" fill="hold" nodeType="afterEffect">
                                  <p:stCondLst>
                                    <p:cond delay="0"/>
                                  </p:stCondLst>
                                  <p:childTnLst>
                                    <p:set>
                                      <p:cBhvr>
                                        <p:cTn id="37" dur="1" fill="hold">
                                          <p:stCondLst>
                                            <p:cond delay="0"/>
                                          </p:stCondLst>
                                        </p:cTn>
                                        <p:tgtEl>
                                          <p:spTgt spid="33"/>
                                        </p:tgtEl>
                                        <p:attrNameLst>
                                          <p:attrName>style.visibility</p:attrName>
                                        </p:attrNameLst>
                                      </p:cBhvr>
                                      <p:to>
                                        <p:strVal val="visible"/>
                                      </p:to>
                                    </p:set>
                                    <p:animEffect transition="in" filter="fade">
                                      <p:cBhvr>
                                        <p:cTn id="38"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numSld="26">
                <p:cTn id="39" repeatCount="indefinite" fill="hold" display="0">
                  <p:stCondLst>
                    <p:cond delay="indefinite"/>
                  </p:stCondLst>
                  <p:endCondLst>
                    <p:cond evt="onStopAudio" delay="0">
                      <p:tgtEl>
                        <p:sldTgt/>
                      </p:tgtEl>
                    </p:cond>
                  </p:endCondLst>
                </p:cTn>
                <p:tgtEl>
                  <p:spTgt spid="34"/>
                </p:tgtEl>
              </p:cMediaNode>
            </p:video>
          </p:childTnLst>
        </p:cTn>
      </p:par>
    </p:tnLst>
    <p:bldLst>
      <p:bldP spid="27" grpId="0" bldLvl="0" animBg="1"/>
      <p:bldP spid="28" grpId="0" bldLvl="0" animBg="1"/>
      <p:bldP spid="29" grpId="0"/>
      <p:bldP spid="30" grpId="0"/>
      <p:bldP spid="31" grpId="0" bldLvl="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 name=" 219"/>
          <p:cNvSpPr/>
          <p:nvPr/>
        </p:nvSpPr>
        <p:spPr>
          <a:xfrm>
            <a:off x="5108575" y="1346200"/>
            <a:ext cx="1930400" cy="434340"/>
          </a:xfrm>
          <a:prstGeom prst="roundRect">
            <a:avLst>
              <a:gd name="adj" fmla="val 50000"/>
            </a:avLst>
          </a:prstGeom>
          <a:solidFill>
            <a:schemeClr val="accent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FFFFFF"/>
              </a:solidFill>
            </a:endParaRPr>
          </a:p>
        </p:txBody>
      </p:sp>
      <p:sp>
        <p:nvSpPr>
          <p:cNvPr id="2" name=" 219"/>
          <p:cNvSpPr/>
          <p:nvPr/>
        </p:nvSpPr>
        <p:spPr>
          <a:xfrm>
            <a:off x="5108575" y="1995170"/>
            <a:ext cx="1930400" cy="434340"/>
          </a:xfrm>
          <a:prstGeom prst="roundRect">
            <a:avLst>
              <a:gd name="adj" fmla="val 50000"/>
            </a:avLst>
          </a:prstGeom>
          <a:solidFill>
            <a:schemeClr val="accent2"/>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FFFFFF"/>
              </a:solidFill>
            </a:endParaRPr>
          </a:p>
        </p:txBody>
      </p:sp>
      <p:sp>
        <p:nvSpPr>
          <p:cNvPr id="3" name=" 219"/>
          <p:cNvSpPr/>
          <p:nvPr/>
        </p:nvSpPr>
        <p:spPr>
          <a:xfrm>
            <a:off x="5108575" y="2629535"/>
            <a:ext cx="1930400" cy="434340"/>
          </a:xfrm>
          <a:prstGeom prst="roundRect">
            <a:avLst>
              <a:gd name="adj" fmla="val 50000"/>
            </a:avLst>
          </a:prstGeom>
          <a:solidFill>
            <a:schemeClr val="accent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FFFFFF"/>
              </a:solidFill>
            </a:endParaRPr>
          </a:p>
        </p:txBody>
      </p:sp>
      <p:sp>
        <p:nvSpPr>
          <p:cNvPr id="4" name=" 219"/>
          <p:cNvSpPr/>
          <p:nvPr/>
        </p:nvSpPr>
        <p:spPr>
          <a:xfrm>
            <a:off x="5108575" y="3278505"/>
            <a:ext cx="1930400" cy="434340"/>
          </a:xfrm>
          <a:prstGeom prst="roundRect">
            <a:avLst>
              <a:gd name="adj" fmla="val 50000"/>
            </a:avLst>
          </a:prstGeom>
          <a:solidFill>
            <a:schemeClr val="accent2"/>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FFFFFF"/>
              </a:solidFill>
            </a:endParaRPr>
          </a:p>
        </p:txBody>
      </p:sp>
      <p:sp>
        <p:nvSpPr>
          <p:cNvPr id="23" name="Freeform 10"/>
          <p:cNvSpPr/>
          <p:nvPr/>
        </p:nvSpPr>
        <p:spPr bwMode="auto">
          <a:xfrm flipH="1">
            <a:off x="251" y="734"/>
            <a:ext cx="3196838" cy="5142935"/>
          </a:xfrm>
          <a:custGeom>
            <a:avLst/>
            <a:gdLst>
              <a:gd name="T0" fmla="*/ 354 w 2330"/>
              <a:gd name="T1" fmla="*/ 0 h 3224"/>
              <a:gd name="T2" fmla="*/ 2330 w 2330"/>
              <a:gd name="T3" fmla="*/ 0 h 3224"/>
              <a:gd name="T4" fmla="*/ 2330 w 2330"/>
              <a:gd name="T5" fmla="*/ 3224 h 3224"/>
              <a:gd name="T6" fmla="*/ 366 w 2330"/>
              <a:gd name="T7" fmla="*/ 3224 h 3224"/>
              <a:gd name="T8" fmla="*/ 292 w 2330"/>
              <a:gd name="T9" fmla="*/ 3058 h 3224"/>
              <a:gd name="T10" fmla="*/ 226 w 2330"/>
              <a:gd name="T11" fmla="*/ 2886 h 3224"/>
              <a:gd name="T12" fmla="*/ 166 w 2330"/>
              <a:gd name="T13" fmla="*/ 2713 h 3224"/>
              <a:gd name="T14" fmla="*/ 117 w 2330"/>
              <a:gd name="T15" fmla="*/ 2534 h 3224"/>
              <a:gd name="T16" fmla="*/ 75 w 2330"/>
              <a:gd name="T17" fmla="*/ 2354 h 3224"/>
              <a:gd name="T18" fmla="*/ 42 w 2330"/>
              <a:gd name="T19" fmla="*/ 2168 h 3224"/>
              <a:gd name="T20" fmla="*/ 19 w 2330"/>
              <a:gd name="T21" fmla="*/ 1981 h 3224"/>
              <a:gd name="T22" fmla="*/ 5 w 2330"/>
              <a:gd name="T23" fmla="*/ 1792 h 3224"/>
              <a:gd name="T24" fmla="*/ 0 w 2330"/>
              <a:gd name="T25" fmla="*/ 1599 h 3224"/>
              <a:gd name="T26" fmla="*/ 5 w 2330"/>
              <a:gd name="T27" fmla="*/ 1410 h 3224"/>
              <a:gd name="T28" fmla="*/ 19 w 2330"/>
              <a:gd name="T29" fmla="*/ 1223 h 3224"/>
              <a:gd name="T30" fmla="*/ 42 w 2330"/>
              <a:gd name="T31" fmla="*/ 1039 h 3224"/>
              <a:gd name="T32" fmla="*/ 73 w 2330"/>
              <a:gd name="T33" fmla="*/ 857 h 3224"/>
              <a:gd name="T34" fmla="*/ 112 w 2330"/>
              <a:gd name="T35" fmla="*/ 679 h 3224"/>
              <a:gd name="T36" fmla="*/ 161 w 2330"/>
              <a:gd name="T37" fmla="*/ 504 h 3224"/>
              <a:gd name="T38" fmla="*/ 217 w 2330"/>
              <a:gd name="T39" fmla="*/ 332 h 3224"/>
              <a:gd name="T40" fmla="*/ 282 w 2330"/>
              <a:gd name="T41" fmla="*/ 162 h 3224"/>
              <a:gd name="T42" fmla="*/ 354 w 2330"/>
              <a:gd name="T43" fmla="*/ 0 h 3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330" h="3224">
                <a:moveTo>
                  <a:pt x="354" y="0"/>
                </a:moveTo>
                <a:lnTo>
                  <a:pt x="2330" y="0"/>
                </a:lnTo>
                <a:lnTo>
                  <a:pt x="2330" y="3224"/>
                </a:lnTo>
                <a:lnTo>
                  <a:pt x="366" y="3224"/>
                </a:lnTo>
                <a:lnTo>
                  <a:pt x="292" y="3058"/>
                </a:lnTo>
                <a:lnTo>
                  <a:pt x="226" y="2886"/>
                </a:lnTo>
                <a:lnTo>
                  <a:pt x="166" y="2713"/>
                </a:lnTo>
                <a:lnTo>
                  <a:pt x="117" y="2534"/>
                </a:lnTo>
                <a:lnTo>
                  <a:pt x="75" y="2354"/>
                </a:lnTo>
                <a:lnTo>
                  <a:pt x="42" y="2168"/>
                </a:lnTo>
                <a:lnTo>
                  <a:pt x="19" y="1981"/>
                </a:lnTo>
                <a:lnTo>
                  <a:pt x="5" y="1792"/>
                </a:lnTo>
                <a:lnTo>
                  <a:pt x="0" y="1599"/>
                </a:lnTo>
                <a:lnTo>
                  <a:pt x="5" y="1410"/>
                </a:lnTo>
                <a:lnTo>
                  <a:pt x="19" y="1223"/>
                </a:lnTo>
                <a:lnTo>
                  <a:pt x="42" y="1039"/>
                </a:lnTo>
                <a:lnTo>
                  <a:pt x="73" y="857"/>
                </a:lnTo>
                <a:lnTo>
                  <a:pt x="112" y="679"/>
                </a:lnTo>
                <a:lnTo>
                  <a:pt x="161" y="504"/>
                </a:lnTo>
                <a:lnTo>
                  <a:pt x="217" y="332"/>
                </a:lnTo>
                <a:lnTo>
                  <a:pt x="282" y="162"/>
                </a:lnTo>
                <a:lnTo>
                  <a:pt x="354" y="0"/>
                </a:lnTo>
                <a:close/>
              </a:path>
            </a:pathLst>
          </a:custGeom>
          <a:solidFill>
            <a:schemeClr val="accent1">
              <a:alpha val="41000"/>
            </a:schemeClr>
          </a:solidFill>
          <a:ln w="0">
            <a:noFill/>
            <a:prstDash val="solid"/>
            <a:round/>
          </a:ln>
        </p:spPr>
        <p:txBody>
          <a:bodyPr vert="horz" wrap="square" lIns="91429" tIns="45714" rIns="91429" bIns="45714" numCol="1" anchor="t" anchorCtr="0" compatLnSpc="1"/>
          <a:lstStyle/>
          <a:p>
            <a:endParaRPr lang="zh-CN" altLang="en-US" sz="1420"/>
          </a:p>
        </p:txBody>
      </p:sp>
      <p:sp>
        <p:nvSpPr>
          <p:cNvPr id="11" name="MH_Number_1"/>
          <p:cNvSpPr/>
          <p:nvPr>
            <p:custDataLst>
              <p:tags r:id="rId1"/>
            </p:custDataLst>
          </p:nvPr>
        </p:nvSpPr>
        <p:spPr>
          <a:xfrm>
            <a:off x="4747043" y="1429051"/>
            <a:ext cx="269970" cy="269970"/>
          </a:xfrm>
          <a:prstGeom prst="ellipse">
            <a:avLst/>
          </a:prstGeom>
          <a:solidFill>
            <a:schemeClr val="accent1"/>
          </a:solidFill>
          <a:ln w="28575">
            <a:solidFill>
              <a:schemeClr val="bg1"/>
            </a:solidFill>
          </a:ln>
          <a:effectLst>
            <a:outerShdw blurRad="203200" dist="1143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oAutofit/>
          </a:bodyPr>
          <a:lstStyle/>
          <a:p>
            <a:pPr algn="ctr"/>
            <a:r>
              <a:rPr lang="en-US" altLang="zh-CN" sz="1500" b="1" dirty="0">
                <a:solidFill>
                  <a:schemeClr val="bg1"/>
                </a:solidFill>
                <a:latin typeface="Arial" panose="020B0604020202020204" pitchFamily="34" charset="0"/>
                <a:ea typeface="微软雅黑" panose="020B0503020204020204" charset="-122"/>
                <a:cs typeface="Times New Roman" panose="02020603050405020304" pitchFamily="18" charset="0"/>
                <a:sym typeface="Arial" panose="020B0604020202020204" pitchFamily="34" charset="0"/>
              </a:rPr>
              <a:t>1</a:t>
            </a:r>
            <a:endParaRPr lang="zh-CN" altLang="en-US" sz="1500" b="1" dirty="0">
              <a:solidFill>
                <a:schemeClr val="bg1"/>
              </a:solidFill>
              <a:latin typeface="Arial" panose="020B0604020202020204" pitchFamily="34" charset="0"/>
              <a:ea typeface="微软雅黑" panose="020B0503020204020204" charset="-122"/>
              <a:cs typeface="Times New Roman" panose="02020603050405020304" pitchFamily="18" charset="0"/>
              <a:sym typeface="Arial" panose="020B0604020202020204" pitchFamily="34" charset="0"/>
            </a:endParaRPr>
          </a:p>
        </p:txBody>
      </p:sp>
      <p:sp>
        <p:nvSpPr>
          <p:cNvPr id="12" name="MH_Entry_1"/>
          <p:cNvSpPr/>
          <p:nvPr>
            <p:custDataLst>
              <p:tags r:id="rId2"/>
            </p:custDataLst>
          </p:nvPr>
        </p:nvSpPr>
        <p:spPr>
          <a:xfrm>
            <a:off x="5354080" y="1385696"/>
            <a:ext cx="1600752" cy="408940"/>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1" fmla="*/ 0 w 2520280"/>
              <a:gd name="connsiteY0-2" fmla="*/ 1584176 h 1872208"/>
              <a:gd name="connsiteX1-3" fmla="*/ 2520280 w 2520280"/>
              <a:gd name="connsiteY1-4" fmla="*/ 1584176 h 1872208"/>
              <a:gd name="connsiteX2-5" fmla="*/ 2520280 w 2520280"/>
              <a:gd name="connsiteY2-6" fmla="*/ 1872208 h 1872208"/>
              <a:gd name="connsiteX3-7" fmla="*/ 0 w 2520280"/>
              <a:gd name="connsiteY3-8" fmla="*/ 1872208 h 1872208"/>
              <a:gd name="connsiteX4-9" fmla="*/ 0 w 2520280"/>
              <a:gd name="connsiteY4-10" fmla="*/ 1584176 h 1872208"/>
              <a:gd name="connsiteX5-11" fmla="*/ 0 w 2520280"/>
              <a:gd name="connsiteY5-12" fmla="*/ 0 h 1872208"/>
              <a:gd name="connsiteX6-13" fmla="*/ 2520280 w 2520280"/>
              <a:gd name="connsiteY6-14" fmla="*/ 0 h 1872208"/>
              <a:gd name="connsiteX7-15" fmla="*/ 0 w 2520280"/>
              <a:gd name="connsiteY7-16" fmla="*/ 0 h 1872208"/>
              <a:gd name="connsiteX0-17" fmla="*/ 0 w 2520280"/>
              <a:gd name="connsiteY0-18" fmla="*/ 1872208 h 1872208"/>
              <a:gd name="connsiteX1-19" fmla="*/ 2520280 w 2520280"/>
              <a:gd name="connsiteY1-20" fmla="*/ 1584176 h 1872208"/>
              <a:gd name="connsiteX2-21" fmla="*/ 2520280 w 2520280"/>
              <a:gd name="connsiteY2-22" fmla="*/ 1872208 h 1872208"/>
              <a:gd name="connsiteX3-23" fmla="*/ 0 w 2520280"/>
              <a:gd name="connsiteY3-24" fmla="*/ 1872208 h 1872208"/>
              <a:gd name="connsiteX4-25" fmla="*/ 0 w 2520280"/>
              <a:gd name="connsiteY4-26" fmla="*/ 0 h 1872208"/>
              <a:gd name="connsiteX5-27" fmla="*/ 2520280 w 2520280"/>
              <a:gd name="connsiteY5-28" fmla="*/ 0 h 1872208"/>
              <a:gd name="connsiteX6-29" fmla="*/ 0 w 2520280"/>
              <a:gd name="connsiteY6-30" fmla="*/ 0 h 1872208"/>
              <a:gd name="connsiteX0-31" fmla="*/ 0 w 2520280"/>
              <a:gd name="connsiteY0-32" fmla="*/ 1872208 h 1872208"/>
              <a:gd name="connsiteX1-33" fmla="*/ 2520280 w 2520280"/>
              <a:gd name="connsiteY1-34" fmla="*/ 1872208 h 1872208"/>
              <a:gd name="connsiteX2-35" fmla="*/ 0 w 2520280"/>
              <a:gd name="connsiteY2-36" fmla="*/ 1872208 h 1872208"/>
              <a:gd name="connsiteX3-37" fmla="*/ 0 w 2520280"/>
              <a:gd name="connsiteY3-38" fmla="*/ 0 h 1872208"/>
              <a:gd name="connsiteX4-39" fmla="*/ 2520280 w 2520280"/>
              <a:gd name="connsiteY4-40" fmla="*/ 0 h 1872208"/>
              <a:gd name="connsiteX5-41" fmla="*/ 0 w 2520280"/>
              <a:gd name="connsiteY5-42" fmla="*/ 0 h 1872208"/>
              <a:gd name="connsiteX0-43" fmla="*/ 0 w 2520280"/>
              <a:gd name="connsiteY0-44" fmla="*/ 1872208 h 1872208"/>
              <a:gd name="connsiteX1-45" fmla="*/ 2520280 w 2520280"/>
              <a:gd name="connsiteY1-46" fmla="*/ 1872208 h 1872208"/>
              <a:gd name="connsiteX2-47" fmla="*/ 0 w 2520280"/>
              <a:gd name="connsiteY2-48" fmla="*/ 1872208 h 1872208"/>
              <a:gd name="connsiteX3-49" fmla="*/ 0 w 2520280"/>
              <a:gd name="connsiteY3-50" fmla="*/ 0 h 1872208"/>
              <a:gd name="connsiteX4-51" fmla="*/ 34255 w 2520280"/>
              <a:gd name="connsiteY4-52" fmla="*/ 0 h 1872208"/>
              <a:gd name="connsiteX5-53" fmla="*/ 0 w 2520280"/>
              <a:gd name="connsiteY5-54" fmla="*/ 0 h 1872208"/>
              <a:gd name="connsiteX0-55" fmla="*/ 0 w 2520280"/>
              <a:gd name="connsiteY0-56" fmla="*/ 1872208 h 1872208"/>
              <a:gd name="connsiteX1-57" fmla="*/ 2520280 w 2520280"/>
              <a:gd name="connsiteY1-58" fmla="*/ 1872208 h 1872208"/>
              <a:gd name="connsiteX2-59" fmla="*/ 0 w 2520280"/>
              <a:gd name="connsiteY2-60" fmla="*/ 1872208 h 1872208"/>
              <a:gd name="connsiteX3-61" fmla="*/ 0 w 2520280"/>
              <a:gd name="connsiteY3-62" fmla="*/ 0 h 1872208"/>
              <a:gd name="connsiteX4-63" fmla="*/ 917 w 2520280"/>
              <a:gd name="connsiteY4-64" fmla="*/ 6036 h 1872208"/>
              <a:gd name="connsiteX5-65" fmla="*/ 0 w 2520280"/>
              <a:gd name="connsiteY5-66" fmla="*/ 0 h 1872208"/>
              <a:gd name="connsiteX0-67" fmla="*/ 0 w 2520280"/>
              <a:gd name="connsiteY0-68" fmla="*/ 1890314 h 1890314"/>
              <a:gd name="connsiteX1-69" fmla="*/ 2520280 w 2520280"/>
              <a:gd name="connsiteY1-70" fmla="*/ 1890314 h 1890314"/>
              <a:gd name="connsiteX2-71" fmla="*/ 0 w 2520280"/>
              <a:gd name="connsiteY2-72" fmla="*/ 1890314 h 1890314"/>
              <a:gd name="connsiteX3-73" fmla="*/ 0 w 2520280"/>
              <a:gd name="connsiteY3-74" fmla="*/ 18106 h 1890314"/>
              <a:gd name="connsiteX4-75" fmla="*/ 53304 w 2520280"/>
              <a:gd name="connsiteY4-76" fmla="*/ 0 h 1890314"/>
              <a:gd name="connsiteX5-77" fmla="*/ 0 w 2520280"/>
              <a:gd name="connsiteY5-78" fmla="*/ 18106 h 1890314"/>
              <a:gd name="connsiteX0-79" fmla="*/ 0 w 2520280"/>
              <a:gd name="connsiteY0-80" fmla="*/ 1872208 h 1872208"/>
              <a:gd name="connsiteX1-81" fmla="*/ 2520280 w 2520280"/>
              <a:gd name="connsiteY1-82" fmla="*/ 1872208 h 1872208"/>
              <a:gd name="connsiteX2-83" fmla="*/ 0 w 2520280"/>
              <a:gd name="connsiteY2-84" fmla="*/ 1872208 h 1872208"/>
              <a:gd name="connsiteX3-85" fmla="*/ 0 w 2520280"/>
              <a:gd name="connsiteY3-86" fmla="*/ 0 h 1872208"/>
              <a:gd name="connsiteX4-87" fmla="*/ 916 w 2520280"/>
              <a:gd name="connsiteY4-88" fmla="*/ 0 h 1872208"/>
              <a:gd name="connsiteX5-89" fmla="*/ 0 w 2520280"/>
              <a:gd name="connsiteY5-90" fmla="*/ 0 h 187220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3175" cap="sq">
            <a:noFill/>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spAutoFit/>
          </a:bodyPr>
          <a:lstStyle/>
          <a:p>
            <a:r>
              <a:rPr lang="zh-CN" altLang="en-US" sz="1800" dirty="0">
                <a:solidFill>
                  <a:schemeClr val="bg1"/>
                </a:solidFill>
                <a:latin typeface="Arial" panose="020B0604020202020204" pitchFamily="34" charset="0"/>
                <a:ea typeface="微软雅黑" panose="020B0503020204020204" charset="-122"/>
                <a:sym typeface="Arial" panose="020B0604020202020204" pitchFamily="34" charset="0"/>
              </a:rPr>
              <a:t>节日由来</a:t>
            </a:r>
            <a:endParaRPr lang="zh-CN" altLang="en-US" sz="1800" dirty="0">
              <a:solidFill>
                <a:schemeClr val="bg1"/>
              </a:solidFill>
              <a:latin typeface="Arial" panose="020B0604020202020204" pitchFamily="34" charset="0"/>
              <a:ea typeface="微软雅黑" panose="020B0503020204020204" charset="-122"/>
              <a:sym typeface="Arial" panose="020B0604020202020204" pitchFamily="34" charset="0"/>
            </a:endParaRPr>
          </a:p>
          <a:p>
            <a:r>
              <a:rPr lang="en-US" altLang="zh-CN" sz="855" dirty="0">
                <a:solidFill>
                  <a:schemeClr val="bg1"/>
                </a:solidFill>
                <a:latin typeface="Arial" panose="020B0604020202020204" pitchFamily="34" charset="0"/>
                <a:ea typeface="微软雅黑" panose="020B0503020204020204" charset="-122"/>
                <a:sym typeface="Arial" panose="020B0604020202020204" pitchFamily="34" charset="0"/>
              </a:rPr>
              <a:t>ANNUAL WORK SUMMARY</a:t>
            </a:r>
            <a:endParaRPr lang="en-US" altLang="zh-CN" sz="855" dirty="0">
              <a:solidFill>
                <a:schemeClr val="bg1"/>
              </a:solidFill>
              <a:latin typeface="Arial" panose="020B0604020202020204" pitchFamily="34" charset="0"/>
              <a:ea typeface="微软雅黑" panose="020B0503020204020204" charset="-122"/>
              <a:sym typeface="Arial" panose="020B0604020202020204" pitchFamily="34" charset="0"/>
            </a:endParaRPr>
          </a:p>
        </p:txBody>
      </p:sp>
      <p:sp>
        <p:nvSpPr>
          <p:cNvPr id="13" name="MH_Number_2"/>
          <p:cNvSpPr/>
          <p:nvPr>
            <p:custDataLst>
              <p:tags r:id="rId3"/>
            </p:custDataLst>
          </p:nvPr>
        </p:nvSpPr>
        <p:spPr>
          <a:xfrm>
            <a:off x="4747043" y="2064315"/>
            <a:ext cx="269970" cy="269970"/>
          </a:xfrm>
          <a:prstGeom prst="ellipse">
            <a:avLst/>
          </a:prstGeom>
          <a:solidFill>
            <a:schemeClr val="accent2"/>
          </a:solidFill>
          <a:ln w="28575">
            <a:solidFill>
              <a:schemeClr val="bg1"/>
            </a:solidFill>
          </a:ln>
          <a:effectLst>
            <a:outerShdw blurRad="203200" dist="1143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oAutofit/>
          </a:bodyPr>
          <a:lstStyle/>
          <a:p>
            <a:pPr algn="ctr"/>
            <a:r>
              <a:rPr lang="en-US" altLang="zh-CN" sz="1500" b="1" dirty="0">
                <a:solidFill>
                  <a:schemeClr val="bg1"/>
                </a:solidFill>
                <a:latin typeface="Arial" panose="020B0604020202020204" pitchFamily="34" charset="0"/>
                <a:ea typeface="微软雅黑" panose="020B0503020204020204" charset="-122"/>
                <a:cs typeface="Times New Roman" panose="02020603050405020304" pitchFamily="18" charset="0"/>
                <a:sym typeface="Arial" panose="020B0604020202020204" pitchFamily="34" charset="0"/>
              </a:rPr>
              <a:t>2</a:t>
            </a:r>
            <a:endParaRPr lang="zh-CN" altLang="en-US" sz="1500" b="1" dirty="0">
              <a:solidFill>
                <a:schemeClr val="bg1"/>
              </a:solidFill>
              <a:latin typeface="Arial" panose="020B0604020202020204" pitchFamily="34" charset="0"/>
              <a:ea typeface="微软雅黑" panose="020B0503020204020204" charset="-122"/>
              <a:cs typeface="Times New Roman" panose="02020603050405020304" pitchFamily="18" charset="0"/>
              <a:sym typeface="Arial" panose="020B0604020202020204" pitchFamily="34" charset="0"/>
            </a:endParaRPr>
          </a:p>
        </p:txBody>
      </p:sp>
      <p:sp>
        <p:nvSpPr>
          <p:cNvPr id="14" name="MH_Entry_2"/>
          <p:cNvSpPr/>
          <p:nvPr>
            <p:custDataLst>
              <p:tags r:id="rId4"/>
            </p:custDataLst>
          </p:nvPr>
        </p:nvSpPr>
        <p:spPr>
          <a:xfrm>
            <a:off x="5354080" y="2020960"/>
            <a:ext cx="1600752" cy="408940"/>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1" fmla="*/ 0 w 2520280"/>
              <a:gd name="connsiteY0-2" fmla="*/ 1584176 h 1872208"/>
              <a:gd name="connsiteX1-3" fmla="*/ 2520280 w 2520280"/>
              <a:gd name="connsiteY1-4" fmla="*/ 1584176 h 1872208"/>
              <a:gd name="connsiteX2-5" fmla="*/ 2520280 w 2520280"/>
              <a:gd name="connsiteY2-6" fmla="*/ 1872208 h 1872208"/>
              <a:gd name="connsiteX3-7" fmla="*/ 0 w 2520280"/>
              <a:gd name="connsiteY3-8" fmla="*/ 1872208 h 1872208"/>
              <a:gd name="connsiteX4-9" fmla="*/ 0 w 2520280"/>
              <a:gd name="connsiteY4-10" fmla="*/ 1584176 h 1872208"/>
              <a:gd name="connsiteX5-11" fmla="*/ 0 w 2520280"/>
              <a:gd name="connsiteY5-12" fmla="*/ 0 h 1872208"/>
              <a:gd name="connsiteX6-13" fmla="*/ 2520280 w 2520280"/>
              <a:gd name="connsiteY6-14" fmla="*/ 0 h 1872208"/>
              <a:gd name="connsiteX7-15" fmla="*/ 0 w 2520280"/>
              <a:gd name="connsiteY7-16" fmla="*/ 0 h 1872208"/>
              <a:gd name="connsiteX0-17" fmla="*/ 0 w 2520280"/>
              <a:gd name="connsiteY0-18" fmla="*/ 1872208 h 1872208"/>
              <a:gd name="connsiteX1-19" fmla="*/ 2520280 w 2520280"/>
              <a:gd name="connsiteY1-20" fmla="*/ 1584176 h 1872208"/>
              <a:gd name="connsiteX2-21" fmla="*/ 2520280 w 2520280"/>
              <a:gd name="connsiteY2-22" fmla="*/ 1872208 h 1872208"/>
              <a:gd name="connsiteX3-23" fmla="*/ 0 w 2520280"/>
              <a:gd name="connsiteY3-24" fmla="*/ 1872208 h 1872208"/>
              <a:gd name="connsiteX4-25" fmla="*/ 0 w 2520280"/>
              <a:gd name="connsiteY4-26" fmla="*/ 0 h 1872208"/>
              <a:gd name="connsiteX5-27" fmla="*/ 2520280 w 2520280"/>
              <a:gd name="connsiteY5-28" fmla="*/ 0 h 1872208"/>
              <a:gd name="connsiteX6-29" fmla="*/ 0 w 2520280"/>
              <a:gd name="connsiteY6-30" fmla="*/ 0 h 1872208"/>
              <a:gd name="connsiteX0-31" fmla="*/ 0 w 2520280"/>
              <a:gd name="connsiteY0-32" fmla="*/ 1872208 h 1872208"/>
              <a:gd name="connsiteX1-33" fmla="*/ 2520280 w 2520280"/>
              <a:gd name="connsiteY1-34" fmla="*/ 1872208 h 1872208"/>
              <a:gd name="connsiteX2-35" fmla="*/ 0 w 2520280"/>
              <a:gd name="connsiteY2-36" fmla="*/ 1872208 h 1872208"/>
              <a:gd name="connsiteX3-37" fmla="*/ 0 w 2520280"/>
              <a:gd name="connsiteY3-38" fmla="*/ 0 h 1872208"/>
              <a:gd name="connsiteX4-39" fmla="*/ 2520280 w 2520280"/>
              <a:gd name="connsiteY4-40" fmla="*/ 0 h 1872208"/>
              <a:gd name="connsiteX5-41" fmla="*/ 0 w 2520280"/>
              <a:gd name="connsiteY5-42" fmla="*/ 0 h 1872208"/>
              <a:gd name="connsiteX0-43" fmla="*/ 0 w 2520280"/>
              <a:gd name="connsiteY0-44" fmla="*/ 1872208 h 1872208"/>
              <a:gd name="connsiteX1-45" fmla="*/ 2520280 w 2520280"/>
              <a:gd name="connsiteY1-46" fmla="*/ 1872208 h 1872208"/>
              <a:gd name="connsiteX2-47" fmla="*/ 0 w 2520280"/>
              <a:gd name="connsiteY2-48" fmla="*/ 1872208 h 1872208"/>
              <a:gd name="connsiteX3-49" fmla="*/ 0 w 2520280"/>
              <a:gd name="connsiteY3-50" fmla="*/ 0 h 1872208"/>
              <a:gd name="connsiteX4-51" fmla="*/ 34255 w 2520280"/>
              <a:gd name="connsiteY4-52" fmla="*/ 0 h 1872208"/>
              <a:gd name="connsiteX5-53" fmla="*/ 0 w 2520280"/>
              <a:gd name="connsiteY5-54" fmla="*/ 0 h 1872208"/>
              <a:gd name="connsiteX0-55" fmla="*/ 0 w 2520280"/>
              <a:gd name="connsiteY0-56" fmla="*/ 1872208 h 1872208"/>
              <a:gd name="connsiteX1-57" fmla="*/ 2520280 w 2520280"/>
              <a:gd name="connsiteY1-58" fmla="*/ 1872208 h 1872208"/>
              <a:gd name="connsiteX2-59" fmla="*/ 0 w 2520280"/>
              <a:gd name="connsiteY2-60" fmla="*/ 1872208 h 1872208"/>
              <a:gd name="connsiteX3-61" fmla="*/ 0 w 2520280"/>
              <a:gd name="connsiteY3-62" fmla="*/ 0 h 1872208"/>
              <a:gd name="connsiteX4-63" fmla="*/ 917 w 2520280"/>
              <a:gd name="connsiteY4-64" fmla="*/ 6036 h 1872208"/>
              <a:gd name="connsiteX5-65" fmla="*/ 0 w 2520280"/>
              <a:gd name="connsiteY5-66" fmla="*/ 0 h 1872208"/>
              <a:gd name="connsiteX0-67" fmla="*/ 0 w 2520280"/>
              <a:gd name="connsiteY0-68" fmla="*/ 1890314 h 1890314"/>
              <a:gd name="connsiteX1-69" fmla="*/ 2520280 w 2520280"/>
              <a:gd name="connsiteY1-70" fmla="*/ 1890314 h 1890314"/>
              <a:gd name="connsiteX2-71" fmla="*/ 0 w 2520280"/>
              <a:gd name="connsiteY2-72" fmla="*/ 1890314 h 1890314"/>
              <a:gd name="connsiteX3-73" fmla="*/ 0 w 2520280"/>
              <a:gd name="connsiteY3-74" fmla="*/ 18106 h 1890314"/>
              <a:gd name="connsiteX4-75" fmla="*/ 53304 w 2520280"/>
              <a:gd name="connsiteY4-76" fmla="*/ 0 h 1890314"/>
              <a:gd name="connsiteX5-77" fmla="*/ 0 w 2520280"/>
              <a:gd name="connsiteY5-78" fmla="*/ 18106 h 1890314"/>
              <a:gd name="connsiteX0-79" fmla="*/ 0 w 2520280"/>
              <a:gd name="connsiteY0-80" fmla="*/ 1872208 h 1872208"/>
              <a:gd name="connsiteX1-81" fmla="*/ 2520280 w 2520280"/>
              <a:gd name="connsiteY1-82" fmla="*/ 1872208 h 1872208"/>
              <a:gd name="connsiteX2-83" fmla="*/ 0 w 2520280"/>
              <a:gd name="connsiteY2-84" fmla="*/ 1872208 h 1872208"/>
              <a:gd name="connsiteX3-85" fmla="*/ 0 w 2520280"/>
              <a:gd name="connsiteY3-86" fmla="*/ 0 h 1872208"/>
              <a:gd name="connsiteX4-87" fmla="*/ 916 w 2520280"/>
              <a:gd name="connsiteY4-88" fmla="*/ 0 h 1872208"/>
              <a:gd name="connsiteX5-89" fmla="*/ 0 w 2520280"/>
              <a:gd name="connsiteY5-90" fmla="*/ 0 h 187220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3175" cap="sq">
            <a:noFill/>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spAutoFit/>
          </a:bodyPr>
          <a:lstStyle/>
          <a:p>
            <a:pPr lvl="0"/>
            <a:r>
              <a:rPr lang="zh-CN" altLang="en-US" sz="1800" dirty="0">
                <a:solidFill>
                  <a:schemeClr val="bg1"/>
                </a:solidFill>
                <a:latin typeface="Arial" panose="020B0604020202020204" pitchFamily="34" charset="0"/>
                <a:ea typeface="微软雅黑" panose="020B0503020204020204" charset="-122"/>
                <a:sym typeface="Arial" panose="020B0604020202020204" pitchFamily="34" charset="0"/>
              </a:rPr>
              <a:t>节日习俗</a:t>
            </a:r>
            <a:endParaRPr lang="zh-CN" altLang="en-US" sz="1800" dirty="0">
              <a:solidFill>
                <a:schemeClr val="bg1"/>
              </a:solidFill>
              <a:latin typeface="Arial" panose="020B0604020202020204" pitchFamily="34" charset="0"/>
              <a:ea typeface="微软雅黑" panose="020B0503020204020204" charset="-122"/>
              <a:sym typeface="Arial" panose="020B0604020202020204" pitchFamily="34" charset="0"/>
            </a:endParaRPr>
          </a:p>
          <a:p>
            <a:pPr lvl="0"/>
            <a:r>
              <a:rPr lang="en-US" altLang="zh-CN" sz="855" dirty="0">
                <a:solidFill>
                  <a:schemeClr val="bg1"/>
                </a:solidFill>
                <a:latin typeface="Arial" panose="020B0604020202020204" pitchFamily="34" charset="0"/>
                <a:ea typeface="微软雅黑" panose="020B0503020204020204" charset="-122"/>
                <a:sym typeface="Arial" panose="020B0604020202020204" pitchFamily="34" charset="0"/>
              </a:rPr>
              <a:t>COMPLETION OF WORK</a:t>
            </a:r>
            <a:endParaRPr lang="en-US" altLang="zh-CN" sz="855" dirty="0">
              <a:solidFill>
                <a:schemeClr val="bg1"/>
              </a:solidFill>
              <a:latin typeface="Arial" panose="020B0604020202020204" pitchFamily="34" charset="0"/>
              <a:ea typeface="微软雅黑" panose="020B0503020204020204" charset="-122"/>
              <a:sym typeface="Arial" panose="020B0604020202020204" pitchFamily="34" charset="0"/>
            </a:endParaRPr>
          </a:p>
        </p:txBody>
      </p:sp>
      <p:sp>
        <p:nvSpPr>
          <p:cNvPr id="15" name="MH_Number_3"/>
          <p:cNvSpPr/>
          <p:nvPr>
            <p:custDataLst>
              <p:tags r:id="rId5"/>
            </p:custDataLst>
          </p:nvPr>
        </p:nvSpPr>
        <p:spPr>
          <a:xfrm>
            <a:off x="4747043" y="2699579"/>
            <a:ext cx="269970" cy="269970"/>
          </a:xfrm>
          <a:prstGeom prst="ellipse">
            <a:avLst/>
          </a:prstGeom>
          <a:solidFill>
            <a:schemeClr val="accent1"/>
          </a:solidFill>
          <a:ln w="28575">
            <a:solidFill>
              <a:schemeClr val="bg1"/>
            </a:solidFill>
          </a:ln>
          <a:effectLst>
            <a:outerShdw blurRad="203200" dist="1143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oAutofit/>
          </a:bodyPr>
          <a:lstStyle/>
          <a:p>
            <a:pPr algn="ctr"/>
            <a:r>
              <a:rPr lang="en-US" altLang="zh-CN" sz="1500" b="1">
                <a:solidFill>
                  <a:schemeClr val="bg1"/>
                </a:solidFill>
                <a:latin typeface="Arial" panose="020B0604020202020204" pitchFamily="34" charset="0"/>
                <a:ea typeface="微软雅黑" panose="020B0503020204020204" charset="-122"/>
                <a:cs typeface="Times New Roman" panose="02020603050405020304" pitchFamily="18" charset="0"/>
                <a:sym typeface="Arial" panose="020B0604020202020204" pitchFamily="34" charset="0"/>
              </a:rPr>
              <a:t>3</a:t>
            </a:r>
            <a:endParaRPr lang="zh-CN" altLang="en-US" sz="1500" b="1" dirty="0">
              <a:solidFill>
                <a:schemeClr val="bg1"/>
              </a:solidFill>
              <a:latin typeface="Arial" panose="020B0604020202020204" pitchFamily="34" charset="0"/>
              <a:ea typeface="微软雅黑" panose="020B0503020204020204" charset="-122"/>
              <a:cs typeface="Times New Roman" panose="02020603050405020304" pitchFamily="18" charset="0"/>
              <a:sym typeface="Arial" panose="020B0604020202020204" pitchFamily="34" charset="0"/>
            </a:endParaRPr>
          </a:p>
        </p:txBody>
      </p:sp>
      <p:sp>
        <p:nvSpPr>
          <p:cNvPr id="16" name="MH_Entry_3"/>
          <p:cNvSpPr/>
          <p:nvPr>
            <p:custDataLst>
              <p:tags r:id="rId6"/>
            </p:custDataLst>
          </p:nvPr>
        </p:nvSpPr>
        <p:spPr>
          <a:xfrm>
            <a:off x="5354080" y="2656224"/>
            <a:ext cx="1600752" cy="408940"/>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1" fmla="*/ 0 w 2520280"/>
              <a:gd name="connsiteY0-2" fmla="*/ 1584176 h 1872208"/>
              <a:gd name="connsiteX1-3" fmla="*/ 2520280 w 2520280"/>
              <a:gd name="connsiteY1-4" fmla="*/ 1584176 h 1872208"/>
              <a:gd name="connsiteX2-5" fmla="*/ 2520280 w 2520280"/>
              <a:gd name="connsiteY2-6" fmla="*/ 1872208 h 1872208"/>
              <a:gd name="connsiteX3-7" fmla="*/ 0 w 2520280"/>
              <a:gd name="connsiteY3-8" fmla="*/ 1872208 h 1872208"/>
              <a:gd name="connsiteX4-9" fmla="*/ 0 w 2520280"/>
              <a:gd name="connsiteY4-10" fmla="*/ 1584176 h 1872208"/>
              <a:gd name="connsiteX5-11" fmla="*/ 0 w 2520280"/>
              <a:gd name="connsiteY5-12" fmla="*/ 0 h 1872208"/>
              <a:gd name="connsiteX6-13" fmla="*/ 2520280 w 2520280"/>
              <a:gd name="connsiteY6-14" fmla="*/ 0 h 1872208"/>
              <a:gd name="connsiteX7-15" fmla="*/ 0 w 2520280"/>
              <a:gd name="connsiteY7-16" fmla="*/ 0 h 1872208"/>
              <a:gd name="connsiteX0-17" fmla="*/ 0 w 2520280"/>
              <a:gd name="connsiteY0-18" fmla="*/ 1872208 h 1872208"/>
              <a:gd name="connsiteX1-19" fmla="*/ 2520280 w 2520280"/>
              <a:gd name="connsiteY1-20" fmla="*/ 1584176 h 1872208"/>
              <a:gd name="connsiteX2-21" fmla="*/ 2520280 w 2520280"/>
              <a:gd name="connsiteY2-22" fmla="*/ 1872208 h 1872208"/>
              <a:gd name="connsiteX3-23" fmla="*/ 0 w 2520280"/>
              <a:gd name="connsiteY3-24" fmla="*/ 1872208 h 1872208"/>
              <a:gd name="connsiteX4-25" fmla="*/ 0 w 2520280"/>
              <a:gd name="connsiteY4-26" fmla="*/ 0 h 1872208"/>
              <a:gd name="connsiteX5-27" fmla="*/ 2520280 w 2520280"/>
              <a:gd name="connsiteY5-28" fmla="*/ 0 h 1872208"/>
              <a:gd name="connsiteX6-29" fmla="*/ 0 w 2520280"/>
              <a:gd name="connsiteY6-30" fmla="*/ 0 h 1872208"/>
              <a:gd name="connsiteX0-31" fmla="*/ 0 w 2520280"/>
              <a:gd name="connsiteY0-32" fmla="*/ 1872208 h 1872208"/>
              <a:gd name="connsiteX1-33" fmla="*/ 2520280 w 2520280"/>
              <a:gd name="connsiteY1-34" fmla="*/ 1872208 h 1872208"/>
              <a:gd name="connsiteX2-35" fmla="*/ 0 w 2520280"/>
              <a:gd name="connsiteY2-36" fmla="*/ 1872208 h 1872208"/>
              <a:gd name="connsiteX3-37" fmla="*/ 0 w 2520280"/>
              <a:gd name="connsiteY3-38" fmla="*/ 0 h 1872208"/>
              <a:gd name="connsiteX4-39" fmla="*/ 2520280 w 2520280"/>
              <a:gd name="connsiteY4-40" fmla="*/ 0 h 1872208"/>
              <a:gd name="connsiteX5-41" fmla="*/ 0 w 2520280"/>
              <a:gd name="connsiteY5-42" fmla="*/ 0 h 1872208"/>
              <a:gd name="connsiteX0-43" fmla="*/ 0 w 2520280"/>
              <a:gd name="connsiteY0-44" fmla="*/ 1872208 h 1872208"/>
              <a:gd name="connsiteX1-45" fmla="*/ 2520280 w 2520280"/>
              <a:gd name="connsiteY1-46" fmla="*/ 1872208 h 1872208"/>
              <a:gd name="connsiteX2-47" fmla="*/ 0 w 2520280"/>
              <a:gd name="connsiteY2-48" fmla="*/ 1872208 h 1872208"/>
              <a:gd name="connsiteX3-49" fmla="*/ 0 w 2520280"/>
              <a:gd name="connsiteY3-50" fmla="*/ 0 h 1872208"/>
              <a:gd name="connsiteX4-51" fmla="*/ 34255 w 2520280"/>
              <a:gd name="connsiteY4-52" fmla="*/ 0 h 1872208"/>
              <a:gd name="connsiteX5-53" fmla="*/ 0 w 2520280"/>
              <a:gd name="connsiteY5-54" fmla="*/ 0 h 1872208"/>
              <a:gd name="connsiteX0-55" fmla="*/ 0 w 2520280"/>
              <a:gd name="connsiteY0-56" fmla="*/ 1872208 h 1872208"/>
              <a:gd name="connsiteX1-57" fmla="*/ 2520280 w 2520280"/>
              <a:gd name="connsiteY1-58" fmla="*/ 1872208 h 1872208"/>
              <a:gd name="connsiteX2-59" fmla="*/ 0 w 2520280"/>
              <a:gd name="connsiteY2-60" fmla="*/ 1872208 h 1872208"/>
              <a:gd name="connsiteX3-61" fmla="*/ 0 w 2520280"/>
              <a:gd name="connsiteY3-62" fmla="*/ 0 h 1872208"/>
              <a:gd name="connsiteX4-63" fmla="*/ 917 w 2520280"/>
              <a:gd name="connsiteY4-64" fmla="*/ 6036 h 1872208"/>
              <a:gd name="connsiteX5-65" fmla="*/ 0 w 2520280"/>
              <a:gd name="connsiteY5-66" fmla="*/ 0 h 1872208"/>
              <a:gd name="connsiteX0-67" fmla="*/ 0 w 2520280"/>
              <a:gd name="connsiteY0-68" fmla="*/ 1890314 h 1890314"/>
              <a:gd name="connsiteX1-69" fmla="*/ 2520280 w 2520280"/>
              <a:gd name="connsiteY1-70" fmla="*/ 1890314 h 1890314"/>
              <a:gd name="connsiteX2-71" fmla="*/ 0 w 2520280"/>
              <a:gd name="connsiteY2-72" fmla="*/ 1890314 h 1890314"/>
              <a:gd name="connsiteX3-73" fmla="*/ 0 w 2520280"/>
              <a:gd name="connsiteY3-74" fmla="*/ 18106 h 1890314"/>
              <a:gd name="connsiteX4-75" fmla="*/ 53304 w 2520280"/>
              <a:gd name="connsiteY4-76" fmla="*/ 0 h 1890314"/>
              <a:gd name="connsiteX5-77" fmla="*/ 0 w 2520280"/>
              <a:gd name="connsiteY5-78" fmla="*/ 18106 h 1890314"/>
              <a:gd name="connsiteX0-79" fmla="*/ 0 w 2520280"/>
              <a:gd name="connsiteY0-80" fmla="*/ 1872208 h 1872208"/>
              <a:gd name="connsiteX1-81" fmla="*/ 2520280 w 2520280"/>
              <a:gd name="connsiteY1-82" fmla="*/ 1872208 h 1872208"/>
              <a:gd name="connsiteX2-83" fmla="*/ 0 w 2520280"/>
              <a:gd name="connsiteY2-84" fmla="*/ 1872208 h 1872208"/>
              <a:gd name="connsiteX3-85" fmla="*/ 0 w 2520280"/>
              <a:gd name="connsiteY3-86" fmla="*/ 0 h 1872208"/>
              <a:gd name="connsiteX4-87" fmla="*/ 916 w 2520280"/>
              <a:gd name="connsiteY4-88" fmla="*/ 0 h 1872208"/>
              <a:gd name="connsiteX5-89" fmla="*/ 0 w 2520280"/>
              <a:gd name="connsiteY5-90" fmla="*/ 0 h 187220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3175" cap="sq">
            <a:noFill/>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spAutoFit/>
          </a:bodyPr>
          <a:lstStyle/>
          <a:p>
            <a:pPr lvl="0"/>
            <a:r>
              <a:rPr lang="zh-CN" altLang="en-US" sz="1800" dirty="0">
                <a:solidFill>
                  <a:schemeClr val="bg1"/>
                </a:solidFill>
                <a:latin typeface="Arial" panose="020B0604020202020204" pitchFamily="34" charset="0"/>
                <a:ea typeface="微软雅黑" panose="020B0503020204020204" charset="-122"/>
                <a:sym typeface="Arial" panose="020B0604020202020204" pitchFamily="34" charset="0"/>
              </a:rPr>
              <a:t>时间差别</a:t>
            </a:r>
            <a:r>
              <a:rPr lang="en-US" altLang="zh-CN" sz="855" dirty="0">
                <a:solidFill>
                  <a:schemeClr val="bg1"/>
                </a:solidFill>
                <a:latin typeface="Arial" panose="020B0604020202020204" pitchFamily="34" charset="0"/>
                <a:ea typeface="微软雅黑" panose="020B0503020204020204" charset="-122"/>
                <a:sym typeface="Arial" panose="020B0604020202020204" pitchFamily="34" charset="0"/>
              </a:rPr>
              <a:t>SUCCESSFUL PROJECT</a:t>
            </a:r>
            <a:endParaRPr lang="en-US" altLang="zh-CN" sz="855" dirty="0">
              <a:solidFill>
                <a:schemeClr val="bg1"/>
              </a:solidFill>
              <a:latin typeface="Arial" panose="020B0604020202020204" pitchFamily="34" charset="0"/>
              <a:ea typeface="微软雅黑" panose="020B0503020204020204" charset="-122"/>
              <a:sym typeface="Arial" panose="020B0604020202020204" pitchFamily="34" charset="0"/>
            </a:endParaRPr>
          </a:p>
        </p:txBody>
      </p:sp>
      <p:sp>
        <p:nvSpPr>
          <p:cNvPr id="17" name="MH_Number_4"/>
          <p:cNvSpPr/>
          <p:nvPr>
            <p:custDataLst>
              <p:tags r:id="rId7"/>
            </p:custDataLst>
          </p:nvPr>
        </p:nvSpPr>
        <p:spPr>
          <a:xfrm>
            <a:off x="4747043" y="3334842"/>
            <a:ext cx="269970" cy="269970"/>
          </a:xfrm>
          <a:prstGeom prst="ellipse">
            <a:avLst/>
          </a:prstGeom>
          <a:solidFill>
            <a:schemeClr val="accent2"/>
          </a:solidFill>
          <a:ln w="28575">
            <a:solidFill>
              <a:schemeClr val="bg1"/>
            </a:solidFill>
          </a:ln>
          <a:effectLst>
            <a:outerShdw blurRad="203200" dist="1143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oAutofit/>
          </a:bodyPr>
          <a:lstStyle/>
          <a:p>
            <a:pPr algn="ctr"/>
            <a:r>
              <a:rPr lang="en-US" altLang="zh-CN" sz="1500" b="1" dirty="0">
                <a:solidFill>
                  <a:schemeClr val="bg1"/>
                </a:solidFill>
                <a:latin typeface="Arial" panose="020B0604020202020204" pitchFamily="34" charset="0"/>
                <a:ea typeface="微软雅黑" panose="020B0503020204020204" charset="-122"/>
                <a:cs typeface="Times New Roman" panose="02020603050405020304" pitchFamily="18" charset="0"/>
                <a:sym typeface="Arial" panose="020B0604020202020204" pitchFamily="34" charset="0"/>
              </a:rPr>
              <a:t>4</a:t>
            </a:r>
            <a:endParaRPr lang="zh-CN" altLang="en-US" sz="1500" b="1" dirty="0">
              <a:solidFill>
                <a:schemeClr val="bg1"/>
              </a:solidFill>
              <a:latin typeface="Arial" panose="020B0604020202020204" pitchFamily="34" charset="0"/>
              <a:ea typeface="微软雅黑" panose="020B0503020204020204" charset="-122"/>
              <a:cs typeface="Times New Roman" panose="02020603050405020304" pitchFamily="18" charset="0"/>
              <a:sym typeface="Arial" panose="020B0604020202020204" pitchFamily="34" charset="0"/>
            </a:endParaRPr>
          </a:p>
        </p:txBody>
      </p:sp>
      <p:sp>
        <p:nvSpPr>
          <p:cNvPr id="18" name="MH_Entry_4"/>
          <p:cNvSpPr/>
          <p:nvPr>
            <p:custDataLst>
              <p:tags r:id="rId8"/>
            </p:custDataLst>
          </p:nvPr>
        </p:nvSpPr>
        <p:spPr>
          <a:xfrm>
            <a:off x="5354080" y="3291487"/>
            <a:ext cx="1600752" cy="408940"/>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1" fmla="*/ 0 w 2520280"/>
              <a:gd name="connsiteY0-2" fmla="*/ 1584176 h 1872208"/>
              <a:gd name="connsiteX1-3" fmla="*/ 2520280 w 2520280"/>
              <a:gd name="connsiteY1-4" fmla="*/ 1584176 h 1872208"/>
              <a:gd name="connsiteX2-5" fmla="*/ 2520280 w 2520280"/>
              <a:gd name="connsiteY2-6" fmla="*/ 1872208 h 1872208"/>
              <a:gd name="connsiteX3-7" fmla="*/ 0 w 2520280"/>
              <a:gd name="connsiteY3-8" fmla="*/ 1872208 h 1872208"/>
              <a:gd name="connsiteX4-9" fmla="*/ 0 w 2520280"/>
              <a:gd name="connsiteY4-10" fmla="*/ 1584176 h 1872208"/>
              <a:gd name="connsiteX5-11" fmla="*/ 0 w 2520280"/>
              <a:gd name="connsiteY5-12" fmla="*/ 0 h 1872208"/>
              <a:gd name="connsiteX6-13" fmla="*/ 2520280 w 2520280"/>
              <a:gd name="connsiteY6-14" fmla="*/ 0 h 1872208"/>
              <a:gd name="connsiteX7-15" fmla="*/ 0 w 2520280"/>
              <a:gd name="connsiteY7-16" fmla="*/ 0 h 1872208"/>
              <a:gd name="connsiteX0-17" fmla="*/ 0 w 2520280"/>
              <a:gd name="connsiteY0-18" fmla="*/ 1872208 h 1872208"/>
              <a:gd name="connsiteX1-19" fmla="*/ 2520280 w 2520280"/>
              <a:gd name="connsiteY1-20" fmla="*/ 1584176 h 1872208"/>
              <a:gd name="connsiteX2-21" fmla="*/ 2520280 w 2520280"/>
              <a:gd name="connsiteY2-22" fmla="*/ 1872208 h 1872208"/>
              <a:gd name="connsiteX3-23" fmla="*/ 0 w 2520280"/>
              <a:gd name="connsiteY3-24" fmla="*/ 1872208 h 1872208"/>
              <a:gd name="connsiteX4-25" fmla="*/ 0 w 2520280"/>
              <a:gd name="connsiteY4-26" fmla="*/ 0 h 1872208"/>
              <a:gd name="connsiteX5-27" fmla="*/ 2520280 w 2520280"/>
              <a:gd name="connsiteY5-28" fmla="*/ 0 h 1872208"/>
              <a:gd name="connsiteX6-29" fmla="*/ 0 w 2520280"/>
              <a:gd name="connsiteY6-30" fmla="*/ 0 h 1872208"/>
              <a:gd name="connsiteX0-31" fmla="*/ 0 w 2520280"/>
              <a:gd name="connsiteY0-32" fmla="*/ 1872208 h 1872208"/>
              <a:gd name="connsiteX1-33" fmla="*/ 2520280 w 2520280"/>
              <a:gd name="connsiteY1-34" fmla="*/ 1872208 h 1872208"/>
              <a:gd name="connsiteX2-35" fmla="*/ 0 w 2520280"/>
              <a:gd name="connsiteY2-36" fmla="*/ 1872208 h 1872208"/>
              <a:gd name="connsiteX3-37" fmla="*/ 0 w 2520280"/>
              <a:gd name="connsiteY3-38" fmla="*/ 0 h 1872208"/>
              <a:gd name="connsiteX4-39" fmla="*/ 2520280 w 2520280"/>
              <a:gd name="connsiteY4-40" fmla="*/ 0 h 1872208"/>
              <a:gd name="connsiteX5-41" fmla="*/ 0 w 2520280"/>
              <a:gd name="connsiteY5-42" fmla="*/ 0 h 1872208"/>
              <a:gd name="connsiteX0-43" fmla="*/ 0 w 2520280"/>
              <a:gd name="connsiteY0-44" fmla="*/ 1872208 h 1872208"/>
              <a:gd name="connsiteX1-45" fmla="*/ 2520280 w 2520280"/>
              <a:gd name="connsiteY1-46" fmla="*/ 1872208 h 1872208"/>
              <a:gd name="connsiteX2-47" fmla="*/ 0 w 2520280"/>
              <a:gd name="connsiteY2-48" fmla="*/ 1872208 h 1872208"/>
              <a:gd name="connsiteX3-49" fmla="*/ 0 w 2520280"/>
              <a:gd name="connsiteY3-50" fmla="*/ 0 h 1872208"/>
              <a:gd name="connsiteX4-51" fmla="*/ 34255 w 2520280"/>
              <a:gd name="connsiteY4-52" fmla="*/ 0 h 1872208"/>
              <a:gd name="connsiteX5-53" fmla="*/ 0 w 2520280"/>
              <a:gd name="connsiteY5-54" fmla="*/ 0 h 1872208"/>
              <a:gd name="connsiteX0-55" fmla="*/ 0 w 2520280"/>
              <a:gd name="connsiteY0-56" fmla="*/ 1872208 h 1872208"/>
              <a:gd name="connsiteX1-57" fmla="*/ 2520280 w 2520280"/>
              <a:gd name="connsiteY1-58" fmla="*/ 1872208 h 1872208"/>
              <a:gd name="connsiteX2-59" fmla="*/ 0 w 2520280"/>
              <a:gd name="connsiteY2-60" fmla="*/ 1872208 h 1872208"/>
              <a:gd name="connsiteX3-61" fmla="*/ 0 w 2520280"/>
              <a:gd name="connsiteY3-62" fmla="*/ 0 h 1872208"/>
              <a:gd name="connsiteX4-63" fmla="*/ 917 w 2520280"/>
              <a:gd name="connsiteY4-64" fmla="*/ 6036 h 1872208"/>
              <a:gd name="connsiteX5-65" fmla="*/ 0 w 2520280"/>
              <a:gd name="connsiteY5-66" fmla="*/ 0 h 1872208"/>
              <a:gd name="connsiteX0-67" fmla="*/ 0 w 2520280"/>
              <a:gd name="connsiteY0-68" fmla="*/ 1890314 h 1890314"/>
              <a:gd name="connsiteX1-69" fmla="*/ 2520280 w 2520280"/>
              <a:gd name="connsiteY1-70" fmla="*/ 1890314 h 1890314"/>
              <a:gd name="connsiteX2-71" fmla="*/ 0 w 2520280"/>
              <a:gd name="connsiteY2-72" fmla="*/ 1890314 h 1890314"/>
              <a:gd name="connsiteX3-73" fmla="*/ 0 w 2520280"/>
              <a:gd name="connsiteY3-74" fmla="*/ 18106 h 1890314"/>
              <a:gd name="connsiteX4-75" fmla="*/ 53304 w 2520280"/>
              <a:gd name="connsiteY4-76" fmla="*/ 0 h 1890314"/>
              <a:gd name="connsiteX5-77" fmla="*/ 0 w 2520280"/>
              <a:gd name="connsiteY5-78" fmla="*/ 18106 h 1890314"/>
              <a:gd name="connsiteX0-79" fmla="*/ 0 w 2520280"/>
              <a:gd name="connsiteY0-80" fmla="*/ 1872208 h 1872208"/>
              <a:gd name="connsiteX1-81" fmla="*/ 2520280 w 2520280"/>
              <a:gd name="connsiteY1-82" fmla="*/ 1872208 h 1872208"/>
              <a:gd name="connsiteX2-83" fmla="*/ 0 w 2520280"/>
              <a:gd name="connsiteY2-84" fmla="*/ 1872208 h 1872208"/>
              <a:gd name="connsiteX3-85" fmla="*/ 0 w 2520280"/>
              <a:gd name="connsiteY3-86" fmla="*/ 0 h 1872208"/>
              <a:gd name="connsiteX4-87" fmla="*/ 916 w 2520280"/>
              <a:gd name="connsiteY4-88" fmla="*/ 0 h 1872208"/>
              <a:gd name="connsiteX5-89" fmla="*/ 0 w 2520280"/>
              <a:gd name="connsiteY5-90" fmla="*/ 0 h 187220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3175" cap="sq">
            <a:noFill/>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spAutoFit/>
          </a:bodyPr>
          <a:lstStyle/>
          <a:p>
            <a:pPr lvl="0"/>
            <a:r>
              <a:rPr lang="zh-CN" altLang="en-US" sz="1800" dirty="0">
                <a:solidFill>
                  <a:schemeClr val="bg1"/>
                </a:solidFill>
                <a:latin typeface="Arial" panose="020B0604020202020204" pitchFamily="34" charset="0"/>
                <a:ea typeface="微软雅黑" panose="020B0503020204020204" charset="-122"/>
                <a:sym typeface="Arial" panose="020B0604020202020204" pitchFamily="34" charset="0"/>
              </a:rPr>
              <a:t>地方禁忌</a:t>
            </a:r>
            <a:endParaRPr lang="zh-CN" altLang="en-US" sz="1800" dirty="0">
              <a:solidFill>
                <a:schemeClr val="bg1"/>
              </a:solidFill>
              <a:latin typeface="Arial" panose="020B0604020202020204" pitchFamily="34" charset="0"/>
              <a:ea typeface="微软雅黑" panose="020B0503020204020204" charset="-122"/>
              <a:sym typeface="Arial" panose="020B0604020202020204" pitchFamily="34" charset="0"/>
            </a:endParaRPr>
          </a:p>
          <a:p>
            <a:pPr lvl="0"/>
            <a:r>
              <a:rPr lang="en-US" altLang="zh-CN" sz="855" dirty="0">
                <a:solidFill>
                  <a:schemeClr val="bg1"/>
                </a:solidFill>
                <a:latin typeface="Arial" panose="020B0604020202020204" pitchFamily="34" charset="0"/>
                <a:ea typeface="微软雅黑" panose="020B0503020204020204" charset="-122"/>
                <a:sym typeface="Arial" panose="020B0604020202020204" pitchFamily="34" charset="0"/>
              </a:rPr>
              <a:t>NEXT YEAR WORK PLAN</a:t>
            </a:r>
            <a:endParaRPr lang="en-US" altLang="zh-CN" sz="855" dirty="0">
              <a:solidFill>
                <a:schemeClr val="bg1"/>
              </a:solidFill>
              <a:latin typeface="Arial" panose="020B0604020202020204" pitchFamily="34" charset="0"/>
              <a:ea typeface="微软雅黑" panose="020B0503020204020204" charset="-122"/>
              <a:sym typeface="Arial" panose="020B0604020202020204" pitchFamily="34" charset="0"/>
            </a:endParaRPr>
          </a:p>
        </p:txBody>
      </p:sp>
      <p:sp>
        <p:nvSpPr>
          <p:cNvPr id="19" name="MH_Others_1"/>
          <p:cNvSpPr txBox="1"/>
          <p:nvPr>
            <p:custDataLst>
              <p:tags r:id="rId9"/>
            </p:custDataLst>
          </p:nvPr>
        </p:nvSpPr>
        <p:spPr>
          <a:xfrm>
            <a:off x="1434638" y="2049525"/>
            <a:ext cx="1335452" cy="590550"/>
          </a:xfrm>
          <a:prstGeom prst="rect">
            <a:avLst/>
          </a:prstGeom>
          <a:noFill/>
        </p:spPr>
        <p:txBody>
          <a:bodyPr vert="horz" wrap="square" lIns="0" tIns="0" rIns="0" bIns="0" rtlCol="0" anchor="ctr" anchorCtr="0">
            <a:spAutoFit/>
          </a:bodyPr>
          <a:lstStyle/>
          <a:p>
            <a:r>
              <a:rPr lang="zh-CN" altLang="en-US" sz="3840" b="1" dirty="0">
                <a:solidFill>
                  <a:srgbClr val="C00000"/>
                </a:solidFill>
                <a:effectLst>
                  <a:outerShdw blurRad="38100" dist="38100" dir="2700000" algn="tl">
                    <a:srgbClr val="000000">
                      <a:alpha val="43137"/>
                    </a:srgbClr>
                  </a:outerShdw>
                </a:effectLst>
                <a:latin typeface="Arial" panose="020B0604020202020204" pitchFamily="34" charset="0"/>
                <a:ea typeface="微软雅黑" panose="020B0503020204020204" charset="-122"/>
                <a:sym typeface="Arial" panose="020B0604020202020204" pitchFamily="34" charset="0"/>
              </a:rPr>
              <a:t>目 录</a:t>
            </a:r>
            <a:endParaRPr lang="zh-CN" altLang="en-US" sz="3840" b="1" dirty="0">
              <a:solidFill>
                <a:srgbClr val="C00000"/>
              </a:solidFill>
              <a:effectLst>
                <a:outerShdw blurRad="38100" dist="38100" dir="2700000" algn="tl">
                  <a:srgbClr val="000000">
                    <a:alpha val="43137"/>
                  </a:srgbClr>
                </a:outerShdw>
              </a:effectLst>
              <a:latin typeface="Arial" panose="020B0604020202020204" pitchFamily="34" charset="0"/>
              <a:ea typeface="微软雅黑" panose="020B0503020204020204" charset="-122"/>
              <a:sym typeface="Arial" panose="020B0604020202020204" pitchFamily="34" charset="0"/>
            </a:endParaRPr>
          </a:p>
        </p:txBody>
      </p:sp>
      <p:sp>
        <p:nvSpPr>
          <p:cNvPr id="20" name="MH_Others_2"/>
          <p:cNvSpPr txBox="1"/>
          <p:nvPr>
            <p:custDataLst>
              <p:tags r:id="rId10"/>
            </p:custDataLst>
          </p:nvPr>
        </p:nvSpPr>
        <p:spPr>
          <a:xfrm>
            <a:off x="1273961" y="2660263"/>
            <a:ext cx="1656810" cy="350520"/>
          </a:xfrm>
          <a:prstGeom prst="rect">
            <a:avLst/>
          </a:prstGeom>
          <a:noFill/>
        </p:spPr>
        <p:txBody>
          <a:bodyPr vert="horz" wrap="square" lIns="0" tIns="0" rIns="0" bIns="0">
            <a:spAutoFit/>
          </a:bodyPr>
          <a:lstStyle/>
          <a:p>
            <a:pPr>
              <a:defRPr/>
            </a:pPr>
            <a:r>
              <a:rPr lang="en-US" altLang="zh-CN" sz="2275" b="1" dirty="0">
                <a:solidFill>
                  <a:srgbClr val="C00000"/>
                </a:solidFill>
                <a:effectLst>
                  <a:outerShdw blurRad="38100" dist="38100" dir="2700000" algn="tl">
                    <a:srgbClr val="000000">
                      <a:alpha val="43137"/>
                    </a:srgbClr>
                  </a:outerShdw>
                </a:effectLst>
                <a:latin typeface="Arial" panose="020B0604020202020204" pitchFamily="34" charset="0"/>
                <a:ea typeface="微软雅黑" panose="020B0503020204020204" charset="-122"/>
                <a:sym typeface="Arial" panose="020B0604020202020204" pitchFamily="34" charset="0"/>
              </a:rPr>
              <a:t>CONTENTS</a:t>
            </a:r>
            <a:endParaRPr lang="en-US" altLang="zh-CN" sz="2275" b="1" dirty="0">
              <a:solidFill>
                <a:srgbClr val="C00000"/>
              </a:solidFill>
              <a:effectLst>
                <a:outerShdw blurRad="38100" dist="38100" dir="2700000" algn="tl">
                  <a:srgbClr val="000000">
                    <a:alpha val="43137"/>
                  </a:srgbClr>
                </a:outerShdw>
              </a:effectLst>
              <a:latin typeface="Arial" panose="020B0604020202020204" pitchFamily="34" charset="0"/>
              <a:ea typeface="微软雅黑" panose="020B0503020204020204" charset="-122"/>
              <a:sym typeface="Arial" panose="020B0604020202020204" pitchFamily="34" charset="0"/>
            </a:endParaRPr>
          </a:p>
        </p:txBody>
      </p:sp>
      <p:sp>
        <p:nvSpPr>
          <p:cNvPr id="24" name="Freeform 7"/>
          <p:cNvSpPr/>
          <p:nvPr/>
        </p:nvSpPr>
        <p:spPr bwMode="auto">
          <a:xfrm flipH="1">
            <a:off x="2258281" y="734"/>
            <a:ext cx="1220654" cy="5142935"/>
          </a:xfrm>
          <a:custGeom>
            <a:avLst/>
            <a:gdLst>
              <a:gd name="T0" fmla="*/ 439 w 769"/>
              <a:gd name="T1" fmla="*/ 0 h 3224"/>
              <a:gd name="T2" fmla="*/ 769 w 769"/>
              <a:gd name="T3" fmla="*/ 0 h 3224"/>
              <a:gd name="T4" fmla="*/ 679 w 769"/>
              <a:gd name="T5" fmla="*/ 157 h 3224"/>
              <a:gd name="T6" fmla="*/ 599 w 769"/>
              <a:gd name="T7" fmla="*/ 318 h 3224"/>
              <a:gd name="T8" fmla="*/ 525 w 769"/>
              <a:gd name="T9" fmla="*/ 484 h 3224"/>
              <a:gd name="T10" fmla="*/ 459 w 769"/>
              <a:gd name="T11" fmla="*/ 654 h 3224"/>
              <a:gd name="T12" fmla="*/ 401 w 769"/>
              <a:gd name="T13" fmla="*/ 828 h 3224"/>
              <a:gd name="T14" fmla="*/ 352 w 769"/>
              <a:gd name="T15" fmla="*/ 1006 h 3224"/>
              <a:gd name="T16" fmla="*/ 310 w 769"/>
              <a:gd name="T17" fmla="*/ 1186 h 3224"/>
              <a:gd name="T18" fmla="*/ 278 w 769"/>
              <a:gd name="T19" fmla="*/ 1370 h 3224"/>
              <a:gd name="T20" fmla="*/ 254 w 769"/>
              <a:gd name="T21" fmla="*/ 1556 h 3224"/>
              <a:gd name="T22" fmla="*/ 240 w 769"/>
              <a:gd name="T23" fmla="*/ 1747 h 3224"/>
              <a:gd name="T24" fmla="*/ 236 w 769"/>
              <a:gd name="T25" fmla="*/ 1937 h 3224"/>
              <a:gd name="T26" fmla="*/ 240 w 769"/>
              <a:gd name="T27" fmla="*/ 2130 h 3224"/>
              <a:gd name="T28" fmla="*/ 256 w 769"/>
              <a:gd name="T29" fmla="*/ 2319 h 3224"/>
              <a:gd name="T30" fmla="*/ 278 w 769"/>
              <a:gd name="T31" fmla="*/ 2506 h 3224"/>
              <a:gd name="T32" fmla="*/ 312 w 769"/>
              <a:gd name="T33" fmla="*/ 2690 h 3224"/>
              <a:gd name="T34" fmla="*/ 354 w 769"/>
              <a:gd name="T35" fmla="*/ 2872 h 3224"/>
              <a:gd name="T36" fmla="*/ 403 w 769"/>
              <a:gd name="T37" fmla="*/ 3049 h 3224"/>
              <a:gd name="T38" fmla="*/ 460 w 769"/>
              <a:gd name="T39" fmla="*/ 3224 h 3224"/>
              <a:gd name="T40" fmla="*/ 429 w 769"/>
              <a:gd name="T41" fmla="*/ 3224 h 3224"/>
              <a:gd name="T42" fmla="*/ 350 w 769"/>
              <a:gd name="T43" fmla="*/ 3080 h 3224"/>
              <a:gd name="T44" fmla="*/ 280 w 769"/>
              <a:gd name="T45" fmla="*/ 2932 h 3224"/>
              <a:gd name="T46" fmla="*/ 215 w 769"/>
              <a:gd name="T47" fmla="*/ 2779 h 3224"/>
              <a:gd name="T48" fmla="*/ 159 w 769"/>
              <a:gd name="T49" fmla="*/ 2624 h 3224"/>
              <a:gd name="T50" fmla="*/ 112 w 769"/>
              <a:gd name="T51" fmla="*/ 2463 h 3224"/>
              <a:gd name="T52" fmla="*/ 72 w 769"/>
              <a:gd name="T53" fmla="*/ 2300 h 3224"/>
              <a:gd name="T54" fmla="*/ 40 w 769"/>
              <a:gd name="T55" fmla="*/ 2135 h 3224"/>
              <a:gd name="T56" fmla="*/ 17 w 769"/>
              <a:gd name="T57" fmla="*/ 1965 h 3224"/>
              <a:gd name="T58" fmla="*/ 3 w 769"/>
              <a:gd name="T59" fmla="*/ 1794 h 3224"/>
              <a:gd name="T60" fmla="*/ 0 w 769"/>
              <a:gd name="T61" fmla="*/ 1621 h 3224"/>
              <a:gd name="T62" fmla="*/ 3 w 769"/>
              <a:gd name="T63" fmla="*/ 1444 h 3224"/>
              <a:gd name="T64" fmla="*/ 17 w 769"/>
              <a:gd name="T65" fmla="*/ 1270 h 3224"/>
              <a:gd name="T66" fmla="*/ 42 w 769"/>
              <a:gd name="T67" fmla="*/ 1099 h 3224"/>
              <a:gd name="T68" fmla="*/ 73 w 769"/>
              <a:gd name="T69" fmla="*/ 933 h 3224"/>
              <a:gd name="T70" fmla="*/ 114 w 769"/>
              <a:gd name="T71" fmla="*/ 766 h 3224"/>
              <a:gd name="T72" fmla="*/ 163 w 769"/>
              <a:gd name="T73" fmla="*/ 605 h 3224"/>
              <a:gd name="T74" fmla="*/ 221 w 769"/>
              <a:gd name="T75" fmla="*/ 448 h 3224"/>
              <a:gd name="T76" fmla="*/ 285 w 769"/>
              <a:gd name="T77" fmla="*/ 294 h 3224"/>
              <a:gd name="T78" fmla="*/ 359 w 769"/>
              <a:gd name="T79" fmla="*/ 145 h 3224"/>
              <a:gd name="T80" fmla="*/ 439 w 769"/>
              <a:gd name="T81" fmla="*/ 0 h 3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769" h="3224">
                <a:moveTo>
                  <a:pt x="439" y="0"/>
                </a:moveTo>
                <a:lnTo>
                  <a:pt x="769" y="0"/>
                </a:lnTo>
                <a:lnTo>
                  <a:pt x="679" y="157"/>
                </a:lnTo>
                <a:lnTo>
                  <a:pt x="599" y="318"/>
                </a:lnTo>
                <a:lnTo>
                  <a:pt x="525" y="484"/>
                </a:lnTo>
                <a:lnTo>
                  <a:pt x="459" y="654"/>
                </a:lnTo>
                <a:lnTo>
                  <a:pt x="401" y="828"/>
                </a:lnTo>
                <a:lnTo>
                  <a:pt x="352" y="1006"/>
                </a:lnTo>
                <a:lnTo>
                  <a:pt x="310" y="1186"/>
                </a:lnTo>
                <a:lnTo>
                  <a:pt x="278" y="1370"/>
                </a:lnTo>
                <a:lnTo>
                  <a:pt x="254" y="1556"/>
                </a:lnTo>
                <a:lnTo>
                  <a:pt x="240" y="1747"/>
                </a:lnTo>
                <a:lnTo>
                  <a:pt x="236" y="1937"/>
                </a:lnTo>
                <a:lnTo>
                  <a:pt x="240" y="2130"/>
                </a:lnTo>
                <a:lnTo>
                  <a:pt x="256" y="2319"/>
                </a:lnTo>
                <a:lnTo>
                  <a:pt x="278" y="2506"/>
                </a:lnTo>
                <a:lnTo>
                  <a:pt x="312" y="2690"/>
                </a:lnTo>
                <a:lnTo>
                  <a:pt x="354" y="2872"/>
                </a:lnTo>
                <a:lnTo>
                  <a:pt x="403" y="3049"/>
                </a:lnTo>
                <a:lnTo>
                  <a:pt x="460" y="3224"/>
                </a:lnTo>
                <a:lnTo>
                  <a:pt x="429" y="3224"/>
                </a:lnTo>
                <a:lnTo>
                  <a:pt x="350" y="3080"/>
                </a:lnTo>
                <a:lnTo>
                  <a:pt x="280" y="2932"/>
                </a:lnTo>
                <a:lnTo>
                  <a:pt x="215" y="2779"/>
                </a:lnTo>
                <a:lnTo>
                  <a:pt x="159" y="2624"/>
                </a:lnTo>
                <a:lnTo>
                  <a:pt x="112" y="2463"/>
                </a:lnTo>
                <a:lnTo>
                  <a:pt x="72" y="2300"/>
                </a:lnTo>
                <a:lnTo>
                  <a:pt x="40" y="2135"/>
                </a:lnTo>
                <a:lnTo>
                  <a:pt x="17" y="1965"/>
                </a:lnTo>
                <a:lnTo>
                  <a:pt x="3" y="1794"/>
                </a:lnTo>
                <a:lnTo>
                  <a:pt x="0" y="1621"/>
                </a:lnTo>
                <a:lnTo>
                  <a:pt x="3" y="1444"/>
                </a:lnTo>
                <a:lnTo>
                  <a:pt x="17" y="1270"/>
                </a:lnTo>
                <a:lnTo>
                  <a:pt x="42" y="1099"/>
                </a:lnTo>
                <a:lnTo>
                  <a:pt x="73" y="933"/>
                </a:lnTo>
                <a:lnTo>
                  <a:pt x="114" y="766"/>
                </a:lnTo>
                <a:lnTo>
                  <a:pt x="163" y="605"/>
                </a:lnTo>
                <a:lnTo>
                  <a:pt x="221" y="448"/>
                </a:lnTo>
                <a:lnTo>
                  <a:pt x="285" y="294"/>
                </a:lnTo>
                <a:lnTo>
                  <a:pt x="359" y="145"/>
                </a:lnTo>
                <a:lnTo>
                  <a:pt x="439" y="0"/>
                </a:lnTo>
                <a:close/>
              </a:path>
            </a:pathLst>
          </a:custGeom>
          <a:solidFill>
            <a:schemeClr val="accent2"/>
          </a:solidFill>
          <a:ln w="0">
            <a:noFill/>
            <a:prstDash val="solid"/>
            <a:round/>
          </a:ln>
        </p:spPr>
        <p:txBody>
          <a:bodyPr vert="horz" wrap="square" lIns="91429" tIns="45714" rIns="91429" bIns="45714" numCol="1" anchor="t" anchorCtr="0" compatLnSpc="1"/>
          <a:lstStyle/>
          <a:p>
            <a:endParaRPr lang="zh-CN" altLang="en-US" sz="1420"/>
          </a:p>
        </p:txBody>
      </p:sp>
      <p:sp>
        <p:nvSpPr>
          <p:cNvPr id="25" name="Freeform 8"/>
          <p:cNvSpPr/>
          <p:nvPr/>
        </p:nvSpPr>
        <p:spPr bwMode="auto">
          <a:xfrm flipH="1">
            <a:off x="2632890" y="734"/>
            <a:ext cx="887315" cy="5142935"/>
          </a:xfrm>
          <a:custGeom>
            <a:avLst/>
            <a:gdLst>
              <a:gd name="T0" fmla="*/ 533 w 559"/>
              <a:gd name="T1" fmla="*/ 0 h 3224"/>
              <a:gd name="T2" fmla="*/ 547 w 559"/>
              <a:gd name="T3" fmla="*/ 0 h 3224"/>
              <a:gd name="T4" fmla="*/ 475 w 559"/>
              <a:gd name="T5" fmla="*/ 162 h 3224"/>
              <a:gd name="T6" fmla="*/ 410 w 559"/>
              <a:gd name="T7" fmla="*/ 332 h 3224"/>
              <a:gd name="T8" fmla="*/ 354 w 559"/>
              <a:gd name="T9" fmla="*/ 504 h 3224"/>
              <a:gd name="T10" fmla="*/ 305 w 559"/>
              <a:gd name="T11" fmla="*/ 679 h 3224"/>
              <a:gd name="T12" fmla="*/ 266 w 559"/>
              <a:gd name="T13" fmla="*/ 857 h 3224"/>
              <a:gd name="T14" fmla="*/ 235 w 559"/>
              <a:gd name="T15" fmla="*/ 1039 h 3224"/>
              <a:gd name="T16" fmla="*/ 212 w 559"/>
              <a:gd name="T17" fmla="*/ 1223 h 3224"/>
              <a:gd name="T18" fmla="*/ 198 w 559"/>
              <a:gd name="T19" fmla="*/ 1410 h 3224"/>
              <a:gd name="T20" fmla="*/ 193 w 559"/>
              <a:gd name="T21" fmla="*/ 1599 h 3224"/>
              <a:gd name="T22" fmla="*/ 198 w 559"/>
              <a:gd name="T23" fmla="*/ 1792 h 3224"/>
              <a:gd name="T24" fmla="*/ 212 w 559"/>
              <a:gd name="T25" fmla="*/ 1981 h 3224"/>
              <a:gd name="T26" fmla="*/ 235 w 559"/>
              <a:gd name="T27" fmla="*/ 2168 h 3224"/>
              <a:gd name="T28" fmla="*/ 268 w 559"/>
              <a:gd name="T29" fmla="*/ 2354 h 3224"/>
              <a:gd name="T30" fmla="*/ 310 w 559"/>
              <a:gd name="T31" fmla="*/ 2534 h 3224"/>
              <a:gd name="T32" fmla="*/ 359 w 559"/>
              <a:gd name="T33" fmla="*/ 2713 h 3224"/>
              <a:gd name="T34" fmla="*/ 419 w 559"/>
              <a:gd name="T35" fmla="*/ 2886 h 3224"/>
              <a:gd name="T36" fmla="*/ 485 w 559"/>
              <a:gd name="T37" fmla="*/ 3058 h 3224"/>
              <a:gd name="T38" fmla="*/ 559 w 559"/>
              <a:gd name="T39" fmla="*/ 3224 h 3224"/>
              <a:gd name="T40" fmla="*/ 224 w 559"/>
              <a:gd name="T41" fmla="*/ 3224 h 3224"/>
              <a:gd name="T42" fmla="*/ 167 w 559"/>
              <a:gd name="T43" fmla="*/ 3049 h 3224"/>
              <a:gd name="T44" fmla="*/ 118 w 559"/>
              <a:gd name="T45" fmla="*/ 2872 h 3224"/>
              <a:gd name="T46" fmla="*/ 76 w 559"/>
              <a:gd name="T47" fmla="*/ 2690 h 3224"/>
              <a:gd name="T48" fmla="*/ 42 w 559"/>
              <a:gd name="T49" fmla="*/ 2506 h 3224"/>
              <a:gd name="T50" fmla="*/ 20 w 559"/>
              <a:gd name="T51" fmla="*/ 2319 h 3224"/>
              <a:gd name="T52" fmla="*/ 4 w 559"/>
              <a:gd name="T53" fmla="*/ 2130 h 3224"/>
              <a:gd name="T54" fmla="*/ 0 w 559"/>
              <a:gd name="T55" fmla="*/ 1937 h 3224"/>
              <a:gd name="T56" fmla="*/ 4 w 559"/>
              <a:gd name="T57" fmla="*/ 1747 h 3224"/>
              <a:gd name="T58" fmla="*/ 18 w 559"/>
              <a:gd name="T59" fmla="*/ 1556 h 3224"/>
              <a:gd name="T60" fmla="*/ 42 w 559"/>
              <a:gd name="T61" fmla="*/ 1370 h 3224"/>
              <a:gd name="T62" fmla="*/ 74 w 559"/>
              <a:gd name="T63" fmla="*/ 1186 h 3224"/>
              <a:gd name="T64" fmla="*/ 116 w 559"/>
              <a:gd name="T65" fmla="*/ 1006 h 3224"/>
              <a:gd name="T66" fmla="*/ 165 w 559"/>
              <a:gd name="T67" fmla="*/ 828 h 3224"/>
              <a:gd name="T68" fmla="*/ 223 w 559"/>
              <a:gd name="T69" fmla="*/ 654 h 3224"/>
              <a:gd name="T70" fmla="*/ 289 w 559"/>
              <a:gd name="T71" fmla="*/ 484 h 3224"/>
              <a:gd name="T72" fmla="*/ 363 w 559"/>
              <a:gd name="T73" fmla="*/ 318 h 3224"/>
              <a:gd name="T74" fmla="*/ 443 w 559"/>
              <a:gd name="T75" fmla="*/ 157 h 3224"/>
              <a:gd name="T76" fmla="*/ 533 w 559"/>
              <a:gd name="T77" fmla="*/ 0 h 3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559" h="3224">
                <a:moveTo>
                  <a:pt x="533" y="0"/>
                </a:moveTo>
                <a:lnTo>
                  <a:pt x="547" y="0"/>
                </a:lnTo>
                <a:lnTo>
                  <a:pt x="475" y="162"/>
                </a:lnTo>
                <a:lnTo>
                  <a:pt x="410" y="332"/>
                </a:lnTo>
                <a:lnTo>
                  <a:pt x="354" y="504"/>
                </a:lnTo>
                <a:lnTo>
                  <a:pt x="305" y="679"/>
                </a:lnTo>
                <a:lnTo>
                  <a:pt x="266" y="857"/>
                </a:lnTo>
                <a:lnTo>
                  <a:pt x="235" y="1039"/>
                </a:lnTo>
                <a:lnTo>
                  <a:pt x="212" y="1223"/>
                </a:lnTo>
                <a:lnTo>
                  <a:pt x="198" y="1410"/>
                </a:lnTo>
                <a:lnTo>
                  <a:pt x="193" y="1599"/>
                </a:lnTo>
                <a:lnTo>
                  <a:pt x="198" y="1792"/>
                </a:lnTo>
                <a:lnTo>
                  <a:pt x="212" y="1981"/>
                </a:lnTo>
                <a:lnTo>
                  <a:pt x="235" y="2168"/>
                </a:lnTo>
                <a:lnTo>
                  <a:pt x="268" y="2354"/>
                </a:lnTo>
                <a:lnTo>
                  <a:pt x="310" y="2534"/>
                </a:lnTo>
                <a:lnTo>
                  <a:pt x="359" y="2713"/>
                </a:lnTo>
                <a:lnTo>
                  <a:pt x="419" y="2886"/>
                </a:lnTo>
                <a:lnTo>
                  <a:pt x="485" y="3058"/>
                </a:lnTo>
                <a:lnTo>
                  <a:pt x="559" y="3224"/>
                </a:lnTo>
                <a:lnTo>
                  <a:pt x="224" y="3224"/>
                </a:lnTo>
                <a:lnTo>
                  <a:pt x="167" y="3049"/>
                </a:lnTo>
                <a:lnTo>
                  <a:pt x="118" y="2872"/>
                </a:lnTo>
                <a:lnTo>
                  <a:pt x="76" y="2690"/>
                </a:lnTo>
                <a:lnTo>
                  <a:pt x="42" y="2506"/>
                </a:lnTo>
                <a:lnTo>
                  <a:pt x="20" y="2319"/>
                </a:lnTo>
                <a:lnTo>
                  <a:pt x="4" y="2130"/>
                </a:lnTo>
                <a:lnTo>
                  <a:pt x="0" y="1937"/>
                </a:lnTo>
                <a:lnTo>
                  <a:pt x="4" y="1747"/>
                </a:lnTo>
                <a:lnTo>
                  <a:pt x="18" y="1556"/>
                </a:lnTo>
                <a:lnTo>
                  <a:pt x="42" y="1370"/>
                </a:lnTo>
                <a:lnTo>
                  <a:pt x="74" y="1186"/>
                </a:lnTo>
                <a:lnTo>
                  <a:pt x="116" y="1006"/>
                </a:lnTo>
                <a:lnTo>
                  <a:pt x="165" y="828"/>
                </a:lnTo>
                <a:lnTo>
                  <a:pt x="223" y="654"/>
                </a:lnTo>
                <a:lnTo>
                  <a:pt x="289" y="484"/>
                </a:lnTo>
                <a:lnTo>
                  <a:pt x="363" y="318"/>
                </a:lnTo>
                <a:lnTo>
                  <a:pt x="443" y="157"/>
                </a:lnTo>
                <a:lnTo>
                  <a:pt x="533" y="0"/>
                </a:lnTo>
                <a:close/>
              </a:path>
            </a:pathLst>
          </a:custGeom>
          <a:solidFill>
            <a:schemeClr val="accent1">
              <a:lumMod val="75000"/>
            </a:schemeClr>
          </a:solidFill>
          <a:ln w="0">
            <a:noFill/>
            <a:prstDash val="solid"/>
            <a:round/>
          </a:ln>
          <a:effectLst>
            <a:outerShdw blurRad="190500" dist="101600" algn="l" rotWithShape="0">
              <a:prstClr val="black">
                <a:alpha val="40000"/>
              </a:prstClr>
            </a:outerShdw>
          </a:effectLst>
        </p:spPr>
        <p:txBody>
          <a:bodyPr vert="horz" wrap="square" lIns="91429" tIns="45714" rIns="91429" bIns="45714" numCol="1" anchor="t" anchorCtr="0" compatLnSpc="1"/>
          <a:lstStyle/>
          <a:p>
            <a:endParaRPr lang="zh-CN" altLang="en-US" sz="1420"/>
          </a:p>
        </p:txBody>
      </p:sp>
    </p:spTree>
  </p:cSld>
  <p:clrMapOvr>
    <a:masterClrMapping/>
  </p:clrMapOvr>
  <mc:AlternateContent xmlns:mc="http://schemas.openxmlformats.org/markup-compatibility/2006">
    <mc:Choice xmlns:p14="http://schemas.microsoft.com/office/powerpoint/2010/main" Requires="p14">
      <p:transition p14:dur="9" advTm="1638">
        <p:push dir="d"/>
      </p:transition>
    </mc:Choice>
    <mc:Fallback>
      <p:transition advTm="1638">
        <p:push dir="d"/>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additive="base">
                                        <p:cTn id="7" dur="500" fill="hold"/>
                                        <p:tgtEl>
                                          <p:spTgt spid="23"/>
                                        </p:tgtEl>
                                        <p:attrNameLst>
                                          <p:attrName>ppt_x</p:attrName>
                                        </p:attrNameLst>
                                      </p:cBhvr>
                                      <p:tavLst>
                                        <p:tav tm="0">
                                          <p:val>
                                            <p:strVal val="0-#ppt_w/2"/>
                                          </p:val>
                                        </p:tav>
                                        <p:tav tm="100000">
                                          <p:val>
                                            <p:strVal val="#ppt_x"/>
                                          </p:val>
                                        </p:tav>
                                      </p:tavLst>
                                    </p:anim>
                                    <p:anim calcmode="lin" valueType="num">
                                      <p:cBhvr additive="base">
                                        <p:cTn id="8" dur="500" fill="hold"/>
                                        <p:tgtEl>
                                          <p:spTgt spid="23"/>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19"/>
                                        </p:tgtEl>
                                        <p:attrNameLst>
                                          <p:attrName>style.visibility</p:attrName>
                                        </p:attrNameLst>
                                      </p:cBhvr>
                                      <p:to>
                                        <p:strVal val="visible"/>
                                      </p:to>
                                    </p:set>
                                    <p:anim calcmode="lin" valueType="num">
                                      <p:cBhvr additive="base">
                                        <p:cTn id="11" dur="500" fill="hold"/>
                                        <p:tgtEl>
                                          <p:spTgt spid="19"/>
                                        </p:tgtEl>
                                        <p:attrNameLst>
                                          <p:attrName>ppt_x</p:attrName>
                                        </p:attrNameLst>
                                      </p:cBhvr>
                                      <p:tavLst>
                                        <p:tav tm="0">
                                          <p:val>
                                            <p:strVal val="0-#ppt_w/2"/>
                                          </p:val>
                                        </p:tav>
                                        <p:tav tm="100000">
                                          <p:val>
                                            <p:strVal val="#ppt_x"/>
                                          </p:val>
                                        </p:tav>
                                      </p:tavLst>
                                    </p:anim>
                                    <p:anim calcmode="lin" valueType="num">
                                      <p:cBhvr additive="base">
                                        <p:cTn id="12" dur="500" fill="hold"/>
                                        <p:tgtEl>
                                          <p:spTgt spid="19"/>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20"/>
                                        </p:tgtEl>
                                        <p:attrNameLst>
                                          <p:attrName>style.visibility</p:attrName>
                                        </p:attrNameLst>
                                      </p:cBhvr>
                                      <p:to>
                                        <p:strVal val="visible"/>
                                      </p:to>
                                    </p:set>
                                    <p:anim calcmode="lin" valueType="num">
                                      <p:cBhvr additive="base">
                                        <p:cTn id="15" dur="500" fill="hold"/>
                                        <p:tgtEl>
                                          <p:spTgt spid="20"/>
                                        </p:tgtEl>
                                        <p:attrNameLst>
                                          <p:attrName>ppt_x</p:attrName>
                                        </p:attrNameLst>
                                      </p:cBhvr>
                                      <p:tavLst>
                                        <p:tav tm="0">
                                          <p:val>
                                            <p:strVal val="0-#ppt_w/2"/>
                                          </p:val>
                                        </p:tav>
                                        <p:tav tm="100000">
                                          <p:val>
                                            <p:strVal val="#ppt_x"/>
                                          </p:val>
                                        </p:tav>
                                      </p:tavLst>
                                    </p:anim>
                                    <p:anim calcmode="lin" valueType="num">
                                      <p:cBhvr additive="base">
                                        <p:cTn id="16" dur="500" fill="hold"/>
                                        <p:tgtEl>
                                          <p:spTgt spid="20"/>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0"/>
                                  </p:stCondLst>
                                  <p:childTnLst>
                                    <p:set>
                                      <p:cBhvr>
                                        <p:cTn id="18" dur="1" fill="hold">
                                          <p:stCondLst>
                                            <p:cond delay="0"/>
                                          </p:stCondLst>
                                        </p:cTn>
                                        <p:tgtEl>
                                          <p:spTgt spid="24"/>
                                        </p:tgtEl>
                                        <p:attrNameLst>
                                          <p:attrName>style.visibility</p:attrName>
                                        </p:attrNameLst>
                                      </p:cBhvr>
                                      <p:to>
                                        <p:strVal val="visible"/>
                                      </p:to>
                                    </p:set>
                                    <p:anim calcmode="lin" valueType="num">
                                      <p:cBhvr additive="base">
                                        <p:cTn id="19" dur="500" fill="hold"/>
                                        <p:tgtEl>
                                          <p:spTgt spid="24"/>
                                        </p:tgtEl>
                                        <p:attrNameLst>
                                          <p:attrName>ppt_x</p:attrName>
                                        </p:attrNameLst>
                                      </p:cBhvr>
                                      <p:tavLst>
                                        <p:tav tm="0">
                                          <p:val>
                                            <p:strVal val="0-#ppt_w/2"/>
                                          </p:val>
                                        </p:tav>
                                        <p:tav tm="100000">
                                          <p:val>
                                            <p:strVal val="#ppt_x"/>
                                          </p:val>
                                        </p:tav>
                                      </p:tavLst>
                                    </p:anim>
                                    <p:anim calcmode="lin" valueType="num">
                                      <p:cBhvr additive="base">
                                        <p:cTn id="20" dur="500" fill="hold"/>
                                        <p:tgtEl>
                                          <p:spTgt spid="24"/>
                                        </p:tgtEl>
                                        <p:attrNameLst>
                                          <p:attrName>ppt_y</p:attrName>
                                        </p:attrNameLst>
                                      </p:cBhvr>
                                      <p:tavLst>
                                        <p:tav tm="0">
                                          <p:val>
                                            <p:strVal val="#ppt_y"/>
                                          </p:val>
                                        </p:tav>
                                        <p:tav tm="100000">
                                          <p:val>
                                            <p:strVal val="#ppt_y"/>
                                          </p:val>
                                        </p:tav>
                                      </p:tavLst>
                                    </p:anim>
                                  </p:childTnLst>
                                </p:cTn>
                              </p:par>
                              <p:par>
                                <p:cTn id="21" presetID="2" presetClass="entr" presetSubtype="8" fill="hold" grpId="0" nodeType="withEffect">
                                  <p:stCondLst>
                                    <p:cond delay="0"/>
                                  </p:stCondLst>
                                  <p:childTnLst>
                                    <p:set>
                                      <p:cBhvr>
                                        <p:cTn id="22" dur="1" fill="hold">
                                          <p:stCondLst>
                                            <p:cond delay="0"/>
                                          </p:stCondLst>
                                        </p:cTn>
                                        <p:tgtEl>
                                          <p:spTgt spid="25"/>
                                        </p:tgtEl>
                                        <p:attrNameLst>
                                          <p:attrName>style.visibility</p:attrName>
                                        </p:attrNameLst>
                                      </p:cBhvr>
                                      <p:to>
                                        <p:strVal val="visible"/>
                                      </p:to>
                                    </p:set>
                                    <p:anim calcmode="lin" valueType="num">
                                      <p:cBhvr additive="base">
                                        <p:cTn id="23" dur="500" fill="hold"/>
                                        <p:tgtEl>
                                          <p:spTgt spid="25"/>
                                        </p:tgtEl>
                                        <p:attrNameLst>
                                          <p:attrName>ppt_x</p:attrName>
                                        </p:attrNameLst>
                                      </p:cBhvr>
                                      <p:tavLst>
                                        <p:tav tm="0">
                                          <p:val>
                                            <p:strVal val="0-#ppt_w/2"/>
                                          </p:val>
                                        </p:tav>
                                        <p:tav tm="100000">
                                          <p:val>
                                            <p:strVal val="#ppt_x"/>
                                          </p:val>
                                        </p:tav>
                                      </p:tavLst>
                                    </p:anim>
                                    <p:anim calcmode="lin" valueType="num">
                                      <p:cBhvr additive="base">
                                        <p:cTn id="24" dur="500" fill="hold"/>
                                        <p:tgtEl>
                                          <p:spTgt spid="25"/>
                                        </p:tgtEl>
                                        <p:attrNameLst>
                                          <p:attrName>ppt_y</p:attrName>
                                        </p:attrNameLst>
                                      </p:cBhvr>
                                      <p:tavLst>
                                        <p:tav tm="0">
                                          <p:val>
                                            <p:strVal val="#ppt_y"/>
                                          </p:val>
                                        </p:tav>
                                        <p:tav tm="100000">
                                          <p:val>
                                            <p:strVal val="#ppt_y"/>
                                          </p:val>
                                        </p:tav>
                                      </p:tavLst>
                                    </p:anim>
                                  </p:childTnLst>
                                </p:cTn>
                              </p:par>
                            </p:childTnLst>
                          </p:cTn>
                        </p:par>
                        <p:par>
                          <p:cTn id="25" fill="hold">
                            <p:stCondLst>
                              <p:cond delay="500"/>
                            </p:stCondLst>
                            <p:childTnLst>
                              <p:par>
                                <p:cTn id="26" presetID="2" presetClass="entr" presetSubtype="2" fill="hold" grpId="0" nodeType="afterEffect">
                                  <p:stCondLst>
                                    <p:cond delay="0"/>
                                  </p:stCondLst>
                                  <p:childTnLst>
                                    <p:set>
                                      <p:cBhvr>
                                        <p:cTn id="27" dur="1" fill="hold">
                                          <p:stCondLst>
                                            <p:cond delay="0"/>
                                          </p:stCondLst>
                                        </p:cTn>
                                        <p:tgtEl>
                                          <p:spTgt spid="219"/>
                                        </p:tgtEl>
                                        <p:attrNameLst>
                                          <p:attrName>style.visibility</p:attrName>
                                        </p:attrNameLst>
                                      </p:cBhvr>
                                      <p:to>
                                        <p:strVal val="visible"/>
                                      </p:to>
                                    </p:set>
                                    <p:anim calcmode="lin" valueType="num">
                                      <p:cBhvr additive="base">
                                        <p:cTn id="28" dur="500" fill="hold"/>
                                        <p:tgtEl>
                                          <p:spTgt spid="219"/>
                                        </p:tgtEl>
                                        <p:attrNameLst>
                                          <p:attrName>ppt_x</p:attrName>
                                        </p:attrNameLst>
                                      </p:cBhvr>
                                      <p:tavLst>
                                        <p:tav tm="0">
                                          <p:val>
                                            <p:strVal val="1+#ppt_w/2"/>
                                          </p:val>
                                        </p:tav>
                                        <p:tav tm="100000">
                                          <p:val>
                                            <p:strVal val="#ppt_x"/>
                                          </p:val>
                                        </p:tav>
                                      </p:tavLst>
                                    </p:anim>
                                    <p:anim calcmode="lin" valueType="num">
                                      <p:cBhvr additive="base">
                                        <p:cTn id="29" dur="500" fill="hold"/>
                                        <p:tgtEl>
                                          <p:spTgt spid="219"/>
                                        </p:tgtEl>
                                        <p:attrNameLst>
                                          <p:attrName>ppt_y</p:attrName>
                                        </p:attrNameLst>
                                      </p:cBhvr>
                                      <p:tavLst>
                                        <p:tav tm="0">
                                          <p:val>
                                            <p:strVal val="#ppt_y"/>
                                          </p:val>
                                        </p:tav>
                                        <p:tav tm="100000">
                                          <p:val>
                                            <p:strVal val="#ppt_y"/>
                                          </p:val>
                                        </p:tav>
                                      </p:tavLst>
                                    </p:anim>
                                  </p:childTnLst>
                                </p:cTn>
                              </p:par>
                              <p:par>
                                <p:cTn id="30" presetID="2" presetClass="entr" presetSubtype="2" fill="hold" grpId="0" nodeType="withEffect">
                                  <p:stCondLst>
                                    <p:cond delay="0"/>
                                  </p:stCondLst>
                                  <p:childTnLst>
                                    <p:set>
                                      <p:cBhvr>
                                        <p:cTn id="31" dur="1" fill="hold">
                                          <p:stCondLst>
                                            <p:cond delay="0"/>
                                          </p:stCondLst>
                                        </p:cTn>
                                        <p:tgtEl>
                                          <p:spTgt spid="2"/>
                                        </p:tgtEl>
                                        <p:attrNameLst>
                                          <p:attrName>style.visibility</p:attrName>
                                        </p:attrNameLst>
                                      </p:cBhvr>
                                      <p:to>
                                        <p:strVal val="visible"/>
                                      </p:to>
                                    </p:set>
                                    <p:anim calcmode="lin" valueType="num">
                                      <p:cBhvr additive="base">
                                        <p:cTn id="32" dur="500" fill="hold"/>
                                        <p:tgtEl>
                                          <p:spTgt spid="2"/>
                                        </p:tgtEl>
                                        <p:attrNameLst>
                                          <p:attrName>ppt_x</p:attrName>
                                        </p:attrNameLst>
                                      </p:cBhvr>
                                      <p:tavLst>
                                        <p:tav tm="0">
                                          <p:val>
                                            <p:strVal val="1+#ppt_w/2"/>
                                          </p:val>
                                        </p:tav>
                                        <p:tav tm="100000">
                                          <p:val>
                                            <p:strVal val="#ppt_x"/>
                                          </p:val>
                                        </p:tav>
                                      </p:tavLst>
                                    </p:anim>
                                    <p:anim calcmode="lin" valueType="num">
                                      <p:cBhvr additive="base">
                                        <p:cTn id="33" dur="500" fill="hold"/>
                                        <p:tgtEl>
                                          <p:spTgt spid="2"/>
                                        </p:tgtEl>
                                        <p:attrNameLst>
                                          <p:attrName>ppt_y</p:attrName>
                                        </p:attrNameLst>
                                      </p:cBhvr>
                                      <p:tavLst>
                                        <p:tav tm="0">
                                          <p:val>
                                            <p:strVal val="#ppt_y"/>
                                          </p:val>
                                        </p:tav>
                                        <p:tav tm="100000">
                                          <p:val>
                                            <p:strVal val="#ppt_y"/>
                                          </p:val>
                                        </p:tav>
                                      </p:tavLst>
                                    </p:anim>
                                  </p:childTnLst>
                                </p:cTn>
                              </p:par>
                              <p:par>
                                <p:cTn id="34" presetID="2" presetClass="entr" presetSubtype="2" fill="hold" grpId="0" nodeType="withEffect">
                                  <p:stCondLst>
                                    <p:cond delay="0"/>
                                  </p:stCondLst>
                                  <p:childTnLst>
                                    <p:set>
                                      <p:cBhvr>
                                        <p:cTn id="35" dur="1" fill="hold">
                                          <p:stCondLst>
                                            <p:cond delay="0"/>
                                          </p:stCondLst>
                                        </p:cTn>
                                        <p:tgtEl>
                                          <p:spTgt spid="3"/>
                                        </p:tgtEl>
                                        <p:attrNameLst>
                                          <p:attrName>style.visibility</p:attrName>
                                        </p:attrNameLst>
                                      </p:cBhvr>
                                      <p:to>
                                        <p:strVal val="visible"/>
                                      </p:to>
                                    </p:set>
                                    <p:anim calcmode="lin" valueType="num">
                                      <p:cBhvr additive="base">
                                        <p:cTn id="36" dur="500" fill="hold"/>
                                        <p:tgtEl>
                                          <p:spTgt spid="3"/>
                                        </p:tgtEl>
                                        <p:attrNameLst>
                                          <p:attrName>ppt_x</p:attrName>
                                        </p:attrNameLst>
                                      </p:cBhvr>
                                      <p:tavLst>
                                        <p:tav tm="0">
                                          <p:val>
                                            <p:strVal val="1+#ppt_w/2"/>
                                          </p:val>
                                        </p:tav>
                                        <p:tav tm="100000">
                                          <p:val>
                                            <p:strVal val="#ppt_x"/>
                                          </p:val>
                                        </p:tav>
                                      </p:tavLst>
                                    </p:anim>
                                    <p:anim calcmode="lin" valueType="num">
                                      <p:cBhvr additive="base">
                                        <p:cTn id="37" dur="500" fill="hold"/>
                                        <p:tgtEl>
                                          <p:spTgt spid="3"/>
                                        </p:tgtEl>
                                        <p:attrNameLst>
                                          <p:attrName>ppt_y</p:attrName>
                                        </p:attrNameLst>
                                      </p:cBhvr>
                                      <p:tavLst>
                                        <p:tav tm="0">
                                          <p:val>
                                            <p:strVal val="#ppt_y"/>
                                          </p:val>
                                        </p:tav>
                                        <p:tav tm="100000">
                                          <p:val>
                                            <p:strVal val="#ppt_y"/>
                                          </p:val>
                                        </p:tav>
                                      </p:tavLst>
                                    </p:anim>
                                  </p:childTnLst>
                                </p:cTn>
                              </p:par>
                              <p:par>
                                <p:cTn id="38" presetID="2" presetClass="entr" presetSubtype="2" fill="hold" grpId="0" nodeType="withEffect">
                                  <p:stCondLst>
                                    <p:cond delay="0"/>
                                  </p:stCondLst>
                                  <p:childTnLst>
                                    <p:set>
                                      <p:cBhvr>
                                        <p:cTn id="39" dur="1" fill="hold">
                                          <p:stCondLst>
                                            <p:cond delay="0"/>
                                          </p:stCondLst>
                                        </p:cTn>
                                        <p:tgtEl>
                                          <p:spTgt spid="4"/>
                                        </p:tgtEl>
                                        <p:attrNameLst>
                                          <p:attrName>style.visibility</p:attrName>
                                        </p:attrNameLst>
                                      </p:cBhvr>
                                      <p:to>
                                        <p:strVal val="visible"/>
                                      </p:to>
                                    </p:set>
                                    <p:anim calcmode="lin" valueType="num">
                                      <p:cBhvr additive="base">
                                        <p:cTn id="40" dur="500" fill="hold"/>
                                        <p:tgtEl>
                                          <p:spTgt spid="4"/>
                                        </p:tgtEl>
                                        <p:attrNameLst>
                                          <p:attrName>ppt_x</p:attrName>
                                        </p:attrNameLst>
                                      </p:cBhvr>
                                      <p:tavLst>
                                        <p:tav tm="0">
                                          <p:val>
                                            <p:strVal val="1+#ppt_w/2"/>
                                          </p:val>
                                        </p:tav>
                                        <p:tav tm="100000">
                                          <p:val>
                                            <p:strVal val="#ppt_x"/>
                                          </p:val>
                                        </p:tav>
                                      </p:tavLst>
                                    </p:anim>
                                    <p:anim calcmode="lin" valueType="num">
                                      <p:cBhvr additive="base">
                                        <p:cTn id="41" dur="500" fill="hold"/>
                                        <p:tgtEl>
                                          <p:spTgt spid="4"/>
                                        </p:tgtEl>
                                        <p:attrNameLst>
                                          <p:attrName>ppt_y</p:attrName>
                                        </p:attrNameLst>
                                      </p:cBhvr>
                                      <p:tavLst>
                                        <p:tav tm="0">
                                          <p:val>
                                            <p:strVal val="#ppt_y"/>
                                          </p:val>
                                        </p:tav>
                                        <p:tav tm="100000">
                                          <p:val>
                                            <p:strVal val="#ppt_y"/>
                                          </p:val>
                                        </p:tav>
                                      </p:tavLst>
                                    </p:anim>
                                  </p:childTnLst>
                                </p:cTn>
                              </p:par>
                              <p:par>
                                <p:cTn id="42" presetID="2" presetClass="entr" presetSubtype="2" fill="hold" grpId="0" nodeType="withEffect">
                                  <p:stCondLst>
                                    <p:cond delay="0"/>
                                  </p:stCondLst>
                                  <p:childTnLst>
                                    <p:set>
                                      <p:cBhvr>
                                        <p:cTn id="43" dur="1" fill="hold">
                                          <p:stCondLst>
                                            <p:cond delay="0"/>
                                          </p:stCondLst>
                                        </p:cTn>
                                        <p:tgtEl>
                                          <p:spTgt spid="11"/>
                                        </p:tgtEl>
                                        <p:attrNameLst>
                                          <p:attrName>style.visibility</p:attrName>
                                        </p:attrNameLst>
                                      </p:cBhvr>
                                      <p:to>
                                        <p:strVal val="visible"/>
                                      </p:to>
                                    </p:set>
                                    <p:anim calcmode="lin" valueType="num">
                                      <p:cBhvr additive="base">
                                        <p:cTn id="44" dur="500" fill="hold"/>
                                        <p:tgtEl>
                                          <p:spTgt spid="11"/>
                                        </p:tgtEl>
                                        <p:attrNameLst>
                                          <p:attrName>ppt_x</p:attrName>
                                        </p:attrNameLst>
                                      </p:cBhvr>
                                      <p:tavLst>
                                        <p:tav tm="0">
                                          <p:val>
                                            <p:strVal val="1+#ppt_w/2"/>
                                          </p:val>
                                        </p:tav>
                                        <p:tav tm="100000">
                                          <p:val>
                                            <p:strVal val="#ppt_x"/>
                                          </p:val>
                                        </p:tav>
                                      </p:tavLst>
                                    </p:anim>
                                    <p:anim calcmode="lin" valueType="num">
                                      <p:cBhvr additive="base">
                                        <p:cTn id="45" dur="500" fill="hold"/>
                                        <p:tgtEl>
                                          <p:spTgt spid="11"/>
                                        </p:tgtEl>
                                        <p:attrNameLst>
                                          <p:attrName>ppt_y</p:attrName>
                                        </p:attrNameLst>
                                      </p:cBhvr>
                                      <p:tavLst>
                                        <p:tav tm="0">
                                          <p:val>
                                            <p:strVal val="#ppt_y"/>
                                          </p:val>
                                        </p:tav>
                                        <p:tav tm="100000">
                                          <p:val>
                                            <p:strVal val="#ppt_y"/>
                                          </p:val>
                                        </p:tav>
                                      </p:tavLst>
                                    </p:anim>
                                  </p:childTnLst>
                                </p:cTn>
                              </p:par>
                              <p:par>
                                <p:cTn id="46" presetID="2" presetClass="entr" presetSubtype="2" fill="hold" grpId="0" nodeType="withEffect">
                                  <p:stCondLst>
                                    <p:cond delay="0"/>
                                  </p:stCondLst>
                                  <p:childTnLst>
                                    <p:set>
                                      <p:cBhvr>
                                        <p:cTn id="47" dur="1" fill="hold">
                                          <p:stCondLst>
                                            <p:cond delay="0"/>
                                          </p:stCondLst>
                                        </p:cTn>
                                        <p:tgtEl>
                                          <p:spTgt spid="12"/>
                                        </p:tgtEl>
                                        <p:attrNameLst>
                                          <p:attrName>style.visibility</p:attrName>
                                        </p:attrNameLst>
                                      </p:cBhvr>
                                      <p:to>
                                        <p:strVal val="visible"/>
                                      </p:to>
                                    </p:set>
                                    <p:anim calcmode="lin" valueType="num">
                                      <p:cBhvr additive="base">
                                        <p:cTn id="48" dur="500" fill="hold"/>
                                        <p:tgtEl>
                                          <p:spTgt spid="12"/>
                                        </p:tgtEl>
                                        <p:attrNameLst>
                                          <p:attrName>ppt_x</p:attrName>
                                        </p:attrNameLst>
                                      </p:cBhvr>
                                      <p:tavLst>
                                        <p:tav tm="0">
                                          <p:val>
                                            <p:strVal val="1+#ppt_w/2"/>
                                          </p:val>
                                        </p:tav>
                                        <p:tav tm="100000">
                                          <p:val>
                                            <p:strVal val="#ppt_x"/>
                                          </p:val>
                                        </p:tav>
                                      </p:tavLst>
                                    </p:anim>
                                    <p:anim calcmode="lin" valueType="num">
                                      <p:cBhvr additive="base">
                                        <p:cTn id="49" dur="500" fill="hold"/>
                                        <p:tgtEl>
                                          <p:spTgt spid="12"/>
                                        </p:tgtEl>
                                        <p:attrNameLst>
                                          <p:attrName>ppt_y</p:attrName>
                                        </p:attrNameLst>
                                      </p:cBhvr>
                                      <p:tavLst>
                                        <p:tav tm="0">
                                          <p:val>
                                            <p:strVal val="#ppt_y"/>
                                          </p:val>
                                        </p:tav>
                                        <p:tav tm="100000">
                                          <p:val>
                                            <p:strVal val="#ppt_y"/>
                                          </p:val>
                                        </p:tav>
                                      </p:tavLst>
                                    </p:anim>
                                  </p:childTnLst>
                                </p:cTn>
                              </p:par>
                              <p:par>
                                <p:cTn id="50" presetID="2" presetClass="entr" presetSubtype="2" fill="hold" grpId="0" nodeType="withEffect">
                                  <p:stCondLst>
                                    <p:cond delay="0"/>
                                  </p:stCondLst>
                                  <p:childTnLst>
                                    <p:set>
                                      <p:cBhvr>
                                        <p:cTn id="51" dur="1" fill="hold">
                                          <p:stCondLst>
                                            <p:cond delay="0"/>
                                          </p:stCondLst>
                                        </p:cTn>
                                        <p:tgtEl>
                                          <p:spTgt spid="13"/>
                                        </p:tgtEl>
                                        <p:attrNameLst>
                                          <p:attrName>style.visibility</p:attrName>
                                        </p:attrNameLst>
                                      </p:cBhvr>
                                      <p:to>
                                        <p:strVal val="visible"/>
                                      </p:to>
                                    </p:set>
                                    <p:anim calcmode="lin" valueType="num">
                                      <p:cBhvr additive="base">
                                        <p:cTn id="52" dur="500" fill="hold"/>
                                        <p:tgtEl>
                                          <p:spTgt spid="13"/>
                                        </p:tgtEl>
                                        <p:attrNameLst>
                                          <p:attrName>ppt_x</p:attrName>
                                        </p:attrNameLst>
                                      </p:cBhvr>
                                      <p:tavLst>
                                        <p:tav tm="0">
                                          <p:val>
                                            <p:strVal val="1+#ppt_w/2"/>
                                          </p:val>
                                        </p:tav>
                                        <p:tav tm="100000">
                                          <p:val>
                                            <p:strVal val="#ppt_x"/>
                                          </p:val>
                                        </p:tav>
                                      </p:tavLst>
                                    </p:anim>
                                    <p:anim calcmode="lin" valueType="num">
                                      <p:cBhvr additive="base">
                                        <p:cTn id="53" dur="500" fill="hold"/>
                                        <p:tgtEl>
                                          <p:spTgt spid="13"/>
                                        </p:tgtEl>
                                        <p:attrNameLst>
                                          <p:attrName>ppt_y</p:attrName>
                                        </p:attrNameLst>
                                      </p:cBhvr>
                                      <p:tavLst>
                                        <p:tav tm="0">
                                          <p:val>
                                            <p:strVal val="#ppt_y"/>
                                          </p:val>
                                        </p:tav>
                                        <p:tav tm="100000">
                                          <p:val>
                                            <p:strVal val="#ppt_y"/>
                                          </p:val>
                                        </p:tav>
                                      </p:tavLst>
                                    </p:anim>
                                  </p:childTnLst>
                                </p:cTn>
                              </p:par>
                              <p:par>
                                <p:cTn id="54" presetID="2" presetClass="entr" presetSubtype="2" fill="hold" grpId="0" nodeType="withEffect">
                                  <p:stCondLst>
                                    <p:cond delay="0"/>
                                  </p:stCondLst>
                                  <p:childTnLst>
                                    <p:set>
                                      <p:cBhvr>
                                        <p:cTn id="55" dur="1" fill="hold">
                                          <p:stCondLst>
                                            <p:cond delay="0"/>
                                          </p:stCondLst>
                                        </p:cTn>
                                        <p:tgtEl>
                                          <p:spTgt spid="14"/>
                                        </p:tgtEl>
                                        <p:attrNameLst>
                                          <p:attrName>style.visibility</p:attrName>
                                        </p:attrNameLst>
                                      </p:cBhvr>
                                      <p:to>
                                        <p:strVal val="visible"/>
                                      </p:to>
                                    </p:set>
                                    <p:anim calcmode="lin" valueType="num">
                                      <p:cBhvr additive="base">
                                        <p:cTn id="56" dur="500" fill="hold"/>
                                        <p:tgtEl>
                                          <p:spTgt spid="14"/>
                                        </p:tgtEl>
                                        <p:attrNameLst>
                                          <p:attrName>ppt_x</p:attrName>
                                        </p:attrNameLst>
                                      </p:cBhvr>
                                      <p:tavLst>
                                        <p:tav tm="0">
                                          <p:val>
                                            <p:strVal val="1+#ppt_w/2"/>
                                          </p:val>
                                        </p:tav>
                                        <p:tav tm="100000">
                                          <p:val>
                                            <p:strVal val="#ppt_x"/>
                                          </p:val>
                                        </p:tav>
                                      </p:tavLst>
                                    </p:anim>
                                    <p:anim calcmode="lin" valueType="num">
                                      <p:cBhvr additive="base">
                                        <p:cTn id="57" dur="500" fill="hold"/>
                                        <p:tgtEl>
                                          <p:spTgt spid="14"/>
                                        </p:tgtEl>
                                        <p:attrNameLst>
                                          <p:attrName>ppt_y</p:attrName>
                                        </p:attrNameLst>
                                      </p:cBhvr>
                                      <p:tavLst>
                                        <p:tav tm="0">
                                          <p:val>
                                            <p:strVal val="#ppt_y"/>
                                          </p:val>
                                        </p:tav>
                                        <p:tav tm="100000">
                                          <p:val>
                                            <p:strVal val="#ppt_y"/>
                                          </p:val>
                                        </p:tav>
                                      </p:tavLst>
                                    </p:anim>
                                  </p:childTnLst>
                                </p:cTn>
                              </p:par>
                              <p:par>
                                <p:cTn id="58" presetID="2" presetClass="entr" presetSubtype="2" fill="hold" grpId="0" nodeType="withEffect">
                                  <p:stCondLst>
                                    <p:cond delay="0"/>
                                  </p:stCondLst>
                                  <p:childTnLst>
                                    <p:set>
                                      <p:cBhvr>
                                        <p:cTn id="59" dur="1" fill="hold">
                                          <p:stCondLst>
                                            <p:cond delay="0"/>
                                          </p:stCondLst>
                                        </p:cTn>
                                        <p:tgtEl>
                                          <p:spTgt spid="15"/>
                                        </p:tgtEl>
                                        <p:attrNameLst>
                                          <p:attrName>style.visibility</p:attrName>
                                        </p:attrNameLst>
                                      </p:cBhvr>
                                      <p:to>
                                        <p:strVal val="visible"/>
                                      </p:to>
                                    </p:set>
                                    <p:anim calcmode="lin" valueType="num">
                                      <p:cBhvr additive="base">
                                        <p:cTn id="60" dur="500" fill="hold"/>
                                        <p:tgtEl>
                                          <p:spTgt spid="15"/>
                                        </p:tgtEl>
                                        <p:attrNameLst>
                                          <p:attrName>ppt_x</p:attrName>
                                        </p:attrNameLst>
                                      </p:cBhvr>
                                      <p:tavLst>
                                        <p:tav tm="0">
                                          <p:val>
                                            <p:strVal val="1+#ppt_w/2"/>
                                          </p:val>
                                        </p:tav>
                                        <p:tav tm="100000">
                                          <p:val>
                                            <p:strVal val="#ppt_x"/>
                                          </p:val>
                                        </p:tav>
                                      </p:tavLst>
                                    </p:anim>
                                    <p:anim calcmode="lin" valueType="num">
                                      <p:cBhvr additive="base">
                                        <p:cTn id="61" dur="500" fill="hold"/>
                                        <p:tgtEl>
                                          <p:spTgt spid="15"/>
                                        </p:tgtEl>
                                        <p:attrNameLst>
                                          <p:attrName>ppt_y</p:attrName>
                                        </p:attrNameLst>
                                      </p:cBhvr>
                                      <p:tavLst>
                                        <p:tav tm="0">
                                          <p:val>
                                            <p:strVal val="#ppt_y"/>
                                          </p:val>
                                        </p:tav>
                                        <p:tav tm="100000">
                                          <p:val>
                                            <p:strVal val="#ppt_y"/>
                                          </p:val>
                                        </p:tav>
                                      </p:tavLst>
                                    </p:anim>
                                  </p:childTnLst>
                                </p:cTn>
                              </p:par>
                              <p:par>
                                <p:cTn id="62" presetID="2" presetClass="entr" presetSubtype="2" fill="hold" grpId="0" nodeType="withEffect">
                                  <p:stCondLst>
                                    <p:cond delay="0"/>
                                  </p:stCondLst>
                                  <p:childTnLst>
                                    <p:set>
                                      <p:cBhvr>
                                        <p:cTn id="63" dur="1" fill="hold">
                                          <p:stCondLst>
                                            <p:cond delay="0"/>
                                          </p:stCondLst>
                                        </p:cTn>
                                        <p:tgtEl>
                                          <p:spTgt spid="16"/>
                                        </p:tgtEl>
                                        <p:attrNameLst>
                                          <p:attrName>style.visibility</p:attrName>
                                        </p:attrNameLst>
                                      </p:cBhvr>
                                      <p:to>
                                        <p:strVal val="visible"/>
                                      </p:to>
                                    </p:set>
                                    <p:anim calcmode="lin" valueType="num">
                                      <p:cBhvr additive="base">
                                        <p:cTn id="64" dur="500" fill="hold"/>
                                        <p:tgtEl>
                                          <p:spTgt spid="16"/>
                                        </p:tgtEl>
                                        <p:attrNameLst>
                                          <p:attrName>ppt_x</p:attrName>
                                        </p:attrNameLst>
                                      </p:cBhvr>
                                      <p:tavLst>
                                        <p:tav tm="0">
                                          <p:val>
                                            <p:strVal val="1+#ppt_w/2"/>
                                          </p:val>
                                        </p:tav>
                                        <p:tav tm="100000">
                                          <p:val>
                                            <p:strVal val="#ppt_x"/>
                                          </p:val>
                                        </p:tav>
                                      </p:tavLst>
                                    </p:anim>
                                    <p:anim calcmode="lin" valueType="num">
                                      <p:cBhvr additive="base">
                                        <p:cTn id="65" dur="500" fill="hold"/>
                                        <p:tgtEl>
                                          <p:spTgt spid="16"/>
                                        </p:tgtEl>
                                        <p:attrNameLst>
                                          <p:attrName>ppt_y</p:attrName>
                                        </p:attrNameLst>
                                      </p:cBhvr>
                                      <p:tavLst>
                                        <p:tav tm="0">
                                          <p:val>
                                            <p:strVal val="#ppt_y"/>
                                          </p:val>
                                        </p:tav>
                                        <p:tav tm="100000">
                                          <p:val>
                                            <p:strVal val="#ppt_y"/>
                                          </p:val>
                                        </p:tav>
                                      </p:tavLst>
                                    </p:anim>
                                  </p:childTnLst>
                                </p:cTn>
                              </p:par>
                              <p:par>
                                <p:cTn id="66" presetID="2" presetClass="entr" presetSubtype="2" fill="hold" grpId="0" nodeType="withEffect">
                                  <p:stCondLst>
                                    <p:cond delay="0"/>
                                  </p:stCondLst>
                                  <p:childTnLst>
                                    <p:set>
                                      <p:cBhvr>
                                        <p:cTn id="67" dur="1" fill="hold">
                                          <p:stCondLst>
                                            <p:cond delay="0"/>
                                          </p:stCondLst>
                                        </p:cTn>
                                        <p:tgtEl>
                                          <p:spTgt spid="17"/>
                                        </p:tgtEl>
                                        <p:attrNameLst>
                                          <p:attrName>style.visibility</p:attrName>
                                        </p:attrNameLst>
                                      </p:cBhvr>
                                      <p:to>
                                        <p:strVal val="visible"/>
                                      </p:to>
                                    </p:set>
                                    <p:anim calcmode="lin" valueType="num">
                                      <p:cBhvr additive="base">
                                        <p:cTn id="68" dur="500" fill="hold"/>
                                        <p:tgtEl>
                                          <p:spTgt spid="17"/>
                                        </p:tgtEl>
                                        <p:attrNameLst>
                                          <p:attrName>ppt_x</p:attrName>
                                        </p:attrNameLst>
                                      </p:cBhvr>
                                      <p:tavLst>
                                        <p:tav tm="0">
                                          <p:val>
                                            <p:strVal val="1+#ppt_w/2"/>
                                          </p:val>
                                        </p:tav>
                                        <p:tav tm="100000">
                                          <p:val>
                                            <p:strVal val="#ppt_x"/>
                                          </p:val>
                                        </p:tav>
                                      </p:tavLst>
                                    </p:anim>
                                    <p:anim calcmode="lin" valueType="num">
                                      <p:cBhvr additive="base">
                                        <p:cTn id="69" dur="500" fill="hold"/>
                                        <p:tgtEl>
                                          <p:spTgt spid="17"/>
                                        </p:tgtEl>
                                        <p:attrNameLst>
                                          <p:attrName>ppt_y</p:attrName>
                                        </p:attrNameLst>
                                      </p:cBhvr>
                                      <p:tavLst>
                                        <p:tav tm="0">
                                          <p:val>
                                            <p:strVal val="#ppt_y"/>
                                          </p:val>
                                        </p:tav>
                                        <p:tav tm="100000">
                                          <p:val>
                                            <p:strVal val="#ppt_y"/>
                                          </p:val>
                                        </p:tav>
                                      </p:tavLst>
                                    </p:anim>
                                  </p:childTnLst>
                                </p:cTn>
                              </p:par>
                              <p:par>
                                <p:cTn id="70" presetID="2" presetClass="entr" presetSubtype="2" fill="hold" grpId="0" nodeType="withEffect">
                                  <p:stCondLst>
                                    <p:cond delay="0"/>
                                  </p:stCondLst>
                                  <p:childTnLst>
                                    <p:set>
                                      <p:cBhvr>
                                        <p:cTn id="71" dur="1" fill="hold">
                                          <p:stCondLst>
                                            <p:cond delay="0"/>
                                          </p:stCondLst>
                                        </p:cTn>
                                        <p:tgtEl>
                                          <p:spTgt spid="18"/>
                                        </p:tgtEl>
                                        <p:attrNameLst>
                                          <p:attrName>style.visibility</p:attrName>
                                        </p:attrNameLst>
                                      </p:cBhvr>
                                      <p:to>
                                        <p:strVal val="visible"/>
                                      </p:to>
                                    </p:set>
                                    <p:anim calcmode="lin" valueType="num">
                                      <p:cBhvr additive="base">
                                        <p:cTn id="72" dur="500" fill="hold"/>
                                        <p:tgtEl>
                                          <p:spTgt spid="18"/>
                                        </p:tgtEl>
                                        <p:attrNameLst>
                                          <p:attrName>ppt_x</p:attrName>
                                        </p:attrNameLst>
                                      </p:cBhvr>
                                      <p:tavLst>
                                        <p:tav tm="0">
                                          <p:val>
                                            <p:strVal val="1+#ppt_w/2"/>
                                          </p:val>
                                        </p:tav>
                                        <p:tav tm="100000">
                                          <p:val>
                                            <p:strVal val="#ppt_x"/>
                                          </p:val>
                                        </p:tav>
                                      </p:tavLst>
                                    </p:anim>
                                    <p:anim calcmode="lin" valueType="num">
                                      <p:cBhvr additive="base">
                                        <p:cTn id="73" dur="500" fill="hold"/>
                                        <p:tgtEl>
                                          <p:spTgt spid="1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9" grpId="0" bldLvl="0" animBg="1"/>
      <p:bldP spid="2" grpId="0" bldLvl="0" animBg="1"/>
      <p:bldP spid="3" grpId="0" animBg="1"/>
      <p:bldP spid="4" grpId="0" bldLvl="0" animBg="1"/>
      <p:bldP spid="23" grpId="0" bldLvl="0" animBg="1"/>
      <p:bldP spid="11" grpId="0" animBg="1"/>
      <p:bldP spid="12" grpId="0" bldLvl="0" animBg="1"/>
      <p:bldP spid="13" grpId="0" bldLvl="0" animBg="1"/>
      <p:bldP spid="14" grpId="0" bldLvl="0" animBg="1"/>
      <p:bldP spid="15" grpId="0" animBg="1"/>
      <p:bldP spid="16" grpId="0" bldLvl="0" animBg="1"/>
      <p:bldP spid="17" grpId="0" bldLvl="0" animBg="1"/>
      <p:bldP spid="18" grpId="0" bldLvl="0" animBg="1"/>
      <p:bldP spid="19" grpId="0"/>
      <p:bldP spid="20" grpId="0"/>
      <p:bldP spid="24" grpId="0" bldLvl="0" animBg="1"/>
      <p:bldP spid="25"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descr="QQ截图20171128162251"/>
          <p:cNvPicPr>
            <a:picLocks noChangeAspect="1"/>
          </p:cNvPicPr>
          <p:nvPr/>
        </p:nvPicPr>
        <p:blipFill>
          <a:blip r:embed="rId1"/>
          <a:stretch>
            <a:fillRect/>
          </a:stretch>
        </p:blipFill>
        <p:spPr>
          <a:xfrm>
            <a:off x="-8723" y="-10795"/>
            <a:ext cx="9161145" cy="5165090"/>
          </a:xfrm>
          <a:prstGeom prst="rect">
            <a:avLst/>
          </a:prstGeom>
        </p:spPr>
      </p:pic>
      <p:sp>
        <p:nvSpPr>
          <p:cNvPr id="11" name="文本框 1"/>
          <p:cNvSpPr txBox="1"/>
          <p:nvPr/>
        </p:nvSpPr>
        <p:spPr>
          <a:xfrm>
            <a:off x="3917212" y="1159910"/>
            <a:ext cx="1309276" cy="1222375"/>
          </a:xfrm>
          <a:prstGeom prst="rect">
            <a:avLst/>
          </a:prstGeom>
          <a:noFill/>
        </p:spPr>
        <p:txBody>
          <a:bodyPr wrap="square" rtlCol="0">
            <a:spAutoFit/>
          </a:bodyPr>
          <a:lstStyle/>
          <a:p>
            <a:pPr algn="ctr"/>
            <a:r>
              <a:rPr lang="en-US" altLang="zh-CN" sz="7350" dirty="0">
                <a:solidFill>
                  <a:srgbClr val="F7D6A1"/>
                </a:solidFill>
                <a:latin typeface="Impact" panose="020B0806030902050204" pitchFamily="34" charset="0"/>
              </a:rPr>
              <a:t>01 </a:t>
            </a:r>
            <a:endParaRPr lang="en-US" altLang="zh-CN" sz="7350" dirty="0">
              <a:solidFill>
                <a:srgbClr val="F7D6A1"/>
              </a:solidFill>
              <a:latin typeface="Impact" panose="020B0806030902050204" pitchFamily="34" charset="0"/>
            </a:endParaRPr>
          </a:p>
        </p:txBody>
      </p:sp>
      <p:sp>
        <p:nvSpPr>
          <p:cNvPr id="22" name="TextBox 18"/>
          <p:cNvSpPr txBox="1"/>
          <p:nvPr/>
        </p:nvSpPr>
        <p:spPr>
          <a:xfrm>
            <a:off x="3614905" y="2269104"/>
            <a:ext cx="1913890" cy="605790"/>
          </a:xfrm>
          <a:prstGeom prst="rect">
            <a:avLst/>
          </a:prstGeom>
          <a:noFill/>
        </p:spPr>
        <p:txBody>
          <a:bodyPr wrap="none" lIns="68573" tIns="34286" rIns="68573" bIns="34286">
            <a:spAutoFit/>
          </a:bodyPr>
          <a:lstStyle/>
          <a:p>
            <a:pPr algn="ctr" fontAlgn="base">
              <a:spcBef>
                <a:spcPct val="0"/>
              </a:spcBef>
              <a:spcAft>
                <a:spcPct val="0"/>
              </a:spcAft>
              <a:buFont typeface="Arial" panose="020B0604020202020204" pitchFamily="34" charset="0"/>
              <a:buNone/>
              <a:defRPr/>
            </a:pPr>
            <a:r>
              <a:rPr lang="zh-CN" altLang="en-US" sz="3500" b="1" dirty="0">
                <a:solidFill>
                  <a:srgbClr val="F7D6A1"/>
                </a:solidFill>
                <a:latin typeface="微软雅黑" panose="020B0503020204020204" charset="-122"/>
                <a:ea typeface="微软雅黑" panose="020B0503020204020204" charset="-122"/>
              </a:rPr>
              <a:t>节日由来</a:t>
            </a:r>
            <a:endParaRPr lang="zh-CN" altLang="en-US" sz="3500" b="1" dirty="0">
              <a:solidFill>
                <a:srgbClr val="F7D6A1"/>
              </a:solidFill>
              <a:latin typeface="微软雅黑" panose="020B0503020204020204" charset="-122"/>
              <a:ea typeface="微软雅黑" panose="020B0503020204020204" charset="-122"/>
            </a:endParaRPr>
          </a:p>
        </p:txBody>
      </p:sp>
      <p:sp>
        <p:nvSpPr>
          <p:cNvPr id="23" name="TextBox 19"/>
          <p:cNvSpPr txBox="1"/>
          <p:nvPr/>
        </p:nvSpPr>
        <p:spPr>
          <a:xfrm>
            <a:off x="2595688" y="2984594"/>
            <a:ext cx="3952323" cy="436245"/>
          </a:xfrm>
          <a:prstGeom prst="rect">
            <a:avLst/>
          </a:prstGeom>
          <a:noFill/>
        </p:spPr>
        <p:txBody>
          <a:bodyPr wrap="square" lIns="68573" tIns="34286" rIns="68573" bIns="34286">
            <a:spAutoFit/>
          </a:bodyPr>
          <a:lstStyle/>
          <a:p>
            <a:pPr algn="ctr" fontAlgn="base">
              <a:spcBef>
                <a:spcPct val="0"/>
              </a:spcBef>
              <a:spcAft>
                <a:spcPct val="0"/>
              </a:spcAft>
              <a:buFont typeface="Arial" panose="020B0604020202020204" pitchFamily="34" charset="0"/>
              <a:buNone/>
              <a:defRPr/>
            </a:pPr>
            <a:r>
              <a:rPr lang="zh-CN" altLang="en-US" sz="1200" dirty="0">
                <a:solidFill>
                  <a:srgbClr val="F7D6A1"/>
                </a:solidFill>
                <a:latin typeface="微软雅黑" panose="020B0503020204020204" charset="-122"/>
                <a:ea typeface="微软雅黑" panose="020B0503020204020204" charset="-122"/>
              </a:rPr>
              <a:t>模板所有页面均有动画，修改方便，这里可以输入章节的小标题，内页图片可自由替换。</a:t>
            </a:r>
            <a:endParaRPr lang="zh-CN" altLang="en-US" sz="1200" dirty="0">
              <a:solidFill>
                <a:srgbClr val="F7D6A1"/>
              </a:solidFill>
              <a:latin typeface="微软雅黑" panose="020B0503020204020204" charset="-122"/>
              <a:ea typeface="微软雅黑" panose="020B0503020204020204" charset="-122"/>
            </a:endParaRPr>
          </a:p>
        </p:txBody>
      </p:sp>
      <p:cxnSp>
        <p:nvCxnSpPr>
          <p:cNvPr id="24" name="直接连接符 23"/>
          <p:cNvCxnSpPr/>
          <p:nvPr/>
        </p:nvCxnSpPr>
        <p:spPr>
          <a:xfrm>
            <a:off x="2734236" y="2900372"/>
            <a:ext cx="3675227" cy="0"/>
          </a:xfrm>
          <a:prstGeom prst="line">
            <a:avLst/>
          </a:prstGeom>
          <a:ln>
            <a:solidFill>
              <a:srgbClr val="F7D6A1"/>
            </a:solidFill>
          </a:ln>
        </p:spPr>
        <p:style>
          <a:lnRef idx="1">
            <a:schemeClr val="accent1"/>
          </a:lnRef>
          <a:fillRef idx="0">
            <a:schemeClr val="accent1"/>
          </a:fillRef>
          <a:effectRef idx="0">
            <a:schemeClr val="accent1"/>
          </a:effectRef>
          <a:fontRef idx="minor">
            <a:schemeClr val="tx1"/>
          </a:fontRef>
        </p:style>
      </p:cxnSp>
      <p:pic>
        <p:nvPicPr>
          <p:cNvPr id="36" name="图片 35"/>
          <p:cNvPicPr>
            <a:picLocks noChangeAspect="1"/>
          </p:cNvPicPr>
          <p:nvPr/>
        </p:nvPicPr>
        <p:blipFill rotWithShape="1">
          <a:blip r:embed="rId2" cstate="print">
            <a:extLst>
              <a:ext uri="{28A0092B-C50C-407E-A947-70E740481C1C}">
                <a14:useLocalDpi xmlns:a14="http://schemas.microsoft.com/office/drawing/2010/main" val="0"/>
              </a:ext>
            </a:extLst>
          </a:blip>
          <a:srcRect b="44800"/>
          <a:stretch>
            <a:fillRect/>
          </a:stretch>
        </p:blipFill>
        <p:spPr>
          <a:xfrm>
            <a:off x="-15875" y="-248285"/>
            <a:ext cx="2590800" cy="1099820"/>
          </a:xfrm>
          <a:prstGeom prst="rect">
            <a:avLst/>
          </a:prstGeom>
        </p:spPr>
      </p:pic>
      <p:pic>
        <p:nvPicPr>
          <p:cNvPr id="37" name="图片 36"/>
          <p:cNvPicPr>
            <a:picLocks noChangeAspect="1"/>
          </p:cNvPicPr>
          <p:nvPr/>
        </p:nvPicPr>
        <p:blipFill rotWithShape="1">
          <a:blip r:embed="rId2" cstate="print">
            <a:extLst>
              <a:ext uri="{28A0092B-C50C-407E-A947-70E740481C1C}">
                <a14:useLocalDpi xmlns:a14="http://schemas.microsoft.com/office/drawing/2010/main" val="0"/>
              </a:ext>
            </a:extLst>
          </a:blip>
          <a:srcRect b="44800"/>
          <a:stretch>
            <a:fillRect/>
          </a:stretch>
        </p:blipFill>
        <p:spPr>
          <a:xfrm flipH="1">
            <a:off x="6776085" y="-248285"/>
            <a:ext cx="2369185" cy="1099820"/>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9" advTm="1498">
        <p:push dir="d"/>
      </p:transition>
    </mc:Choice>
    <mc:Fallback>
      <p:transition advTm="1498">
        <p:push dir="d"/>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500" fill="hold"/>
                                        <p:tgtEl>
                                          <p:spTgt spid="11"/>
                                        </p:tgtEl>
                                        <p:attrNameLst>
                                          <p:attrName>ppt_w</p:attrName>
                                        </p:attrNameLst>
                                      </p:cBhvr>
                                      <p:tavLst>
                                        <p:tav tm="0">
                                          <p:val>
                                            <p:fltVal val="0"/>
                                          </p:val>
                                        </p:tav>
                                        <p:tav tm="100000">
                                          <p:val>
                                            <p:strVal val="#ppt_w"/>
                                          </p:val>
                                        </p:tav>
                                      </p:tavLst>
                                    </p:anim>
                                    <p:anim calcmode="lin" valueType="num">
                                      <p:cBhvr>
                                        <p:cTn id="8" dur="500" fill="hold"/>
                                        <p:tgtEl>
                                          <p:spTgt spid="11"/>
                                        </p:tgtEl>
                                        <p:attrNameLst>
                                          <p:attrName>ppt_h</p:attrName>
                                        </p:attrNameLst>
                                      </p:cBhvr>
                                      <p:tavLst>
                                        <p:tav tm="0">
                                          <p:val>
                                            <p:fltVal val="0"/>
                                          </p:val>
                                        </p:tav>
                                        <p:tav tm="100000">
                                          <p:val>
                                            <p:strVal val="#ppt_h"/>
                                          </p:val>
                                        </p:tav>
                                      </p:tavLst>
                                    </p:anim>
                                    <p:anim calcmode="lin" valueType="num">
                                      <p:cBhvr>
                                        <p:cTn id="9" dur="500" fill="hold"/>
                                        <p:tgtEl>
                                          <p:spTgt spid="11"/>
                                        </p:tgtEl>
                                        <p:attrNameLst>
                                          <p:attrName>style.rotation</p:attrName>
                                        </p:attrNameLst>
                                      </p:cBhvr>
                                      <p:tavLst>
                                        <p:tav tm="0">
                                          <p:val>
                                            <p:fltVal val="360"/>
                                          </p:val>
                                        </p:tav>
                                        <p:tav tm="100000">
                                          <p:val>
                                            <p:fltVal val="0"/>
                                          </p:val>
                                        </p:tav>
                                      </p:tavLst>
                                    </p:anim>
                                    <p:animEffect transition="in" filter="fade">
                                      <p:cBhvr>
                                        <p:cTn id="10" dur="500"/>
                                        <p:tgtEl>
                                          <p:spTgt spid="11"/>
                                        </p:tgtEl>
                                      </p:cBhvr>
                                    </p:animEffect>
                                  </p:childTnLst>
                                </p:cTn>
                              </p:par>
                            </p:childTnLst>
                          </p:cTn>
                        </p:par>
                        <p:par>
                          <p:cTn id="11" fill="hold">
                            <p:stCondLst>
                              <p:cond delay="500"/>
                            </p:stCondLst>
                            <p:childTnLst>
                              <p:par>
                                <p:cTn id="12" presetID="16" presetClass="entr" presetSubtype="21" fill="hold" nodeType="afterEffect">
                                  <p:stCondLst>
                                    <p:cond delay="0"/>
                                  </p:stCondLst>
                                  <p:childTnLst>
                                    <p:set>
                                      <p:cBhvr>
                                        <p:cTn id="13" dur="1" fill="hold">
                                          <p:stCondLst>
                                            <p:cond delay="0"/>
                                          </p:stCondLst>
                                        </p:cTn>
                                        <p:tgtEl>
                                          <p:spTgt spid="24"/>
                                        </p:tgtEl>
                                        <p:attrNameLst>
                                          <p:attrName>style.visibility</p:attrName>
                                        </p:attrNameLst>
                                      </p:cBhvr>
                                      <p:to>
                                        <p:strVal val="visible"/>
                                      </p:to>
                                    </p:set>
                                    <p:animEffect transition="in" filter="barn(inVertical)">
                                      <p:cBhvr>
                                        <p:cTn id="14" dur="500"/>
                                        <p:tgtEl>
                                          <p:spTgt spid="24"/>
                                        </p:tgtEl>
                                      </p:cBhvr>
                                    </p:animEffect>
                                  </p:childTnLst>
                                </p:cTn>
                              </p:par>
                            </p:childTnLst>
                          </p:cTn>
                        </p:par>
                        <p:par>
                          <p:cTn id="15" fill="hold">
                            <p:stCondLst>
                              <p:cond delay="1000"/>
                            </p:stCondLst>
                            <p:childTnLst>
                              <p:par>
                                <p:cTn id="16" presetID="41" presetClass="entr" presetSubtype="0" fill="hold" grpId="0" nodeType="afterEffect">
                                  <p:stCondLst>
                                    <p:cond delay="0"/>
                                  </p:stCondLst>
                                  <p:iterate type="lt">
                                    <p:tmPct val="10000"/>
                                  </p:iterate>
                                  <p:childTnLst>
                                    <p:set>
                                      <p:cBhvr>
                                        <p:cTn id="17" dur="1" fill="hold">
                                          <p:stCondLst>
                                            <p:cond delay="0"/>
                                          </p:stCondLst>
                                        </p:cTn>
                                        <p:tgtEl>
                                          <p:spTgt spid="22"/>
                                        </p:tgtEl>
                                        <p:attrNameLst>
                                          <p:attrName>style.visibility</p:attrName>
                                        </p:attrNameLst>
                                      </p:cBhvr>
                                      <p:to>
                                        <p:strVal val="visible"/>
                                      </p:to>
                                    </p:set>
                                    <p:anim calcmode="lin" valueType="num">
                                      <p:cBhvr>
                                        <p:cTn id="18" dur="500" fill="hold"/>
                                        <p:tgtEl>
                                          <p:spTgt spid="22"/>
                                        </p:tgtEl>
                                        <p:attrNameLst>
                                          <p:attrName>ppt_x</p:attrName>
                                        </p:attrNameLst>
                                      </p:cBhvr>
                                      <p:tavLst>
                                        <p:tav tm="0">
                                          <p:val>
                                            <p:strVal val="#ppt_x"/>
                                          </p:val>
                                        </p:tav>
                                        <p:tav tm="50000">
                                          <p:val>
                                            <p:strVal val="#ppt_x+.1"/>
                                          </p:val>
                                        </p:tav>
                                        <p:tav tm="100000">
                                          <p:val>
                                            <p:strVal val="#ppt_x"/>
                                          </p:val>
                                        </p:tav>
                                      </p:tavLst>
                                    </p:anim>
                                    <p:anim calcmode="lin" valueType="num">
                                      <p:cBhvr>
                                        <p:cTn id="19" dur="500" fill="hold"/>
                                        <p:tgtEl>
                                          <p:spTgt spid="22"/>
                                        </p:tgtEl>
                                        <p:attrNameLst>
                                          <p:attrName>ppt_y</p:attrName>
                                        </p:attrNameLst>
                                      </p:cBhvr>
                                      <p:tavLst>
                                        <p:tav tm="0">
                                          <p:val>
                                            <p:strVal val="#ppt_y"/>
                                          </p:val>
                                        </p:tav>
                                        <p:tav tm="100000">
                                          <p:val>
                                            <p:strVal val="#ppt_y"/>
                                          </p:val>
                                        </p:tav>
                                      </p:tavLst>
                                    </p:anim>
                                    <p:anim calcmode="lin" valueType="num">
                                      <p:cBhvr>
                                        <p:cTn id="20" dur="500" fill="hold"/>
                                        <p:tgtEl>
                                          <p:spTgt spid="22"/>
                                        </p:tgtEl>
                                        <p:attrNameLst>
                                          <p:attrName>ppt_h</p:attrName>
                                        </p:attrNameLst>
                                      </p:cBhvr>
                                      <p:tavLst>
                                        <p:tav tm="0">
                                          <p:val>
                                            <p:strVal val="#ppt_h/10"/>
                                          </p:val>
                                        </p:tav>
                                        <p:tav tm="50000">
                                          <p:val>
                                            <p:strVal val="#ppt_h+.01"/>
                                          </p:val>
                                        </p:tav>
                                        <p:tav tm="100000">
                                          <p:val>
                                            <p:strVal val="#ppt_h"/>
                                          </p:val>
                                        </p:tav>
                                      </p:tavLst>
                                    </p:anim>
                                    <p:anim calcmode="lin" valueType="num">
                                      <p:cBhvr>
                                        <p:cTn id="21" dur="500" fill="hold"/>
                                        <p:tgtEl>
                                          <p:spTgt spid="22"/>
                                        </p:tgtEl>
                                        <p:attrNameLst>
                                          <p:attrName>ppt_w</p:attrName>
                                        </p:attrNameLst>
                                      </p:cBhvr>
                                      <p:tavLst>
                                        <p:tav tm="0">
                                          <p:val>
                                            <p:strVal val="#ppt_w/10"/>
                                          </p:val>
                                        </p:tav>
                                        <p:tav tm="50000">
                                          <p:val>
                                            <p:strVal val="#ppt_w+.01"/>
                                          </p:val>
                                        </p:tav>
                                        <p:tav tm="100000">
                                          <p:val>
                                            <p:strVal val="#ppt_w"/>
                                          </p:val>
                                        </p:tav>
                                      </p:tavLst>
                                    </p:anim>
                                    <p:animEffect transition="in" filter="fade">
                                      <p:cBhvr>
                                        <p:cTn id="22" dur="500" tmFilter="0,0; .5, 1; 1, 1"/>
                                        <p:tgtEl>
                                          <p:spTgt spid="22"/>
                                        </p:tgtEl>
                                      </p:cBhvr>
                                    </p:animEffect>
                                  </p:childTnLst>
                                </p:cTn>
                              </p:par>
                              <p:par>
                                <p:cTn id="23" presetID="53" presetClass="entr" presetSubtype="16" fill="hold" grpId="0" nodeType="withEffect">
                                  <p:stCondLst>
                                    <p:cond delay="800"/>
                                  </p:stCondLst>
                                  <p:iterate type="lt">
                                    <p:tmPct val="10000"/>
                                  </p:iterate>
                                  <p:childTnLst>
                                    <p:set>
                                      <p:cBhvr>
                                        <p:cTn id="24" dur="1" fill="hold">
                                          <p:stCondLst>
                                            <p:cond delay="0"/>
                                          </p:stCondLst>
                                        </p:cTn>
                                        <p:tgtEl>
                                          <p:spTgt spid="23"/>
                                        </p:tgtEl>
                                        <p:attrNameLst>
                                          <p:attrName>style.visibility</p:attrName>
                                        </p:attrNameLst>
                                      </p:cBhvr>
                                      <p:to>
                                        <p:strVal val="visible"/>
                                      </p:to>
                                    </p:set>
                                    <p:anim calcmode="lin" valueType="num">
                                      <p:cBhvr>
                                        <p:cTn id="25" dur="500" fill="hold"/>
                                        <p:tgtEl>
                                          <p:spTgt spid="23"/>
                                        </p:tgtEl>
                                        <p:attrNameLst>
                                          <p:attrName>ppt_w</p:attrName>
                                        </p:attrNameLst>
                                      </p:cBhvr>
                                      <p:tavLst>
                                        <p:tav tm="0">
                                          <p:val>
                                            <p:fltVal val="0"/>
                                          </p:val>
                                        </p:tav>
                                        <p:tav tm="100000">
                                          <p:val>
                                            <p:strVal val="#ppt_w"/>
                                          </p:val>
                                        </p:tav>
                                      </p:tavLst>
                                    </p:anim>
                                    <p:anim calcmode="lin" valueType="num">
                                      <p:cBhvr>
                                        <p:cTn id="26" dur="500" fill="hold"/>
                                        <p:tgtEl>
                                          <p:spTgt spid="23"/>
                                        </p:tgtEl>
                                        <p:attrNameLst>
                                          <p:attrName>ppt_h</p:attrName>
                                        </p:attrNameLst>
                                      </p:cBhvr>
                                      <p:tavLst>
                                        <p:tav tm="0">
                                          <p:val>
                                            <p:fltVal val="0"/>
                                          </p:val>
                                        </p:tav>
                                        <p:tav tm="100000">
                                          <p:val>
                                            <p:strVal val="#ppt_h"/>
                                          </p:val>
                                        </p:tav>
                                      </p:tavLst>
                                    </p:anim>
                                    <p:animEffect transition="in" filter="fade">
                                      <p:cBhvr>
                                        <p:cTn id="27"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22" grpId="0"/>
      <p:bldP spid="23"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1535858" y="1682826"/>
            <a:ext cx="6072282" cy="975122"/>
            <a:chOff x="967802" y="1902099"/>
            <a:chExt cx="10256393" cy="1647031"/>
          </a:xfrm>
        </p:grpSpPr>
        <p:grpSp>
          <p:nvGrpSpPr>
            <p:cNvPr id="5" name="Group 4"/>
            <p:cNvGrpSpPr/>
            <p:nvPr/>
          </p:nvGrpSpPr>
          <p:grpSpPr>
            <a:xfrm>
              <a:off x="967802" y="1902099"/>
              <a:ext cx="10256393" cy="1647031"/>
              <a:chOff x="-1123401" y="2523132"/>
              <a:chExt cx="11282033" cy="1811734"/>
            </a:xfrm>
          </p:grpSpPr>
          <p:sp>
            <p:nvSpPr>
              <p:cNvPr id="24" name="Freeform 23"/>
              <p:cNvSpPr/>
              <p:nvPr/>
            </p:nvSpPr>
            <p:spPr>
              <a:xfrm>
                <a:off x="2033366" y="2523132"/>
                <a:ext cx="1811734" cy="1811734"/>
              </a:xfrm>
              <a:custGeom>
                <a:avLst/>
                <a:gdLst>
                  <a:gd name="connsiteX0" fmla="*/ 0 w 1811734"/>
                  <a:gd name="connsiteY0" fmla="*/ 905867 h 1811734"/>
                  <a:gd name="connsiteX1" fmla="*/ 905867 w 1811734"/>
                  <a:gd name="connsiteY1" fmla="*/ 0 h 1811734"/>
                  <a:gd name="connsiteX2" fmla="*/ 1811734 w 1811734"/>
                  <a:gd name="connsiteY2" fmla="*/ 905867 h 1811734"/>
                  <a:gd name="connsiteX3" fmla="*/ 905867 w 1811734"/>
                  <a:gd name="connsiteY3" fmla="*/ 1811734 h 1811734"/>
                  <a:gd name="connsiteX4" fmla="*/ 0 w 1811734"/>
                  <a:gd name="connsiteY4" fmla="*/ 905867 h 18117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11734" h="1811734">
                    <a:moveTo>
                      <a:pt x="0" y="905867"/>
                    </a:moveTo>
                    <a:cubicBezTo>
                      <a:pt x="0" y="405570"/>
                      <a:pt x="405570" y="0"/>
                      <a:pt x="905867" y="0"/>
                    </a:cubicBezTo>
                    <a:cubicBezTo>
                      <a:pt x="1406164" y="0"/>
                      <a:pt x="1811734" y="405570"/>
                      <a:pt x="1811734" y="905867"/>
                    </a:cubicBezTo>
                    <a:cubicBezTo>
                      <a:pt x="1811734" y="1406164"/>
                      <a:pt x="1406164" y="1811734"/>
                      <a:pt x="905867" y="1811734"/>
                    </a:cubicBezTo>
                    <a:cubicBezTo>
                      <a:pt x="405570" y="1811734"/>
                      <a:pt x="0" y="1406164"/>
                      <a:pt x="0" y="905867"/>
                    </a:cubicBezTo>
                    <a:close/>
                  </a:path>
                </a:pathLst>
              </a:custGeom>
              <a:solidFill>
                <a:schemeClr val="accent2"/>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05875" tIns="205875" rIns="205875" bIns="205875" numCol="1" spcCol="1270" anchor="ctr" anchorCtr="0">
                <a:noAutofit/>
              </a:bodyPr>
              <a:lstStyle/>
              <a:p>
                <a:pPr algn="just" defTabSz="1628140">
                  <a:lnSpc>
                    <a:spcPct val="120000"/>
                  </a:lnSpc>
                  <a:spcAft>
                    <a:spcPct val="35000"/>
                  </a:spcAft>
                </a:pPr>
                <a:endParaRPr lang="en-GB" sz="585">
                  <a:latin typeface="微软雅黑" panose="020B0503020204020204" charset="-122"/>
                  <a:ea typeface="微软雅黑" panose="020B0503020204020204" charset="-122"/>
                  <a:cs typeface="+mn-ea"/>
                  <a:sym typeface="Arial" panose="020B0604020202020204" pitchFamily="34" charset="0"/>
                </a:endParaRPr>
              </a:p>
            </p:txBody>
          </p:sp>
          <p:sp>
            <p:nvSpPr>
              <p:cNvPr id="25" name="Freeform 24"/>
              <p:cNvSpPr/>
              <p:nvPr/>
            </p:nvSpPr>
            <p:spPr>
              <a:xfrm>
                <a:off x="3992214" y="2903596"/>
                <a:ext cx="1050805" cy="1050805"/>
              </a:xfrm>
              <a:custGeom>
                <a:avLst/>
                <a:gdLst>
                  <a:gd name="connsiteX0" fmla="*/ 139284 w 1050805"/>
                  <a:gd name="connsiteY0" fmla="*/ 401828 h 1050805"/>
                  <a:gd name="connsiteX1" fmla="*/ 401828 w 1050805"/>
                  <a:gd name="connsiteY1" fmla="*/ 401828 h 1050805"/>
                  <a:gd name="connsiteX2" fmla="*/ 401828 w 1050805"/>
                  <a:gd name="connsiteY2" fmla="*/ 139284 h 1050805"/>
                  <a:gd name="connsiteX3" fmla="*/ 648977 w 1050805"/>
                  <a:gd name="connsiteY3" fmla="*/ 139284 h 1050805"/>
                  <a:gd name="connsiteX4" fmla="*/ 648977 w 1050805"/>
                  <a:gd name="connsiteY4" fmla="*/ 401828 h 1050805"/>
                  <a:gd name="connsiteX5" fmla="*/ 911521 w 1050805"/>
                  <a:gd name="connsiteY5" fmla="*/ 401828 h 1050805"/>
                  <a:gd name="connsiteX6" fmla="*/ 911521 w 1050805"/>
                  <a:gd name="connsiteY6" fmla="*/ 648977 h 1050805"/>
                  <a:gd name="connsiteX7" fmla="*/ 648977 w 1050805"/>
                  <a:gd name="connsiteY7" fmla="*/ 648977 h 1050805"/>
                  <a:gd name="connsiteX8" fmla="*/ 648977 w 1050805"/>
                  <a:gd name="connsiteY8" fmla="*/ 911521 h 1050805"/>
                  <a:gd name="connsiteX9" fmla="*/ 401828 w 1050805"/>
                  <a:gd name="connsiteY9" fmla="*/ 911521 h 1050805"/>
                  <a:gd name="connsiteX10" fmla="*/ 401828 w 1050805"/>
                  <a:gd name="connsiteY10" fmla="*/ 648977 h 1050805"/>
                  <a:gd name="connsiteX11" fmla="*/ 139284 w 1050805"/>
                  <a:gd name="connsiteY11" fmla="*/ 648977 h 1050805"/>
                  <a:gd name="connsiteX12" fmla="*/ 139284 w 1050805"/>
                  <a:gd name="connsiteY12" fmla="*/ 401828 h 10508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050805" h="1050805">
                    <a:moveTo>
                      <a:pt x="139284" y="401828"/>
                    </a:moveTo>
                    <a:lnTo>
                      <a:pt x="401828" y="401828"/>
                    </a:lnTo>
                    <a:lnTo>
                      <a:pt x="401828" y="139284"/>
                    </a:lnTo>
                    <a:lnTo>
                      <a:pt x="648977" y="139284"/>
                    </a:lnTo>
                    <a:lnTo>
                      <a:pt x="648977" y="401828"/>
                    </a:lnTo>
                    <a:lnTo>
                      <a:pt x="911521" y="401828"/>
                    </a:lnTo>
                    <a:lnTo>
                      <a:pt x="911521" y="648977"/>
                    </a:lnTo>
                    <a:lnTo>
                      <a:pt x="648977" y="648977"/>
                    </a:lnTo>
                    <a:lnTo>
                      <a:pt x="648977" y="911521"/>
                    </a:lnTo>
                    <a:lnTo>
                      <a:pt x="401828" y="911521"/>
                    </a:lnTo>
                    <a:lnTo>
                      <a:pt x="401828" y="648977"/>
                    </a:lnTo>
                    <a:lnTo>
                      <a:pt x="139284" y="648977"/>
                    </a:lnTo>
                    <a:lnTo>
                      <a:pt x="139284" y="401828"/>
                    </a:lnTo>
                    <a:close/>
                  </a:path>
                </a:pathLst>
              </a:custGeom>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spcFirstLastPara="0" vert="horz" wrap="square" lIns="90708" tIns="261691" rIns="90708" bIns="261691" numCol="1" spcCol="1270" anchor="ctr" anchorCtr="0">
                <a:noAutofit/>
              </a:bodyPr>
              <a:lstStyle/>
              <a:p>
                <a:pPr algn="just" defTabSz="691515">
                  <a:lnSpc>
                    <a:spcPct val="120000"/>
                  </a:lnSpc>
                  <a:spcAft>
                    <a:spcPct val="35000"/>
                  </a:spcAft>
                </a:pPr>
                <a:endParaRPr lang="en-GB" sz="585">
                  <a:latin typeface="微软雅黑" panose="020B0503020204020204" charset="-122"/>
                  <a:ea typeface="微软雅黑" panose="020B0503020204020204" charset="-122"/>
                  <a:cs typeface="+mn-ea"/>
                  <a:sym typeface="Arial" panose="020B0604020202020204" pitchFamily="34" charset="0"/>
                </a:endParaRPr>
              </a:p>
            </p:txBody>
          </p:sp>
          <p:sp>
            <p:nvSpPr>
              <p:cNvPr id="26" name="Freeform 25"/>
              <p:cNvSpPr/>
              <p:nvPr/>
            </p:nvSpPr>
            <p:spPr>
              <a:xfrm>
                <a:off x="5190132" y="2523132"/>
                <a:ext cx="1811734" cy="1811734"/>
              </a:xfrm>
              <a:custGeom>
                <a:avLst/>
                <a:gdLst>
                  <a:gd name="connsiteX0" fmla="*/ 0 w 1811734"/>
                  <a:gd name="connsiteY0" fmla="*/ 905867 h 1811734"/>
                  <a:gd name="connsiteX1" fmla="*/ 905867 w 1811734"/>
                  <a:gd name="connsiteY1" fmla="*/ 0 h 1811734"/>
                  <a:gd name="connsiteX2" fmla="*/ 1811734 w 1811734"/>
                  <a:gd name="connsiteY2" fmla="*/ 905867 h 1811734"/>
                  <a:gd name="connsiteX3" fmla="*/ 905867 w 1811734"/>
                  <a:gd name="connsiteY3" fmla="*/ 1811734 h 1811734"/>
                  <a:gd name="connsiteX4" fmla="*/ 0 w 1811734"/>
                  <a:gd name="connsiteY4" fmla="*/ 905867 h 18117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11734" h="1811734">
                    <a:moveTo>
                      <a:pt x="0" y="905867"/>
                    </a:moveTo>
                    <a:cubicBezTo>
                      <a:pt x="0" y="405570"/>
                      <a:pt x="405570" y="0"/>
                      <a:pt x="905867" y="0"/>
                    </a:cubicBezTo>
                    <a:cubicBezTo>
                      <a:pt x="1406164" y="0"/>
                      <a:pt x="1811734" y="405570"/>
                      <a:pt x="1811734" y="905867"/>
                    </a:cubicBezTo>
                    <a:cubicBezTo>
                      <a:pt x="1811734" y="1406164"/>
                      <a:pt x="1406164" y="1811734"/>
                      <a:pt x="905867" y="1811734"/>
                    </a:cubicBezTo>
                    <a:cubicBezTo>
                      <a:pt x="405570" y="1811734"/>
                      <a:pt x="0" y="1406164"/>
                      <a:pt x="0" y="905867"/>
                    </a:cubicBezTo>
                    <a:close/>
                  </a:path>
                </a:pathLst>
              </a:custGeom>
              <a:solidFill>
                <a:schemeClr val="accent3"/>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05875" tIns="205875" rIns="205875" bIns="205875" numCol="1" spcCol="1270" anchor="ctr" anchorCtr="0">
                <a:noAutofit/>
              </a:bodyPr>
              <a:lstStyle/>
              <a:p>
                <a:pPr algn="just" defTabSz="1628140">
                  <a:lnSpc>
                    <a:spcPct val="120000"/>
                  </a:lnSpc>
                  <a:spcAft>
                    <a:spcPct val="35000"/>
                  </a:spcAft>
                </a:pPr>
                <a:endParaRPr lang="en-GB" sz="585">
                  <a:latin typeface="微软雅黑" panose="020B0503020204020204" charset="-122"/>
                  <a:ea typeface="微软雅黑" panose="020B0503020204020204" charset="-122"/>
                  <a:cs typeface="+mn-ea"/>
                  <a:sym typeface="Arial" panose="020B0604020202020204" pitchFamily="34" charset="0"/>
                </a:endParaRPr>
              </a:p>
            </p:txBody>
          </p:sp>
          <p:sp>
            <p:nvSpPr>
              <p:cNvPr id="27" name="Freeform 26"/>
              <p:cNvSpPr/>
              <p:nvPr/>
            </p:nvSpPr>
            <p:spPr>
              <a:xfrm>
                <a:off x="7148980" y="2903596"/>
                <a:ext cx="1050805" cy="1050805"/>
              </a:xfrm>
              <a:custGeom>
                <a:avLst/>
                <a:gdLst>
                  <a:gd name="connsiteX0" fmla="*/ 139284 w 1050805"/>
                  <a:gd name="connsiteY0" fmla="*/ 216466 h 1050805"/>
                  <a:gd name="connsiteX1" fmla="*/ 911521 w 1050805"/>
                  <a:gd name="connsiteY1" fmla="*/ 216466 h 1050805"/>
                  <a:gd name="connsiteX2" fmla="*/ 911521 w 1050805"/>
                  <a:gd name="connsiteY2" fmla="*/ 463615 h 1050805"/>
                  <a:gd name="connsiteX3" fmla="*/ 139284 w 1050805"/>
                  <a:gd name="connsiteY3" fmla="*/ 463615 h 1050805"/>
                  <a:gd name="connsiteX4" fmla="*/ 139284 w 1050805"/>
                  <a:gd name="connsiteY4" fmla="*/ 216466 h 1050805"/>
                  <a:gd name="connsiteX5" fmla="*/ 139284 w 1050805"/>
                  <a:gd name="connsiteY5" fmla="*/ 587190 h 1050805"/>
                  <a:gd name="connsiteX6" fmla="*/ 911521 w 1050805"/>
                  <a:gd name="connsiteY6" fmla="*/ 587190 h 1050805"/>
                  <a:gd name="connsiteX7" fmla="*/ 911521 w 1050805"/>
                  <a:gd name="connsiteY7" fmla="*/ 834339 h 1050805"/>
                  <a:gd name="connsiteX8" fmla="*/ 139284 w 1050805"/>
                  <a:gd name="connsiteY8" fmla="*/ 834339 h 1050805"/>
                  <a:gd name="connsiteX9" fmla="*/ 139284 w 1050805"/>
                  <a:gd name="connsiteY9" fmla="*/ 587190 h 10508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50805" h="1050805">
                    <a:moveTo>
                      <a:pt x="139284" y="216466"/>
                    </a:moveTo>
                    <a:lnTo>
                      <a:pt x="911521" y="216466"/>
                    </a:lnTo>
                    <a:lnTo>
                      <a:pt x="911521" y="463615"/>
                    </a:lnTo>
                    <a:lnTo>
                      <a:pt x="139284" y="463615"/>
                    </a:lnTo>
                    <a:lnTo>
                      <a:pt x="139284" y="216466"/>
                    </a:lnTo>
                    <a:close/>
                    <a:moveTo>
                      <a:pt x="139284" y="587190"/>
                    </a:moveTo>
                    <a:lnTo>
                      <a:pt x="911521" y="587190"/>
                    </a:lnTo>
                    <a:lnTo>
                      <a:pt x="911521" y="834339"/>
                    </a:lnTo>
                    <a:lnTo>
                      <a:pt x="139284" y="834339"/>
                    </a:lnTo>
                    <a:lnTo>
                      <a:pt x="139284" y="587190"/>
                    </a:lnTo>
                    <a:close/>
                  </a:path>
                </a:pathLst>
              </a:custGeom>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spcFirstLastPara="0" vert="horz" wrap="square" lIns="90708" tIns="140974" rIns="90708" bIns="140974" numCol="1" spcCol="1270" anchor="ctr" anchorCtr="0">
                <a:noAutofit/>
              </a:bodyPr>
              <a:lstStyle/>
              <a:p>
                <a:pPr algn="just" defTabSz="1790700">
                  <a:lnSpc>
                    <a:spcPct val="120000"/>
                  </a:lnSpc>
                  <a:spcAft>
                    <a:spcPct val="35000"/>
                  </a:spcAft>
                </a:pPr>
                <a:endParaRPr lang="en-GB" sz="585">
                  <a:latin typeface="微软雅黑" panose="020B0503020204020204" charset="-122"/>
                  <a:ea typeface="微软雅黑" panose="020B0503020204020204" charset="-122"/>
                  <a:cs typeface="+mn-ea"/>
                  <a:sym typeface="Arial" panose="020B0604020202020204" pitchFamily="34" charset="0"/>
                </a:endParaRPr>
              </a:p>
            </p:txBody>
          </p:sp>
          <p:sp>
            <p:nvSpPr>
              <p:cNvPr id="28" name="Freeform 27"/>
              <p:cNvSpPr/>
              <p:nvPr/>
            </p:nvSpPr>
            <p:spPr>
              <a:xfrm>
                <a:off x="8346898" y="2523132"/>
                <a:ext cx="1811734" cy="1811734"/>
              </a:xfrm>
              <a:custGeom>
                <a:avLst/>
                <a:gdLst>
                  <a:gd name="connsiteX0" fmla="*/ 0 w 1811734"/>
                  <a:gd name="connsiteY0" fmla="*/ 905867 h 1811734"/>
                  <a:gd name="connsiteX1" fmla="*/ 905867 w 1811734"/>
                  <a:gd name="connsiteY1" fmla="*/ 0 h 1811734"/>
                  <a:gd name="connsiteX2" fmla="*/ 1811734 w 1811734"/>
                  <a:gd name="connsiteY2" fmla="*/ 905867 h 1811734"/>
                  <a:gd name="connsiteX3" fmla="*/ 905867 w 1811734"/>
                  <a:gd name="connsiteY3" fmla="*/ 1811734 h 1811734"/>
                  <a:gd name="connsiteX4" fmla="*/ 0 w 1811734"/>
                  <a:gd name="connsiteY4" fmla="*/ 905867 h 18117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11734" h="1811734">
                    <a:moveTo>
                      <a:pt x="0" y="905867"/>
                    </a:moveTo>
                    <a:cubicBezTo>
                      <a:pt x="0" y="405570"/>
                      <a:pt x="405570" y="0"/>
                      <a:pt x="905867" y="0"/>
                    </a:cubicBezTo>
                    <a:cubicBezTo>
                      <a:pt x="1406164" y="0"/>
                      <a:pt x="1811734" y="405570"/>
                      <a:pt x="1811734" y="905867"/>
                    </a:cubicBezTo>
                    <a:cubicBezTo>
                      <a:pt x="1811734" y="1406164"/>
                      <a:pt x="1406164" y="1811734"/>
                      <a:pt x="905867" y="1811734"/>
                    </a:cubicBezTo>
                    <a:cubicBezTo>
                      <a:pt x="405570" y="1811734"/>
                      <a:pt x="0" y="1406164"/>
                      <a:pt x="0" y="905867"/>
                    </a:cubicBezTo>
                    <a:close/>
                  </a:path>
                </a:pathLst>
              </a:custGeom>
              <a:solidFill>
                <a:schemeClr val="accent4"/>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05875" tIns="205875" rIns="205875" bIns="205875" numCol="1" spcCol="1270" anchor="ctr" anchorCtr="0">
                <a:noAutofit/>
              </a:bodyPr>
              <a:lstStyle/>
              <a:p>
                <a:pPr algn="just" defTabSz="1628140">
                  <a:lnSpc>
                    <a:spcPct val="120000"/>
                  </a:lnSpc>
                  <a:spcAft>
                    <a:spcPct val="35000"/>
                  </a:spcAft>
                </a:pPr>
                <a:endParaRPr lang="en-GB" sz="585">
                  <a:latin typeface="微软雅黑" panose="020B0503020204020204" charset="-122"/>
                  <a:ea typeface="微软雅黑" panose="020B0503020204020204" charset="-122"/>
                  <a:cs typeface="+mn-ea"/>
                  <a:sym typeface="Arial" panose="020B0604020202020204" pitchFamily="34" charset="0"/>
                </a:endParaRPr>
              </a:p>
            </p:txBody>
          </p:sp>
          <p:sp>
            <p:nvSpPr>
              <p:cNvPr id="29" name="Freeform 28"/>
              <p:cNvSpPr/>
              <p:nvPr/>
            </p:nvSpPr>
            <p:spPr>
              <a:xfrm>
                <a:off x="-1123401" y="2523132"/>
                <a:ext cx="1811734" cy="1811734"/>
              </a:xfrm>
              <a:custGeom>
                <a:avLst/>
                <a:gdLst>
                  <a:gd name="connsiteX0" fmla="*/ 0 w 1811734"/>
                  <a:gd name="connsiteY0" fmla="*/ 905867 h 1811734"/>
                  <a:gd name="connsiteX1" fmla="*/ 905867 w 1811734"/>
                  <a:gd name="connsiteY1" fmla="*/ 0 h 1811734"/>
                  <a:gd name="connsiteX2" fmla="*/ 1811734 w 1811734"/>
                  <a:gd name="connsiteY2" fmla="*/ 905867 h 1811734"/>
                  <a:gd name="connsiteX3" fmla="*/ 905867 w 1811734"/>
                  <a:gd name="connsiteY3" fmla="*/ 1811734 h 1811734"/>
                  <a:gd name="connsiteX4" fmla="*/ 0 w 1811734"/>
                  <a:gd name="connsiteY4" fmla="*/ 905867 h 18117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11734" h="1811734">
                    <a:moveTo>
                      <a:pt x="0" y="905867"/>
                    </a:moveTo>
                    <a:cubicBezTo>
                      <a:pt x="0" y="405570"/>
                      <a:pt x="405570" y="0"/>
                      <a:pt x="905867" y="0"/>
                    </a:cubicBezTo>
                    <a:cubicBezTo>
                      <a:pt x="1406164" y="0"/>
                      <a:pt x="1811734" y="405570"/>
                      <a:pt x="1811734" y="905867"/>
                    </a:cubicBezTo>
                    <a:cubicBezTo>
                      <a:pt x="1811734" y="1406164"/>
                      <a:pt x="1406164" y="1811734"/>
                      <a:pt x="905867" y="1811734"/>
                    </a:cubicBezTo>
                    <a:cubicBezTo>
                      <a:pt x="405570" y="1811734"/>
                      <a:pt x="0" y="1406164"/>
                      <a:pt x="0" y="905867"/>
                    </a:cubicBezTo>
                    <a:close/>
                  </a:path>
                </a:pathLst>
              </a:custGeom>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05875" tIns="205875" rIns="205875" bIns="205875" numCol="1" spcCol="1270" anchor="ctr" anchorCtr="0">
                <a:noAutofit/>
              </a:bodyPr>
              <a:lstStyle/>
              <a:p>
                <a:pPr algn="just" defTabSz="1628140">
                  <a:lnSpc>
                    <a:spcPct val="120000"/>
                  </a:lnSpc>
                  <a:spcAft>
                    <a:spcPct val="35000"/>
                  </a:spcAft>
                </a:pPr>
                <a:endParaRPr lang="en-GB" sz="585">
                  <a:latin typeface="微软雅黑" panose="020B0503020204020204" charset="-122"/>
                  <a:ea typeface="微软雅黑" panose="020B0503020204020204" charset="-122"/>
                  <a:cs typeface="+mn-ea"/>
                  <a:sym typeface="Arial" panose="020B0604020202020204" pitchFamily="34" charset="0"/>
                </a:endParaRPr>
              </a:p>
            </p:txBody>
          </p:sp>
          <p:sp>
            <p:nvSpPr>
              <p:cNvPr id="30" name="Freeform 29"/>
              <p:cNvSpPr/>
              <p:nvPr/>
            </p:nvSpPr>
            <p:spPr>
              <a:xfrm>
                <a:off x="835447" y="2903596"/>
                <a:ext cx="1050805" cy="1050805"/>
              </a:xfrm>
              <a:custGeom>
                <a:avLst/>
                <a:gdLst>
                  <a:gd name="connsiteX0" fmla="*/ 139284 w 1050805"/>
                  <a:gd name="connsiteY0" fmla="*/ 401828 h 1050805"/>
                  <a:gd name="connsiteX1" fmla="*/ 401828 w 1050805"/>
                  <a:gd name="connsiteY1" fmla="*/ 401828 h 1050805"/>
                  <a:gd name="connsiteX2" fmla="*/ 401828 w 1050805"/>
                  <a:gd name="connsiteY2" fmla="*/ 139284 h 1050805"/>
                  <a:gd name="connsiteX3" fmla="*/ 648977 w 1050805"/>
                  <a:gd name="connsiteY3" fmla="*/ 139284 h 1050805"/>
                  <a:gd name="connsiteX4" fmla="*/ 648977 w 1050805"/>
                  <a:gd name="connsiteY4" fmla="*/ 401828 h 1050805"/>
                  <a:gd name="connsiteX5" fmla="*/ 911521 w 1050805"/>
                  <a:gd name="connsiteY5" fmla="*/ 401828 h 1050805"/>
                  <a:gd name="connsiteX6" fmla="*/ 911521 w 1050805"/>
                  <a:gd name="connsiteY6" fmla="*/ 648977 h 1050805"/>
                  <a:gd name="connsiteX7" fmla="*/ 648977 w 1050805"/>
                  <a:gd name="connsiteY7" fmla="*/ 648977 h 1050805"/>
                  <a:gd name="connsiteX8" fmla="*/ 648977 w 1050805"/>
                  <a:gd name="connsiteY8" fmla="*/ 911521 h 1050805"/>
                  <a:gd name="connsiteX9" fmla="*/ 401828 w 1050805"/>
                  <a:gd name="connsiteY9" fmla="*/ 911521 h 1050805"/>
                  <a:gd name="connsiteX10" fmla="*/ 401828 w 1050805"/>
                  <a:gd name="connsiteY10" fmla="*/ 648977 h 1050805"/>
                  <a:gd name="connsiteX11" fmla="*/ 139284 w 1050805"/>
                  <a:gd name="connsiteY11" fmla="*/ 648977 h 1050805"/>
                  <a:gd name="connsiteX12" fmla="*/ 139284 w 1050805"/>
                  <a:gd name="connsiteY12" fmla="*/ 401828 h 10508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050805" h="1050805">
                    <a:moveTo>
                      <a:pt x="139284" y="401828"/>
                    </a:moveTo>
                    <a:lnTo>
                      <a:pt x="401828" y="401828"/>
                    </a:lnTo>
                    <a:lnTo>
                      <a:pt x="401828" y="139284"/>
                    </a:lnTo>
                    <a:lnTo>
                      <a:pt x="648977" y="139284"/>
                    </a:lnTo>
                    <a:lnTo>
                      <a:pt x="648977" y="401828"/>
                    </a:lnTo>
                    <a:lnTo>
                      <a:pt x="911521" y="401828"/>
                    </a:lnTo>
                    <a:lnTo>
                      <a:pt x="911521" y="648977"/>
                    </a:lnTo>
                    <a:lnTo>
                      <a:pt x="648977" y="648977"/>
                    </a:lnTo>
                    <a:lnTo>
                      <a:pt x="648977" y="911521"/>
                    </a:lnTo>
                    <a:lnTo>
                      <a:pt x="401828" y="911521"/>
                    </a:lnTo>
                    <a:lnTo>
                      <a:pt x="401828" y="648977"/>
                    </a:lnTo>
                    <a:lnTo>
                      <a:pt x="139284" y="648977"/>
                    </a:lnTo>
                    <a:lnTo>
                      <a:pt x="139284" y="401828"/>
                    </a:lnTo>
                    <a:close/>
                  </a:path>
                </a:pathLst>
              </a:custGeom>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spcFirstLastPara="0" vert="horz" wrap="square" lIns="90708" tIns="261691" rIns="90708" bIns="261691" numCol="1" spcCol="1270" anchor="ctr" anchorCtr="0">
                <a:noAutofit/>
              </a:bodyPr>
              <a:lstStyle/>
              <a:p>
                <a:pPr algn="just" defTabSz="691515">
                  <a:lnSpc>
                    <a:spcPct val="120000"/>
                  </a:lnSpc>
                  <a:spcAft>
                    <a:spcPct val="35000"/>
                  </a:spcAft>
                </a:pPr>
                <a:endParaRPr lang="en-GB" sz="585">
                  <a:latin typeface="微软雅黑" panose="020B0503020204020204" charset="-122"/>
                  <a:ea typeface="微软雅黑" panose="020B0503020204020204" charset="-122"/>
                  <a:cs typeface="+mn-ea"/>
                  <a:sym typeface="Arial" panose="020B0604020202020204" pitchFamily="34" charset="0"/>
                </a:endParaRPr>
              </a:p>
            </p:txBody>
          </p:sp>
        </p:grpSp>
        <p:grpSp>
          <p:nvGrpSpPr>
            <p:cNvPr id="6" name="Group 5"/>
            <p:cNvGrpSpPr/>
            <p:nvPr/>
          </p:nvGrpSpPr>
          <p:grpSpPr>
            <a:xfrm>
              <a:off x="1501841" y="2407611"/>
              <a:ext cx="578952" cy="618042"/>
              <a:chOff x="9159875" y="1647825"/>
              <a:chExt cx="434975" cy="464344"/>
            </a:xfrm>
            <a:solidFill>
              <a:schemeClr val="bg2"/>
            </a:solidFill>
          </p:grpSpPr>
          <p:sp>
            <p:nvSpPr>
              <p:cNvPr id="21" name="AutoShape 78"/>
              <p:cNvSpPr/>
              <p:nvPr/>
            </p:nvSpPr>
            <p:spPr bwMode="auto">
              <a:xfrm>
                <a:off x="9159875" y="1647825"/>
                <a:ext cx="434975"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160" y="18900"/>
                    </a:moveTo>
                    <a:cubicBezTo>
                      <a:pt x="20160" y="19643"/>
                      <a:pt x="19513" y="20249"/>
                      <a:pt x="18720" y="20249"/>
                    </a:cubicBezTo>
                    <a:lnTo>
                      <a:pt x="2880" y="20249"/>
                    </a:lnTo>
                    <a:cubicBezTo>
                      <a:pt x="2086" y="20249"/>
                      <a:pt x="1440" y="19643"/>
                      <a:pt x="1440" y="18900"/>
                    </a:cubicBezTo>
                    <a:lnTo>
                      <a:pt x="1440" y="2700"/>
                    </a:lnTo>
                    <a:cubicBezTo>
                      <a:pt x="1440" y="1955"/>
                      <a:pt x="2086" y="1350"/>
                      <a:pt x="2880" y="1350"/>
                    </a:cubicBezTo>
                    <a:lnTo>
                      <a:pt x="18720" y="1350"/>
                    </a:lnTo>
                    <a:cubicBezTo>
                      <a:pt x="19513" y="1350"/>
                      <a:pt x="20160" y="1955"/>
                      <a:pt x="20160" y="2700"/>
                    </a:cubicBezTo>
                    <a:cubicBezTo>
                      <a:pt x="20160" y="2700"/>
                      <a:pt x="20160" y="18900"/>
                      <a:pt x="20160" y="18900"/>
                    </a:cubicBezTo>
                    <a:close/>
                    <a:moveTo>
                      <a:pt x="18720" y="0"/>
                    </a:moveTo>
                    <a:lnTo>
                      <a:pt x="2880" y="0"/>
                    </a:lnTo>
                    <a:cubicBezTo>
                      <a:pt x="1289" y="0"/>
                      <a:pt x="0" y="1208"/>
                      <a:pt x="0" y="2700"/>
                    </a:cubicBezTo>
                    <a:lnTo>
                      <a:pt x="0" y="18900"/>
                    </a:lnTo>
                    <a:cubicBezTo>
                      <a:pt x="0" y="20391"/>
                      <a:pt x="1289" y="21599"/>
                      <a:pt x="2880" y="21599"/>
                    </a:cubicBezTo>
                    <a:lnTo>
                      <a:pt x="18720" y="21599"/>
                    </a:lnTo>
                    <a:cubicBezTo>
                      <a:pt x="20310" y="21599"/>
                      <a:pt x="21599" y="20391"/>
                      <a:pt x="21599" y="18900"/>
                    </a:cubicBezTo>
                    <a:lnTo>
                      <a:pt x="21599" y="2700"/>
                    </a:lnTo>
                    <a:cubicBezTo>
                      <a:pt x="21599" y="1208"/>
                      <a:pt x="20310" y="0"/>
                      <a:pt x="18720" y="0"/>
                    </a:cubicBezTo>
                  </a:path>
                </a:pathLst>
              </a:custGeom>
              <a:solidFill>
                <a:schemeClr val="bg1"/>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2406" tIns="12406" rIns="12406" bIns="12406" anchor="ctr"/>
              <a:lstStyle/>
              <a:p>
                <a:pPr algn="just" defTabSz="208915" hangingPunct="0">
                  <a:lnSpc>
                    <a:spcPct val="120000"/>
                  </a:lnSpc>
                </a:pPr>
                <a:endParaRPr lang="en-US" sz="585">
                  <a:solidFill>
                    <a:srgbClr val="FFFFFF"/>
                  </a:solidFill>
                  <a:effectLst>
                    <a:outerShdw blurRad="38100" dist="38100" dir="2700000" algn="tl">
                      <a:srgbClr val="000000"/>
                    </a:outerShdw>
                  </a:effectLst>
                  <a:latin typeface="微软雅黑" panose="020B0503020204020204" charset="-122"/>
                  <a:ea typeface="微软雅黑" panose="020B0503020204020204" charset="-122"/>
                  <a:cs typeface="+mn-ea"/>
                  <a:sym typeface="Arial" panose="020B0604020202020204" pitchFamily="34" charset="0"/>
                </a:endParaRPr>
              </a:p>
            </p:txBody>
          </p:sp>
          <p:sp>
            <p:nvSpPr>
              <p:cNvPr id="22" name="AutoShape 79"/>
              <p:cNvSpPr/>
              <p:nvPr/>
            </p:nvSpPr>
            <p:spPr bwMode="auto">
              <a:xfrm>
                <a:off x="9217819" y="1705769"/>
                <a:ext cx="319088" cy="2905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7418" y="20519"/>
                    </a:moveTo>
                    <a:lnTo>
                      <a:pt x="14053" y="16248"/>
                    </a:lnTo>
                    <a:lnTo>
                      <a:pt x="16690" y="12959"/>
                    </a:lnTo>
                    <a:lnTo>
                      <a:pt x="20618" y="17689"/>
                    </a:lnTo>
                    <a:lnTo>
                      <a:pt x="20618" y="20519"/>
                    </a:lnTo>
                    <a:cubicBezTo>
                      <a:pt x="20618" y="20519"/>
                      <a:pt x="17418" y="20519"/>
                      <a:pt x="17418" y="20519"/>
                    </a:cubicBezTo>
                    <a:close/>
                    <a:moveTo>
                      <a:pt x="981" y="11446"/>
                    </a:moveTo>
                    <a:lnTo>
                      <a:pt x="4909" y="6479"/>
                    </a:lnTo>
                    <a:lnTo>
                      <a:pt x="12828" y="16353"/>
                    </a:lnTo>
                    <a:lnTo>
                      <a:pt x="13398" y="17064"/>
                    </a:lnTo>
                    <a:lnTo>
                      <a:pt x="16109" y="20519"/>
                    </a:lnTo>
                    <a:lnTo>
                      <a:pt x="981" y="20519"/>
                    </a:lnTo>
                    <a:cubicBezTo>
                      <a:pt x="981" y="20519"/>
                      <a:pt x="981" y="11446"/>
                      <a:pt x="981" y="11446"/>
                    </a:cubicBezTo>
                    <a:close/>
                    <a:moveTo>
                      <a:pt x="20618" y="1080"/>
                    </a:moveTo>
                    <a:lnTo>
                      <a:pt x="20618" y="16058"/>
                    </a:lnTo>
                    <a:lnTo>
                      <a:pt x="17427" y="12244"/>
                    </a:lnTo>
                    <a:cubicBezTo>
                      <a:pt x="17240" y="12012"/>
                      <a:pt x="16972" y="11879"/>
                      <a:pt x="16690" y="11879"/>
                    </a:cubicBezTo>
                    <a:cubicBezTo>
                      <a:pt x="16409" y="11879"/>
                      <a:pt x="16141" y="12012"/>
                      <a:pt x="15954" y="12244"/>
                    </a:cubicBezTo>
                    <a:lnTo>
                      <a:pt x="13399" y="15432"/>
                    </a:lnTo>
                    <a:lnTo>
                      <a:pt x="5645" y="5764"/>
                    </a:lnTo>
                    <a:cubicBezTo>
                      <a:pt x="5458" y="5532"/>
                      <a:pt x="5190" y="5400"/>
                      <a:pt x="4909" y="5400"/>
                    </a:cubicBezTo>
                    <a:cubicBezTo>
                      <a:pt x="4627" y="5400"/>
                      <a:pt x="4359" y="5532"/>
                      <a:pt x="4172" y="5764"/>
                    </a:cubicBezTo>
                    <a:lnTo>
                      <a:pt x="981" y="9812"/>
                    </a:lnTo>
                    <a:lnTo>
                      <a:pt x="981" y="1080"/>
                    </a:lnTo>
                    <a:cubicBezTo>
                      <a:pt x="981" y="1080"/>
                      <a:pt x="20618" y="1080"/>
                      <a:pt x="20618" y="1080"/>
                    </a:cubicBezTo>
                    <a:close/>
                    <a:moveTo>
                      <a:pt x="20618" y="0"/>
                    </a:moveTo>
                    <a:lnTo>
                      <a:pt x="981" y="0"/>
                    </a:lnTo>
                    <a:cubicBezTo>
                      <a:pt x="439" y="0"/>
                      <a:pt x="0" y="483"/>
                      <a:pt x="0" y="1080"/>
                    </a:cubicBezTo>
                    <a:lnTo>
                      <a:pt x="0" y="20519"/>
                    </a:lnTo>
                    <a:cubicBezTo>
                      <a:pt x="0" y="21116"/>
                      <a:pt x="439" y="21599"/>
                      <a:pt x="981" y="21599"/>
                    </a:cubicBezTo>
                    <a:lnTo>
                      <a:pt x="20618" y="21599"/>
                    </a:lnTo>
                    <a:cubicBezTo>
                      <a:pt x="21160" y="21599"/>
                      <a:pt x="21600" y="21116"/>
                      <a:pt x="21600" y="20519"/>
                    </a:cubicBezTo>
                    <a:lnTo>
                      <a:pt x="21600" y="1080"/>
                    </a:lnTo>
                    <a:cubicBezTo>
                      <a:pt x="21600" y="483"/>
                      <a:pt x="21160" y="0"/>
                      <a:pt x="20618" y="0"/>
                    </a:cubicBezTo>
                  </a:path>
                </a:pathLst>
              </a:custGeom>
              <a:solidFill>
                <a:schemeClr val="bg1"/>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2406" tIns="12406" rIns="12406" bIns="12406" anchor="ctr"/>
              <a:lstStyle/>
              <a:p>
                <a:pPr algn="just" defTabSz="208915" hangingPunct="0">
                  <a:lnSpc>
                    <a:spcPct val="120000"/>
                  </a:lnSpc>
                </a:pPr>
                <a:endParaRPr lang="en-US" sz="585">
                  <a:solidFill>
                    <a:srgbClr val="FFFFFF"/>
                  </a:solidFill>
                  <a:effectLst>
                    <a:outerShdw blurRad="38100" dist="38100" dir="2700000" algn="tl">
                      <a:srgbClr val="000000"/>
                    </a:outerShdw>
                  </a:effectLst>
                  <a:latin typeface="微软雅黑" panose="020B0503020204020204" charset="-122"/>
                  <a:ea typeface="微软雅黑" panose="020B0503020204020204" charset="-122"/>
                  <a:cs typeface="+mn-ea"/>
                  <a:sym typeface="Arial" panose="020B0604020202020204" pitchFamily="34" charset="0"/>
                </a:endParaRPr>
              </a:p>
            </p:txBody>
          </p:sp>
          <p:sp>
            <p:nvSpPr>
              <p:cNvPr id="23" name="AutoShape 80"/>
              <p:cNvSpPr/>
              <p:nvPr/>
            </p:nvSpPr>
            <p:spPr bwMode="auto">
              <a:xfrm>
                <a:off x="9391650" y="1749425"/>
                <a:ext cx="87313" cy="873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3600"/>
                    </a:moveTo>
                    <a:cubicBezTo>
                      <a:pt x="14769" y="3600"/>
                      <a:pt x="17999" y="6827"/>
                      <a:pt x="17999" y="10800"/>
                    </a:cubicBezTo>
                    <a:cubicBezTo>
                      <a:pt x="17999" y="14769"/>
                      <a:pt x="14769" y="18000"/>
                      <a:pt x="10800" y="18000"/>
                    </a:cubicBezTo>
                    <a:cubicBezTo>
                      <a:pt x="6830" y="18000"/>
                      <a:pt x="3600" y="14769"/>
                      <a:pt x="3600" y="10800"/>
                    </a:cubicBezTo>
                    <a:cubicBezTo>
                      <a:pt x="3600" y="6827"/>
                      <a:pt x="6830" y="3600"/>
                      <a:pt x="10800" y="3600"/>
                    </a:cubicBezTo>
                    <a:moveTo>
                      <a:pt x="10800" y="21599"/>
                    </a:moveTo>
                    <a:cubicBezTo>
                      <a:pt x="16766" y="21599"/>
                      <a:pt x="21600" y="16762"/>
                      <a:pt x="21600" y="10800"/>
                    </a:cubicBezTo>
                    <a:cubicBezTo>
                      <a:pt x="21600" y="4833"/>
                      <a:pt x="16766" y="0"/>
                      <a:pt x="10800" y="0"/>
                    </a:cubicBezTo>
                    <a:cubicBezTo>
                      <a:pt x="4833" y="0"/>
                      <a:pt x="0" y="4833"/>
                      <a:pt x="0" y="10800"/>
                    </a:cubicBezTo>
                    <a:cubicBezTo>
                      <a:pt x="0" y="16762"/>
                      <a:pt x="4833" y="21599"/>
                      <a:pt x="10800" y="21599"/>
                    </a:cubicBezTo>
                  </a:path>
                </a:pathLst>
              </a:custGeom>
              <a:solidFill>
                <a:schemeClr val="bg1"/>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2406" tIns="12406" rIns="12406" bIns="12406" anchor="ctr"/>
              <a:lstStyle/>
              <a:p>
                <a:pPr algn="just" defTabSz="208915" hangingPunct="0">
                  <a:lnSpc>
                    <a:spcPct val="120000"/>
                  </a:lnSpc>
                </a:pPr>
                <a:endParaRPr lang="en-US" sz="585">
                  <a:solidFill>
                    <a:srgbClr val="FFFFFF"/>
                  </a:solidFill>
                  <a:effectLst>
                    <a:outerShdw blurRad="38100" dist="38100" dir="2700000" algn="tl">
                      <a:srgbClr val="000000"/>
                    </a:outerShdw>
                  </a:effectLst>
                  <a:latin typeface="微软雅黑" panose="020B0503020204020204" charset="-122"/>
                  <a:ea typeface="微软雅黑" panose="020B0503020204020204" charset="-122"/>
                  <a:cs typeface="+mn-ea"/>
                  <a:sym typeface="Arial" panose="020B0604020202020204" pitchFamily="34" charset="0"/>
                </a:endParaRPr>
              </a:p>
            </p:txBody>
          </p:sp>
        </p:grpSp>
        <p:grpSp>
          <p:nvGrpSpPr>
            <p:cNvPr id="7" name="Group 6"/>
            <p:cNvGrpSpPr/>
            <p:nvPr/>
          </p:nvGrpSpPr>
          <p:grpSpPr>
            <a:xfrm>
              <a:off x="10091658" y="2416592"/>
              <a:ext cx="618042" cy="618042"/>
              <a:chOff x="8216107" y="1647825"/>
              <a:chExt cx="464344" cy="464344"/>
            </a:xfrm>
            <a:solidFill>
              <a:schemeClr val="bg2"/>
            </a:solidFill>
          </p:grpSpPr>
          <p:sp>
            <p:nvSpPr>
              <p:cNvPr id="19" name="AutoShape 81"/>
              <p:cNvSpPr/>
              <p:nvPr/>
            </p:nvSpPr>
            <p:spPr bwMode="auto">
              <a:xfrm>
                <a:off x="8216107" y="1647825"/>
                <a:ext cx="464344"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35" y="9811"/>
                    </a:moveTo>
                    <a:cubicBezTo>
                      <a:pt x="20220" y="10144"/>
                      <a:pt x="20081" y="10800"/>
                      <a:pt x="18899" y="10800"/>
                    </a:cubicBezTo>
                    <a:lnTo>
                      <a:pt x="17549" y="10800"/>
                    </a:lnTo>
                    <a:cubicBezTo>
                      <a:pt x="17363" y="10800"/>
                      <a:pt x="17212" y="10950"/>
                      <a:pt x="17212" y="11137"/>
                    </a:cubicBezTo>
                    <a:cubicBezTo>
                      <a:pt x="17212" y="11324"/>
                      <a:pt x="17363" y="11475"/>
                      <a:pt x="17549" y="11475"/>
                    </a:cubicBezTo>
                    <a:lnTo>
                      <a:pt x="18858" y="11475"/>
                    </a:lnTo>
                    <a:cubicBezTo>
                      <a:pt x="19870" y="11475"/>
                      <a:pt x="20003" y="12314"/>
                      <a:pt x="19938" y="12719"/>
                    </a:cubicBezTo>
                    <a:cubicBezTo>
                      <a:pt x="19855" y="13223"/>
                      <a:pt x="19618" y="14175"/>
                      <a:pt x="18478" y="14175"/>
                    </a:cubicBezTo>
                    <a:lnTo>
                      <a:pt x="16874" y="14175"/>
                    </a:lnTo>
                    <a:cubicBezTo>
                      <a:pt x="16688" y="14175"/>
                      <a:pt x="16537" y="14325"/>
                      <a:pt x="16537" y="14512"/>
                    </a:cubicBezTo>
                    <a:cubicBezTo>
                      <a:pt x="16537" y="14699"/>
                      <a:pt x="16688" y="14850"/>
                      <a:pt x="16874" y="14850"/>
                    </a:cubicBezTo>
                    <a:lnTo>
                      <a:pt x="18203" y="14850"/>
                    </a:lnTo>
                    <a:cubicBezTo>
                      <a:pt x="19343" y="14850"/>
                      <a:pt x="19243" y="15718"/>
                      <a:pt x="19079" y="16237"/>
                    </a:cubicBezTo>
                    <a:cubicBezTo>
                      <a:pt x="18864" y="16918"/>
                      <a:pt x="18732" y="17549"/>
                      <a:pt x="17297" y="17549"/>
                    </a:cubicBezTo>
                    <a:lnTo>
                      <a:pt x="16196" y="17549"/>
                    </a:lnTo>
                    <a:cubicBezTo>
                      <a:pt x="16009" y="17549"/>
                      <a:pt x="15859" y="17700"/>
                      <a:pt x="15859" y="17887"/>
                    </a:cubicBezTo>
                    <a:cubicBezTo>
                      <a:pt x="15859" y="18073"/>
                      <a:pt x="16009" y="18225"/>
                      <a:pt x="16196" y="18225"/>
                    </a:cubicBezTo>
                    <a:lnTo>
                      <a:pt x="17255" y="18225"/>
                    </a:lnTo>
                    <a:cubicBezTo>
                      <a:pt x="17993" y="18225"/>
                      <a:pt x="18027" y="18923"/>
                      <a:pt x="17950" y="19174"/>
                    </a:cubicBezTo>
                    <a:cubicBezTo>
                      <a:pt x="17866" y="19448"/>
                      <a:pt x="17767" y="19651"/>
                      <a:pt x="17762" y="19660"/>
                    </a:cubicBezTo>
                    <a:cubicBezTo>
                      <a:pt x="17558" y="20028"/>
                      <a:pt x="17229" y="20249"/>
                      <a:pt x="16534" y="20249"/>
                    </a:cubicBezTo>
                    <a:lnTo>
                      <a:pt x="12844" y="20249"/>
                    </a:lnTo>
                    <a:cubicBezTo>
                      <a:pt x="10990" y="20249"/>
                      <a:pt x="9151" y="19829"/>
                      <a:pt x="9104" y="19818"/>
                    </a:cubicBezTo>
                    <a:cubicBezTo>
                      <a:pt x="6299" y="19172"/>
                      <a:pt x="6152" y="19122"/>
                      <a:pt x="5976" y="19072"/>
                    </a:cubicBezTo>
                    <a:cubicBezTo>
                      <a:pt x="5976" y="19072"/>
                      <a:pt x="5405" y="18976"/>
                      <a:pt x="5405" y="18478"/>
                    </a:cubicBezTo>
                    <a:lnTo>
                      <a:pt x="5399" y="9155"/>
                    </a:lnTo>
                    <a:cubicBezTo>
                      <a:pt x="5399" y="8839"/>
                      <a:pt x="5601" y="8552"/>
                      <a:pt x="5935" y="8452"/>
                    </a:cubicBezTo>
                    <a:cubicBezTo>
                      <a:pt x="5977" y="8435"/>
                      <a:pt x="6034" y="8419"/>
                      <a:pt x="6074" y="8401"/>
                    </a:cubicBezTo>
                    <a:cubicBezTo>
                      <a:pt x="9158" y="7125"/>
                      <a:pt x="10097" y="4324"/>
                      <a:pt x="10124" y="2025"/>
                    </a:cubicBezTo>
                    <a:cubicBezTo>
                      <a:pt x="10128" y="1702"/>
                      <a:pt x="10378" y="1350"/>
                      <a:pt x="10800" y="1350"/>
                    </a:cubicBezTo>
                    <a:cubicBezTo>
                      <a:pt x="11514" y="1350"/>
                      <a:pt x="12774" y="2782"/>
                      <a:pt x="12774" y="4554"/>
                    </a:cubicBezTo>
                    <a:cubicBezTo>
                      <a:pt x="12774" y="6155"/>
                      <a:pt x="12711" y="6432"/>
                      <a:pt x="12149" y="8100"/>
                    </a:cubicBezTo>
                    <a:cubicBezTo>
                      <a:pt x="18899" y="8100"/>
                      <a:pt x="18852" y="8196"/>
                      <a:pt x="19448" y="8353"/>
                    </a:cubicBezTo>
                    <a:cubicBezTo>
                      <a:pt x="20187" y="8564"/>
                      <a:pt x="20249" y="9175"/>
                      <a:pt x="20249" y="9386"/>
                    </a:cubicBezTo>
                    <a:cubicBezTo>
                      <a:pt x="20249" y="9618"/>
                      <a:pt x="20243" y="9584"/>
                      <a:pt x="20235" y="9811"/>
                    </a:cubicBezTo>
                    <a:moveTo>
                      <a:pt x="4724" y="19575"/>
                    </a:moveTo>
                    <a:cubicBezTo>
                      <a:pt x="4724" y="19948"/>
                      <a:pt x="4423" y="20249"/>
                      <a:pt x="4049" y="20249"/>
                    </a:cubicBezTo>
                    <a:lnTo>
                      <a:pt x="2024" y="20249"/>
                    </a:lnTo>
                    <a:cubicBezTo>
                      <a:pt x="1652" y="20249"/>
                      <a:pt x="1349" y="19948"/>
                      <a:pt x="1349" y="19575"/>
                    </a:cubicBezTo>
                    <a:lnTo>
                      <a:pt x="1349" y="8774"/>
                    </a:lnTo>
                    <a:cubicBezTo>
                      <a:pt x="1349" y="8401"/>
                      <a:pt x="1652" y="8100"/>
                      <a:pt x="2024" y="8100"/>
                    </a:cubicBezTo>
                    <a:lnTo>
                      <a:pt x="4049" y="8100"/>
                    </a:lnTo>
                    <a:cubicBezTo>
                      <a:pt x="4423" y="8100"/>
                      <a:pt x="4724" y="8401"/>
                      <a:pt x="4724" y="8774"/>
                    </a:cubicBezTo>
                    <a:cubicBezTo>
                      <a:pt x="4724" y="8774"/>
                      <a:pt x="4724" y="19575"/>
                      <a:pt x="4724" y="19575"/>
                    </a:cubicBezTo>
                    <a:close/>
                    <a:moveTo>
                      <a:pt x="19686" y="7069"/>
                    </a:moveTo>
                    <a:cubicBezTo>
                      <a:pt x="18842" y="6846"/>
                      <a:pt x="16858" y="6849"/>
                      <a:pt x="13956" y="6773"/>
                    </a:cubicBezTo>
                    <a:cubicBezTo>
                      <a:pt x="14093" y="6139"/>
                      <a:pt x="14124" y="5568"/>
                      <a:pt x="14124" y="4554"/>
                    </a:cubicBezTo>
                    <a:cubicBezTo>
                      <a:pt x="14124" y="2133"/>
                      <a:pt x="12361" y="0"/>
                      <a:pt x="10800" y="0"/>
                    </a:cubicBezTo>
                    <a:cubicBezTo>
                      <a:pt x="9698" y="0"/>
                      <a:pt x="8789" y="901"/>
                      <a:pt x="8774" y="2009"/>
                    </a:cubicBezTo>
                    <a:cubicBezTo>
                      <a:pt x="8760" y="3368"/>
                      <a:pt x="8340" y="5716"/>
                      <a:pt x="6074" y="6906"/>
                    </a:cubicBezTo>
                    <a:cubicBezTo>
                      <a:pt x="5908" y="6994"/>
                      <a:pt x="5433" y="7228"/>
                      <a:pt x="5364" y="7259"/>
                    </a:cubicBezTo>
                    <a:lnTo>
                      <a:pt x="5399" y="7289"/>
                    </a:lnTo>
                    <a:cubicBezTo>
                      <a:pt x="5045" y="6984"/>
                      <a:pt x="4554" y="6750"/>
                      <a:pt x="4049" y="6750"/>
                    </a:cubicBezTo>
                    <a:lnTo>
                      <a:pt x="2024" y="6750"/>
                    </a:lnTo>
                    <a:cubicBezTo>
                      <a:pt x="908" y="6750"/>
                      <a:pt x="0" y="7658"/>
                      <a:pt x="0" y="8774"/>
                    </a:cubicBezTo>
                    <a:lnTo>
                      <a:pt x="0" y="19575"/>
                    </a:lnTo>
                    <a:cubicBezTo>
                      <a:pt x="0" y="20691"/>
                      <a:pt x="908" y="21599"/>
                      <a:pt x="2024" y="21599"/>
                    </a:cubicBezTo>
                    <a:lnTo>
                      <a:pt x="4049" y="21599"/>
                    </a:lnTo>
                    <a:cubicBezTo>
                      <a:pt x="4853" y="21599"/>
                      <a:pt x="5525" y="21114"/>
                      <a:pt x="5850" y="20434"/>
                    </a:cubicBezTo>
                    <a:cubicBezTo>
                      <a:pt x="5859" y="20437"/>
                      <a:pt x="5873" y="20441"/>
                      <a:pt x="5882" y="20442"/>
                    </a:cubicBezTo>
                    <a:cubicBezTo>
                      <a:pt x="5927" y="20454"/>
                      <a:pt x="5979" y="20467"/>
                      <a:pt x="6044" y="20485"/>
                    </a:cubicBezTo>
                    <a:cubicBezTo>
                      <a:pt x="6056" y="20487"/>
                      <a:pt x="6062" y="20488"/>
                      <a:pt x="6074" y="20492"/>
                    </a:cubicBezTo>
                    <a:cubicBezTo>
                      <a:pt x="6464" y="20588"/>
                      <a:pt x="7212" y="20768"/>
                      <a:pt x="8812" y="21135"/>
                    </a:cubicBezTo>
                    <a:cubicBezTo>
                      <a:pt x="9155" y="21213"/>
                      <a:pt x="10966" y="21599"/>
                      <a:pt x="12844" y="21599"/>
                    </a:cubicBezTo>
                    <a:lnTo>
                      <a:pt x="16534" y="21599"/>
                    </a:lnTo>
                    <a:cubicBezTo>
                      <a:pt x="17659" y="21599"/>
                      <a:pt x="18469" y="21167"/>
                      <a:pt x="18952" y="20298"/>
                    </a:cubicBezTo>
                    <a:cubicBezTo>
                      <a:pt x="18958" y="20285"/>
                      <a:pt x="19114" y="19982"/>
                      <a:pt x="19240" y="19572"/>
                    </a:cubicBezTo>
                    <a:cubicBezTo>
                      <a:pt x="19336" y="19263"/>
                      <a:pt x="19371" y="18827"/>
                      <a:pt x="19256" y="18384"/>
                    </a:cubicBezTo>
                    <a:cubicBezTo>
                      <a:pt x="19981" y="17886"/>
                      <a:pt x="20214" y="17133"/>
                      <a:pt x="20366" y="16643"/>
                    </a:cubicBezTo>
                    <a:cubicBezTo>
                      <a:pt x="20620" y="15838"/>
                      <a:pt x="20544" y="15235"/>
                      <a:pt x="20367" y="14803"/>
                    </a:cubicBezTo>
                    <a:cubicBezTo>
                      <a:pt x="20775" y="14418"/>
                      <a:pt x="21122" y="13831"/>
                      <a:pt x="21269" y="12935"/>
                    </a:cubicBezTo>
                    <a:cubicBezTo>
                      <a:pt x="21361" y="12380"/>
                      <a:pt x="21263" y="11809"/>
                      <a:pt x="21007" y="11334"/>
                    </a:cubicBezTo>
                    <a:cubicBezTo>
                      <a:pt x="21389" y="10905"/>
                      <a:pt x="21564" y="10365"/>
                      <a:pt x="21583" y="9865"/>
                    </a:cubicBezTo>
                    <a:lnTo>
                      <a:pt x="21591" y="9724"/>
                    </a:lnTo>
                    <a:cubicBezTo>
                      <a:pt x="21596" y="9635"/>
                      <a:pt x="21600" y="9581"/>
                      <a:pt x="21600" y="9386"/>
                    </a:cubicBezTo>
                    <a:cubicBezTo>
                      <a:pt x="21600" y="8533"/>
                      <a:pt x="21010" y="7446"/>
                      <a:pt x="19686" y="7069"/>
                    </a:cubicBezTo>
                  </a:path>
                </a:pathLst>
              </a:custGeom>
              <a:solidFill>
                <a:schemeClr val="bg1"/>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2406" tIns="12406" rIns="12406" bIns="12406" anchor="ctr"/>
              <a:lstStyle/>
              <a:p>
                <a:pPr algn="just" defTabSz="208915" hangingPunct="0">
                  <a:lnSpc>
                    <a:spcPct val="120000"/>
                  </a:lnSpc>
                </a:pPr>
                <a:endParaRPr lang="en-US" sz="585">
                  <a:solidFill>
                    <a:srgbClr val="FFFFFF"/>
                  </a:solidFill>
                  <a:effectLst>
                    <a:outerShdw blurRad="38100" dist="38100" dir="2700000" algn="tl">
                      <a:srgbClr val="000000"/>
                    </a:outerShdw>
                  </a:effectLst>
                  <a:latin typeface="微软雅黑" panose="020B0503020204020204" charset="-122"/>
                  <a:ea typeface="微软雅黑" panose="020B0503020204020204" charset="-122"/>
                  <a:cs typeface="+mn-ea"/>
                  <a:sym typeface="Arial" panose="020B0604020202020204" pitchFamily="34" charset="0"/>
                </a:endParaRPr>
              </a:p>
            </p:txBody>
          </p:sp>
          <p:sp>
            <p:nvSpPr>
              <p:cNvPr id="20" name="AutoShape 82"/>
              <p:cNvSpPr/>
              <p:nvPr/>
            </p:nvSpPr>
            <p:spPr bwMode="auto">
              <a:xfrm>
                <a:off x="8259763" y="2024857"/>
                <a:ext cx="43657" cy="4365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4400"/>
                    </a:moveTo>
                    <a:cubicBezTo>
                      <a:pt x="8820" y="14400"/>
                      <a:pt x="7200" y="12782"/>
                      <a:pt x="7200" y="10800"/>
                    </a:cubicBezTo>
                    <a:cubicBezTo>
                      <a:pt x="7200" y="8817"/>
                      <a:pt x="8820" y="7200"/>
                      <a:pt x="10800" y="7200"/>
                    </a:cubicBezTo>
                    <a:cubicBezTo>
                      <a:pt x="12779" y="7200"/>
                      <a:pt x="14400" y="8817"/>
                      <a:pt x="14400" y="10800"/>
                    </a:cubicBezTo>
                    <a:cubicBezTo>
                      <a:pt x="14400" y="12782"/>
                      <a:pt x="12779" y="14400"/>
                      <a:pt x="10800" y="14400"/>
                    </a:cubicBezTo>
                    <a:moveTo>
                      <a:pt x="10800" y="0"/>
                    </a:moveTo>
                    <a:cubicBezTo>
                      <a:pt x="4837" y="0"/>
                      <a:pt x="0" y="4837"/>
                      <a:pt x="0" y="10800"/>
                    </a:cubicBezTo>
                    <a:cubicBezTo>
                      <a:pt x="0" y="16762"/>
                      <a:pt x="4837" y="21599"/>
                      <a:pt x="10800" y="21599"/>
                    </a:cubicBezTo>
                    <a:cubicBezTo>
                      <a:pt x="16762" y="21599"/>
                      <a:pt x="21600" y="16762"/>
                      <a:pt x="21600" y="10800"/>
                    </a:cubicBezTo>
                    <a:cubicBezTo>
                      <a:pt x="21600" y="4837"/>
                      <a:pt x="16762" y="0"/>
                      <a:pt x="10800" y="0"/>
                    </a:cubicBezTo>
                  </a:path>
                </a:pathLst>
              </a:custGeom>
              <a:solidFill>
                <a:schemeClr val="bg1"/>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2406" tIns="12406" rIns="12406" bIns="12406" anchor="ctr"/>
              <a:lstStyle/>
              <a:p>
                <a:pPr algn="just" defTabSz="208915" hangingPunct="0">
                  <a:lnSpc>
                    <a:spcPct val="120000"/>
                  </a:lnSpc>
                </a:pPr>
                <a:endParaRPr lang="en-US" sz="585">
                  <a:solidFill>
                    <a:srgbClr val="FFFFFF"/>
                  </a:solidFill>
                  <a:effectLst>
                    <a:outerShdw blurRad="38100" dist="38100" dir="2700000" algn="tl">
                      <a:srgbClr val="000000"/>
                    </a:outerShdw>
                  </a:effectLst>
                  <a:latin typeface="微软雅黑" panose="020B0503020204020204" charset="-122"/>
                  <a:ea typeface="微软雅黑" panose="020B0503020204020204" charset="-122"/>
                  <a:cs typeface="+mn-ea"/>
                  <a:sym typeface="Arial" panose="020B0604020202020204" pitchFamily="34" charset="0"/>
                </a:endParaRPr>
              </a:p>
            </p:txBody>
          </p:sp>
        </p:grpSp>
        <p:grpSp>
          <p:nvGrpSpPr>
            <p:cNvPr id="8" name="Group 7"/>
            <p:cNvGrpSpPr/>
            <p:nvPr/>
          </p:nvGrpSpPr>
          <p:grpSpPr>
            <a:xfrm>
              <a:off x="7221342" y="2435608"/>
              <a:ext cx="619099" cy="580009"/>
              <a:chOff x="5368132" y="3540125"/>
              <a:chExt cx="465138" cy="435769"/>
            </a:xfrm>
            <a:solidFill>
              <a:schemeClr val="bg2"/>
            </a:solidFill>
          </p:grpSpPr>
          <p:sp>
            <p:nvSpPr>
              <p:cNvPr id="17" name="AutoShape 110"/>
              <p:cNvSpPr/>
              <p:nvPr/>
            </p:nvSpPr>
            <p:spPr bwMode="auto">
              <a:xfrm>
                <a:off x="5426869" y="3598069"/>
                <a:ext cx="347663" cy="2325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699" y="20255"/>
                    </a:moveTo>
                    <a:lnTo>
                      <a:pt x="899" y="20255"/>
                    </a:lnTo>
                    <a:lnTo>
                      <a:pt x="899" y="1350"/>
                    </a:lnTo>
                    <a:lnTo>
                      <a:pt x="20699" y="1350"/>
                    </a:lnTo>
                    <a:cubicBezTo>
                      <a:pt x="20699" y="1350"/>
                      <a:pt x="20699" y="20255"/>
                      <a:pt x="20699" y="20255"/>
                    </a:cubicBezTo>
                    <a:close/>
                    <a:moveTo>
                      <a:pt x="20699" y="0"/>
                    </a:moveTo>
                    <a:lnTo>
                      <a:pt x="899" y="5"/>
                    </a:lnTo>
                    <a:cubicBezTo>
                      <a:pt x="402" y="5"/>
                      <a:pt x="0" y="603"/>
                      <a:pt x="0" y="1350"/>
                    </a:cubicBezTo>
                    <a:lnTo>
                      <a:pt x="0" y="20249"/>
                    </a:lnTo>
                    <a:cubicBezTo>
                      <a:pt x="0" y="20996"/>
                      <a:pt x="402" y="21599"/>
                      <a:pt x="899" y="21599"/>
                    </a:cubicBezTo>
                    <a:lnTo>
                      <a:pt x="20699" y="21599"/>
                    </a:lnTo>
                    <a:cubicBezTo>
                      <a:pt x="21197" y="21599"/>
                      <a:pt x="21600" y="20996"/>
                      <a:pt x="21600" y="20249"/>
                    </a:cubicBezTo>
                    <a:lnTo>
                      <a:pt x="21600" y="1350"/>
                    </a:lnTo>
                    <a:cubicBezTo>
                      <a:pt x="21600" y="603"/>
                      <a:pt x="21197" y="0"/>
                      <a:pt x="20699" y="0"/>
                    </a:cubicBezTo>
                  </a:path>
                </a:pathLst>
              </a:custGeom>
              <a:solidFill>
                <a:schemeClr val="bg1"/>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2406" tIns="12406" rIns="12406" bIns="12406" anchor="ctr"/>
              <a:lstStyle/>
              <a:p>
                <a:pPr algn="just" defTabSz="208915" hangingPunct="0">
                  <a:lnSpc>
                    <a:spcPct val="120000"/>
                  </a:lnSpc>
                </a:pPr>
                <a:endParaRPr lang="en-US" sz="585">
                  <a:solidFill>
                    <a:srgbClr val="FFFFFF"/>
                  </a:solidFill>
                  <a:effectLst>
                    <a:outerShdw blurRad="38100" dist="38100" dir="2700000" algn="tl">
                      <a:srgbClr val="000000"/>
                    </a:outerShdw>
                  </a:effectLst>
                  <a:latin typeface="微软雅黑" panose="020B0503020204020204" charset="-122"/>
                  <a:ea typeface="微软雅黑" panose="020B0503020204020204" charset="-122"/>
                  <a:cs typeface="+mn-ea"/>
                  <a:sym typeface="Arial" panose="020B0604020202020204" pitchFamily="34" charset="0"/>
                </a:endParaRPr>
              </a:p>
            </p:txBody>
          </p:sp>
          <p:sp>
            <p:nvSpPr>
              <p:cNvPr id="18" name="AutoShape 111"/>
              <p:cNvSpPr/>
              <p:nvPr/>
            </p:nvSpPr>
            <p:spPr bwMode="auto">
              <a:xfrm>
                <a:off x="5368132" y="3540125"/>
                <a:ext cx="465138" cy="4357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6562"/>
                    </a:moveTo>
                    <a:cubicBezTo>
                      <a:pt x="20249" y="16959"/>
                      <a:pt x="19946" y="17282"/>
                      <a:pt x="19575" y="17282"/>
                    </a:cubicBezTo>
                    <a:lnTo>
                      <a:pt x="13499" y="17282"/>
                    </a:lnTo>
                    <a:lnTo>
                      <a:pt x="8099" y="17282"/>
                    </a:lnTo>
                    <a:lnTo>
                      <a:pt x="2024" y="17282"/>
                    </a:lnTo>
                    <a:cubicBezTo>
                      <a:pt x="1651" y="17282"/>
                      <a:pt x="1349" y="16959"/>
                      <a:pt x="1349" y="16562"/>
                    </a:cubicBezTo>
                    <a:lnTo>
                      <a:pt x="1349" y="2160"/>
                    </a:lnTo>
                    <a:cubicBezTo>
                      <a:pt x="1349" y="1762"/>
                      <a:pt x="1651" y="1440"/>
                      <a:pt x="2024" y="1440"/>
                    </a:cubicBezTo>
                    <a:lnTo>
                      <a:pt x="19575" y="1440"/>
                    </a:lnTo>
                    <a:cubicBezTo>
                      <a:pt x="19946" y="1440"/>
                      <a:pt x="20249" y="1762"/>
                      <a:pt x="20249" y="2160"/>
                    </a:cubicBezTo>
                    <a:cubicBezTo>
                      <a:pt x="20249" y="2160"/>
                      <a:pt x="20249" y="16562"/>
                      <a:pt x="20249" y="16562"/>
                    </a:cubicBezTo>
                    <a:close/>
                    <a:moveTo>
                      <a:pt x="19575" y="0"/>
                    </a:moveTo>
                    <a:lnTo>
                      <a:pt x="2024" y="0"/>
                    </a:lnTo>
                    <a:cubicBezTo>
                      <a:pt x="905" y="0"/>
                      <a:pt x="0" y="966"/>
                      <a:pt x="0" y="2160"/>
                    </a:cubicBezTo>
                    <a:lnTo>
                      <a:pt x="0" y="16562"/>
                    </a:lnTo>
                    <a:cubicBezTo>
                      <a:pt x="0" y="17753"/>
                      <a:pt x="903" y="18718"/>
                      <a:pt x="2018" y="18721"/>
                    </a:cubicBezTo>
                    <a:lnTo>
                      <a:pt x="8774" y="18721"/>
                    </a:lnTo>
                    <a:lnTo>
                      <a:pt x="8774" y="19597"/>
                    </a:lnTo>
                    <a:lnTo>
                      <a:pt x="4561" y="20181"/>
                    </a:lnTo>
                    <a:cubicBezTo>
                      <a:pt x="4260" y="20262"/>
                      <a:pt x="4049" y="20549"/>
                      <a:pt x="4049" y="20879"/>
                    </a:cubicBezTo>
                    <a:cubicBezTo>
                      <a:pt x="4049" y="21277"/>
                      <a:pt x="4351" y="21599"/>
                      <a:pt x="4724" y="21599"/>
                    </a:cubicBezTo>
                    <a:lnTo>
                      <a:pt x="16874" y="21599"/>
                    </a:lnTo>
                    <a:cubicBezTo>
                      <a:pt x="17248" y="21599"/>
                      <a:pt x="17549" y="21277"/>
                      <a:pt x="17549" y="20879"/>
                    </a:cubicBezTo>
                    <a:cubicBezTo>
                      <a:pt x="17549" y="20549"/>
                      <a:pt x="17339" y="20262"/>
                      <a:pt x="17038" y="20181"/>
                    </a:cubicBezTo>
                    <a:lnTo>
                      <a:pt x="12824" y="19597"/>
                    </a:lnTo>
                    <a:lnTo>
                      <a:pt x="12824" y="18721"/>
                    </a:lnTo>
                    <a:lnTo>
                      <a:pt x="19581" y="18721"/>
                    </a:lnTo>
                    <a:cubicBezTo>
                      <a:pt x="20696" y="18718"/>
                      <a:pt x="21600" y="17753"/>
                      <a:pt x="21600" y="16562"/>
                    </a:cubicBezTo>
                    <a:lnTo>
                      <a:pt x="21600" y="2160"/>
                    </a:lnTo>
                    <a:cubicBezTo>
                      <a:pt x="21600" y="966"/>
                      <a:pt x="20692" y="0"/>
                      <a:pt x="19575" y="0"/>
                    </a:cubicBezTo>
                  </a:path>
                </a:pathLst>
              </a:custGeom>
              <a:solidFill>
                <a:schemeClr val="bg1"/>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2406" tIns="12406" rIns="12406" bIns="12406" anchor="ctr"/>
              <a:lstStyle/>
              <a:p>
                <a:pPr algn="just" defTabSz="208915" hangingPunct="0">
                  <a:lnSpc>
                    <a:spcPct val="120000"/>
                  </a:lnSpc>
                </a:pPr>
                <a:endParaRPr lang="en-US" sz="585">
                  <a:solidFill>
                    <a:srgbClr val="FFFFFF"/>
                  </a:solidFill>
                  <a:effectLst>
                    <a:outerShdw blurRad="38100" dist="38100" dir="2700000" algn="tl">
                      <a:srgbClr val="000000"/>
                    </a:outerShdw>
                  </a:effectLst>
                  <a:latin typeface="微软雅黑" panose="020B0503020204020204" charset="-122"/>
                  <a:ea typeface="微软雅黑" panose="020B0503020204020204" charset="-122"/>
                  <a:cs typeface="+mn-ea"/>
                  <a:sym typeface="Arial" panose="020B0604020202020204" pitchFamily="34" charset="0"/>
                </a:endParaRPr>
              </a:p>
            </p:txBody>
          </p:sp>
        </p:grpSp>
        <p:grpSp>
          <p:nvGrpSpPr>
            <p:cNvPr id="9" name="Group 8"/>
            <p:cNvGrpSpPr/>
            <p:nvPr/>
          </p:nvGrpSpPr>
          <p:grpSpPr>
            <a:xfrm>
              <a:off x="4352084" y="2484206"/>
              <a:ext cx="618042" cy="482812"/>
              <a:chOff x="2581275" y="1710532"/>
              <a:chExt cx="464344" cy="362744"/>
            </a:xfrm>
            <a:solidFill>
              <a:schemeClr val="bg2"/>
            </a:solidFill>
          </p:grpSpPr>
          <p:sp>
            <p:nvSpPr>
              <p:cNvPr id="10" name="AutoShape 140"/>
              <p:cNvSpPr/>
              <p:nvPr/>
            </p:nvSpPr>
            <p:spPr bwMode="auto">
              <a:xfrm>
                <a:off x="2639219" y="1768475"/>
                <a:ext cx="290513" cy="235744"/>
              </a:xfrm>
              <a:custGeom>
                <a:avLst/>
                <a:gdLst>
                  <a:gd name="T0" fmla="+- 0 10800 376"/>
                  <a:gd name="T1" fmla="*/ T0 w 20848"/>
                  <a:gd name="T2" fmla="*/ 10800 h 21600"/>
                  <a:gd name="T3" fmla="+- 0 10800 376"/>
                  <a:gd name="T4" fmla="*/ T3 w 20848"/>
                  <a:gd name="T5" fmla="*/ 10800 h 21600"/>
                  <a:gd name="T6" fmla="+- 0 10800 376"/>
                  <a:gd name="T7" fmla="*/ T6 w 20848"/>
                  <a:gd name="T8" fmla="*/ 10800 h 21600"/>
                  <a:gd name="T9" fmla="+- 0 10800 376"/>
                  <a:gd name="T10" fmla="*/ T9 w 20848"/>
                  <a:gd name="T11" fmla="*/ 10800 h 21600"/>
                </a:gdLst>
                <a:ahLst/>
                <a:cxnLst>
                  <a:cxn ang="0">
                    <a:pos x="T1" y="T2"/>
                  </a:cxn>
                  <a:cxn ang="0">
                    <a:pos x="T4" y="T5"/>
                  </a:cxn>
                  <a:cxn ang="0">
                    <a:pos x="T7" y="T8"/>
                  </a:cxn>
                  <a:cxn ang="0">
                    <a:pos x="T10" y="T11"/>
                  </a:cxn>
                </a:cxnLst>
                <a:rect l="0" t="0" r="r" b="b"/>
                <a:pathLst>
                  <a:path w="20848" h="21600">
                    <a:moveTo>
                      <a:pt x="18728" y="19178"/>
                    </a:moveTo>
                    <a:cubicBezTo>
                      <a:pt x="13191" y="20631"/>
                      <a:pt x="7654" y="20631"/>
                      <a:pt x="2118" y="19178"/>
                    </a:cubicBezTo>
                    <a:cubicBezTo>
                      <a:pt x="678" y="13592"/>
                      <a:pt x="678" y="8008"/>
                      <a:pt x="2118" y="2421"/>
                    </a:cubicBezTo>
                    <a:cubicBezTo>
                      <a:pt x="7654" y="968"/>
                      <a:pt x="13191" y="968"/>
                      <a:pt x="18728" y="2421"/>
                    </a:cubicBezTo>
                    <a:cubicBezTo>
                      <a:pt x="20168" y="8008"/>
                      <a:pt x="20168" y="13592"/>
                      <a:pt x="18728" y="19178"/>
                    </a:cubicBezTo>
                    <a:moveTo>
                      <a:pt x="18938" y="1116"/>
                    </a:moveTo>
                    <a:cubicBezTo>
                      <a:pt x="16114" y="375"/>
                      <a:pt x="13249" y="0"/>
                      <a:pt x="10423" y="0"/>
                    </a:cubicBezTo>
                    <a:cubicBezTo>
                      <a:pt x="7597" y="0"/>
                      <a:pt x="4732" y="375"/>
                      <a:pt x="1908" y="1116"/>
                    </a:cubicBezTo>
                    <a:cubicBezTo>
                      <a:pt x="1543" y="1213"/>
                      <a:pt x="1244" y="1552"/>
                      <a:pt x="1127" y="2004"/>
                    </a:cubicBezTo>
                    <a:cubicBezTo>
                      <a:pt x="-376" y="7841"/>
                      <a:pt x="-376" y="13759"/>
                      <a:pt x="1127" y="19593"/>
                    </a:cubicBezTo>
                    <a:cubicBezTo>
                      <a:pt x="1244" y="20047"/>
                      <a:pt x="1543" y="20386"/>
                      <a:pt x="1908" y="20482"/>
                    </a:cubicBezTo>
                    <a:cubicBezTo>
                      <a:pt x="4732" y="21224"/>
                      <a:pt x="7597" y="21600"/>
                      <a:pt x="10423" y="21600"/>
                    </a:cubicBezTo>
                    <a:cubicBezTo>
                      <a:pt x="13249" y="21600"/>
                      <a:pt x="16114" y="21224"/>
                      <a:pt x="18938" y="20482"/>
                    </a:cubicBezTo>
                    <a:cubicBezTo>
                      <a:pt x="19303" y="20386"/>
                      <a:pt x="19602" y="20047"/>
                      <a:pt x="19719" y="19593"/>
                    </a:cubicBezTo>
                    <a:cubicBezTo>
                      <a:pt x="21223" y="13759"/>
                      <a:pt x="21223" y="7841"/>
                      <a:pt x="19719" y="2004"/>
                    </a:cubicBezTo>
                    <a:cubicBezTo>
                      <a:pt x="19602" y="1552"/>
                      <a:pt x="19303" y="1213"/>
                      <a:pt x="18938" y="1116"/>
                    </a:cubicBezTo>
                  </a:path>
                </a:pathLst>
              </a:custGeom>
              <a:solidFill>
                <a:schemeClr val="bg1"/>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2406" tIns="12406" rIns="12406" bIns="12406" anchor="ctr"/>
              <a:lstStyle/>
              <a:p>
                <a:pPr algn="just" defTabSz="208915" hangingPunct="0">
                  <a:lnSpc>
                    <a:spcPct val="120000"/>
                  </a:lnSpc>
                </a:pPr>
                <a:endParaRPr lang="en-US" sz="585">
                  <a:latin typeface="微软雅黑" panose="020B0503020204020204" charset="-122"/>
                  <a:ea typeface="微软雅黑" panose="020B0503020204020204" charset="-122"/>
                  <a:cs typeface="+mn-ea"/>
                  <a:sym typeface="Arial" panose="020B0604020202020204" pitchFamily="34" charset="0"/>
                </a:endParaRPr>
              </a:p>
            </p:txBody>
          </p:sp>
          <p:sp>
            <p:nvSpPr>
              <p:cNvPr id="11" name="AutoShape 141"/>
              <p:cNvSpPr/>
              <p:nvPr/>
            </p:nvSpPr>
            <p:spPr bwMode="auto">
              <a:xfrm>
                <a:off x="2581275" y="1710532"/>
                <a:ext cx="464344" cy="362744"/>
              </a:xfrm>
              <a:custGeom>
                <a:avLst/>
                <a:gdLst>
                  <a:gd name="T0" fmla="+- 0 10800 252"/>
                  <a:gd name="T1" fmla="*/ T0 w 21096"/>
                  <a:gd name="T2" fmla="*/ 10800 h 21600"/>
                  <a:gd name="T3" fmla="+- 0 10800 252"/>
                  <a:gd name="T4" fmla="*/ T3 w 21096"/>
                  <a:gd name="T5" fmla="*/ 10800 h 21600"/>
                  <a:gd name="T6" fmla="+- 0 10800 252"/>
                  <a:gd name="T7" fmla="*/ T6 w 21096"/>
                  <a:gd name="T8" fmla="*/ 10800 h 21600"/>
                  <a:gd name="T9" fmla="+- 0 10800 252"/>
                  <a:gd name="T10" fmla="*/ T9 w 21096"/>
                  <a:gd name="T11" fmla="*/ 10800 h 21600"/>
                </a:gdLst>
                <a:ahLst/>
                <a:cxnLst>
                  <a:cxn ang="0">
                    <a:pos x="T1" y="T2"/>
                  </a:cxn>
                  <a:cxn ang="0">
                    <a:pos x="T4" y="T5"/>
                  </a:cxn>
                  <a:cxn ang="0">
                    <a:pos x="T7" y="T8"/>
                  </a:cxn>
                  <a:cxn ang="0">
                    <a:pos x="T10" y="T11"/>
                  </a:cxn>
                </a:cxnLst>
                <a:rect l="0" t="0" r="r" b="b"/>
                <a:pathLst>
                  <a:path w="21096" h="21600">
                    <a:moveTo>
                      <a:pt x="19056" y="18331"/>
                    </a:moveTo>
                    <a:cubicBezTo>
                      <a:pt x="13383" y="19233"/>
                      <a:pt x="7711" y="19233"/>
                      <a:pt x="2038" y="18331"/>
                    </a:cubicBezTo>
                    <a:cubicBezTo>
                      <a:pt x="1074" y="13022"/>
                      <a:pt x="1074" y="7713"/>
                      <a:pt x="2038" y="2404"/>
                    </a:cubicBezTo>
                    <a:cubicBezTo>
                      <a:pt x="7711" y="1502"/>
                      <a:pt x="13383" y="1502"/>
                      <a:pt x="19056" y="2404"/>
                    </a:cubicBezTo>
                    <a:cubicBezTo>
                      <a:pt x="20021" y="7713"/>
                      <a:pt x="20021" y="13022"/>
                      <a:pt x="19056" y="18331"/>
                    </a:cubicBezTo>
                    <a:moveTo>
                      <a:pt x="20338" y="2005"/>
                    </a:moveTo>
                    <a:cubicBezTo>
                      <a:pt x="20211" y="1301"/>
                      <a:pt x="19762" y="776"/>
                      <a:pt x="19215" y="689"/>
                    </a:cubicBezTo>
                    <a:cubicBezTo>
                      <a:pt x="16339" y="232"/>
                      <a:pt x="13423" y="0"/>
                      <a:pt x="10547" y="0"/>
                    </a:cubicBezTo>
                    <a:cubicBezTo>
                      <a:pt x="7671" y="0"/>
                      <a:pt x="4755" y="232"/>
                      <a:pt x="1879" y="689"/>
                    </a:cubicBezTo>
                    <a:cubicBezTo>
                      <a:pt x="1332" y="776"/>
                      <a:pt x="883" y="1301"/>
                      <a:pt x="756" y="2005"/>
                    </a:cubicBezTo>
                    <a:cubicBezTo>
                      <a:pt x="-252" y="7553"/>
                      <a:pt x="-252" y="13181"/>
                      <a:pt x="756" y="18731"/>
                    </a:cubicBezTo>
                    <a:cubicBezTo>
                      <a:pt x="883" y="19434"/>
                      <a:pt x="1332" y="19959"/>
                      <a:pt x="1879" y="20046"/>
                    </a:cubicBezTo>
                    <a:cubicBezTo>
                      <a:pt x="3265" y="20266"/>
                      <a:pt x="4660" y="20429"/>
                      <a:pt x="6055" y="20544"/>
                    </a:cubicBezTo>
                    <a:cubicBezTo>
                      <a:pt x="5979" y="20606"/>
                      <a:pt x="5931" y="20670"/>
                      <a:pt x="5931" y="20735"/>
                    </a:cubicBezTo>
                    <a:cubicBezTo>
                      <a:pt x="5931" y="21213"/>
                      <a:pt x="7997" y="21599"/>
                      <a:pt x="10547" y="21599"/>
                    </a:cubicBezTo>
                    <a:cubicBezTo>
                      <a:pt x="13097" y="21599"/>
                      <a:pt x="15164" y="21213"/>
                      <a:pt x="15164" y="20735"/>
                    </a:cubicBezTo>
                    <a:cubicBezTo>
                      <a:pt x="15164" y="20670"/>
                      <a:pt x="15115" y="20606"/>
                      <a:pt x="15040" y="20544"/>
                    </a:cubicBezTo>
                    <a:cubicBezTo>
                      <a:pt x="16434" y="20429"/>
                      <a:pt x="17830" y="20266"/>
                      <a:pt x="19215" y="20046"/>
                    </a:cubicBezTo>
                    <a:cubicBezTo>
                      <a:pt x="19762" y="19959"/>
                      <a:pt x="20211" y="19434"/>
                      <a:pt x="20338" y="18731"/>
                    </a:cubicBezTo>
                    <a:cubicBezTo>
                      <a:pt x="21347" y="13181"/>
                      <a:pt x="21347" y="7553"/>
                      <a:pt x="20338" y="2005"/>
                    </a:cubicBezTo>
                  </a:path>
                </a:pathLst>
              </a:custGeom>
              <a:solidFill>
                <a:schemeClr val="bg1"/>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2406" tIns="12406" rIns="12406" bIns="12406" anchor="ctr"/>
              <a:lstStyle/>
              <a:p>
                <a:pPr algn="just" defTabSz="208915" hangingPunct="0">
                  <a:lnSpc>
                    <a:spcPct val="120000"/>
                  </a:lnSpc>
                </a:pPr>
                <a:endParaRPr lang="en-US" sz="585">
                  <a:latin typeface="微软雅黑" panose="020B0503020204020204" charset="-122"/>
                  <a:ea typeface="微软雅黑" panose="020B0503020204020204" charset="-122"/>
                  <a:cs typeface="+mn-ea"/>
                  <a:sym typeface="Arial" panose="020B0604020202020204" pitchFamily="34" charset="0"/>
                </a:endParaRPr>
              </a:p>
            </p:txBody>
          </p:sp>
          <p:sp>
            <p:nvSpPr>
              <p:cNvPr id="12" name="AutoShape 142"/>
              <p:cNvSpPr/>
              <p:nvPr/>
            </p:nvSpPr>
            <p:spPr bwMode="auto">
              <a:xfrm>
                <a:off x="2944019" y="1783557"/>
                <a:ext cx="43656" cy="4286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7200"/>
                    </a:moveTo>
                    <a:cubicBezTo>
                      <a:pt x="12779" y="7200"/>
                      <a:pt x="14399" y="8820"/>
                      <a:pt x="14399" y="10800"/>
                    </a:cubicBezTo>
                    <a:cubicBezTo>
                      <a:pt x="14399" y="12779"/>
                      <a:pt x="12779" y="14400"/>
                      <a:pt x="10800" y="14400"/>
                    </a:cubicBezTo>
                    <a:cubicBezTo>
                      <a:pt x="8820" y="14400"/>
                      <a:pt x="7199" y="12779"/>
                      <a:pt x="7199" y="10800"/>
                    </a:cubicBezTo>
                    <a:cubicBezTo>
                      <a:pt x="7199" y="8820"/>
                      <a:pt x="8820" y="7200"/>
                      <a:pt x="10800" y="7200"/>
                    </a:cubicBezTo>
                    <a:moveTo>
                      <a:pt x="10800" y="21599"/>
                    </a:moveTo>
                    <a:cubicBezTo>
                      <a:pt x="16762" y="21599"/>
                      <a:pt x="21600" y="16762"/>
                      <a:pt x="21600" y="10800"/>
                    </a:cubicBezTo>
                    <a:cubicBezTo>
                      <a:pt x="21600" y="4837"/>
                      <a:pt x="16762" y="0"/>
                      <a:pt x="10800" y="0"/>
                    </a:cubicBezTo>
                    <a:cubicBezTo>
                      <a:pt x="4837" y="0"/>
                      <a:pt x="0" y="4837"/>
                      <a:pt x="0" y="10800"/>
                    </a:cubicBezTo>
                    <a:cubicBezTo>
                      <a:pt x="0" y="16762"/>
                      <a:pt x="4837" y="21599"/>
                      <a:pt x="10800" y="21599"/>
                    </a:cubicBezTo>
                  </a:path>
                </a:pathLst>
              </a:custGeom>
              <a:solidFill>
                <a:schemeClr val="bg1"/>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2406" tIns="12406" rIns="12406" bIns="12406" anchor="ctr"/>
              <a:lstStyle/>
              <a:p>
                <a:pPr algn="just" defTabSz="208915" hangingPunct="0">
                  <a:lnSpc>
                    <a:spcPct val="120000"/>
                  </a:lnSpc>
                </a:pPr>
                <a:endParaRPr lang="en-US" sz="585">
                  <a:latin typeface="微软雅黑" panose="020B0503020204020204" charset="-122"/>
                  <a:ea typeface="微软雅黑" panose="020B0503020204020204" charset="-122"/>
                  <a:cs typeface="+mn-ea"/>
                  <a:sym typeface="Arial" panose="020B0604020202020204" pitchFamily="34" charset="0"/>
                </a:endParaRPr>
              </a:p>
            </p:txBody>
          </p:sp>
          <p:sp>
            <p:nvSpPr>
              <p:cNvPr id="13" name="AutoShape 143"/>
              <p:cNvSpPr/>
              <p:nvPr/>
            </p:nvSpPr>
            <p:spPr bwMode="auto">
              <a:xfrm>
                <a:off x="2929732" y="1971675"/>
                <a:ext cx="57944" cy="1508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99" y="0"/>
                    </a:moveTo>
                    <a:lnTo>
                      <a:pt x="2699" y="0"/>
                    </a:lnTo>
                    <a:cubicBezTo>
                      <a:pt x="1210" y="0"/>
                      <a:pt x="0" y="4841"/>
                      <a:pt x="0" y="10800"/>
                    </a:cubicBezTo>
                    <a:cubicBezTo>
                      <a:pt x="0" y="16758"/>
                      <a:pt x="1210" y="21599"/>
                      <a:pt x="2699" y="21599"/>
                    </a:cubicBezTo>
                    <a:lnTo>
                      <a:pt x="18899" y="21599"/>
                    </a:lnTo>
                    <a:cubicBezTo>
                      <a:pt x="20389" y="21599"/>
                      <a:pt x="21600" y="16758"/>
                      <a:pt x="21600" y="10800"/>
                    </a:cubicBezTo>
                    <a:cubicBezTo>
                      <a:pt x="21600" y="4841"/>
                      <a:pt x="20389" y="0"/>
                      <a:pt x="18899" y="0"/>
                    </a:cubicBezTo>
                  </a:path>
                </a:pathLst>
              </a:custGeom>
              <a:solidFill>
                <a:schemeClr val="bg1"/>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2406" tIns="12406" rIns="12406" bIns="12406" anchor="ctr"/>
              <a:lstStyle/>
              <a:p>
                <a:pPr algn="just" defTabSz="208915" hangingPunct="0">
                  <a:lnSpc>
                    <a:spcPct val="120000"/>
                  </a:lnSpc>
                </a:pPr>
                <a:endParaRPr lang="en-US" sz="585">
                  <a:latin typeface="微软雅黑" panose="020B0503020204020204" charset="-122"/>
                  <a:ea typeface="微软雅黑" panose="020B0503020204020204" charset="-122"/>
                  <a:cs typeface="+mn-ea"/>
                  <a:sym typeface="Arial" panose="020B0604020202020204" pitchFamily="34" charset="0"/>
                </a:endParaRPr>
              </a:p>
            </p:txBody>
          </p:sp>
          <p:sp>
            <p:nvSpPr>
              <p:cNvPr id="14" name="AutoShape 144"/>
              <p:cNvSpPr/>
              <p:nvPr/>
            </p:nvSpPr>
            <p:spPr bwMode="auto">
              <a:xfrm>
                <a:off x="2944019" y="1928019"/>
                <a:ext cx="58738" cy="150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99" y="0"/>
                    </a:moveTo>
                    <a:lnTo>
                      <a:pt x="2699" y="0"/>
                    </a:lnTo>
                    <a:cubicBezTo>
                      <a:pt x="1210" y="0"/>
                      <a:pt x="0" y="4841"/>
                      <a:pt x="0" y="10800"/>
                    </a:cubicBezTo>
                    <a:cubicBezTo>
                      <a:pt x="0" y="16758"/>
                      <a:pt x="1210" y="21599"/>
                      <a:pt x="2699" y="21599"/>
                    </a:cubicBezTo>
                    <a:lnTo>
                      <a:pt x="18899" y="21599"/>
                    </a:lnTo>
                    <a:cubicBezTo>
                      <a:pt x="20389" y="21599"/>
                      <a:pt x="21600" y="16758"/>
                      <a:pt x="21600" y="10800"/>
                    </a:cubicBezTo>
                    <a:cubicBezTo>
                      <a:pt x="21600" y="4841"/>
                      <a:pt x="20389" y="0"/>
                      <a:pt x="18899" y="0"/>
                    </a:cubicBezTo>
                  </a:path>
                </a:pathLst>
              </a:custGeom>
              <a:solidFill>
                <a:schemeClr val="bg1"/>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2406" tIns="12406" rIns="12406" bIns="12406" anchor="ctr"/>
              <a:lstStyle/>
              <a:p>
                <a:pPr algn="just" defTabSz="208915" hangingPunct="0">
                  <a:lnSpc>
                    <a:spcPct val="120000"/>
                  </a:lnSpc>
                </a:pPr>
                <a:endParaRPr lang="en-US" sz="585">
                  <a:latin typeface="微软雅黑" panose="020B0503020204020204" charset="-122"/>
                  <a:ea typeface="微软雅黑" panose="020B0503020204020204" charset="-122"/>
                  <a:cs typeface="+mn-ea"/>
                  <a:sym typeface="Arial" panose="020B0604020202020204" pitchFamily="34" charset="0"/>
                </a:endParaRPr>
              </a:p>
            </p:txBody>
          </p:sp>
          <p:sp>
            <p:nvSpPr>
              <p:cNvPr id="15" name="AutoShape 145"/>
              <p:cNvSpPr/>
              <p:nvPr/>
            </p:nvSpPr>
            <p:spPr bwMode="auto">
              <a:xfrm>
                <a:off x="2944019" y="1885157"/>
                <a:ext cx="58738" cy="142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99" y="0"/>
                    </a:moveTo>
                    <a:lnTo>
                      <a:pt x="2699" y="0"/>
                    </a:lnTo>
                    <a:cubicBezTo>
                      <a:pt x="1210" y="0"/>
                      <a:pt x="0" y="4841"/>
                      <a:pt x="0" y="10800"/>
                    </a:cubicBezTo>
                    <a:cubicBezTo>
                      <a:pt x="0" y="16758"/>
                      <a:pt x="1210" y="21599"/>
                      <a:pt x="2699" y="21599"/>
                    </a:cubicBezTo>
                    <a:lnTo>
                      <a:pt x="18899" y="21599"/>
                    </a:lnTo>
                    <a:cubicBezTo>
                      <a:pt x="20389" y="21599"/>
                      <a:pt x="21600" y="16758"/>
                      <a:pt x="21600" y="10800"/>
                    </a:cubicBezTo>
                    <a:cubicBezTo>
                      <a:pt x="21600" y="4841"/>
                      <a:pt x="20389" y="0"/>
                      <a:pt x="18899" y="0"/>
                    </a:cubicBezTo>
                  </a:path>
                </a:pathLst>
              </a:custGeom>
              <a:solidFill>
                <a:schemeClr val="bg1"/>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2406" tIns="12406" rIns="12406" bIns="12406" anchor="ctr"/>
              <a:lstStyle/>
              <a:p>
                <a:pPr algn="just" defTabSz="208915" hangingPunct="0">
                  <a:lnSpc>
                    <a:spcPct val="120000"/>
                  </a:lnSpc>
                </a:pPr>
                <a:endParaRPr lang="en-US" sz="585">
                  <a:latin typeface="微软雅黑" panose="020B0503020204020204" charset="-122"/>
                  <a:ea typeface="微软雅黑" panose="020B0503020204020204" charset="-122"/>
                  <a:cs typeface="+mn-ea"/>
                  <a:sym typeface="Arial" panose="020B0604020202020204" pitchFamily="34" charset="0"/>
                </a:endParaRPr>
              </a:p>
            </p:txBody>
          </p:sp>
          <p:sp>
            <p:nvSpPr>
              <p:cNvPr id="16" name="AutoShape 146"/>
              <p:cNvSpPr/>
              <p:nvPr/>
            </p:nvSpPr>
            <p:spPr bwMode="auto">
              <a:xfrm>
                <a:off x="2697957" y="1826419"/>
                <a:ext cx="86519" cy="61119"/>
              </a:xfrm>
              <a:custGeom>
                <a:avLst/>
                <a:gdLst>
                  <a:gd name="T0" fmla="+- 0 10822 44"/>
                  <a:gd name="T1" fmla="*/ T0 w 21556"/>
                  <a:gd name="T2" fmla="+- 0 10826 53"/>
                  <a:gd name="T3" fmla="*/ 10826 h 21547"/>
                  <a:gd name="T4" fmla="+- 0 10822 44"/>
                  <a:gd name="T5" fmla="*/ T4 w 21556"/>
                  <a:gd name="T6" fmla="+- 0 10826 53"/>
                  <a:gd name="T7" fmla="*/ 10826 h 21547"/>
                  <a:gd name="T8" fmla="+- 0 10822 44"/>
                  <a:gd name="T9" fmla="*/ T8 w 21556"/>
                  <a:gd name="T10" fmla="+- 0 10826 53"/>
                  <a:gd name="T11" fmla="*/ 10826 h 21547"/>
                  <a:gd name="T12" fmla="+- 0 10822 44"/>
                  <a:gd name="T13" fmla="*/ T12 w 21556"/>
                  <a:gd name="T14" fmla="+- 0 10826 53"/>
                  <a:gd name="T15" fmla="*/ 10826 h 21547"/>
                </a:gdLst>
                <a:ahLst/>
                <a:cxnLst>
                  <a:cxn ang="0">
                    <a:pos x="T1" y="T3"/>
                  </a:cxn>
                  <a:cxn ang="0">
                    <a:pos x="T5" y="T7"/>
                  </a:cxn>
                  <a:cxn ang="0">
                    <a:pos x="T9" y="T11"/>
                  </a:cxn>
                  <a:cxn ang="0">
                    <a:pos x="T13" y="T15"/>
                  </a:cxn>
                </a:cxnLst>
                <a:rect l="0" t="0" r="r" b="b"/>
                <a:pathLst>
                  <a:path w="21556" h="21547">
                    <a:moveTo>
                      <a:pt x="19751" y="2"/>
                    </a:moveTo>
                    <a:lnTo>
                      <a:pt x="3200" y="1845"/>
                    </a:lnTo>
                    <a:cubicBezTo>
                      <a:pt x="2215" y="2010"/>
                      <a:pt x="1272" y="3284"/>
                      <a:pt x="1106" y="4676"/>
                    </a:cubicBezTo>
                    <a:lnTo>
                      <a:pt x="1" y="18986"/>
                    </a:lnTo>
                    <a:cubicBezTo>
                      <a:pt x="-44" y="20398"/>
                      <a:pt x="724" y="21547"/>
                      <a:pt x="1712" y="21547"/>
                    </a:cubicBezTo>
                    <a:cubicBezTo>
                      <a:pt x="2698" y="21547"/>
                      <a:pt x="3542" y="20398"/>
                      <a:pt x="3582" y="18978"/>
                    </a:cubicBezTo>
                    <a:lnTo>
                      <a:pt x="4185" y="9251"/>
                    </a:lnTo>
                    <a:cubicBezTo>
                      <a:pt x="4319" y="7849"/>
                      <a:pt x="5235" y="6592"/>
                      <a:pt x="6220" y="6447"/>
                    </a:cubicBezTo>
                    <a:lnTo>
                      <a:pt x="19751" y="5128"/>
                    </a:lnTo>
                    <a:cubicBezTo>
                      <a:pt x="20743" y="5078"/>
                      <a:pt x="21556" y="3884"/>
                      <a:pt x="21556" y="2467"/>
                    </a:cubicBezTo>
                    <a:cubicBezTo>
                      <a:pt x="21556" y="1055"/>
                      <a:pt x="20743" y="-53"/>
                      <a:pt x="19751" y="2"/>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2406" tIns="12406" rIns="12406" bIns="12406" anchor="ctr"/>
              <a:lstStyle/>
              <a:p>
                <a:pPr algn="just" defTabSz="208915" hangingPunct="0">
                  <a:lnSpc>
                    <a:spcPct val="120000"/>
                  </a:lnSpc>
                </a:pPr>
                <a:endParaRPr lang="en-US" sz="585">
                  <a:latin typeface="微软雅黑" panose="020B0503020204020204" charset="-122"/>
                  <a:ea typeface="微软雅黑" panose="020B0503020204020204" charset="-122"/>
                  <a:cs typeface="+mn-ea"/>
                  <a:sym typeface="Arial" panose="020B0604020202020204" pitchFamily="34" charset="0"/>
                </a:endParaRPr>
              </a:p>
            </p:txBody>
          </p:sp>
        </p:grpSp>
      </p:grpSp>
      <p:grpSp>
        <p:nvGrpSpPr>
          <p:cNvPr id="37" name="Group 36"/>
          <p:cNvGrpSpPr/>
          <p:nvPr/>
        </p:nvGrpSpPr>
        <p:grpSpPr>
          <a:xfrm>
            <a:off x="1299833" y="2985401"/>
            <a:ext cx="1447172" cy="511431"/>
            <a:chOff x="520106" y="2243168"/>
            <a:chExt cx="2513428" cy="785300"/>
          </a:xfrm>
        </p:grpSpPr>
        <p:sp>
          <p:nvSpPr>
            <p:cNvPr id="38" name="TextBox 37"/>
            <p:cNvSpPr txBox="1"/>
            <p:nvPr/>
          </p:nvSpPr>
          <p:spPr>
            <a:xfrm>
              <a:off x="1004818" y="2243168"/>
              <a:ext cx="1544002" cy="282761"/>
            </a:xfrm>
            <a:prstGeom prst="rect">
              <a:avLst/>
            </a:prstGeom>
            <a:noFill/>
          </p:spPr>
          <p:txBody>
            <a:bodyPr wrap="none" lIns="0" tIns="0" rIns="0" bIns="0" rtlCol="0">
              <a:spAutoFit/>
            </a:bodyPr>
            <a:lstStyle/>
            <a:p>
              <a:pPr algn="ctr">
                <a:lnSpc>
                  <a:spcPct val="120000"/>
                </a:lnSpc>
              </a:pPr>
              <a:r>
                <a:rPr lang="zh-CN" altLang="en-US" sz="995">
                  <a:solidFill>
                    <a:schemeClr val="tx1">
                      <a:lumMod val="85000"/>
                      <a:lumOff val="15000"/>
                    </a:schemeClr>
                  </a:solidFill>
                  <a:latin typeface="微软雅黑" panose="020B0503020204020204" charset="-122"/>
                  <a:ea typeface="微软雅黑" panose="020B0503020204020204" charset="-122"/>
                  <a:cs typeface="+mn-ea"/>
                  <a:sym typeface="Arial" panose="020B0604020202020204" pitchFamily="34" charset="0"/>
                </a:rPr>
                <a:t>请替换文字内容</a:t>
              </a:r>
              <a:endParaRPr lang="zh-CN" altLang="en-US" sz="995" dirty="0">
                <a:solidFill>
                  <a:schemeClr val="tx1">
                    <a:lumMod val="85000"/>
                    <a:lumOff val="15000"/>
                  </a:schemeClr>
                </a:solidFill>
                <a:latin typeface="微软雅黑" panose="020B0503020204020204" charset="-122"/>
                <a:ea typeface="微软雅黑" panose="020B0503020204020204" charset="-122"/>
                <a:cs typeface="+mn-ea"/>
                <a:sym typeface="Arial" panose="020B0604020202020204" pitchFamily="34" charset="0"/>
              </a:endParaRPr>
            </a:p>
          </p:txBody>
        </p:sp>
        <p:sp>
          <p:nvSpPr>
            <p:cNvPr id="39" name="Rectangle 38"/>
            <p:cNvSpPr/>
            <p:nvPr/>
          </p:nvSpPr>
          <p:spPr>
            <a:xfrm>
              <a:off x="520106" y="2544848"/>
              <a:ext cx="2513428" cy="483620"/>
            </a:xfrm>
            <a:prstGeom prst="rect">
              <a:avLst/>
            </a:prstGeom>
          </p:spPr>
          <p:txBody>
            <a:bodyPr wrap="square" lIns="0" tIns="0" rIns="0" bIns="0">
              <a:spAutoFit/>
            </a:bodyPr>
            <a:lstStyle/>
            <a:p>
              <a:pPr>
                <a:lnSpc>
                  <a:spcPct val="120000"/>
                </a:lnSpc>
              </a:pPr>
              <a:r>
                <a:rPr lang="en-US" altLang="zh-CN" sz="570" dirty="0">
                  <a:solidFill>
                    <a:schemeClr val="tx1">
                      <a:lumMod val="85000"/>
                      <a:lumOff val="15000"/>
                    </a:schemeClr>
                  </a:solidFill>
                  <a:latin typeface="微软雅黑" panose="020B0503020204020204" charset="-122"/>
                  <a:ea typeface="微软雅黑" panose="020B0503020204020204" charset="-122"/>
                  <a:cs typeface="+mn-ea"/>
                  <a:sym typeface="Arial" panose="020B0604020202020204" pitchFamily="34" charset="0"/>
                </a:rPr>
                <a:t>Please replace text, click add relevant headline, modify the text content, also can copy your content to this directly.</a:t>
              </a:r>
              <a:endParaRPr lang="en-US" altLang="zh-CN" sz="570" dirty="0">
                <a:solidFill>
                  <a:schemeClr val="tx1">
                    <a:lumMod val="85000"/>
                    <a:lumOff val="15000"/>
                  </a:schemeClr>
                </a:solidFill>
                <a:latin typeface="微软雅黑" panose="020B0503020204020204" charset="-122"/>
                <a:ea typeface="微软雅黑" panose="020B0503020204020204" charset="-122"/>
                <a:cs typeface="+mn-ea"/>
                <a:sym typeface="Arial" panose="020B0604020202020204" pitchFamily="34" charset="0"/>
              </a:endParaRPr>
            </a:p>
          </p:txBody>
        </p:sp>
      </p:grpSp>
      <p:cxnSp>
        <p:nvCxnSpPr>
          <p:cNvPr id="44" name="Straight Connector 43"/>
          <p:cNvCxnSpPr/>
          <p:nvPr/>
        </p:nvCxnSpPr>
        <p:spPr>
          <a:xfrm>
            <a:off x="1187969" y="3595707"/>
            <a:ext cx="6768065"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51" name="Group 50"/>
          <p:cNvGrpSpPr/>
          <p:nvPr/>
        </p:nvGrpSpPr>
        <p:grpSpPr>
          <a:xfrm>
            <a:off x="6396993" y="2985399"/>
            <a:ext cx="1447172" cy="511430"/>
            <a:chOff x="520106" y="2243168"/>
            <a:chExt cx="2513428" cy="785301"/>
          </a:xfrm>
        </p:grpSpPr>
        <p:sp>
          <p:nvSpPr>
            <p:cNvPr id="52" name="TextBox 51"/>
            <p:cNvSpPr txBox="1"/>
            <p:nvPr/>
          </p:nvSpPr>
          <p:spPr>
            <a:xfrm>
              <a:off x="1004818" y="2243168"/>
              <a:ext cx="1544002" cy="282762"/>
            </a:xfrm>
            <a:prstGeom prst="rect">
              <a:avLst/>
            </a:prstGeom>
            <a:noFill/>
          </p:spPr>
          <p:txBody>
            <a:bodyPr wrap="none" lIns="0" tIns="0" rIns="0" bIns="0" rtlCol="0">
              <a:spAutoFit/>
            </a:bodyPr>
            <a:lstStyle/>
            <a:p>
              <a:pPr algn="ctr">
                <a:lnSpc>
                  <a:spcPct val="120000"/>
                </a:lnSpc>
              </a:pPr>
              <a:r>
                <a:rPr lang="zh-CN" altLang="en-US" sz="995">
                  <a:solidFill>
                    <a:schemeClr val="tx1">
                      <a:lumMod val="85000"/>
                      <a:lumOff val="15000"/>
                    </a:schemeClr>
                  </a:solidFill>
                  <a:latin typeface="微软雅黑" panose="020B0503020204020204" charset="-122"/>
                  <a:ea typeface="微软雅黑" panose="020B0503020204020204" charset="-122"/>
                  <a:cs typeface="+mn-ea"/>
                  <a:sym typeface="Arial" panose="020B0604020202020204" pitchFamily="34" charset="0"/>
                </a:rPr>
                <a:t>请替换文字内容</a:t>
              </a:r>
              <a:endParaRPr lang="zh-CN" altLang="en-US" sz="995" dirty="0">
                <a:solidFill>
                  <a:schemeClr val="tx1">
                    <a:lumMod val="85000"/>
                    <a:lumOff val="15000"/>
                  </a:schemeClr>
                </a:solidFill>
                <a:latin typeface="微软雅黑" panose="020B0503020204020204" charset="-122"/>
                <a:ea typeface="微软雅黑" panose="020B0503020204020204" charset="-122"/>
                <a:cs typeface="+mn-ea"/>
                <a:sym typeface="Arial" panose="020B0604020202020204" pitchFamily="34" charset="0"/>
              </a:endParaRPr>
            </a:p>
          </p:txBody>
        </p:sp>
        <p:sp>
          <p:nvSpPr>
            <p:cNvPr id="53" name="Rectangle 52"/>
            <p:cNvSpPr/>
            <p:nvPr/>
          </p:nvSpPr>
          <p:spPr>
            <a:xfrm>
              <a:off x="520106" y="2544848"/>
              <a:ext cx="2513428" cy="483621"/>
            </a:xfrm>
            <a:prstGeom prst="rect">
              <a:avLst/>
            </a:prstGeom>
          </p:spPr>
          <p:txBody>
            <a:bodyPr wrap="square" lIns="0" tIns="0" rIns="0" bIns="0">
              <a:spAutoFit/>
            </a:bodyPr>
            <a:lstStyle/>
            <a:p>
              <a:pPr>
                <a:lnSpc>
                  <a:spcPct val="120000"/>
                </a:lnSpc>
              </a:pPr>
              <a:r>
                <a:rPr lang="en-US" altLang="zh-CN" sz="570" dirty="0">
                  <a:solidFill>
                    <a:schemeClr val="tx1">
                      <a:lumMod val="85000"/>
                      <a:lumOff val="15000"/>
                    </a:schemeClr>
                  </a:solidFill>
                  <a:latin typeface="微软雅黑" panose="020B0503020204020204" charset="-122"/>
                  <a:ea typeface="微软雅黑" panose="020B0503020204020204" charset="-122"/>
                  <a:cs typeface="+mn-ea"/>
                  <a:sym typeface="Arial" panose="020B0604020202020204" pitchFamily="34" charset="0"/>
                </a:rPr>
                <a:t>Please replace text, click add relevant headline, modify the text content, also can copy your content to this directly.</a:t>
              </a:r>
              <a:endParaRPr lang="en-US" altLang="zh-CN" sz="570" dirty="0">
                <a:solidFill>
                  <a:schemeClr val="tx1">
                    <a:lumMod val="85000"/>
                    <a:lumOff val="15000"/>
                  </a:schemeClr>
                </a:solidFill>
                <a:latin typeface="微软雅黑" panose="020B0503020204020204" charset="-122"/>
                <a:ea typeface="微软雅黑" panose="020B0503020204020204" charset="-122"/>
                <a:cs typeface="+mn-ea"/>
                <a:sym typeface="Arial" panose="020B0604020202020204" pitchFamily="34" charset="0"/>
              </a:endParaRPr>
            </a:p>
          </p:txBody>
        </p:sp>
      </p:grpSp>
      <p:grpSp>
        <p:nvGrpSpPr>
          <p:cNvPr id="54" name="Group 53"/>
          <p:cNvGrpSpPr/>
          <p:nvPr/>
        </p:nvGrpSpPr>
        <p:grpSpPr>
          <a:xfrm>
            <a:off x="4697938" y="2985399"/>
            <a:ext cx="1447172" cy="511430"/>
            <a:chOff x="520106" y="2243168"/>
            <a:chExt cx="2513428" cy="785301"/>
          </a:xfrm>
        </p:grpSpPr>
        <p:sp>
          <p:nvSpPr>
            <p:cNvPr id="55" name="TextBox 54"/>
            <p:cNvSpPr txBox="1"/>
            <p:nvPr/>
          </p:nvSpPr>
          <p:spPr>
            <a:xfrm>
              <a:off x="1004818" y="2243168"/>
              <a:ext cx="1544002" cy="282762"/>
            </a:xfrm>
            <a:prstGeom prst="rect">
              <a:avLst/>
            </a:prstGeom>
            <a:noFill/>
          </p:spPr>
          <p:txBody>
            <a:bodyPr wrap="none" lIns="0" tIns="0" rIns="0" bIns="0" rtlCol="0">
              <a:spAutoFit/>
            </a:bodyPr>
            <a:lstStyle/>
            <a:p>
              <a:pPr algn="ctr">
                <a:lnSpc>
                  <a:spcPct val="120000"/>
                </a:lnSpc>
              </a:pPr>
              <a:r>
                <a:rPr lang="zh-CN" altLang="en-US" sz="995">
                  <a:solidFill>
                    <a:schemeClr val="tx1">
                      <a:lumMod val="85000"/>
                      <a:lumOff val="15000"/>
                    </a:schemeClr>
                  </a:solidFill>
                  <a:latin typeface="微软雅黑" panose="020B0503020204020204" charset="-122"/>
                  <a:ea typeface="微软雅黑" panose="020B0503020204020204" charset="-122"/>
                  <a:cs typeface="+mn-ea"/>
                  <a:sym typeface="Arial" panose="020B0604020202020204" pitchFamily="34" charset="0"/>
                </a:rPr>
                <a:t>请替换文字内容</a:t>
              </a:r>
              <a:endParaRPr lang="zh-CN" altLang="en-US" sz="995" dirty="0">
                <a:solidFill>
                  <a:schemeClr val="tx1">
                    <a:lumMod val="85000"/>
                    <a:lumOff val="15000"/>
                  </a:schemeClr>
                </a:solidFill>
                <a:latin typeface="微软雅黑" panose="020B0503020204020204" charset="-122"/>
                <a:ea typeface="微软雅黑" panose="020B0503020204020204" charset="-122"/>
                <a:cs typeface="+mn-ea"/>
                <a:sym typeface="Arial" panose="020B0604020202020204" pitchFamily="34" charset="0"/>
              </a:endParaRPr>
            </a:p>
          </p:txBody>
        </p:sp>
        <p:sp>
          <p:nvSpPr>
            <p:cNvPr id="56" name="Rectangle 55"/>
            <p:cNvSpPr/>
            <p:nvPr/>
          </p:nvSpPr>
          <p:spPr>
            <a:xfrm>
              <a:off x="520106" y="2544848"/>
              <a:ext cx="2513428" cy="483621"/>
            </a:xfrm>
            <a:prstGeom prst="rect">
              <a:avLst/>
            </a:prstGeom>
          </p:spPr>
          <p:txBody>
            <a:bodyPr wrap="square" lIns="0" tIns="0" rIns="0" bIns="0">
              <a:spAutoFit/>
            </a:bodyPr>
            <a:lstStyle/>
            <a:p>
              <a:pPr>
                <a:lnSpc>
                  <a:spcPct val="120000"/>
                </a:lnSpc>
              </a:pPr>
              <a:r>
                <a:rPr lang="en-US" altLang="zh-CN" sz="570" dirty="0">
                  <a:solidFill>
                    <a:schemeClr val="tx1">
                      <a:lumMod val="85000"/>
                      <a:lumOff val="15000"/>
                    </a:schemeClr>
                  </a:solidFill>
                  <a:latin typeface="微软雅黑" panose="020B0503020204020204" charset="-122"/>
                  <a:ea typeface="微软雅黑" panose="020B0503020204020204" charset="-122"/>
                  <a:cs typeface="+mn-ea"/>
                  <a:sym typeface="Arial" panose="020B0604020202020204" pitchFamily="34" charset="0"/>
                </a:rPr>
                <a:t>Please replace text, click add relevant headline, modify the text content, also can copy your content to this directly.</a:t>
              </a:r>
              <a:endParaRPr lang="en-US" altLang="zh-CN" sz="570" dirty="0">
                <a:solidFill>
                  <a:schemeClr val="tx1">
                    <a:lumMod val="85000"/>
                    <a:lumOff val="15000"/>
                  </a:schemeClr>
                </a:solidFill>
                <a:latin typeface="微软雅黑" panose="020B0503020204020204" charset="-122"/>
                <a:ea typeface="微软雅黑" panose="020B0503020204020204" charset="-122"/>
                <a:cs typeface="+mn-ea"/>
                <a:sym typeface="Arial" panose="020B0604020202020204" pitchFamily="34" charset="0"/>
              </a:endParaRPr>
            </a:p>
          </p:txBody>
        </p:sp>
      </p:grpSp>
      <p:grpSp>
        <p:nvGrpSpPr>
          <p:cNvPr id="57" name="Group 56"/>
          <p:cNvGrpSpPr/>
          <p:nvPr/>
        </p:nvGrpSpPr>
        <p:grpSpPr>
          <a:xfrm>
            <a:off x="2998886" y="2985399"/>
            <a:ext cx="1447172" cy="511430"/>
            <a:chOff x="520106" y="2243168"/>
            <a:chExt cx="2513428" cy="785301"/>
          </a:xfrm>
        </p:grpSpPr>
        <p:sp>
          <p:nvSpPr>
            <p:cNvPr id="58" name="TextBox 57"/>
            <p:cNvSpPr txBox="1"/>
            <p:nvPr/>
          </p:nvSpPr>
          <p:spPr>
            <a:xfrm>
              <a:off x="1004818" y="2243168"/>
              <a:ext cx="1544002" cy="282762"/>
            </a:xfrm>
            <a:prstGeom prst="rect">
              <a:avLst/>
            </a:prstGeom>
            <a:noFill/>
          </p:spPr>
          <p:txBody>
            <a:bodyPr wrap="none" lIns="0" tIns="0" rIns="0" bIns="0" rtlCol="0">
              <a:spAutoFit/>
            </a:bodyPr>
            <a:lstStyle/>
            <a:p>
              <a:pPr algn="ctr">
                <a:lnSpc>
                  <a:spcPct val="120000"/>
                </a:lnSpc>
              </a:pPr>
              <a:r>
                <a:rPr lang="zh-CN" altLang="en-US" sz="995">
                  <a:solidFill>
                    <a:schemeClr val="tx1">
                      <a:lumMod val="85000"/>
                      <a:lumOff val="15000"/>
                    </a:schemeClr>
                  </a:solidFill>
                  <a:latin typeface="微软雅黑" panose="020B0503020204020204" charset="-122"/>
                  <a:ea typeface="微软雅黑" panose="020B0503020204020204" charset="-122"/>
                  <a:cs typeface="+mn-ea"/>
                  <a:sym typeface="Arial" panose="020B0604020202020204" pitchFamily="34" charset="0"/>
                </a:rPr>
                <a:t>请替换文字内容</a:t>
              </a:r>
              <a:endParaRPr lang="zh-CN" altLang="en-US" sz="995" dirty="0">
                <a:solidFill>
                  <a:schemeClr val="tx1">
                    <a:lumMod val="85000"/>
                    <a:lumOff val="15000"/>
                  </a:schemeClr>
                </a:solidFill>
                <a:latin typeface="微软雅黑" panose="020B0503020204020204" charset="-122"/>
                <a:ea typeface="微软雅黑" panose="020B0503020204020204" charset="-122"/>
                <a:cs typeface="+mn-ea"/>
                <a:sym typeface="Arial" panose="020B0604020202020204" pitchFamily="34" charset="0"/>
              </a:endParaRPr>
            </a:p>
          </p:txBody>
        </p:sp>
        <p:sp>
          <p:nvSpPr>
            <p:cNvPr id="59" name="Rectangle 58"/>
            <p:cNvSpPr/>
            <p:nvPr/>
          </p:nvSpPr>
          <p:spPr>
            <a:xfrm>
              <a:off x="520106" y="2544848"/>
              <a:ext cx="2513428" cy="483621"/>
            </a:xfrm>
            <a:prstGeom prst="rect">
              <a:avLst/>
            </a:prstGeom>
          </p:spPr>
          <p:txBody>
            <a:bodyPr wrap="square" lIns="0" tIns="0" rIns="0" bIns="0">
              <a:spAutoFit/>
            </a:bodyPr>
            <a:lstStyle/>
            <a:p>
              <a:pPr>
                <a:lnSpc>
                  <a:spcPct val="120000"/>
                </a:lnSpc>
              </a:pPr>
              <a:r>
                <a:rPr lang="en-US" altLang="zh-CN" sz="570" dirty="0">
                  <a:solidFill>
                    <a:schemeClr val="tx1">
                      <a:lumMod val="85000"/>
                      <a:lumOff val="15000"/>
                    </a:schemeClr>
                  </a:solidFill>
                  <a:latin typeface="微软雅黑" panose="020B0503020204020204" charset="-122"/>
                  <a:ea typeface="微软雅黑" panose="020B0503020204020204" charset="-122"/>
                  <a:cs typeface="+mn-ea"/>
                  <a:sym typeface="Arial" panose="020B0604020202020204" pitchFamily="34" charset="0"/>
                </a:rPr>
                <a:t>Please replace text, click add relevant headline, modify the text content, also can copy your content to this directly.</a:t>
              </a:r>
              <a:endParaRPr lang="en-US" altLang="zh-CN" sz="570" dirty="0">
                <a:solidFill>
                  <a:schemeClr val="tx1">
                    <a:lumMod val="85000"/>
                    <a:lumOff val="15000"/>
                  </a:schemeClr>
                </a:solidFill>
                <a:latin typeface="微软雅黑" panose="020B0503020204020204" charset="-122"/>
                <a:ea typeface="微软雅黑" panose="020B0503020204020204" charset="-122"/>
                <a:cs typeface="+mn-ea"/>
                <a:sym typeface="Arial" panose="020B0604020202020204" pitchFamily="34" charset="0"/>
              </a:endParaRPr>
            </a:p>
          </p:txBody>
        </p:sp>
      </p:grpSp>
      <p:sp>
        <p:nvSpPr>
          <p:cNvPr id="60" name="Rectangle 59"/>
          <p:cNvSpPr/>
          <p:nvPr/>
        </p:nvSpPr>
        <p:spPr>
          <a:xfrm>
            <a:off x="1217379" y="3721588"/>
            <a:ext cx="6709245" cy="210185"/>
          </a:xfrm>
          <a:prstGeom prst="rect">
            <a:avLst/>
          </a:prstGeom>
        </p:spPr>
        <p:txBody>
          <a:bodyPr wrap="square" lIns="0" tIns="0" rIns="0" bIns="0">
            <a:spAutoFit/>
          </a:bodyPr>
          <a:lstStyle/>
          <a:p>
            <a:pPr>
              <a:lnSpc>
                <a:spcPct val="120000"/>
              </a:lnSpc>
            </a:pPr>
            <a:r>
              <a:rPr lang="en-US" altLang="zh-CN" sz="570" dirty="0">
                <a:solidFill>
                  <a:schemeClr val="tx1">
                    <a:lumMod val="85000"/>
                    <a:lumOff val="15000"/>
                  </a:schemeClr>
                </a:solidFill>
                <a:latin typeface="微软雅黑" panose="020B0503020204020204" charset="-122"/>
                <a:ea typeface="微软雅黑" panose="020B0503020204020204" charset="-122"/>
                <a:cs typeface="+mn-ea"/>
                <a:sym typeface="Arial" panose="020B0604020202020204" pitchFamily="34" charset="0"/>
              </a:rPr>
              <a:t>Please replace text, click add relevant headline, modify the text content, also can copy your content to this </a:t>
            </a:r>
            <a:r>
              <a:rPr lang="en-US" altLang="zh-CN" sz="570" dirty="0" err="1">
                <a:solidFill>
                  <a:schemeClr val="tx1">
                    <a:lumMod val="85000"/>
                    <a:lumOff val="15000"/>
                  </a:schemeClr>
                </a:solidFill>
                <a:latin typeface="微软雅黑" panose="020B0503020204020204" charset="-122"/>
                <a:ea typeface="微软雅黑" panose="020B0503020204020204" charset="-122"/>
                <a:cs typeface="+mn-ea"/>
                <a:sym typeface="Arial" panose="020B0604020202020204" pitchFamily="34" charset="0"/>
              </a:rPr>
              <a:t>directly.Please</a:t>
            </a:r>
            <a:r>
              <a:rPr lang="en-US" altLang="zh-CN" sz="570" dirty="0">
                <a:solidFill>
                  <a:schemeClr val="tx1">
                    <a:lumMod val="85000"/>
                    <a:lumOff val="15000"/>
                  </a:schemeClr>
                </a:solidFill>
                <a:latin typeface="微软雅黑" panose="020B0503020204020204" charset="-122"/>
                <a:ea typeface="微软雅黑" panose="020B0503020204020204" charset="-122"/>
                <a:cs typeface="+mn-ea"/>
                <a:sym typeface="Arial" panose="020B0604020202020204" pitchFamily="34" charset="0"/>
              </a:rPr>
              <a:t> replace text, click add relevant headline, modify the text content, also can copy your content to this </a:t>
            </a:r>
            <a:r>
              <a:rPr lang="en-US" altLang="zh-CN" sz="570" dirty="0" err="1">
                <a:solidFill>
                  <a:schemeClr val="tx1">
                    <a:lumMod val="85000"/>
                    <a:lumOff val="15000"/>
                  </a:schemeClr>
                </a:solidFill>
                <a:latin typeface="微软雅黑" panose="020B0503020204020204" charset="-122"/>
                <a:ea typeface="微软雅黑" panose="020B0503020204020204" charset="-122"/>
                <a:cs typeface="+mn-ea"/>
                <a:sym typeface="Arial" panose="020B0604020202020204" pitchFamily="34" charset="0"/>
              </a:rPr>
              <a:t>directly.Please</a:t>
            </a:r>
            <a:r>
              <a:rPr lang="en-US" altLang="zh-CN" sz="570" dirty="0">
                <a:solidFill>
                  <a:schemeClr val="tx1">
                    <a:lumMod val="85000"/>
                    <a:lumOff val="15000"/>
                  </a:schemeClr>
                </a:solidFill>
                <a:latin typeface="微软雅黑" panose="020B0503020204020204" charset="-122"/>
                <a:ea typeface="微软雅黑" panose="020B0503020204020204" charset="-122"/>
                <a:cs typeface="+mn-ea"/>
                <a:sym typeface="Arial" panose="020B0604020202020204" pitchFamily="34" charset="0"/>
              </a:rPr>
              <a:t> replace text, click add relevant headline, modify the text content, also can copy your content to this directly.</a:t>
            </a:r>
            <a:endParaRPr lang="en-US" altLang="zh-CN" sz="570" dirty="0">
              <a:solidFill>
                <a:schemeClr val="tx1">
                  <a:lumMod val="85000"/>
                  <a:lumOff val="15000"/>
                </a:schemeClr>
              </a:solidFill>
              <a:latin typeface="微软雅黑" panose="020B0503020204020204" charset="-122"/>
              <a:ea typeface="微软雅黑" panose="020B0503020204020204" charset="-122"/>
              <a:cs typeface="+mn-ea"/>
              <a:sym typeface="Arial" panose="020B0604020202020204" pitchFamily="34" charset="0"/>
            </a:endParaRPr>
          </a:p>
        </p:txBody>
      </p:sp>
      <p:sp>
        <p:nvSpPr>
          <p:cNvPr id="33" name="TextBox 8"/>
          <p:cNvSpPr txBox="1"/>
          <p:nvPr/>
        </p:nvSpPr>
        <p:spPr>
          <a:xfrm>
            <a:off x="3534910" y="216839"/>
            <a:ext cx="2074178" cy="288925"/>
          </a:xfrm>
          <a:prstGeom prst="rect">
            <a:avLst/>
          </a:prstGeom>
          <a:noFill/>
        </p:spPr>
        <p:txBody>
          <a:bodyPr wrap="square" lIns="0" tIns="0" rIns="0" bIns="0" rtlCol="0" anchor="ctr">
            <a:spAutoFit/>
          </a:bodyPr>
          <a:lstStyle/>
          <a:p>
            <a:pPr algn="ctr" fontAlgn="base">
              <a:spcBef>
                <a:spcPct val="0"/>
              </a:spcBef>
              <a:spcAft>
                <a:spcPct val="0"/>
              </a:spcAft>
            </a:pPr>
            <a:r>
              <a:rPr lang="zh-CN" altLang="en-US" sz="1875" b="1" dirty="0">
                <a:solidFill>
                  <a:schemeClr val="tx1">
                    <a:lumMod val="85000"/>
                    <a:lumOff val="15000"/>
                  </a:schemeClr>
                </a:solidFill>
                <a:latin typeface="Arial" panose="020B0604020202020204" pitchFamily="34" charset="0"/>
                <a:ea typeface="微软雅黑" panose="020B0503020204020204" charset="-122"/>
                <a:sym typeface="Arial" panose="020B0604020202020204" pitchFamily="34" charset="0"/>
              </a:rPr>
              <a:t>节日由来</a:t>
            </a:r>
            <a:endParaRPr lang="zh-CN" altLang="en-US" sz="1875" b="1" dirty="0">
              <a:solidFill>
                <a:schemeClr val="tx1">
                  <a:lumMod val="85000"/>
                  <a:lumOff val="15000"/>
                </a:schemeClr>
              </a:solidFill>
              <a:latin typeface="Arial" panose="020B0604020202020204" pitchFamily="34" charset="0"/>
              <a:ea typeface="微软雅黑" panose="020B0503020204020204" charset="-122"/>
              <a:sym typeface="Arial" panose="020B0604020202020204" pitchFamily="34" charset="0"/>
            </a:endParaRPr>
          </a:p>
        </p:txBody>
      </p:sp>
      <p:pic>
        <p:nvPicPr>
          <p:cNvPr id="36" name="图片 35"/>
          <p:cNvPicPr>
            <a:picLocks noChangeAspect="1"/>
          </p:cNvPicPr>
          <p:nvPr/>
        </p:nvPicPr>
        <p:blipFill rotWithShape="1">
          <a:blip r:embed="rId1" cstate="print">
            <a:extLst>
              <a:ext uri="{28A0092B-C50C-407E-A947-70E740481C1C}">
                <a14:useLocalDpi xmlns:a14="http://schemas.microsoft.com/office/drawing/2010/main" val="0"/>
              </a:ext>
            </a:extLst>
          </a:blip>
          <a:srcRect b="44800"/>
          <a:stretch>
            <a:fillRect/>
          </a:stretch>
        </p:blipFill>
        <p:spPr>
          <a:xfrm>
            <a:off x="-635" y="-248285"/>
            <a:ext cx="2590800" cy="1099820"/>
          </a:xfrm>
          <a:prstGeom prst="rect">
            <a:avLst/>
          </a:prstGeom>
        </p:spPr>
      </p:pic>
      <p:pic>
        <p:nvPicPr>
          <p:cNvPr id="3" name="图片 2"/>
          <p:cNvPicPr>
            <a:picLocks noChangeAspect="1"/>
          </p:cNvPicPr>
          <p:nvPr/>
        </p:nvPicPr>
        <p:blipFill rotWithShape="1">
          <a:blip r:embed="rId1" cstate="print">
            <a:extLst>
              <a:ext uri="{28A0092B-C50C-407E-A947-70E740481C1C}">
                <a14:useLocalDpi xmlns:a14="http://schemas.microsoft.com/office/drawing/2010/main" val="0"/>
              </a:ext>
            </a:extLst>
          </a:blip>
          <a:srcRect b="44800"/>
          <a:stretch>
            <a:fillRect/>
          </a:stretch>
        </p:blipFill>
        <p:spPr>
          <a:xfrm flipH="1">
            <a:off x="6776085" y="-248285"/>
            <a:ext cx="2369185" cy="1099820"/>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9" advTm="1357">
        <p:push dir="d"/>
      </p:transition>
    </mc:Choice>
    <mc:Fallback>
      <p:transition advTm="1357">
        <p:push dir="d"/>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1" fill="hold" nodeType="afterEffect">
                                  <p:stCondLst>
                                    <p:cond delay="0"/>
                                  </p:stCondLst>
                                  <p:childTnLst>
                                    <p:set>
                                      <p:cBhvr>
                                        <p:cTn id="12" dur="1" fill="hold">
                                          <p:stCondLst>
                                            <p:cond delay="0"/>
                                          </p:stCondLst>
                                        </p:cTn>
                                        <p:tgtEl>
                                          <p:spTgt spid="37"/>
                                        </p:tgtEl>
                                        <p:attrNameLst>
                                          <p:attrName>style.visibility</p:attrName>
                                        </p:attrNameLst>
                                      </p:cBhvr>
                                      <p:to>
                                        <p:strVal val="visible"/>
                                      </p:to>
                                    </p:set>
                                    <p:animEffect transition="in" filter="wipe(up)">
                                      <p:cBhvr>
                                        <p:cTn id="13" dur="500"/>
                                        <p:tgtEl>
                                          <p:spTgt spid="37"/>
                                        </p:tgtEl>
                                      </p:cBhvr>
                                    </p:animEffect>
                                  </p:childTnLst>
                                </p:cTn>
                              </p:par>
                            </p:childTnLst>
                          </p:cTn>
                        </p:par>
                        <p:par>
                          <p:cTn id="14" fill="hold">
                            <p:stCondLst>
                              <p:cond delay="1500"/>
                            </p:stCondLst>
                            <p:childTnLst>
                              <p:par>
                                <p:cTn id="15" presetID="22" presetClass="entr" presetSubtype="8" fill="hold" nodeType="afterEffect">
                                  <p:stCondLst>
                                    <p:cond delay="0"/>
                                  </p:stCondLst>
                                  <p:childTnLst>
                                    <p:set>
                                      <p:cBhvr>
                                        <p:cTn id="16" dur="1" fill="hold">
                                          <p:stCondLst>
                                            <p:cond delay="0"/>
                                          </p:stCondLst>
                                        </p:cTn>
                                        <p:tgtEl>
                                          <p:spTgt spid="44"/>
                                        </p:tgtEl>
                                        <p:attrNameLst>
                                          <p:attrName>style.visibility</p:attrName>
                                        </p:attrNameLst>
                                      </p:cBhvr>
                                      <p:to>
                                        <p:strVal val="visible"/>
                                      </p:to>
                                    </p:set>
                                    <p:animEffect transition="in" filter="wipe(left)">
                                      <p:cBhvr>
                                        <p:cTn id="17" dur="500"/>
                                        <p:tgtEl>
                                          <p:spTgt spid="44"/>
                                        </p:tgtEl>
                                      </p:cBhvr>
                                    </p:animEffect>
                                  </p:childTnLst>
                                </p:cTn>
                              </p:par>
                            </p:childTnLst>
                          </p:cTn>
                        </p:par>
                        <p:par>
                          <p:cTn id="18" fill="hold">
                            <p:stCondLst>
                              <p:cond delay="2000"/>
                            </p:stCondLst>
                            <p:childTnLst>
                              <p:par>
                                <p:cTn id="19" presetID="22" presetClass="entr" presetSubtype="1" fill="hold" nodeType="afterEffect">
                                  <p:stCondLst>
                                    <p:cond delay="0"/>
                                  </p:stCondLst>
                                  <p:childTnLst>
                                    <p:set>
                                      <p:cBhvr>
                                        <p:cTn id="20" dur="1" fill="hold">
                                          <p:stCondLst>
                                            <p:cond delay="0"/>
                                          </p:stCondLst>
                                        </p:cTn>
                                        <p:tgtEl>
                                          <p:spTgt spid="51"/>
                                        </p:tgtEl>
                                        <p:attrNameLst>
                                          <p:attrName>style.visibility</p:attrName>
                                        </p:attrNameLst>
                                      </p:cBhvr>
                                      <p:to>
                                        <p:strVal val="visible"/>
                                      </p:to>
                                    </p:set>
                                    <p:animEffect transition="in" filter="wipe(up)">
                                      <p:cBhvr>
                                        <p:cTn id="21" dur="500"/>
                                        <p:tgtEl>
                                          <p:spTgt spid="51"/>
                                        </p:tgtEl>
                                      </p:cBhvr>
                                    </p:animEffect>
                                  </p:childTnLst>
                                </p:cTn>
                              </p:par>
                            </p:childTnLst>
                          </p:cTn>
                        </p:par>
                        <p:par>
                          <p:cTn id="22" fill="hold">
                            <p:stCondLst>
                              <p:cond delay="2500"/>
                            </p:stCondLst>
                            <p:childTnLst>
                              <p:par>
                                <p:cTn id="23" presetID="22" presetClass="entr" presetSubtype="1" fill="hold" nodeType="afterEffect">
                                  <p:stCondLst>
                                    <p:cond delay="0"/>
                                  </p:stCondLst>
                                  <p:childTnLst>
                                    <p:set>
                                      <p:cBhvr>
                                        <p:cTn id="24" dur="1" fill="hold">
                                          <p:stCondLst>
                                            <p:cond delay="0"/>
                                          </p:stCondLst>
                                        </p:cTn>
                                        <p:tgtEl>
                                          <p:spTgt spid="54"/>
                                        </p:tgtEl>
                                        <p:attrNameLst>
                                          <p:attrName>style.visibility</p:attrName>
                                        </p:attrNameLst>
                                      </p:cBhvr>
                                      <p:to>
                                        <p:strVal val="visible"/>
                                      </p:to>
                                    </p:set>
                                    <p:animEffect transition="in" filter="wipe(up)">
                                      <p:cBhvr>
                                        <p:cTn id="25" dur="500"/>
                                        <p:tgtEl>
                                          <p:spTgt spid="54"/>
                                        </p:tgtEl>
                                      </p:cBhvr>
                                    </p:animEffect>
                                  </p:childTnLst>
                                </p:cTn>
                              </p:par>
                            </p:childTnLst>
                          </p:cTn>
                        </p:par>
                        <p:par>
                          <p:cTn id="26" fill="hold">
                            <p:stCondLst>
                              <p:cond delay="3000"/>
                            </p:stCondLst>
                            <p:childTnLst>
                              <p:par>
                                <p:cTn id="27" presetID="22" presetClass="entr" presetSubtype="1" fill="hold" nodeType="afterEffect">
                                  <p:stCondLst>
                                    <p:cond delay="0"/>
                                  </p:stCondLst>
                                  <p:childTnLst>
                                    <p:set>
                                      <p:cBhvr>
                                        <p:cTn id="28" dur="1" fill="hold">
                                          <p:stCondLst>
                                            <p:cond delay="0"/>
                                          </p:stCondLst>
                                        </p:cTn>
                                        <p:tgtEl>
                                          <p:spTgt spid="57"/>
                                        </p:tgtEl>
                                        <p:attrNameLst>
                                          <p:attrName>style.visibility</p:attrName>
                                        </p:attrNameLst>
                                      </p:cBhvr>
                                      <p:to>
                                        <p:strVal val="visible"/>
                                      </p:to>
                                    </p:set>
                                    <p:animEffect transition="in" filter="wipe(up)">
                                      <p:cBhvr>
                                        <p:cTn id="29" dur="500"/>
                                        <p:tgtEl>
                                          <p:spTgt spid="57"/>
                                        </p:tgtEl>
                                      </p:cBhvr>
                                    </p:animEffect>
                                  </p:childTnLst>
                                </p:cTn>
                              </p:par>
                            </p:childTnLst>
                          </p:cTn>
                        </p:par>
                        <p:par>
                          <p:cTn id="30" fill="hold">
                            <p:stCondLst>
                              <p:cond delay="3500"/>
                            </p:stCondLst>
                            <p:childTnLst>
                              <p:par>
                                <p:cTn id="31" presetID="16" presetClass="entr" presetSubtype="21" fill="hold" grpId="0" nodeType="afterEffect">
                                  <p:stCondLst>
                                    <p:cond delay="0"/>
                                  </p:stCondLst>
                                  <p:childTnLst>
                                    <p:set>
                                      <p:cBhvr>
                                        <p:cTn id="32" dur="1" fill="hold">
                                          <p:stCondLst>
                                            <p:cond delay="0"/>
                                          </p:stCondLst>
                                        </p:cTn>
                                        <p:tgtEl>
                                          <p:spTgt spid="60"/>
                                        </p:tgtEl>
                                        <p:attrNameLst>
                                          <p:attrName>style.visibility</p:attrName>
                                        </p:attrNameLst>
                                      </p:cBhvr>
                                      <p:to>
                                        <p:strVal val="visible"/>
                                      </p:to>
                                    </p:set>
                                    <p:animEffect transition="in" filter="barn(inVertical)">
                                      <p:cBhvr>
                                        <p:cTn id="33" dur="500"/>
                                        <p:tgtEl>
                                          <p:spTgt spid="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Group 11"/>
          <p:cNvGrpSpPr/>
          <p:nvPr/>
        </p:nvGrpSpPr>
        <p:grpSpPr>
          <a:xfrm>
            <a:off x="2020149" y="1668099"/>
            <a:ext cx="2627575" cy="2627575"/>
            <a:chOff x="6240781" y="1363135"/>
            <a:chExt cx="4963584" cy="4963584"/>
          </a:xfrm>
        </p:grpSpPr>
        <p:grpSp>
          <p:nvGrpSpPr>
            <p:cNvPr id="13" name="Group 12"/>
            <p:cNvGrpSpPr/>
            <p:nvPr/>
          </p:nvGrpSpPr>
          <p:grpSpPr>
            <a:xfrm>
              <a:off x="6240781" y="1363135"/>
              <a:ext cx="3255433" cy="2434167"/>
              <a:chOff x="4657725" y="946151"/>
              <a:chExt cx="2441575" cy="1825625"/>
            </a:xfrm>
          </p:grpSpPr>
          <p:sp>
            <p:nvSpPr>
              <p:cNvPr id="27" name="Freeform 26"/>
              <p:cNvSpPr/>
              <p:nvPr/>
            </p:nvSpPr>
            <p:spPr bwMode="auto">
              <a:xfrm>
                <a:off x="5953125" y="2046288"/>
                <a:ext cx="1146175" cy="593725"/>
              </a:xfrm>
              <a:custGeom>
                <a:avLst/>
                <a:gdLst>
                  <a:gd name="T0" fmla="*/ 849 w 904"/>
                  <a:gd name="T1" fmla="*/ 0 h 468"/>
                  <a:gd name="T2" fmla="*/ 873 w 904"/>
                  <a:gd name="T3" fmla="*/ 58 h 468"/>
                  <a:gd name="T4" fmla="*/ 507 w 904"/>
                  <a:gd name="T5" fmla="*/ 436 h 468"/>
                  <a:gd name="T6" fmla="*/ 396 w 904"/>
                  <a:gd name="T7" fmla="*/ 436 h 468"/>
                  <a:gd name="T8" fmla="*/ 30 w 904"/>
                  <a:gd name="T9" fmla="*/ 58 h 468"/>
                  <a:gd name="T10" fmla="*/ 55 w 904"/>
                  <a:gd name="T11" fmla="*/ 0 h 468"/>
                  <a:gd name="T12" fmla="*/ 849 w 904"/>
                  <a:gd name="T13" fmla="*/ 0 h 468"/>
                </a:gdLst>
                <a:ahLst/>
                <a:cxnLst>
                  <a:cxn ang="0">
                    <a:pos x="T0" y="T1"/>
                  </a:cxn>
                  <a:cxn ang="0">
                    <a:pos x="T2" y="T3"/>
                  </a:cxn>
                  <a:cxn ang="0">
                    <a:pos x="T4" y="T5"/>
                  </a:cxn>
                  <a:cxn ang="0">
                    <a:pos x="T6" y="T7"/>
                  </a:cxn>
                  <a:cxn ang="0">
                    <a:pos x="T8" y="T9"/>
                  </a:cxn>
                  <a:cxn ang="0">
                    <a:pos x="T10" y="T11"/>
                  </a:cxn>
                  <a:cxn ang="0">
                    <a:pos x="T12" y="T13"/>
                  </a:cxn>
                </a:cxnLst>
                <a:rect l="0" t="0" r="r" b="b"/>
                <a:pathLst>
                  <a:path w="904" h="468">
                    <a:moveTo>
                      <a:pt x="849" y="0"/>
                    </a:moveTo>
                    <a:cubicBezTo>
                      <a:pt x="893" y="0"/>
                      <a:pt x="904" y="26"/>
                      <a:pt x="873" y="58"/>
                    </a:cubicBezTo>
                    <a:cubicBezTo>
                      <a:pt x="507" y="436"/>
                      <a:pt x="507" y="436"/>
                      <a:pt x="507" y="436"/>
                    </a:cubicBezTo>
                    <a:cubicBezTo>
                      <a:pt x="477" y="468"/>
                      <a:pt x="427" y="468"/>
                      <a:pt x="396" y="436"/>
                    </a:cubicBezTo>
                    <a:cubicBezTo>
                      <a:pt x="30" y="58"/>
                      <a:pt x="30" y="58"/>
                      <a:pt x="30" y="58"/>
                    </a:cubicBezTo>
                    <a:cubicBezTo>
                      <a:pt x="0" y="26"/>
                      <a:pt x="11" y="0"/>
                      <a:pt x="55" y="0"/>
                    </a:cubicBezTo>
                    <a:lnTo>
                      <a:pt x="849" y="0"/>
                    </a:lnTo>
                    <a:close/>
                  </a:path>
                </a:pathLst>
              </a:custGeom>
              <a:solidFill>
                <a:schemeClr val="accent1"/>
              </a:solidFill>
              <a:ln>
                <a:noFill/>
              </a:ln>
            </p:spPr>
            <p:txBody>
              <a:bodyPr vert="horz" wrap="square" lIns="39699" tIns="19849" rIns="39699" bIns="19849" numCol="1" anchor="t" anchorCtr="0" compatLnSpc="1"/>
              <a:lstStyle/>
              <a:p>
                <a:pPr algn="just">
                  <a:lnSpc>
                    <a:spcPct val="120000"/>
                  </a:lnSpc>
                </a:pPr>
                <a:endParaRPr lang="en-US" sz="1235" dirty="0">
                  <a:solidFill>
                    <a:schemeClr val="bg1"/>
                  </a:solidFill>
                  <a:latin typeface="微软雅黑" panose="020B0503020204020204" charset="-122"/>
                  <a:ea typeface="微软雅黑" panose="020B0503020204020204" charset="-122"/>
                  <a:cs typeface="+mn-ea"/>
                  <a:sym typeface="Arial" panose="020B0604020202020204" pitchFamily="34" charset="0"/>
                </a:endParaRPr>
              </a:p>
            </p:txBody>
          </p:sp>
          <p:sp>
            <p:nvSpPr>
              <p:cNvPr id="28" name="Freeform 27"/>
              <p:cNvSpPr/>
              <p:nvPr/>
            </p:nvSpPr>
            <p:spPr bwMode="auto">
              <a:xfrm>
                <a:off x="4657725" y="946151"/>
                <a:ext cx="2151063" cy="1825625"/>
              </a:xfrm>
              <a:custGeom>
                <a:avLst/>
                <a:gdLst>
                  <a:gd name="T0" fmla="*/ 848 w 1696"/>
                  <a:gd name="T1" fmla="*/ 0 h 1440"/>
                  <a:gd name="T2" fmla="*/ 0 w 1696"/>
                  <a:gd name="T3" fmla="*/ 848 h 1440"/>
                  <a:gd name="T4" fmla="*/ 241 w 1696"/>
                  <a:gd name="T5" fmla="*/ 1440 h 1440"/>
                  <a:gd name="T6" fmla="*/ 718 w 1696"/>
                  <a:gd name="T7" fmla="*/ 1209 h 1440"/>
                  <a:gd name="T8" fmla="*/ 464 w 1696"/>
                  <a:gd name="T9" fmla="*/ 848 h 1440"/>
                  <a:gd name="T10" fmla="*/ 848 w 1696"/>
                  <a:gd name="T11" fmla="*/ 464 h 1440"/>
                  <a:gd name="T12" fmla="*/ 1232 w 1696"/>
                  <a:gd name="T13" fmla="*/ 848 h 1440"/>
                  <a:gd name="T14" fmla="*/ 1213 w 1696"/>
                  <a:gd name="T15" fmla="*/ 966 h 1440"/>
                  <a:gd name="T16" fmla="*/ 1293 w 1696"/>
                  <a:gd name="T17" fmla="*/ 966 h 1440"/>
                  <a:gd name="T18" fmla="*/ 1293 w 1696"/>
                  <a:gd name="T19" fmla="*/ 1062 h 1440"/>
                  <a:gd name="T20" fmla="*/ 1669 w 1696"/>
                  <a:gd name="T21" fmla="*/ 1062 h 1440"/>
                  <a:gd name="T22" fmla="*/ 1696 w 1696"/>
                  <a:gd name="T23" fmla="*/ 848 h 1440"/>
                  <a:gd name="T24" fmla="*/ 848 w 1696"/>
                  <a:gd name="T25" fmla="*/ 0 h 14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696" h="1440">
                    <a:moveTo>
                      <a:pt x="848" y="0"/>
                    </a:moveTo>
                    <a:cubicBezTo>
                      <a:pt x="380" y="0"/>
                      <a:pt x="0" y="380"/>
                      <a:pt x="0" y="848"/>
                    </a:cubicBezTo>
                    <a:cubicBezTo>
                      <a:pt x="0" y="1078"/>
                      <a:pt x="92" y="1287"/>
                      <a:pt x="241" y="1440"/>
                    </a:cubicBezTo>
                    <a:cubicBezTo>
                      <a:pt x="374" y="1315"/>
                      <a:pt x="540" y="1235"/>
                      <a:pt x="718" y="1209"/>
                    </a:cubicBezTo>
                    <a:cubicBezTo>
                      <a:pt x="570" y="1156"/>
                      <a:pt x="464" y="1014"/>
                      <a:pt x="464" y="848"/>
                    </a:cubicBezTo>
                    <a:cubicBezTo>
                      <a:pt x="464" y="636"/>
                      <a:pt x="636" y="464"/>
                      <a:pt x="848" y="464"/>
                    </a:cubicBezTo>
                    <a:cubicBezTo>
                      <a:pt x="1060" y="464"/>
                      <a:pt x="1232" y="636"/>
                      <a:pt x="1232" y="848"/>
                    </a:cubicBezTo>
                    <a:cubicBezTo>
                      <a:pt x="1232" y="889"/>
                      <a:pt x="1225" y="929"/>
                      <a:pt x="1213" y="966"/>
                    </a:cubicBezTo>
                    <a:cubicBezTo>
                      <a:pt x="1293" y="966"/>
                      <a:pt x="1293" y="966"/>
                      <a:pt x="1293" y="966"/>
                    </a:cubicBezTo>
                    <a:cubicBezTo>
                      <a:pt x="1293" y="1062"/>
                      <a:pt x="1293" y="1062"/>
                      <a:pt x="1293" y="1062"/>
                    </a:cubicBezTo>
                    <a:cubicBezTo>
                      <a:pt x="1669" y="1062"/>
                      <a:pt x="1669" y="1062"/>
                      <a:pt x="1669" y="1062"/>
                    </a:cubicBezTo>
                    <a:cubicBezTo>
                      <a:pt x="1687" y="994"/>
                      <a:pt x="1696" y="922"/>
                      <a:pt x="1696" y="848"/>
                    </a:cubicBezTo>
                    <a:cubicBezTo>
                      <a:pt x="1696" y="380"/>
                      <a:pt x="1316" y="0"/>
                      <a:pt x="848" y="0"/>
                    </a:cubicBezTo>
                    <a:close/>
                  </a:path>
                </a:pathLst>
              </a:custGeom>
              <a:solidFill>
                <a:schemeClr val="accent1"/>
              </a:solidFill>
              <a:ln>
                <a:noFill/>
              </a:ln>
            </p:spPr>
            <p:txBody>
              <a:bodyPr vert="horz" wrap="square" lIns="39699" tIns="19849" rIns="39699" bIns="19849" numCol="1" anchor="t" anchorCtr="0" compatLnSpc="1"/>
              <a:lstStyle/>
              <a:p>
                <a:pPr algn="just">
                  <a:lnSpc>
                    <a:spcPct val="120000"/>
                  </a:lnSpc>
                </a:pPr>
                <a:endParaRPr lang="en-US" sz="1235" dirty="0">
                  <a:solidFill>
                    <a:schemeClr val="bg1"/>
                  </a:solidFill>
                  <a:latin typeface="微软雅黑" panose="020B0503020204020204" charset="-122"/>
                  <a:ea typeface="微软雅黑" panose="020B0503020204020204" charset="-122"/>
                  <a:cs typeface="+mn-ea"/>
                  <a:sym typeface="Arial" panose="020B0604020202020204" pitchFamily="34" charset="0"/>
                </a:endParaRPr>
              </a:p>
            </p:txBody>
          </p:sp>
        </p:grpSp>
        <p:grpSp>
          <p:nvGrpSpPr>
            <p:cNvPr id="14" name="Group 13"/>
            <p:cNvGrpSpPr/>
            <p:nvPr/>
          </p:nvGrpSpPr>
          <p:grpSpPr>
            <a:xfrm>
              <a:off x="6240781" y="3111502"/>
              <a:ext cx="2434167" cy="3215217"/>
              <a:chOff x="4657725" y="2257426"/>
              <a:chExt cx="1825625" cy="2411413"/>
            </a:xfrm>
          </p:grpSpPr>
          <p:sp>
            <p:nvSpPr>
              <p:cNvPr id="25" name="Freeform 24"/>
              <p:cNvSpPr/>
              <p:nvPr/>
            </p:nvSpPr>
            <p:spPr bwMode="auto">
              <a:xfrm>
                <a:off x="5753100" y="2257426"/>
                <a:ext cx="593725" cy="1146175"/>
              </a:xfrm>
              <a:custGeom>
                <a:avLst/>
                <a:gdLst>
                  <a:gd name="T0" fmla="*/ 0 w 468"/>
                  <a:gd name="T1" fmla="*/ 55 h 904"/>
                  <a:gd name="T2" fmla="*/ 57 w 468"/>
                  <a:gd name="T3" fmla="*/ 30 h 904"/>
                  <a:gd name="T4" fmla="*/ 436 w 468"/>
                  <a:gd name="T5" fmla="*/ 397 h 904"/>
                  <a:gd name="T6" fmla="*/ 436 w 468"/>
                  <a:gd name="T7" fmla="*/ 508 h 904"/>
                  <a:gd name="T8" fmla="*/ 57 w 468"/>
                  <a:gd name="T9" fmla="*/ 874 h 904"/>
                  <a:gd name="T10" fmla="*/ 0 w 468"/>
                  <a:gd name="T11" fmla="*/ 849 h 904"/>
                  <a:gd name="T12" fmla="*/ 0 w 468"/>
                  <a:gd name="T13" fmla="*/ 55 h 904"/>
                </a:gdLst>
                <a:ahLst/>
                <a:cxnLst>
                  <a:cxn ang="0">
                    <a:pos x="T0" y="T1"/>
                  </a:cxn>
                  <a:cxn ang="0">
                    <a:pos x="T2" y="T3"/>
                  </a:cxn>
                  <a:cxn ang="0">
                    <a:pos x="T4" y="T5"/>
                  </a:cxn>
                  <a:cxn ang="0">
                    <a:pos x="T6" y="T7"/>
                  </a:cxn>
                  <a:cxn ang="0">
                    <a:pos x="T8" y="T9"/>
                  </a:cxn>
                  <a:cxn ang="0">
                    <a:pos x="T10" y="T11"/>
                  </a:cxn>
                  <a:cxn ang="0">
                    <a:pos x="T12" y="T13"/>
                  </a:cxn>
                </a:cxnLst>
                <a:rect l="0" t="0" r="r" b="b"/>
                <a:pathLst>
                  <a:path w="468" h="904">
                    <a:moveTo>
                      <a:pt x="0" y="55"/>
                    </a:moveTo>
                    <a:cubicBezTo>
                      <a:pt x="0" y="11"/>
                      <a:pt x="26" y="0"/>
                      <a:pt x="57" y="30"/>
                    </a:cubicBezTo>
                    <a:cubicBezTo>
                      <a:pt x="436" y="397"/>
                      <a:pt x="436" y="397"/>
                      <a:pt x="436" y="397"/>
                    </a:cubicBezTo>
                    <a:cubicBezTo>
                      <a:pt x="468" y="427"/>
                      <a:pt x="468" y="477"/>
                      <a:pt x="436" y="508"/>
                    </a:cubicBezTo>
                    <a:cubicBezTo>
                      <a:pt x="57" y="874"/>
                      <a:pt x="57" y="874"/>
                      <a:pt x="57" y="874"/>
                    </a:cubicBezTo>
                    <a:cubicBezTo>
                      <a:pt x="26" y="904"/>
                      <a:pt x="0" y="893"/>
                      <a:pt x="0" y="849"/>
                    </a:cubicBezTo>
                    <a:lnTo>
                      <a:pt x="0" y="55"/>
                    </a:lnTo>
                    <a:close/>
                  </a:path>
                </a:pathLst>
              </a:custGeom>
              <a:solidFill>
                <a:schemeClr val="accent3"/>
              </a:solidFill>
              <a:ln>
                <a:noFill/>
              </a:ln>
            </p:spPr>
            <p:txBody>
              <a:bodyPr vert="horz" wrap="square" lIns="39699" tIns="19849" rIns="39699" bIns="19849" numCol="1" anchor="t" anchorCtr="0" compatLnSpc="1"/>
              <a:lstStyle/>
              <a:p>
                <a:pPr algn="just">
                  <a:lnSpc>
                    <a:spcPct val="120000"/>
                  </a:lnSpc>
                </a:pPr>
                <a:endParaRPr lang="en-US" sz="1235" dirty="0">
                  <a:solidFill>
                    <a:schemeClr val="bg1"/>
                  </a:solidFill>
                  <a:latin typeface="微软雅黑" panose="020B0503020204020204" charset="-122"/>
                  <a:ea typeface="微软雅黑" panose="020B0503020204020204" charset="-122"/>
                  <a:cs typeface="+mn-ea"/>
                  <a:sym typeface="Arial" panose="020B0604020202020204" pitchFamily="34" charset="0"/>
                </a:endParaRPr>
              </a:p>
            </p:txBody>
          </p:sp>
          <p:sp>
            <p:nvSpPr>
              <p:cNvPr id="26" name="Freeform 25"/>
              <p:cNvSpPr/>
              <p:nvPr/>
            </p:nvSpPr>
            <p:spPr bwMode="auto">
              <a:xfrm>
                <a:off x="4657725" y="2517776"/>
                <a:ext cx="1825625" cy="2151063"/>
              </a:xfrm>
              <a:custGeom>
                <a:avLst/>
                <a:gdLst>
                  <a:gd name="T0" fmla="*/ 1209 w 1440"/>
                  <a:gd name="T1" fmla="*/ 978 h 1696"/>
                  <a:gd name="T2" fmla="*/ 848 w 1440"/>
                  <a:gd name="T3" fmla="*/ 1232 h 1696"/>
                  <a:gd name="T4" fmla="*/ 464 w 1440"/>
                  <a:gd name="T5" fmla="*/ 848 h 1696"/>
                  <a:gd name="T6" fmla="*/ 848 w 1440"/>
                  <a:gd name="T7" fmla="*/ 464 h 1696"/>
                  <a:gd name="T8" fmla="*/ 969 w 1440"/>
                  <a:gd name="T9" fmla="*/ 483 h 1696"/>
                  <a:gd name="T10" fmla="*/ 969 w 1440"/>
                  <a:gd name="T11" fmla="*/ 9 h 1696"/>
                  <a:gd name="T12" fmla="*/ 848 w 1440"/>
                  <a:gd name="T13" fmla="*/ 0 h 1696"/>
                  <a:gd name="T14" fmla="*/ 0 w 1440"/>
                  <a:gd name="T15" fmla="*/ 848 h 1696"/>
                  <a:gd name="T16" fmla="*/ 848 w 1440"/>
                  <a:gd name="T17" fmla="*/ 1696 h 1696"/>
                  <a:gd name="T18" fmla="*/ 1440 w 1440"/>
                  <a:gd name="T19" fmla="*/ 1455 h 1696"/>
                  <a:gd name="T20" fmla="*/ 1209 w 1440"/>
                  <a:gd name="T21" fmla="*/ 978 h 16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440" h="1696">
                    <a:moveTo>
                      <a:pt x="1209" y="978"/>
                    </a:moveTo>
                    <a:cubicBezTo>
                      <a:pt x="1156" y="1126"/>
                      <a:pt x="1014" y="1232"/>
                      <a:pt x="848" y="1232"/>
                    </a:cubicBezTo>
                    <a:cubicBezTo>
                      <a:pt x="636" y="1232"/>
                      <a:pt x="464" y="1060"/>
                      <a:pt x="464" y="848"/>
                    </a:cubicBezTo>
                    <a:cubicBezTo>
                      <a:pt x="464" y="636"/>
                      <a:pt x="636" y="464"/>
                      <a:pt x="848" y="464"/>
                    </a:cubicBezTo>
                    <a:cubicBezTo>
                      <a:pt x="890" y="464"/>
                      <a:pt x="931" y="471"/>
                      <a:pt x="969" y="483"/>
                    </a:cubicBezTo>
                    <a:cubicBezTo>
                      <a:pt x="969" y="9"/>
                      <a:pt x="969" y="9"/>
                      <a:pt x="969" y="9"/>
                    </a:cubicBezTo>
                    <a:cubicBezTo>
                      <a:pt x="929" y="3"/>
                      <a:pt x="889" y="0"/>
                      <a:pt x="848" y="0"/>
                    </a:cubicBezTo>
                    <a:cubicBezTo>
                      <a:pt x="380" y="0"/>
                      <a:pt x="0" y="380"/>
                      <a:pt x="0" y="848"/>
                    </a:cubicBezTo>
                    <a:cubicBezTo>
                      <a:pt x="0" y="1316"/>
                      <a:pt x="380" y="1696"/>
                      <a:pt x="848" y="1696"/>
                    </a:cubicBezTo>
                    <a:cubicBezTo>
                      <a:pt x="1078" y="1696"/>
                      <a:pt x="1287" y="1604"/>
                      <a:pt x="1440" y="1455"/>
                    </a:cubicBezTo>
                    <a:cubicBezTo>
                      <a:pt x="1315" y="1322"/>
                      <a:pt x="1235" y="1156"/>
                      <a:pt x="1209" y="978"/>
                    </a:cubicBezTo>
                    <a:close/>
                  </a:path>
                </a:pathLst>
              </a:custGeom>
              <a:solidFill>
                <a:schemeClr val="accent3"/>
              </a:solidFill>
              <a:ln>
                <a:noFill/>
              </a:ln>
            </p:spPr>
            <p:txBody>
              <a:bodyPr vert="horz" wrap="square" lIns="39699" tIns="19849" rIns="39699" bIns="19849" numCol="1" anchor="t" anchorCtr="0" compatLnSpc="1"/>
              <a:lstStyle/>
              <a:p>
                <a:pPr algn="just">
                  <a:lnSpc>
                    <a:spcPct val="120000"/>
                  </a:lnSpc>
                </a:pPr>
                <a:endParaRPr lang="en-US" sz="1235" dirty="0">
                  <a:solidFill>
                    <a:schemeClr val="bg1"/>
                  </a:solidFill>
                  <a:latin typeface="微软雅黑" panose="020B0503020204020204" charset="-122"/>
                  <a:ea typeface="微软雅黑" panose="020B0503020204020204" charset="-122"/>
                  <a:cs typeface="+mn-ea"/>
                  <a:sym typeface="Arial" panose="020B0604020202020204" pitchFamily="34" charset="0"/>
                </a:endParaRPr>
              </a:p>
            </p:txBody>
          </p:sp>
        </p:grpSp>
        <p:grpSp>
          <p:nvGrpSpPr>
            <p:cNvPr id="15" name="Group 14"/>
            <p:cNvGrpSpPr/>
            <p:nvPr/>
          </p:nvGrpSpPr>
          <p:grpSpPr>
            <a:xfrm>
              <a:off x="7967980" y="3892551"/>
              <a:ext cx="3236384" cy="2434167"/>
              <a:chOff x="5953125" y="2843213"/>
              <a:chExt cx="2427288" cy="1825625"/>
            </a:xfrm>
          </p:grpSpPr>
          <p:sp>
            <p:nvSpPr>
              <p:cNvPr id="23" name="Freeform 22"/>
              <p:cNvSpPr/>
              <p:nvPr/>
            </p:nvSpPr>
            <p:spPr bwMode="auto">
              <a:xfrm>
                <a:off x="5953125" y="2989263"/>
                <a:ext cx="1146175" cy="593725"/>
              </a:xfrm>
              <a:custGeom>
                <a:avLst/>
                <a:gdLst>
                  <a:gd name="T0" fmla="*/ 55 w 904"/>
                  <a:gd name="T1" fmla="*/ 468 h 468"/>
                  <a:gd name="T2" fmla="*/ 30 w 904"/>
                  <a:gd name="T3" fmla="*/ 411 h 468"/>
                  <a:gd name="T4" fmla="*/ 396 w 904"/>
                  <a:gd name="T5" fmla="*/ 32 h 468"/>
                  <a:gd name="T6" fmla="*/ 507 w 904"/>
                  <a:gd name="T7" fmla="*/ 32 h 468"/>
                  <a:gd name="T8" fmla="*/ 873 w 904"/>
                  <a:gd name="T9" fmla="*/ 411 h 468"/>
                  <a:gd name="T10" fmla="*/ 849 w 904"/>
                  <a:gd name="T11" fmla="*/ 468 h 468"/>
                  <a:gd name="T12" fmla="*/ 55 w 904"/>
                  <a:gd name="T13" fmla="*/ 468 h 468"/>
                </a:gdLst>
                <a:ahLst/>
                <a:cxnLst>
                  <a:cxn ang="0">
                    <a:pos x="T0" y="T1"/>
                  </a:cxn>
                  <a:cxn ang="0">
                    <a:pos x="T2" y="T3"/>
                  </a:cxn>
                  <a:cxn ang="0">
                    <a:pos x="T4" y="T5"/>
                  </a:cxn>
                  <a:cxn ang="0">
                    <a:pos x="T6" y="T7"/>
                  </a:cxn>
                  <a:cxn ang="0">
                    <a:pos x="T8" y="T9"/>
                  </a:cxn>
                  <a:cxn ang="0">
                    <a:pos x="T10" y="T11"/>
                  </a:cxn>
                  <a:cxn ang="0">
                    <a:pos x="T12" y="T13"/>
                  </a:cxn>
                </a:cxnLst>
                <a:rect l="0" t="0" r="r" b="b"/>
                <a:pathLst>
                  <a:path w="904" h="468">
                    <a:moveTo>
                      <a:pt x="55" y="468"/>
                    </a:moveTo>
                    <a:cubicBezTo>
                      <a:pt x="11" y="468"/>
                      <a:pt x="0" y="442"/>
                      <a:pt x="30" y="411"/>
                    </a:cubicBezTo>
                    <a:cubicBezTo>
                      <a:pt x="396" y="32"/>
                      <a:pt x="396" y="32"/>
                      <a:pt x="396" y="32"/>
                    </a:cubicBezTo>
                    <a:cubicBezTo>
                      <a:pt x="427" y="0"/>
                      <a:pt x="477" y="0"/>
                      <a:pt x="507" y="32"/>
                    </a:cubicBezTo>
                    <a:cubicBezTo>
                      <a:pt x="873" y="411"/>
                      <a:pt x="873" y="411"/>
                      <a:pt x="873" y="411"/>
                    </a:cubicBezTo>
                    <a:cubicBezTo>
                      <a:pt x="904" y="442"/>
                      <a:pt x="893" y="468"/>
                      <a:pt x="849" y="468"/>
                    </a:cubicBezTo>
                    <a:lnTo>
                      <a:pt x="55" y="468"/>
                    </a:lnTo>
                    <a:close/>
                  </a:path>
                </a:pathLst>
              </a:custGeom>
              <a:solidFill>
                <a:schemeClr val="accent4"/>
              </a:solidFill>
              <a:ln>
                <a:noFill/>
              </a:ln>
            </p:spPr>
            <p:txBody>
              <a:bodyPr vert="horz" wrap="square" lIns="39699" tIns="19849" rIns="39699" bIns="19849" numCol="1" anchor="t" anchorCtr="0" compatLnSpc="1"/>
              <a:lstStyle/>
              <a:p>
                <a:pPr algn="just">
                  <a:lnSpc>
                    <a:spcPct val="120000"/>
                  </a:lnSpc>
                </a:pPr>
                <a:endParaRPr lang="en-US" sz="1235" dirty="0">
                  <a:solidFill>
                    <a:schemeClr val="bg1"/>
                  </a:solidFill>
                  <a:latin typeface="微软雅黑" panose="020B0503020204020204" charset="-122"/>
                  <a:ea typeface="微软雅黑" panose="020B0503020204020204" charset="-122"/>
                  <a:cs typeface="+mn-ea"/>
                  <a:sym typeface="Arial" panose="020B0604020202020204" pitchFamily="34" charset="0"/>
                </a:endParaRPr>
              </a:p>
            </p:txBody>
          </p:sp>
          <p:sp>
            <p:nvSpPr>
              <p:cNvPr id="24" name="Freeform 23"/>
              <p:cNvSpPr/>
              <p:nvPr/>
            </p:nvSpPr>
            <p:spPr bwMode="auto">
              <a:xfrm>
                <a:off x="6230938" y="2843213"/>
                <a:ext cx="2149475" cy="1825625"/>
              </a:xfrm>
              <a:custGeom>
                <a:avLst/>
                <a:gdLst>
                  <a:gd name="T0" fmla="*/ 978 w 1696"/>
                  <a:gd name="T1" fmla="*/ 231 h 1440"/>
                  <a:gd name="T2" fmla="*/ 1232 w 1696"/>
                  <a:gd name="T3" fmla="*/ 592 h 1440"/>
                  <a:gd name="T4" fmla="*/ 848 w 1696"/>
                  <a:gd name="T5" fmla="*/ 976 h 1440"/>
                  <a:gd name="T6" fmla="*/ 464 w 1696"/>
                  <a:gd name="T7" fmla="*/ 592 h 1440"/>
                  <a:gd name="T8" fmla="*/ 487 w 1696"/>
                  <a:gd name="T9" fmla="*/ 462 h 1440"/>
                  <a:gd name="T10" fmla="*/ 10 w 1696"/>
                  <a:gd name="T11" fmla="*/ 462 h 1440"/>
                  <a:gd name="T12" fmla="*/ 0 w 1696"/>
                  <a:gd name="T13" fmla="*/ 592 h 1440"/>
                  <a:gd name="T14" fmla="*/ 848 w 1696"/>
                  <a:gd name="T15" fmla="*/ 1440 h 1440"/>
                  <a:gd name="T16" fmla="*/ 1696 w 1696"/>
                  <a:gd name="T17" fmla="*/ 592 h 1440"/>
                  <a:gd name="T18" fmla="*/ 1455 w 1696"/>
                  <a:gd name="T19" fmla="*/ 0 h 1440"/>
                  <a:gd name="T20" fmla="*/ 978 w 1696"/>
                  <a:gd name="T21" fmla="*/ 231 h 14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96" h="1440">
                    <a:moveTo>
                      <a:pt x="978" y="231"/>
                    </a:moveTo>
                    <a:cubicBezTo>
                      <a:pt x="1126" y="284"/>
                      <a:pt x="1232" y="426"/>
                      <a:pt x="1232" y="592"/>
                    </a:cubicBezTo>
                    <a:cubicBezTo>
                      <a:pt x="1232" y="804"/>
                      <a:pt x="1060" y="976"/>
                      <a:pt x="848" y="976"/>
                    </a:cubicBezTo>
                    <a:cubicBezTo>
                      <a:pt x="636" y="976"/>
                      <a:pt x="464" y="804"/>
                      <a:pt x="464" y="592"/>
                    </a:cubicBezTo>
                    <a:cubicBezTo>
                      <a:pt x="464" y="546"/>
                      <a:pt x="472" y="503"/>
                      <a:pt x="487" y="462"/>
                    </a:cubicBezTo>
                    <a:cubicBezTo>
                      <a:pt x="10" y="462"/>
                      <a:pt x="10" y="462"/>
                      <a:pt x="10" y="462"/>
                    </a:cubicBezTo>
                    <a:cubicBezTo>
                      <a:pt x="3" y="504"/>
                      <a:pt x="0" y="548"/>
                      <a:pt x="0" y="592"/>
                    </a:cubicBezTo>
                    <a:cubicBezTo>
                      <a:pt x="0" y="1060"/>
                      <a:pt x="380" y="1440"/>
                      <a:pt x="848" y="1440"/>
                    </a:cubicBezTo>
                    <a:cubicBezTo>
                      <a:pt x="1316" y="1440"/>
                      <a:pt x="1696" y="1060"/>
                      <a:pt x="1696" y="592"/>
                    </a:cubicBezTo>
                    <a:cubicBezTo>
                      <a:pt x="1696" y="362"/>
                      <a:pt x="1604" y="153"/>
                      <a:pt x="1455" y="0"/>
                    </a:cubicBezTo>
                    <a:cubicBezTo>
                      <a:pt x="1322" y="125"/>
                      <a:pt x="1156" y="205"/>
                      <a:pt x="978" y="231"/>
                    </a:cubicBezTo>
                    <a:close/>
                  </a:path>
                </a:pathLst>
              </a:custGeom>
              <a:solidFill>
                <a:schemeClr val="accent4"/>
              </a:solidFill>
              <a:ln>
                <a:noFill/>
              </a:ln>
            </p:spPr>
            <p:txBody>
              <a:bodyPr vert="horz" wrap="square" lIns="39699" tIns="19849" rIns="39699" bIns="19849" numCol="1" anchor="t" anchorCtr="0" compatLnSpc="1"/>
              <a:lstStyle/>
              <a:p>
                <a:pPr algn="just">
                  <a:lnSpc>
                    <a:spcPct val="120000"/>
                  </a:lnSpc>
                </a:pPr>
                <a:endParaRPr lang="en-US" sz="1235" dirty="0">
                  <a:solidFill>
                    <a:schemeClr val="bg1"/>
                  </a:solidFill>
                  <a:latin typeface="微软雅黑" panose="020B0503020204020204" charset="-122"/>
                  <a:ea typeface="微软雅黑" panose="020B0503020204020204" charset="-122"/>
                  <a:cs typeface="+mn-ea"/>
                  <a:sym typeface="Arial" panose="020B0604020202020204" pitchFamily="34" charset="0"/>
                </a:endParaRPr>
              </a:p>
            </p:txBody>
          </p:sp>
        </p:grpSp>
        <p:grpSp>
          <p:nvGrpSpPr>
            <p:cNvPr id="16" name="Group 15"/>
            <p:cNvGrpSpPr/>
            <p:nvPr/>
          </p:nvGrpSpPr>
          <p:grpSpPr>
            <a:xfrm>
              <a:off x="8770198" y="1363135"/>
              <a:ext cx="2434167" cy="3276600"/>
              <a:chOff x="6554788" y="946151"/>
              <a:chExt cx="1825625" cy="2457450"/>
            </a:xfrm>
          </p:grpSpPr>
          <p:sp>
            <p:nvSpPr>
              <p:cNvPr id="21" name="Freeform 20"/>
              <p:cNvSpPr/>
              <p:nvPr/>
            </p:nvSpPr>
            <p:spPr bwMode="auto">
              <a:xfrm>
                <a:off x="6691313" y="2257426"/>
                <a:ext cx="593725" cy="1146175"/>
              </a:xfrm>
              <a:custGeom>
                <a:avLst/>
                <a:gdLst>
                  <a:gd name="T0" fmla="*/ 468 w 468"/>
                  <a:gd name="T1" fmla="*/ 849 h 904"/>
                  <a:gd name="T2" fmla="*/ 410 w 468"/>
                  <a:gd name="T3" fmla="*/ 874 h 904"/>
                  <a:gd name="T4" fmla="*/ 32 w 468"/>
                  <a:gd name="T5" fmla="*/ 508 h 904"/>
                  <a:gd name="T6" fmla="*/ 32 w 468"/>
                  <a:gd name="T7" fmla="*/ 397 h 904"/>
                  <a:gd name="T8" fmla="*/ 410 w 468"/>
                  <a:gd name="T9" fmla="*/ 30 h 904"/>
                  <a:gd name="T10" fmla="*/ 468 w 468"/>
                  <a:gd name="T11" fmla="*/ 55 h 904"/>
                  <a:gd name="T12" fmla="*/ 468 w 468"/>
                  <a:gd name="T13" fmla="*/ 849 h 904"/>
                </a:gdLst>
                <a:ahLst/>
                <a:cxnLst>
                  <a:cxn ang="0">
                    <a:pos x="T0" y="T1"/>
                  </a:cxn>
                  <a:cxn ang="0">
                    <a:pos x="T2" y="T3"/>
                  </a:cxn>
                  <a:cxn ang="0">
                    <a:pos x="T4" y="T5"/>
                  </a:cxn>
                  <a:cxn ang="0">
                    <a:pos x="T6" y="T7"/>
                  </a:cxn>
                  <a:cxn ang="0">
                    <a:pos x="T8" y="T9"/>
                  </a:cxn>
                  <a:cxn ang="0">
                    <a:pos x="T10" y="T11"/>
                  </a:cxn>
                  <a:cxn ang="0">
                    <a:pos x="T12" y="T13"/>
                  </a:cxn>
                </a:cxnLst>
                <a:rect l="0" t="0" r="r" b="b"/>
                <a:pathLst>
                  <a:path w="468" h="904">
                    <a:moveTo>
                      <a:pt x="468" y="849"/>
                    </a:moveTo>
                    <a:cubicBezTo>
                      <a:pt x="468" y="893"/>
                      <a:pt x="442" y="904"/>
                      <a:pt x="410" y="874"/>
                    </a:cubicBezTo>
                    <a:cubicBezTo>
                      <a:pt x="32" y="508"/>
                      <a:pt x="32" y="508"/>
                      <a:pt x="32" y="508"/>
                    </a:cubicBezTo>
                    <a:cubicBezTo>
                      <a:pt x="0" y="477"/>
                      <a:pt x="0" y="427"/>
                      <a:pt x="32" y="397"/>
                    </a:cubicBezTo>
                    <a:cubicBezTo>
                      <a:pt x="410" y="30"/>
                      <a:pt x="410" y="30"/>
                      <a:pt x="410" y="30"/>
                    </a:cubicBezTo>
                    <a:cubicBezTo>
                      <a:pt x="442" y="0"/>
                      <a:pt x="468" y="11"/>
                      <a:pt x="468" y="55"/>
                    </a:cubicBezTo>
                    <a:lnTo>
                      <a:pt x="468" y="849"/>
                    </a:lnTo>
                    <a:close/>
                  </a:path>
                </a:pathLst>
              </a:custGeom>
              <a:solidFill>
                <a:schemeClr val="accent2"/>
              </a:solidFill>
              <a:ln>
                <a:noFill/>
              </a:ln>
            </p:spPr>
            <p:txBody>
              <a:bodyPr vert="horz" wrap="square" lIns="39699" tIns="19849" rIns="39699" bIns="19849" numCol="1" anchor="t" anchorCtr="0" compatLnSpc="1"/>
              <a:lstStyle/>
              <a:p>
                <a:pPr algn="just">
                  <a:lnSpc>
                    <a:spcPct val="120000"/>
                  </a:lnSpc>
                </a:pPr>
                <a:endParaRPr lang="en-US" sz="1235" dirty="0">
                  <a:solidFill>
                    <a:schemeClr val="bg1"/>
                  </a:solidFill>
                  <a:latin typeface="微软雅黑" panose="020B0503020204020204" charset="-122"/>
                  <a:ea typeface="微软雅黑" panose="020B0503020204020204" charset="-122"/>
                  <a:cs typeface="+mn-ea"/>
                  <a:sym typeface="Arial" panose="020B0604020202020204" pitchFamily="34" charset="0"/>
                </a:endParaRPr>
              </a:p>
            </p:txBody>
          </p:sp>
          <p:sp>
            <p:nvSpPr>
              <p:cNvPr id="22" name="Freeform 21"/>
              <p:cNvSpPr/>
              <p:nvPr/>
            </p:nvSpPr>
            <p:spPr bwMode="auto">
              <a:xfrm>
                <a:off x="6554788" y="946151"/>
                <a:ext cx="1825625" cy="2151063"/>
              </a:xfrm>
              <a:custGeom>
                <a:avLst/>
                <a:gdLst>
                  <a:gd name="T0" fmla="*/ 592 w 1440"/>
                  <a:gd name="T1" fmla="*/ 0 h 1696"/>
                  <a:gd name="T2" fmla="*/ 0 w 1440"/>
                  <a:gd name="T3" fmla="*/ 241 h 1696"/>
                  <a:gd name="T4" fmla="*/ 231 w 1440"/>
                  <a:gd name="T5" fmla="*/ 718 h 1696"/>
                  <a:gd name="T6" fmla="*/ 592 w 1440"/>
                  <a:gd name="T7" fmla="*/ 464 h 1696"/>
                  <a:gd name="T8" fmla="*/ 976 w 1440"/>
                  <a:gd name="T9" fmla="*/ 848 h 1696"/>
                  <a:gd name="T10" fmla="*/ 592 w 1440"/>
                  <a:gd name="T11" fmla="*/ 1232 h 1696"/>
                  <a:gd name="T12" fmla="*/ 452 w 1440"/>
                  <a:gd name="T13" fmla="*/ 1206 h 1696"/>
                  <a:gd name="T14" fmla="*/ 452 w 1440"/>
                  <a:gd name="T15" fmla="*/ 1300 h 1696"/>
                  <a:gd name="T16" fmla="*/ 389 w 1440"/>
                  <a:gd name="T17" fmla="*/ 1300 h 1696"/>
                  <a:gd name="T18" fmla="*/ 389 w 1440"/>
                  <a:gd name="T19" fmla="*/ 1671 h 1696"/>
                  <a:gd name="T20" fmla="*/ 592 w 1440"/>
                  <a:gd name="T21" fmla="*/ 1696 h 1696"/>
                  <a:gd name="T22" fmla="*/ 1440 w 1440"/>
                  <a:gd name="T23" fmla="*/ 848 h 1696"/>
                  <a:gd name="T24" fmla="*/ 592 w 1440"/>
                  <a:gd name="T25" fmla="*/ 0 h 16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440" h="1696">
                    <a:moveTo>
                      <a:pt x="592" y="0"/>
                    </a:moveTo>
                    <a:cubicBezTo>
                      <a:pt x="362" y="0"/>
                      <a:pt x="153" y="92"/>
                      <a:pt x="0" y="241"/>
                    </a:cubicBezTo>
                    <a:cubicBezTo>
                      <a:pt x="125" y="374"/>
                      <a:pt x="205" y="540"/>
                      <a:pt x="231" y="718"/>
                    </a:cubicBezTo>
                    <a:cubicBezTo>
                      <a:pt x="284" y="570"/>
                      <a:pt x="426" y="464"/>
                      <a:pt x="592" y="464"/>
                    </a:cubicBezTo>
                    <a:cubicBezTo>
                      <a:pt x="804" y="464"/>
                      <a:pt x="976" y="636"/>
                      <a:pt x="976" y="848"/>
                    </a:cubicBezTo>
                    <a:cubicBezTo>
                      <a:pt x="976" y="1060"/>
                      <a:pt x="804" y="1232"/>
                      <a:pt x="592" y="1232"/>
                    </a:cubicBezTo>
                    <a:cubicBezTo>
                      <a:pt x="543" y="1232"/>
                      <a:pt x="495" y="1223"/>
                      <a:pt x="452" y="1206"/>
                    </a:cubicBezTo>
                    <a:cubicBezTo>
                      <a:pt x="452" y="1300"/>
                      <a:pt x="452" y="1300"/>
                      <a:pt x="452" y="1300"/>
                    </a:cubicBezTo>
                    <a:cubicBezTo>
                      <a:pt x="389" y="1300"/>
                      <a:pt x="389" y="1300"/>
                      <a:pt x="389" y="1300"/>
                    </a:cubicBezTo>
                    <a:cubicBezTo>
                      <a:pt x="389" y="1671"/>
                      <a:pt x="389" y="1671"/>
                      <a:pt x="389" y="1671"/>
                    </a:cubicBezTo>
                    <a:cubicBezTo>
                      <a:pt x="454" y="1687"/>
                      <a:pt x="522" y="1696"/>
                      <a:pt x="592" y="1696"/>
                    </a:cubicBezTo>
                    <a:cubicBezTo>
                      <a:pt x="1060" y="1696"/>
                      <a:pt x="1440" y="1316"/>
                      <a:pt x="1440" y="848"/>
                    </a:cubicBezTo>
                    <a:cubicBezTo>
                      <a:pt x="1440" y="380"/>
                      <a:pt x="1060" y="0"/>
                      <a:pt x="592" y="0"/>
                    </a:cubicBezTo>
                    <a:close/>
                  </a:path>
                </a:pathLst>
              </a:custGeom>
              <a:solidFill>
                <a:schemeClr val="accent2"/>
              </a:solidFill>
              <a:ln>
                <a:noFill/>
              </a:ln>
            </p:spPr>
            <p:txBody>
              <a:bodyPr vert="horz" wrap="square" lIns="39699" tIns="19849" rIns="39699" bIns="19849" numCol="1" anchor="t" anchorCtr="0" compatLnSpc="1"/>
              <a:lstStyle/>
              <a:p>
                <a:pPr algn="just">
                  <a:lnSpc>
                    <a:spcPct val="120000"/>
                  </a:lnSpc>
                </a:pPr>
                <a:endParaRPr lang="en-US" sz="1235" dirty="0">
                  <a:solidFill>
                    <a:schemeClr val="bg1"/>
                  </a:solidFill>
                  <a:latin typeface="微软雅黑" panose="020B0503020204020204" charset="-122"/>
                  <a:ea typeface="微软雅黑" panose="020B0503020204020204" charset="-122"/>
                  <a:cs typeface="+mn-ea"/>
                  <a:sym typeface="Arial" panose="020B0604020202020204" pitchFamily="34" charset="0"/>
                </a:endParaRPr>
              </a:p>
            </p:txBody>
          </p:sp>
        </p:grpSp>
        <p:sp>
          <p:nvSpPr>
            <p:cNvPr id="17" name="TextBox 16"/>
            <p:cNvSpPr txBox="1"/>
            <p:nvPr/>
          </p:nvSpPr>
          <p:spPr>
            <a:xfrm rot="18920653">
              <a:off x="6614389" y="1959675"/>
              <a:ext cx="1084827" cy="451405"/>
            </a:xfrm>
            <a:prstGeom prst="rect">
              <a:avLst/>
            </a:prstGeom>
            <a:noFill/>
          </p:spPr>
          <p:txBody>
            <a:bodyPr wrap="none" rtlCol="0" anchor="ctr">
              <a:prstTxWarp prst="textArchUp">
                <a:avLst/>
              </a:prstTxWarp>
              <a:spAutoFit/>
            </a:bodyPr>
            <a:lstStyle/>
            <a:p>
              <a:pPr algn="just">
                <a:lnSpc>
                  <a:spcPct val="120000"/>
                </a:lnSpc>
              </a:pPr>
              <a:r>
                <a:rPr lang="zh-CN" altLang="en-US" sz="1235" b="1" dirty="0">
                  <a:solidFill>
                    <a:schemeClr val="bg1"/>
                  </a:solidFill>
                  <a:latin typeface="微软雅黑" panose="020B0503020204020204" charset="-122"/>
                  <a:ea typeface="微软雅黑" panose="020B0503020204020204" charset="-122"/>
                  <a:cs typeface="+mn-ea"/>
                  <a:sym typeface="Arial" panose="020B0604020202020204" pitchFamily="34" charset="0"/>
                </a:rPr>
                <a:t>文字内容</a:t>
              </a:r>
              <a:endParaRPr lang="zh-CN" altLang="en-US" sz="1235" b="1" dirty="0">
                <a:solidFill>
                  <a:schemeClr val="bg1"/>
                </a:solidFill>
                <a:latin typeface="微软雅黑" panose="020B0503020204020204" charset="-122"/>
                <a:ea typeface="微软雅黑" panose="020B0503020204020204" charset="-122"/>
                <a:cs typeface="+mn-ea"/>
                <a:sym typeface="Arial" panose="020B0604020202020204" pitchFamily="34" charset="0"/>
              </a:endParaRPr>
            </a:p>
          </p:txBody>
        </p:sp>
        <p:sp>
          <p:nvSpPr>
            <p:cNvPr id="18" name="TextBox 17"/>
            <p:cNvSpPr txBox="1"/>
            <p:nvPr/>
          </p:nvSpPr>
          <p:spPr>
            <a:xfrm rot="2904439">
              <a:off x="9713530" y="2071950"/>
              <a:ext cx="1348425" cy="451405"/>
            </a:xfrm>
            <a:prstGeom prst="rect">
              <a:avLst/>
            </a:prstGeom>
            <a:noFill/>
          </p:spPr>
          <p:txBody>
            <a:bodyPr wrap="none" rtlCol="0" anchor="ctr">
              <a:prstTxWarp prst="textArchUp">
                <a:avLst/>
              </a:prstTxWarp>
              <a:spAutoFit/>
            </a:bodyPr>
            <a:lstStyle/>
            <a:p>
              <a:pPr algn="just">
                <a:lnSpc>
                  <a:spcPct val="120000"/>
                </a:lnSpc>
              </a:pPr>
              <a:r>
                <a:rPr lang="zh-CN" altLang="en-US" sz="1235" b="1" dirty="0">
                  <a:solidFill>
                    <a:schemeClr val="bg1"/>
                  </a:solidFill>
                  <a:latin typeface="微软雅黑" panose="020B0503020204020204" charset="-122"/>
                  <a:ea typeface="微软雅黑" panose="020B0503020204020204" charset="-122"/>
                  <a:cs typeface="+mn-ea"/>
                  <a:sym typeface="Arial" panose="020B0604020202020204" pitchFamily="34" charset="0"/>
                </a:rPr>
                <a:t>文字内容</a:t>
              </a:r>
              <a:endParaRPr lang="zh-CN" altLang="en-US" sz="1235" b="1" dirty="0">
                <a:solidFill>
                  <a:schemeClr val="bg1"/>
                </a:solidFill>
                <a:latin typeface="微软雅黑" panose="020B0503020204020204" charset="-122"/>
                <a:ea typeface="微软雅黑" panose="020B0503020204020204" charset="-122"/>
                <a:cs typeface="+mn-ea"/>
                <a:sym typeface="Arial" panose="020B0604020202020204" pitchFamily="34" charset="0"/>
              </a:endParaRPr>
            </a:p>
          </p:txBody>
        </p:sp>
        <p:sp>
          <p:nvSpPr>
            <p:cNvPr id="19" name="TextBox 18"/>
            <p:cNvSpPr txBox="1"/>
            <p:nvPr/>
          </p:nvSpPr>
          <p:spPr>
            <a:xfrm rot="3328205">
              <a:off x="6381839" y="5171931"/>
              <a:ext cx="1276620" cy="451405"/>
            </a:xfrm>
            <a:prstGeom prst="rect">
              <a:avLst/>
            </a:prstGeom>
            <a:noFill/>
          </p:spPr>
          <p:txBody>
            <a:bodyPr wrap="none" rtlCol="0" anchor="ctr">
              <a:prstTxWarp prst="textArchDown">
                <a:avLst/>
              </a:prstTxWarp>
              <a:spAutoFit/>
            </a:bodyPr>
            <a:lstStyle/>
            <a:p>
              <a:pPr algn="just">
                <a:lnSpc>
                  <a:spcPct val="120000"/>
                </a:lnSpc>
              </a:pPr>
              <a:r>
                <a:rPr lang="zh-CN" altLang="en-US" sz="1235" b="1" dirty="0">
                  <a:solidFill>
                    <a:schemeClr val="bg1"/>
                  </a:solidFill>
                  <a:latin typeface="微软雅黑" panose="020B0503020204020204" charset="-122"/>
                  <a:ea typeface="微软雅黑" panose="020B0503020204020204" charset="-122"/>
                  <a:cs typeface="+mn-ea"/>
                  <a:sym typeface="Arial" panose="020B0604020202020204" pitchFamily="34" charset="0"/>
                </a:rPr>
                <a:t>文字内容</a:t>
              </a:r>
              <a:endParaRPr lang="zh-CN" altLang="en-US" sz="1235" b="1" dirty="0">
                <a:solidFill>
                  <a:schemeClr val="bg1"/>
                </a:solidFill>
                <a:latin typeface="微软雅黑" panose="020B0503020204020204" charset="-122"/>
                <a:ea typeface="微软雅黑" panose="020B0503020204020204" charset="-122"/>
                <a:cs typeface="+mn-ea"/>
                <a:sym typeface="Arial" panose="020B0604020202020204" pitchFamily="34" charset="0"/>
              </a:endParaRPr>
            </a:p>
          </p:txBody>
        </p:sp>
        <p:sp>
          <p:nvSpPr>
            <p:cNvPr id="20" name="TextBox 19"/>
            <p:cNvSpPr txBox="1"/>
            <p:nvPr/>
          </p:nvSpPr>
          <p:spPr>
            <a:xfrm rot="18872992">
              <a:off x="9524091" y="5259067"/>
              <a:ext cx="1436559" cy="451405"/>
            </a:xfrm>
            <a:prstGeom prst="rect">
              <a:avLst/>
            </a:prstGeom>
            <a:noFill/>
          </p:spPr>
          <p:txBody>
            <a:bodyPr wrap="none" rtlCol="0" anchor="ctr">
              <a:prstTxWarp prst="textArchDown">
                <a:avLst/>
              </a:prstTxWarp>
              <a:spAutoFit/>
            </a:bodyPr>
            <a:lstStyle/>
            <a:p>
              <a:pPr algn="just">
                <a:lnSpc>
                  <a:spcPct val="120000"/>
                </a:lnSpc>
              </a:pPr>
              <a:r>
                <a:rPr lang="zh-CN" altLang="en-US" sz="1235" b="1" dirty="0">
                  <a:solidFill>
                    <a:schemeClr val="bg1"/>
                  </a:solidFill>
                  <a:latin typeface="微软雅黑" panose="020B0503020204020204" charset="-122"/>
                  <a:ea typeface="微软雅黑" panose="020B0503020204020204" charset="-122"/>
                  <a:cs typeface="+mn-ea"/>
                  <a:sym typeface="Arial" panose="020B0604020202020204" pitchFamily="34" charset="0"/>
                </a:rPr>
                <a:t>文字内容</a:t>
              </a:r>
              <a:endParaRPr lang="zh-CN" altLang="en-US" sz="1235" b="1" dirty="0">
                <a:solidFill>
                  <a:schemeClr val="bg1"/>
                </a:solidFill>
                <a:latin typeface="微软雅黑" panose="020B0503020204020204" charset="-122"/>
                <a:ea typeface="微软雅黑" panose="020B0503020204020204" charset="-122"/>
                <a:cs typeface="+mn-ea"/>
                <a:sym typeface="Arial" panose="020B0604020202020204" pitchFamily="34" charset="0"/>
              </a:endParaRPr>
            </a:p>
          </p:txBody>
        </p:sp>
      </p:grpSp>
      <p:grpSp>
        <p:nvGrpSpPr>
          <p:cNvPr id="29" name="Group 30"/>
          <p:cNvGrpSpPr/>
          <p:nvPr/>
        </p:nvGrpSpPr>
        <p:grpSpPr>
          <a:xfrm>
            <a:off x="4924210" y="1929398"/>
            <a:ext cx="2566514" cy="417018"/>
            <a:chOff x="8633669" y="2306010"/>
            <a:chExt cx="2990246" cy="640330"/>
          </a:xfrm>
        </p:grpSpPr>
        <p:sp>
          <p:nvSpPr>
            <p:cNvPr id="30" name="Rectangle 28"/>
            <p:cNvSpPr/>
            <p:nvPr/>
          </p:nvSpPr>
          <p:spPr>
            <a:xfrm>
              <a:off x="8633669" y="2623602"/>
              <a:ext cx="2990246" cy="322738"/>
            </a:xfrm>
            <a:prstGeom prst="rect">
              <a:avLst/>
            </a:prstGeom>
          </p:spPr>
          <p:txBody>
            <a:bodyPr wrap="square" lIns="0" tIns="0" rIns="0" bIns="0">
              <a:spAutoFit/>
            </a:bodyPr>
            <a:lstStyle/>
            <a:p>
              <a:pPr>
                <a:lnSpc>
                  <a:spcPct val="120000"/>
                </a:lnSpc>
              </a:pPr>
              <a:r>
                <a:rPr lang="en-US" altLang="zh-CN" sz="570" dirty="0">
                  <a:solidFill>
                    <a:schemeClr val="tx1">
                      <a:lumMod val="85000"/>
                      <a:lumOff val="15000"/>
                    </a:schemeClr>
                  </a:solidFill>
                  <a:latin typeface="微软雅黑" panose="020B0503020204020204" charset="-122"/>
                  <a:ea typeface="微软雅黑" panose="020B0503020204020204" charset="-122"/>
                  <a:cs typeface="+mn-ea"/>
                  <a:sym typeface="Arial" panose="020B0604020202020204" pitchFamily="34" charset="0"/>
                </a:rPr>
                <a:t>Please replace text, click add relevant headline, modify the text content, also can copy your content to this directly.</a:t>
              </a:r>
              <a:endParaRPr lang="en-US" altLang="zh-CN" sz="570" dirty="0">
                <a:solidFill>
                  <a:schemeClr val="tx1">
                    <a:lumMod val="85000"/>
                    <a:lumOff val="15000"/>
                  </a:schemeClr>
                </a:solidFill>
                <a:latin typeface="微软雅黑" panose="020B0503020204020204" charset="-122"/>
                <a:ea typeface="微软雅黑" panose="020B0503020204020204" charset="-122"/>
                <a:cs typeface="+mn-ea"/>
                <a:sym typeface="Arial" panose="020B0604020202020204" pitchFamily="34" charset="0"/>
              </a:endParaRPr>
            </a:p>
          </p:txBody>
        </p:sp>
        <p:sp>
          <p:nvSpPr>
            <p:cNvPr id="31" name="TextBox 29"/>
            <p:cNvSpPr txBox="1"/>
            <p:nvPr/>
          </p:nvSpPr>
          <p:spPr>
            <a:xfrm>
              <a:off x="8633669" y="2306010"/>
              <a:ext cx="1279218" cy="282762"/>
            </a:xfrm>
            <a:prstGeom prst="rect">
              <a:avLst/>
            </a:prstGeom>
            <a:noFill/>
          </p:spPr>
          <p:txBody>
            <a:bodyPr wrap="square" lIns="0" tIns="0" rIns="0" bIns="0" rtlCol="0">
              <a:spAutoFit/>
            </a:bodyPr>
            <a:lstStyle/>
            <a:p>
              <a:pPr>
                <a:lnSpc>
                  <a:spcPct val="120000"/>
                </a:lnSpc>
              </a:pPr>
              <a:r>
                <a:rPr lang="zh-CN" altLang="en-US" sz="995">
                  <a:solidFill>
                    <a:schemeClr val="tx1">
                      <a:lumMod val="85000"/>
                      <a:lumOff val="15000"/>
                    </a:schemeClr>
                  </a:solidFill>
                  <a:latin typeface="微软雅黑" panose="020B0503020204020204" charset="-122"/>
                  <a:ea typeface="微软雅黑" panose="020B0503020204020204" charset="-122"/>
                  <a:cs typeface="+mn-ea"/>
                  <a:sym typeface="Arial" panose="020B0604020202020204" pitchFamily="34" charset="0"/>
                </a:rPr>
                <a:t>请替换文字内容</a:t>
              </a:r>
              <a:endParaRPr lang="zh-CN" altLang="en-US" sz="995" dirty="0">
                <a:solidFill>
                  <a:schemeClr val="tx1">
                    <a:lumMod val="85000"/>
                    <a:lumOff val="15000"/>
                  </a:schemeClr>
                </a:solidFill>
                <a:latin typeface="微软雅黑" panose="020B0503020204020204" charset="-122"/>
                <a:ea typeface="微软雅黑" panose="020B0503020204020204" charset="-122"/>
                <a:cs typeface="+mn-ea"/>
                <a:sym typeface="Arial" panose="020B0604020202020204" pitchFamily="34" charset="0"/>
              </a:endParaRPr>
            </a:p>
          </p:txBody>
        </p:sp>
      </p:grpSp>
      <p:grpSp>
        <p:nvGrpSpPr>
          <p:cNvPr id="33" name="Group 30"/>
          <p:cNvGrpSpPr/>
          <p:nvPr/>
        </p:nvGrpSpPr>
        <p:grpSpPr>
          <a:xfrm>
            <a:off x="4924210" y="2515002"/>
            <a:ext cx="2566514" cy="417018"/>
            <a:chOff x="8633669" y="2306010"/>
            <a:chExt cx="2990246" cy="640330"/>
          </a:xfrm>
        </p:grpSpPr>
        <p:sp>
          <p:nvSpPr>
            <p:cNvPr id="34" name="Rectangle 28"/>
            <p:cNvSpPr/>
            <p:nvPr/>
          </p:nvSpPr>
          <p:spPr>
            <a:xfrm>
              <a:off x="8633669" y="2623602"/>
              <a:ext cx="2990246" cy="322738"/>
            </a:xfrm>
            <a:prstGeom prst="rect">
              <a:avLst/>
            </a:prstGeom>
          </p:spPr>
          <p:txBody>
            <a:bodyPr wrap="square" lIns="0" tIns="0" rIns="0" bIns="0">
              <a:spAutoFit/>
            </a:bodyPr>
            <a:lstStyle/>
            <a:p>
              <a:pPr>
                <a:lnSpc>
                  <a:spcPct val="120000"/>
                </a:lnSpc>
              </a:pPr>
              <a:r>
                <a:rPr lang="en-US" altLang="zh-CN" sz="570" dirty="0">
                  <a:solidFill>
                    <a:schemeClr val="tx1">
                      <a:lumMod val="85000"/>
                      <a:lumOff val="15000"/>
                    </a:schemeClr>
                  </a:solidFill>
                  <a:latin typeface="微软雅黑" panose="020B0503020204020204" charset="-122"/>
                  <a:ea typeface="微软雅黑" panose="020B0503020204020204" charset="-122"/>
                  <a:cs typeface="+mn-ea"/>
                  <a:sym typeface="Arial" panose="020B0604020202020204" pitchFamily="34" charset="0"/>
                </a:rPr>
                <a:t>Please replace text, click add relevant headline, modify the text content, also can copy your content to this directly.</a:t>
              </a:r>
              <a:endParaRPr lang="en-US" altLang="zh-CN" sz="570" dirty="0">
                <a:solidFill>
                  <a:schemeClr val="tx1">
                    <a:lumMod val="85000"/>
                    <a:lumOff val="15000"/>
                  </a:schemeClr>
                </a:solidFill>
                <a:latin typeface="微软雅黑" panose="020B0503020204020204" charset="-122"/>
                <a:ea typeface="微软雅黑" panose="020B0503020204020204" charset="-122"/>
                <a:cs typeface="+mn-ea"/>
                <a:sym typeface="Arial" panose="020B0604020202020204" pitchFamily="34" charset="0"/>
              </a:endParaRPr>
            </a:p>
          </p:txBody>
        </p:sp>
        <p:sp>
          <p:nvSpPr>
            <p:cNvPr id="35" name="TextBox 29"/>
            <p:cNvSpPr txBox="1"/>
            <p:nvPr/>
          </p:nvSpPr>
          <p:spPr>
            <a:xfrm>
              <a:off x="8633669" y="2306010"/>
              <a:ext cx="1279218" cy="282762"/>
            </a:xfrm>
            <a:prstGeom prst="rect">
              <a:avLst/>
            </a:prstGeom>
            <a:noFill/>
          </p:spPr>
          <p:txBody>
            <a:bodyPr wrap="square" lIns="0" tIns="0" rIns="0" bIns="0" rtlCol="0">
              <a:spAutoFit/>
            </a:bodyPr>
            <a:lstStyle/>
            <a:p>
              <a:pPr>
                <a:lnSpc>
                  <a:spcPct val="120000"/>
                </a:lnSpc>
              </a:pPr>
              <a:r>
                <a:rPr lang="zh-CN" altLang="en-US" sz="995">
                  <a:solidFill>
                    <a:schemeClr val="tx1">
                      <a:lumMod val="85000"/>
                      <a:lumOff val="15000"/>
                    </a:schemeClr>
                  </a:solidFill>
                  <a:latin typeface="微软雅黑" panose="020B0503020204020204" charset="-122"/>
                  <a:ea typeface="微软雅黑" panose="020B0503020204020204" charset="-122"/>
                  <a:cs typeface="+mn-ea"/>
                  <a:sym typeface="Arial" panose="020B0604020202020204" pitchFamily="34" charset="0"/>
                </a:rPr>
                <a:t>请替换文字内容</a:t>
              </a:r>
              <a:endParaRPr lang="zh-CN" altLang="en-US" sz="995" dirty="0">
                <a:solidFill>
                  <a:schemeClr val="tx1">
                    <a:lumMod val="85000"/>
                    <a:lumOff val="15000"/>
                  </a:schemeClr>
                </a:solidFill>
                <a:latin typeface="微软雅黑" panose="020B0503020204020204" charset="-122"/>
                <a:ea typeface="微软雅黑" panose="020B0503020204020204" charset="-122"/>
                <a:cs typeface="+mn-ea"/>
                <a:sym typeface="Arial" panose="020B0604020202020204" pitchFamily="34" charset="0"/>
              </a:endParaRPr>
            </a:p>
          </p:txBody>
        </p:sp>
      </p:grpSp>
      <p:grpSp>
        <p:nvGrpSpPr>
          <p:cNvPr id="36" name="Group 30"/>
          <p:cNvGrpSpPr/>
          <p:nvPr/>
        </p:nvGrpSpPr>
        <p:grpSpPr>
          <a:xfrm>
            <a:off x="4924210" y="3100607"/>
            <a:ext cx="2566514" cy="417018"/>
            <a:chOff x="8633669" y="2306010"/>
            <a:chExt cx="2990246" cy="640330"/>
          </a:xfrm>
        </p:grpSpPr>
        <p:sp>
          <p:nvSpPr>
            <p:cNvPr id="37" name="Rectangle 28"/>
            <p:cNvSpPr/>
            <p:nvPr/>
          </p:nvSpPr>
          <p:spPr>
            <a:xfrm>
              <a:off x="8633669" y="2623602"/>
              <a:ext cx="2990246" cy="322738"/>
            </a:xfrm>
            <a:prstGeom prst="rect">
              <a:avLst/>
            </a:prstGeom>
          </p:spPr>
          <p:txBody>
            <a:bodyPr wrap="square" lIns="0" tIns="0" rIns="0" bIns="0">
              <a:spAutoFit/>
            </a:bodyPr>
            <a:lstStyle/>
            <a:p>
              <a:pPr>
                <a:lnSpc>
                  <a:spcPct val="120000"/>
                </a:lnSpc>
              </a:pPr>
              <a:r>
                <a:rPr lang="en-US" altLang="zh-CN" sz="570" dirty="0">
                  <a:solidFill>
                    <a:schemeClr val="tx1">
                      <a:lumMod val="85000"/>
                      <a:lumOff val="15000"/>
                    </a:schemeClr>
                  </a:solidFill>
                  <a:latin typeface="微软雅黑" panose="020B0503020204020204" charset="-122"/>
                  <a:ea typeface="微软雅黑" panose="020B0503020204020204" charset="-122"/>
                  <a:cs typeface="+mn-ea"/>
                  <a:sym typeface="Arial" panose="020B0604020202020204" pitchFamily="34" charset="0"/>
                </a:rPr>
                <a:t>Please replace text, click add relevant headline, modify the text content, also can copy your content to this directly.</a:t>
              </a:r>
              <a:endParaRPr lang="en-US" altLang="zh-CN" sz="570" dirty="0">
                <a:solidFill>
                  <a:schemeClr val="tx1">
                    <a:lumMod val="85000"/>
                    <a:lumOff val="15000"/>
                  </a:schemeClr>
                </a:solidFill>
                <a:latin typeface="微软雅黑" panose="020B0503020204020204" charset="-122"/>
                <a:ea typeface="微软雅黑" panose="020B0503020204020204" charset="-122"/>
                <a:cs typeface="+mn-ea"/>
                <a:sym typeface="Arial" panose="020B0604020202020204" pitchFamily="34" charset="0"/>
              </a:endParaRPr>
            </a:p>
          </p:txBody>
        </p:sp>
        <p:sp>
          <p:nvSpPr>
            <p:cNvPr id="38" name="TextBox 29"/>
            <p:cNvSpPr txBox="1"/>
            <p:nvPr/>
          </p:nvSpPr>
          <p:spPr>
            <a:xfrm>
              <a:off x="8633669" y="2306010"/>
              <a:ext cx="1279218" cy="282762"/>
            </a:xfrm>
            <a:prstGeom prst="rect">
              <a:avLst/>
            </a:prstGeom>
            <a:noFill/>
          </p:spPr>
          <p:txBody>
            <a:bodyPr wrap="square" lIns="0" tIns="0" rIns="0" bIns="0" rtlCol="0">
              <a:spAutoFit/>
            </a:bodyPr>
            <a:lstStyle/>
            <a:p>
              <a:pPr>
                <a:lnSpc>
                  <a:spcPct val="120000"/>
                </a:lnSpc>
              </a:pPr>
              <a:r>
                <a:rPr lang="zh-CN" altLang="en-US" sz="995">
                  <a:solidFill>
                    <a:schemeClr val="tx1">
                      <a:lumMod val="85000"/>
                      <a:lumOff val="15000"/>
                    </a:schemeClr>
                  </a:solidFill>
                  <a:latin typeface="微软雅黑" panose="020B0503020204020204" charset="-122"/>
                  <a:ea typeface="微软雅黑" panose="020B0503020204020204" charset="-122"/>
                  <a:cs typeface="+mn-ea"/>
                  <a:sym typeface="Arial" panose="020B0604020202020204" pitchFamily="34" charset="0"/>
                </a:rPr>
                <a:t>请替换文字内容</a:t>
              </a:r>
              <a:endParaRPr lang="zh-CN" altLang="en-US" sz="995" dirty="0">
                <a:solidFill>
                  <a:schemeClr val="tx1">
                    <a:lumMod val="85000"/>
                    <a:lumOff val="15000"/>
                  </a:schemeClr>
                </a:solidFill>
                <a:latin typeface="微软雅黑" panose="020B0503020204020204" charset="-122"/>
                <a:ea typeface="微软雅黑" panose="020B0503020204020204" charset="-122"/>
                <a:cs typeface="+mn-ea"/>
                <a:sym typeface="Arial" panose="020B0604020202020204" pitchFamily="34" charset="0"/>
              </a:endParaRPr>
            </a:p>
          </p:txBody>
        </p:sp>
      </p:grpSp>
      <p:grpSp>
        <p:nvGrpSpPr>
          <p:cNvPr id="39" name="Group 30"/>
          <p:cNvGrpSpPr/>
          <p:nvPr/>
        </p:nvGrpSpPr>
        <p:grpSpPr>
          <a:xfrm>
            <a:off x="4924210" y="3686211"/>
            <a:ext cx="2566514" cy="417018"/>
            <a:chOff x="8633669" y="2306010"/>
            <a:chExt cx="2990246" cy="640330"/>
          </a:xfrm>
        </p:grpSpPr>
        <p:sp>
          <p:nvSpPr>
            <p:cNvPr id="40" name="Rectangle 28"/>
            <p:cNvSpPr/>
            <p:nvPr/>
          </p:nvSpPr>
          <p:spPr>
            <a:xfrm>
              <a:off x="8633669" y="2623602"/>
              <a:ext cx="2990246" cy="322738"/>
            </a:xfrm>
            <a:prstGeom prst="rect">
              <a:avLst/>
            </a:prstGeom>
          </p:spPr>
          <p:txBody>
            <a:bodyPr wrap="square" lIns="0" tIns="0" rIns="0" bIns="0">
              <a:spAutoFit/>
            </a:bodyPr>
            <a:lstStyle/>
            <a:p>
              <a:pPr>
                <a:lnSpc>
                  <a:spcPct val="120000"/>
                </a:lnSpc>
              </a:pPr>
              <a:r>
                <a:rPr lang="en-US" altLang="zh-CN" sz="570" dirty="0">
                  <a:solidFill>
                    <a:schemeClr val="tx1">
                      <a:lumMod val="85000"/>
                      <a:lumOff val="15000"/>
                    </a:schemeClr>
                  </a:solidFill>
                  <a:latin typeface="微软雅黑" panose="020B0503020204020204" charset="-122"/>
                  <a:ea typeface="微软雅黑" panose="020B0503020204020204" charset="-122"/>
                  <a:cs typeface="+mn-ea"/>
                  <a:sym typeface="Arial" panose="020B0604020202020204" pitchFamily="34" charset="0"/>
                </a:rPr>
                <a:t>Please replace text, click add relevant headline, modify the text content, also can copy your content to this directly.</a:t>
              </a:r>
              <a:endParaRPr lang="en-US" altLang="zh-CN" sz="570" dirty="0">
                <a:solidFill>
                  <a:schemeClr val="tx1">
                    <a:lumMod val="85000"/>
                    <a:lumOff val="15000"/>
                  </a:schemeClr>
                </a:solidFill>
                <a:latin typeface="微软雅黑" panose="020B0503020204020204" charset="-122"/>
                <a:ea typeface="微软雅黑" panose="020B0503020204020204" charset="-122"/>
                <a:cs typeface="+mn-ea"/>
                <a:sym typeface="Arial" panose="020B0604020202020204" pitchFamily="34" charset="0"/>
              </a:endParaRPr>
            </a:p>
          </p:txBody>
        </p:sp>
        <p:sp>
          <p:nvSpPr>
            <p:cNvPr id="41" name="TextBox 29"/>
            <p:cNvSpPr txBox="1"/>
            <p:nvPr/>
          </p:nvSpPr>
          <p:spPr>
            <a:xfrm>
              <a:off x="8633669" y="2306010"/>
              <a:ext cx="1279218" cy="282762"/>
            </a:xfrm>
            <a:prstGeom prst="rect">
              <a:avLst/>
            </a:prstGeom>
            <a:noFill/>
          </p:spPr>
          <p:txBody>
            <a:bodyPr wrap="square" lIns="0" tIns="0" rIns="0" bIns="0" rtlCol="0">
              <a:spAutoFit/>
            </a:bodyPr>
            <a:lstStyle/>
            <a:p>
              <a:pPr>
                <a:lnSpc>
                  <a:spcPct val="120000"/>
                </a:lnSpc>
              </a:pPr>
              <a:r>
                <a:rPr lang="zh-CN" altLang="en-US" sz="995">
                  <a:solidFill>
                    <a:schemeClr val="tx1">
                      <a:lumMod val="85000"/>
                      <a:lumOff val="15000"/>
                    </a:schemeClr>
                  </a:solidFill>
                  <a:latin typeface="微软雅黑" panose="020B0503020204020204" charset="-122"/>
                  <a:ea typeface="微软雅黑" panose="020B0503020204020204" charset="-122"/>
                  <a:cs typeface="+mn-ea"/>
                  <a:sym typeface="Arial" panose="020B0604020202020204" pitchFamily="34" charset="0"/>
                </a:rPr>
                <a:t>请替换文字内容</a:t>
              </a:r>
              <a:endParaRPr lang="zh-CN" altLang="en-US" sz="995" dirty="0">
                <a:solidFill>
                  <a:schemeClr val="tx1">
                    <a:lumMod val="85000"/>
                    <a:lumOff val="15000"/>
                  </a:schemeClr>
                </a:solidFill>
                <a:latin typeface="微软雅黑" panose="020B0503020204020204" charset="-122"/>
                <a:ea typeface="微软雅黑" panose="020B0503020204020204" charset="-122"/>
                <a:cs typeface="+mn-ea"/>
                <a:sym typeface="Arial" panose="020B0604020202020204" pitchFamily="34" charset="0"/>
              </a:endParaRPr>
            </a:p>
          </p:txBody>
        </p:sp>
      </p:grpSp>
      <p:sp>
        <p:nvSpPr>
          <p:cNvPr id="5" name="TextBox 8"/>
          <p:cNvSpPr txBox="1"/>
          <p:nvPr/>
        </p:nvSpPr>
        <p:spPr>
          <a:xfrm>
            <a:off x="3534910" y="216839"/>
            <a:ext cx="2074178" cy="288925"/>
          </a:xfrm>
          <a:prstGeom prst="rect">
            <a:avLst/>
          </a:prstGeom>
          <a:noFill/>
        </p:spPr>
        <p:txBody>
          <a:bodyPr wrap="square" lIns="0" tIns="0" rIns="0" bIns="0" rtlCol="0" anchor="ctr">
            <a:spAutoFit/>
          </a:bodyPr>
          <a:lstStyle/>
          <a:p>
            <a:pPr algn="ctr" fontAlgn="base">
              <a:spcBef>
                <a:spcPct val="0"/>
              </a:spcBef>
              <a:spcAft>
                <a:spcPct val="0"/>
              </a:spcAft>
            </a:pPr>
            <a:r>
              <a:rPr lang="zh-CN" altLang="en-US" sz="1875" b="1" dirty="0">
                <a:solidFill>
                  <a:schemeClr val="tx1">
                    <a:lumMod val="85000"/>
                    <a:lumOff val="15000"/>
                  </a:schemeClr>
                </a:solidFill>
                <a:latin typeface="Arial" panose="020B0604020202020204" pitchFamily="34" charset="0"/>
                <a:ea typeface="微软雅黑" panose="020B0503020204020204" charset="-122"/>
                <a:sym typeface="Arial" panose="020B0604020202020204" pitchFamily="34" charset="0"/>
              </a:rPr>
              <a:t>节日由来</a:t>
            </a:r>
            <a:endParaRPr lang="zh-CN" altLang="en-US" sz="1875" b="1" dirty="0">
              <a:solidFill>
                <a:schemeClr val="tx1">
                  <a:lumMod val="85000"/>
                  <a:lumOff val="15000"/>
                </a:schemeClr>
              </a:solidFill>
              <a:latin typeface="Arial" panose="020B0604020202020204" pitchFamily="34" charset="0"/>
              <a:ea typeface="微软雅黑" panose="020B0503020204020204" charset="-122"/>
              <a:sym typeface="Arial" panose="020B0604020202020204" pitchFamily="34" charset="0"/>
            </a:endParaRPr>
          </a:p>
        </p:txBody>
      </p:sp>
      <p:pic>
        <p:nvPicPr>
          <p:cNvPr id="6" name="图片 5"/>
          <p:cNvPicPr>
            <a:picLocks noChangeAspect="1"/>
          </p:cNvPicPr>
          <p:nvPr/>
        </p:nvPicPr>
        <p:blipFill rotWithShape="1">
          <a:blip r:embed="rId1" cstate="print">
            <a:extLst>
              <a:ext uri="{28A0092B-C50C-407E-A947-70E740481C1C}">
                <a14:useLocalDpi xmlns:a14="http://schemas.microsoft.com/office/drawing/2010/main" val="0"/>
              </a:ext>
            </a:extLst>
          </a:blip>
          <a:srcRect b="44800"/>
          <a:stretch>
            <a:fillRect/>
          </a:stretch>
        </p:blipFill>
        <p:spPr>
          <a:xfrm>
            <a:off x="-15875" y="-248285"/>
            <a:ext cx="2590800" cy="1099820"/>
          </a:xfrm>
          <a:prstGeom prst="rect">
            <a:avLst/>
          </a:prstGeom>
        </p:spPr>
      </p:pic>
      <p:pic>
        <p:nvPicPr>
          <p:cNvPr id="7" name="图片 6"/>
          <p:cNvPicPr>
            <a:picLocks noChangeAspect="1"/>
          </p:cNvPicPr>
          <p:nvPr/>
        </p:nvPicPr>
        <p:blipFill rotWithShape="1">
          <a:blip r:embed="rId1" cstate="print">
            <a:extLst>
              <a:ext uri="{28A0092B-C50C-407E-A947-70E740481C1C}">
                <a14:useLocalDpi xmlns:a14="http://schemas.microsoft.com/office/drawing/2010/main" val="0"/>
              </a:ext>
            </a:extLst>
          </a:blip>
          <a:srcRect b="44800"/>
          <a:stretch>
            <a:fillRect/>
          </a:stretch>
        </p:blipFill>
        <p:spPr>
          <a:xfrm flipH="1">
            <a:off x="6776085" y="-248285"/>
            <a:ext cx="2369185" cy="1099820"/>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9" advTm="1123">
        <p:push dir="d"/>
      </p:transition>
    </mc:Choice>
    <mc:Fallback>
      <p:transition advTm="1123">
        <p:push dir="d"/>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heel(1)">
                                      <p:cBhvr>
                                        <p:cTn id="7" dur="1500"/>
                                        <p:tgtEl>
                                          <p:spTgt spid="12"/>
                                        </p:tgtEl>
                                      </p:cBhvr>
                                    </p:animEffect>
                                  </p:childTnLst>
                                </p:cTn>
                              </p:par>
                            </p:childTnLst>
                          </p:cTn>
                        </p:par>
                        <p:par>
                          <p:cTn id="8" fill="hold">
                            <p:stCondLst>
                              <p:cond delay="1500"/>
                            </p:stCondLst>
                            <p:childTnLst>
                              <p:par>
                                <p:cTn id="9" presetID="10" presetClass="entr" presetSubtype="0" fill="hold" nodeType="afterEffect">
                                  <p:stCondLst>
                                    <p:cond delay="0"/>
                                  </p:stCondLst>
                                  <p:childTnLst>
                                    <p:set>
                                      <p:cBhvr>
                                        <p:cTn id="10" dur="1" fill="hold">
                                          <p:stCondLst>
                                            <p:cond delay="0"/>
                                          </p:stCondLst>
                                        </p:cTn>
                                        <p:tgtEl>
                                          <p:spTgt spid="29"/>
                                        </p:tgtEl>
                                        <p:attrNameLst>
                                          <p:attrName>style.visibility</p:attrName>
                                        </p:attrNameLst>
                                      </p:cBhvr>
                                      <p:to>
                                        <p:strVal val="visible"/>
                                      </p:to>
                                    </p:set>
                                    <p:animEffect transition="in" filter="fade">
                                      <p:cBhvr>
                                        <p:cTn id="11" dur="500"/>
                                        <p:tgtEl>
                                          <p:spTgt spid="29"/>
                                        </p:tgtEl>
                                      </p:cBhvr>
                                    </p:animEffect>
                                  </p:childTnLst>
                                </p:cTn>
                              </p:par>
                            </p:childTnLst>
                          </p:cTn>
                        </p:par>
                        <p:par>
                          <p:cTn id="12" fill="hold">
                            <p:stCondLst>
                              <p:cond delay="2000"/>
                            </p:stCondLst>
                            <p:childTnLst>
                              <p:par>
                                <p:cTn id="13" presetID="10" presetClass="entr" presetSubtype="0" fill="hold" nodeType="afterEffect">
                                  <p:stCondLst>
                                    <p:cond delay="0"/>
                                  </p:stCondLst>
                                  <p:childTnLst>
                                    <p:set>
                                      <p:cBhvr>
                                        <p:cTn id="14" dur="1" fill="hold">
                                          <p:stCondLst>
                                            <p:cond delay="0"/>
                                          </p:stCondLst>
                                        </p:cTn>
                                        <p:tgtEl>
                                          <p:spTgt spid="33"/>
                                        </p:tgtEl>
                                        <p:attrNameLst>
                                          <p:attrName>style.visibility</p:attrName>
                                        </p:attrNameLst>
                                      </p:cBhvr>
                                      <p:to>
                                        <p:strVal val="visible"/>
                                      </p:to>
                                    </p:set>
                                    <p:animEffect transition="in" filter="fade">
                                      <p:cBhvr>
                                        <p:cTn id="15" dur="500"/>
                                        <p:tgtEl>
                                          <p:spTgt spid="33"/>
                                        </p:tgtEl>
                                      </p:cBhvr>
                                    </p:animEffect>
                                  </p:childTnLst>
                                </p:cTn>
                              </p:par>
                            </p:childTnLst>
                          </p:cTn>
                        </p:par>
                        <p:par>
                          <p:cTn id="16" fill="hold">
                            <p:stCondLst>
                              <p:cond delay="2500"/>
                            </p:stCondLst>
                            <p:childTnLst>
                              <p:par>
                                <p:cTn id="17" presetID="10" presetClass="entr" presetSubtype="0" fill="hold" nodeType="afterEffect">
                                  <p:stCondLst>
                                    <p:cond delay="0"/>
                                  </p:stCondLst>
                                  <p:childTnLst>
                                    <p:set>
                                      <p:cBhvr>
                                        <p:cTn id="18" dur="1" fill="hold">
                                          <p:stCondLst>
                                            <p:cond delay="0"/>
                                          </p:stCondLst>
                                        </p:cTn>
                                        <p:tgtEl>
                                          <p:spTgt spid="36"/>
                                        </p:tgtEl>
                                        <p:attrNameLst>
                                          <p:attrName>style.visibility</p:attrName>
                                        </p:attrNameLst>
                                      </p:cBhvr>
                                      <p:to>
                                        <p:strVal val="visible"/>
                                      </p:to>
                                    </p:set>
                                    <p:animEffect transition="in" filter="fade">
                                      <p:cBhvr>
                                        <p:cTn id="19" dur="500"/>
                                        <p:tgtEl>
                                          <p:spTgt spid="36"/>
                                        </p:tgtEl>
                                      </p:cBhvr>
                                    </p:animEffect>
                                  </p:childTnLst>
                                </p:cTn>
                              </p:par>
                            </p:childTnLst>
                          </p:cTn>
                        </p:par>
                        <p:par>
                          <p:cTn id="20" fill="hold">
                            <p:stCondLst>
                              <p:cond delay="3000"/>
                            </p:stCondLst>
                            <p:childTnLst>
                              <p:par>
                                <p:cTn id="21" presetID="10" presetClass="entr" presetSubtype="0" fill="hold" nodeType="afterEffect">
                                  <p:stCondLst>
                                    <p:cond delay="0"/>
                                  </p:stCondLst>
                                  <p:childTnLst>
                                    <p:set>
                                      <p:cBhvr>
                                        <p:cTn id="22" dur="1" fill="hold">
                                          <p:stCondLst>
                                            <p:cond delay="0"/>
                                          </p:stCondLst>
                                        </p:cTn>
                                        <p:tgtEl>
                                          <p:spTgt spid="39"/>
                                        </p:tgtEl>
                                        <p:attrNameLst>
                                          <p:attrName>style.visibility</p:attrName>
                                        </p:attrNameLst>
                                      </p:cBhvr>
                                      <p:to>
                                        <p:strVal val="visible"/>
                                      </p:to>
                                    </p:set>
                                    <p:animEffect transition="in" filter="fade">
                                      <p:cBhvr>
                                        <p:cTn id="23"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3"/>
          <p:cNvSpPr/>
          <p:nvPr/>
        </p:nvSpPr>
        <p:spPr bwMode="auto">
          <a:xfrm>
            <a:off x="5891310" y="3583426"/>
            <a:ext cx="422851" cy="422850"/>
          </a:xfrm>
          <a:custGeom>
            <a:avLst/>
            <a:gdLst>
              <a:gd name="connsiteX0" fmla="*/ 317501 w 649288"/>
              <a:gd name="connsiteY0" fmla="*/ 0 h 649287"/>
              <a:gd name="connsiteX1" fmla="*/ 393701 w 649288"/>
              <a:gd name="connsiteY1" fmla="*/ 7937 h 649287"/>
              <a:gd name="connsiteX2" fmla="*/ 412730 w 649288"/>
              <a:gd name="connsiteY2" fmla="*/ 94070 h 649287"/>
              <a:gd name="connsiteX3" fmla="*/ 432413 w 649288"/>
              <a:gd name="connsiteY3" fmla="*/ 101205 h 649287"/>
              <a:gd name="connsiteX4" fmla="*/ 464868 w 649288"/>
              <a:gd name="connsiteY4" fmla="*/ 120995 h 649287"/>
              <a:gd name="connsiteX5" fmla="*/ 546101 w 649288"/>
              <a:gd name="connsiteY5" fmla="*/ 87313 h 649287"/>
              <a:gd name="connsiteX6" fmla="*/ 595313 w 649288"/>
              <a:gd name="connsiteY6" fmla="*/ 147638 h 649287"/>
              <a:gd name="connsiteX7" fmla="*/ 548746 w 649288"/>
              <a:gd name="connsiteY7" fmla="*/ 220957 h 649287"/>
              <a:gd name="connsiteX8" fmla="*/ 557723 w 649288"/>
              <a:gd name="connsiteY8" fmla="*/ 239746 h 649287"/>
              <a:gd name="connsiteX9" fmla="*/ 565985 w 649288"/>
              <a:gd name="connsiteY9" fmla="*/ 279785 h 649287"/>
              <a:gd name="connsiteX10" fmla="*/ 649288 w 649288"/>
              <a:gd name="connsiteY10" fmla="*/ 314325 h 649287"/>
              <a:gd name="connsiteX11" fmla="*/ 642938 w 649288"/>
              <a:gd name="connsiteY11" fmla="*/ 390525 h 649287"/>
              <a:gd name="connsiteX12" fmla="*/ 554781 w 649288"/>
              <a:gd name="connsiteY12" fmla="*/ 409778 h 649287"/>
              <a:gd name="connsiteX13" fmla="*/ 542320 w 649288"/>
              <a:gd name="connsiteY13" fmla="*/ 441665 h 649287"/>
              <a:gd name="connsiteX14" fmla="*/ 525918 w 649288"/>
              <a:gd name="connsiteY14" fmla="*/ 464554 h 649287"/>
              <a:gd name="connsiteX15" fmla="*/ 560388 w 649288"/>
              <a:gd name="connsiteY15" fmla="*/ 547688 h 649287"/>
              <a:gd name="connsiteX16" fmla="*/ 500063 w 649288"/>
              <a:gd name="connsiteY16" fmla="*/ 596900 h 649287"/>
              <a:gd name="connsiteX17" fmla="*/ 424832 w 649288"/>
              <a:gd name="connsiteY17" fmla="*/ 548101 h 649287"/>
              <a:gd name="connsiteX18" fmla="*/ 408777 w 649288"/>
              <a:gd name="connsiteY18" fmla="*/ 556207 h 649287"/>
              <a:gd name="connsiteX19" fmla="*/ 367585 w 649288"/>
              <a:gd name="connsiteY19" fmla="*/ 566783 h 649287"/>
              <a:gd name="connsiteX20" fmla="*/ 333376 w 649288"/>
              <a:gd name="connsiteY20" fmla="*/ 649287 h 649287"/>
              <a:gd name="connsiteX21" fmla="*/ 255588 w 649288"/>
              <a:gd name="connsiteY21" fmla="*/ 641350 h 649287"/>
              <a:gd name="connsiteX22" fmla="*/ 237123 w 649288"/>
              <a:gd name="connsiteY22" fmla="*/ 553129 h 649287"/>
              <a:gd name="connsiteX23" fmla="*/ 205664 w 649288"/>
              <a:gd name="connsiteY23" fmla="*/ 540895 h 649287"/>
              <a:gd name="connsiteX24" fmla="*/ 184716 w 649288"/>
              <a:gd name="connsiteY24" fmla="*/ 525926 h 649287"/>
              <a:gd name="connsiteX25" fmla="*/ 101601 w 649288"/>
              <a:gd name="connsiteY25" fmla="*/ 560388 h 649287"/>
              <a:gd name="connsiteX26" fmla="*/ 52388 w 649288"/>
              <a:gd name="connsiteY26" fmla="*/ 500063 h 649287"/>
              <a:gd name="connsiteX27" fmla="*/ 100490 w 649288"/>
              <a:gd name="connsiteY27" fmla="*/ 425907 h 649287"/>
              <a:gd name="connsiteX28" fmla="*/ 91334 w 649288"/>
              <a:gd name="connsiteY28" fmla="*/ 407740 h 649287"/>
              <a:gd name="connsiteX29" fmla="*/ 80918 w 649288"/>
              <a:gd name="connsiteY29" fmla="*/ 366926 h 649287"/>
              <a:gd name="connsiteX30" fmla="*/ 0 w 649288"/>
              <a:gd name="connsiteY30" fmla="*/ 333375 h 649287"/>
              <a:gd name="connsiteX31" fmla="*/ 7937 w 649288"/>
              <a:gd name="connsiteY31" fmla="*/ 255588 h 649287"/>
              <a:gd name="connsiteX32" fmla="*/ 94980 w 649288"/>
              <a:gd name="connsiteY32" fmla="*/ 236357 h 649287"/>
              <a:gd name="connsiteX33" fmla="*/ 108451 w 649288"/>
              <a:gd name="connsiteY33" fmla="*/ 202540 h 649287"/>
              <a:gd name="connsiteX34" fmla="*/ 123332 w 649288"/>
              <a:gd name="connsiteY34" fmla="*/ 182620 h 649287"/>
              <a:gd name="connsiteX35" fmla="*/ 90488 w 649288"/>
              <a:gd name="connsiteY35" fmla="*/ 100013 h 649287"/>
              <a:gd name="connsiteX36" fmla="*/ 149226 w 649288"/>
              <a:gd name="connsiteY36" fmla="*/ 50800 h 649287"/>
              <a:gd name="connsiteX37" fmla="*/ 225205 w 649288"/>
              <a:gd name="connsiteY37" fmla="*/ 99427 h 649287"/>
              <a:gd name="connsiteX38" fmla="*/ 251847 w 649288"/>
              <a:gd name="connsiteY38" fmla="*/ 87446 h 649287"/>
              <a:gd name="connsiteX39" fmla="*/ 281793 w 649288"/>
              <a:gd name="connsiteY39" fmla="*/ 83658 h 6492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649288" h="649287">
                <a:moveTo>
                  <a:pt x="317501" y="0"/>
                </a:moveTo>
                <a:lnTo>
                  <a:pt x="393701" y="7937"/>
                </a:lnTo>
                <a:lnTo>
                  <a:pt x="412730" y="94070"/>
                </a:lnTo>
                <a:lnTo>
                  <a:pt x="432413" y="101205"/>
                </a:lnTo>
                <a:lnTo>
                  <a:pt x="464868" y="120995"/>
                </a:lnTo>
                <a:lnTo>
                  <a:pt x="546101" y="87313"/>
                </a:lnTo>
                <a:lnTo>
                  <a:pt x="595313" y="147638"/>
                </a:lnTo>
                <a:lnTo>
                  <a:pt x="548746" y="220957"/>
                </a:lnTo>
                <a:lnTo>
                  <a:pt x="557723" y="239746"/>
                </a:lnTo>
                <a:lnTo>
                  <a:pt x="565985" y="279785"/>
                </a:lnTo>
                <a:lnTo>
                  <a:pt x="649288" y="314325"/>
                </a:lnTo>
                <a:lnTo>
                  <a:pt x="642938" y="390525"/>
                </a:lnTo>
                <a:lnTo>
                  <a:pt x="554781" y="409778"/>
                </a:lnTo>
                <a:lnTo>
                  <a:pt x="542320" y="441665"/>
                </a:lnTo>
                <a:lnTo>
                  <a:pt x="525918" y="464554"/>
                </a:lnTo>
                <a:lnTo>
                  <a:pt x="560388" y="547688"/>
                </a:lnTo>
                <a:lnTo>
                  <a:pt x="500063" y="596900"/>
                </a:lnTo>
                <a:lnTo>
                  <a:pt x="424832" y="548101"/>
                </a:lnTo>
                <a:lnTo>
                  <a:pt x="408777" y="556207"/>
                </a:lnTo>
                <a:lnTo>
                  <a:pt x="367585" y="566783"/>
                </a:lnTo>
                <a:lnTo>
                  <a:pt x="333376" y="649287"/>
                </a:lnTo>
                <a:lnTo>
                  <a:pt x="255588" y="641350"/>
                </a:lnTo>
                <a:lnTo>
                  <a:pt x="237123" y="553129"/>
                </a:lnTo>
                <a:lnTo>
                  <a:pt x="205664" y="540895"/>
                </a:lnTo>
                <a:lnTo>
                  <a:pt x="184716" y="525926"/>
                </a:lnTo>
                <a:lnTo>
                  <a:pt x="101601" y="560388"/>
                </a:lnTo>
                <a:lnTo>
                  <a:pt x="52388" y="500063"/>
                </a:lnTo>
                <a:lnTo>
                  <a:pt x="100490" y="425907"/>
                </a:lnTo>
                <a:lnTo>
                  <a:pt x="91334" y="407740"/>
                </a:lnTo>
                <a:lnTo>
                  <a:pt x="80918" y="366926"/>
                </a:lnTo>
                <a:lnTo>
                  <a:pt x="0" y="333375"/>
                </a:lnTo>
                <a:lnTo>
                  <a:pt x="7937" y="255588"/>
                </a:lnTo>
                <a:lnTo>
                  <a:pt x="94980" y="236357"/>
                </a:lnTo>
                <a:lnTo>
                  <a:pt x="108451" y="202540"/>
                </a:lnTo>
                <a:lnTo>
                  <a:pt x="123332" y="182620"/>
                </a:lnTo>
                <a:lnTo>
                  <a:pt x="90488" y="100013"/>
                </a:lnTo>
                <a:lnTo>
                  <a:pt x="149226" y="50800"/>
                </a:lnTo>
                <a:lnTo>
                  <a:pt x="225205" y="99427"/>
                </a:lnTo>
                <a:lnTo>
                  <a:pt x="251847" y="87446"/>
                </a:lnTo>
                <a:lnTo>
                  <a:pt x="281793" y="83658"/>
                </a:lnTo>
                <a:close/>
              </a:path>
            </a:pathLst>
          </a:custGeom>
          <a:solidFill>
            <a:schemeClr val="accent2"/>
          </a:solidFill>
          <a:ln>
            <a:noFill/>
          </a:ln>
        </p:spPr>
        <p:txBody>
          <a:bodyPr vert="horz" wrap="square" lIns="59550" tIns="29775" rIns="59550" bIns="29775" numCol="1" anchor="t" anchorCtr="0" compatLnSpc="1">
            <a:noAutofit/>
          </a:bodyPr>
          <a:lstStyle/>
          <a:p>
            <a:pPr algn="just">
              <a:lnSpc>
                <a:spcPct val="120000"/>
              </a:lnSpc>
            </a:pPr>
            <a:endParaRPr lang="en-US" sz="640">
              <a:latin typeface="微软雅黑" panose="020B0503020204020204" charset="-122"/>
              <a:ea typeface="微软雅黑" panose="020B0503020204020204" charset="-122"/>
              <a:cs typeface="+mn-ea"/>
              <a:sym typeface="Arial" panose="020B0604020202020204" pitchFamily="34" charset="0"/>
            </a:endParaRPr>
          </a:p>
        </p:txBody>
      </p:sp>
      <p:sp>
        <p:nvSpPr>
          <p:cNvPr id="5" name="Freeform 4"/>
          <p:cNvSpPr/>
          <p:nvPr/>
        </p:nvSpPr>
        <p:spPr bwMode="auto">
          <a:xfrm>
            <a:off x="5475697" y="3089238"/>
            <a:ext cx="650301" cy="649266"/>
          </a:xfrm>
          <a:custGeom>
            <a:avLst/>
            <a:gdLst>
              <a:gd name="connsiteX0" fmla="*/ 414337 w 998538"/>
              <a:gd name="connsiteY0" fmla="*/ 0 h 996950"/>
              <a:gd name="connsiteX1" fmla="*/ 479337 w 998538"/>
              <a:gd name="connsiteY1" fmla="*/ 109032 h 996950"/>
              <a:gd name="connsiteX2" fmla="*/ 546972 w 998538"/>
              <a:gd name="connsiteY2" fmla="*/ 110548 h 996950"/>
              <a:gd name="connsiteX3" fmla="*/ 620653 w 998538"/>
              <a:gd name="connsiteY3" fmla="*/ 127113 h 996950"/>
              <a:gd name="connsiteX4" fmla="*/ 711201 w 998538"/>
              <a:gd name="connsiteY4" fmla="*/ 39688 h 996950"/>
              <a:gd name="connsiteX5" fmla="*/ 792163 w 998538"/>
              <a:gd name="connsiteY5" fmla="*/ 87313 h 996950"/>
              <a:gd name="connsiteX6" fmla="*/ 760994 w 998538"/>
              <a:gd name="connsiteY6" fmla="*/ 208872 h 996950"/>
              <a:gd name="connsiteX7" fmla="*/ 805799 w 998538"/>
              <a:gd name="connsiteY7" fmla="*/ 254804 h 996950"/>
              <a:gd name="connsiteX8" fmla="*/ 838031 w 998538"/>
              <a:gd name="connsiteY8" fmla="*/ 301428 h 996950"/>
              <a:gd name="connsiteX9" fmla="*/ 847795 w 998538"/>
              <a:gd name="connsiteY9" fmla="*/ 321218 h 996950"/>
              <a:gd name="connsiteX10" fmla="*/ 973138 w 998538"/>
              <a:gd name="connsiteY10" fmla="*/ 322263 h 996950"/>
              <a:gd name="connsiteX11" fmla="*/ 998538 w 998538"/>
              <a:gd name="connsiteY11" fmla="*/ 414338 h 996950"/>
              <a:gd name="connsiteX12" fmla="*/ 890497 w 998538"/>
              <a:gd name="connsiteY12" fmla="*/ 478747 h 996950"/>
              <a:gd name="connsiteX13" fmla="*/ 890774 w 998538"/>
              <a:gd name="connsiteY13" fmla="*/ 527148 h 996950"/>
              <a:gd name="connsiteX14" fmla="*/ 882299 w 998538"/>
              <a:gd name="connsiteY14" fmla="*/ 584940 h 996950"/>
              <a:gd name="connsiteX15" fmla="*/ 871815 w 998538"/>
              <a:gd name="connsiteY15" fmla="*/ 619468 h 996950"/>
              <a:gd name="connsiteX16" fmla="*/ 958851 w 998538"/>
              <a:gd name="connsiteY16" fmla="*/ 709612 h 996950"/>
              <a:gd name="connsiteX17" fmla="*/ 911226 w 998538"/>
              <a:gd name="connsiteY17" fmla="*/ 792162 h 996950"/>
              <a:gd name="connsiteX18" fmla="*/ 787774 w 998538"/>
              <a:gd name="connsiteY18" fmla="*/ 760508 h 996950"/>
              <a:gd name="connsiteX19" fmla="*/ 772513 w 998538"/>
              <a:gd name="connsiteY19" fmla="*/ 780248 h 996950"/>
              <a:gd name="connsiteX20" fmla="*/ 680686 w 998538"/>
              <a:gd name="connsiteY20" fmla="*/ 846352 h 996950"/>
              <a:gd name="connsiteX21" fmla="*/ 677312 w 998538"/>
              <a:gd name="connsiteY21" fmla="*/ 847695 h 996950"/>
              <a:gd name="connsiteX22" fmla="*/ 676276 w 998538"/>
              <a:gd name="connsiteY22" fmla="*/ 973138 h 996950"/>
              <a:gd name="connsiteX23" fmla="*/ 584201 w 998538"/>
              <a:gd name="connsiteY23" fmla="*/ 996950 h 996950"/>
              <a:gd name="connsiteX24" fmla="*/ 519821 w 998538"/>
              <a:gd name="connsiteY24" fmla="*/ 888959 h 996950"/>
              <a:gd name="connsiteX25" fmla="*/ 470892 w 998538"/>
              <a:gd name="connsiteY25" fmla="*/ 889254 h 996950"/>
              <a:gd name="connsiteX26" fmla="*/ 379143 w 998538"/>
              <a:gd name="connsiteY26" fmla="*/ 870730 h 996950"/>
              <a:gd name="connsiteX27" fmla="*/ 288925 w 998538"/>
              <a:gd name="connsiteY27" fmla="*/ 958850 h 996950"/>
              <a:gd name="connsiteX28" fmla="*/ 206375 w 998538"/>
              <a:gd name="connsiteY28" fmla="*/ 911225 h 996950"/>
              <a:gd name="connsiteX29" fmla="*/ 237029 w 998538"/>
              <a:gd name="connsiteY29" fmla="*/ 786493 h 996950"/>
              <a:gd name="connsiteX30" fmla="*/ 207771 w 998538"/>
              <a:gd name="connsiteY30" fmla="*/ 761387 h 996950"/>
              <a:gd name="connsiteX31" fmla="*/ 151139 w 998538"/>
              <a:gd name="connsiteY31" fmla="*/ 680106 h 996950"/>
              <a:gd name="connsiteX32" fmla="*/ 149800 w 998538"/>
              <a:gd name="connsiteY32" fmla="*/ 676770 h 996950"/>
              <a:gd name="connsiteX33" fmla="*/ 23812 w 998538"/>
              <a:gd name="connsiteY33" fmla="*/ 674687 h 996950"/>
              <a:gd name="connsiteX34" fmla="*/ 0 w 998538"/>
              <a:gd name="connsiteY34" fmla="*/ 582612 h 996950"/>
              <a:gd name="connsiteX35" fmla="*/ 108043 w 998538"/>
              <a:gd name="connsiteY35" fmla="*/ 519241 h 996950"/>
              <a:gd name="connsiteX36" fmla="*/ 107765 w 998538"/>
              <a:gd name="connsiteY36" fmla="*/ 470735 h 996950"/>
              <a:gd name="connsiteX37" fmla="*/ 126816 w 998538"/>
              <a:gd name="connsiteY37" fmla="*/ 377577 h 996950"/>
              <a:gd name="connsiteX38" fmla="*/ 39688 w 998538"/>
              <a:gd name="connsiteY38" fmla="*/ 287338 h 996950"/>
              <a:gd name="connsiteX39" fmla="*/ 87313 w 998538"/>
              <a:gd name="connsiteY39" fmla="*/ 206375 h 996950"/>
              <a:gd name="connsiteX40" fmla="*/ 210783 w 998538"/>
              <a:gd name="connsiteY40" fmla="*/ 238034 h 996950"/>
              <a:gd name="connsiteX41" fmla="*/ 236348 w 998538"/>
              <a:gd name="connsiteY41" fmla="*/ 208415 h 996950"/>
              <a:gd name="connsiteX42" fmla="*/ 317853 w 998538"/>
              <a:gd name="connsiteY42" fmla="*/ 151801 h 996950"/>
              <a:gd name="connsiteX43" fmla="*/ 321216 w 998538"/>
              <a:gd name="connsiteY43" fmla="*/ 150452 h 996950"/>
              <a:gd name="connsiteX44" fmla="*/ 322262 w 998538"/>
              <a:gd name="connsiteY44" fmla="*/ 23812 h 996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998538" h="996950">
                <a:moveTo>
                  <a:pt x="414337" y="0"/>
                </a:moveTo>
                <a:lnTo>
                  <a:pt x="479337" y="109032"/>
                </a:lnTo>
                <a:lnTo>
                  <a:pt x="546972" y="110548"/>
                </a:lnTo>
                <a:lnTo>
                  <a:pt x="620653" y="127113"/>
                </a:lnTo>
                <a:lnTo>
                  <a:pt x="711201" y="39688"/>
                </a:lnTo>
                <a:lnTo>
                  <a:pt x="792163" y="87313"/>
                </a:lnTo>
                <a:lnTo>
                  <a:pt x="760994" y="208872"/>
                </a:lnTo>
                <a:lnTo>
                  <a:pt x="805799" y="254804"/>
                </a:lnTo>
                <a:cubicBezTo>
                  <a:pt x="817614" y="269493"/>
                  <a:pt x="828398" y="285067"/>
                  <a:pt x="838031" y="301428"/>
                </a:cubicBezTo>
                <a:lnTo>
                  <a:pt x="847795" y="321218"/>
                </a:lnTo>
                <a:lnTo>
                  <a:pt x="973138" y="322263"/>
                </a:lnTo>
                <a:lnTo>
                  <a:pt x="998538" y="414338"/>
                </a:lnTo>
                <a:lnTo>
                  <a:pt x="890497" y="478747"/>
                </a:lnTo>
                <a:lnTo>
                  <a:pt x="890774" y="527148"/>
                </a:lnTo>
                <a:cubicBezTo>
                  <a:pt x="889384" y="546811"/>
                  <a:pt x="886525" y="566115"/>
                  <a:pt x="882299" y="584940"/>
                </a:cubicBezTo>
                <a:lnTo>
                  <a:pt x="871815" y="619468"/>
                </a:lnTo>
                <a:lnTo>
                  <a:pt x="958851" y="709612"/>
                </a:lnTo>
                <a:lnTo>
                  <a:pt x="911226" y="792162"/>
                </a:lnTo>
                <a:lnTo>
                  <a:pt x="787774" y="760508"/>
                </a:lnTo>
                <a:lnTo>
                  <a:pt x="772513" y="780248"/>
                </a:lnTo>
                <a:cubicBezTo>
                  <a:pt x="745462" y="806425"/>
                  <a:pt x="714580" y="828779"/>
                  <a:pt x="680686" y="846352"/>
                </a:cubicBezTo>
                <a:lnTo>
                  <a:pt x="677312" y="847695"/>
                </a:lnTo>
                <a:lnTo>
                  <a:pt x="676276" y="973138"/>
                </a:lnTo>
                <a:lnTo>
                  <a:pt x="584201" y="996950"/>
                </a:lnTo>
                <a:lnTo>
                  <a:pt x="519821" y="888959"/>
                </a:lnTo>
                <a:lnTo>
                  <a:pt x="470892" y="889254"/>
                </a:lnTo>
                <a:lnTo>
                  <a:pt x="379143" y="870730"/>
                </a:lnTo>
                <a:lnTo>
                  <a:pt x="288925" y="958850"/>
                </a:lnTo>
                <a:lnTo>
                  <a:pt x="206375" y="911225"/>
                </a:lnTo>
                <a:lnTo>
                  <a:pt x="237029" y="786493"/>
                </a:lnTo>
                <a:lnTo>
                  <a:pt x="207771" y="761387"/>
                </a:lnTo>
                <a:cubicBezTo>
                  <a:pt x="185674" y="736979"/>
                  <a:pt x="166586" y="709707"/>
                  <a:pt x="151139" y="680106"/>
                </a:cubicBezTo>
                <a:lnTo>
                  <a:pt x="149800" y="676770"/>
                </a:lnTo>
                <a:lnTo>
                  <a:pt x="23812" y="674687"/>
                </a:lnTo>
                <a:lnTo>
                  <a:pt x="0" y="582612"/>
                </a:lnTo>
                <a:lnTo>
                  <a:pt x="108043" y="519241"/>
                </a:lnTo>
                <a:lnTo>
                  <a:pt x="107765" y="470735"/>
                </a:lnTo>
                <a:lnTo>
                  <a:pt x="126816" y="377577"/>
                </a:lnTo>
                <a:lnTo>
                  <a:pt x="39688" y="287338"/>
                </a:lnTo>
                <a:lnTo>
                  <a:pt x="87313" y="206375"/>
                </a:lnTo>
                <a:lnTo>
                  <a:pt x="210783" y="238034"/>
                </a:lnTo>
                <a:lnTo>
                  <a:pt x="236348" y="208415"/>
                </a:lnTo>
                <a:cubicBezTo>
                  <a:pt x="260844" y="186335"/>
                  <a:pt x="288196" y="167250"/>
                  <a:pt x="317853" y="151801"/>
                </a:cubicBezTo>
                <a:lnTo>
                  <a:pt x="321216" y="150452"/>
                </a:lnTo>
                <a:lnTo>
                  <a:pt x="322262" y="23812"/>
                </a:lnTo>
                <a:close/>
              </a:path>
            </a:pathLst>
          </a:custGeom>
          <a:solidFill>
            <a:schemeClr val="accent1"/>
          </a:solidFill>
          <a:ln>
            <a:noFill/>
          </a:ln>
        </p:spPr>
        <p:txBody>
          <a:bodyPr vert="horz" wrap="square" lIns="59550" tIns="29775" rIns="59550" bIns="29775" numCol="1" anchor="t" anchorCtr="0" compatLnSpc="1">
            <a:noAutofit/>
          </a:bodyPr>
          <a:lstStyle/>
          <a:p>
            <a:pPr algn="just">
              <a:lnSpc>
                <a:spcPct val="120000"/>
              </a:lnSpc>
            </a:pPr>
            <a:endParaRPr lang="en-US" sz="640">
              <a:latin typeface="微软雅黑" panose="020B0503020204020204" charset="-122"/>
              <a:ea typeface="微软雅黑" panose="020B0503020204020204" charset="-122"/>
              <a:cs typeface="+mn-ea"/>
              <a:sym typeface="Arial" panose="020B0604020202020204" pitchFamily="34" charset="0"/>
            </a:endParaRPr>
          </a:p>
        </p:txBody>
      </p:sp>
      <p:sp>
        <p:nvSpPr>
          <p:cNvPr id="6" name="Freeform 5"/>
          <p:cNvSpPr/>
          <p:nvPr/>
        </p:nvSpPr>
        <p:spPr bwMode="auto">
          <a:xfrm>
            <a:off x="4777840" y="1600471"/>
            <a:ext cx="1054542" cy="1053508"/>
          </a:xfrm>
          <a:custGeom>
            <a:avLst/>
            <a:gdLst>
              <a:gd name="connsiteX0" fmla="*/ 847725 w 1619250"/>
              <a:gd name="connsiteY0" fmla="*/ 0 h 1617662"/>
              <a:gd name="connsiteX1" fmla="*/ 949326 w 1619250"/>
              <a:gd name="connsiteY1" fmla="*/ 11113 h 1617662"/>
              <a:gd name="connsiteX2" fmla="*/ 970985 w 1619250"/>
              <a:gd name="connsiteY2" fmla="*/ 154479 h 1617662"/>
              <a:gd name="connsiteX3" fmla="*/ 1020676 w 1619250"/>
              <a:gd name="connsiteY3" fmla="*/ 165666 h 1617662"/>
              <a:gd name="connsiteX4" fmla="*/ 1059385 w 1619250"/>
              <a:gd name="connsiteY4" fmla="*/ 182405 h 1617662"/>
              <a:gd name="connsiteX5" fmla="*/ 1158875 w 1619250"/>
              <a:gd name="connsiteY5" fmla="*/ 77787 h 1617662"/>
              <a:gd name="connsiteX6" fmla="*/ 1249362 w 1619250"/>
              <a:gd name="connsiteY6" fmla="*/ 128587 h 1617662"/>
              <a:gd name="connsiteX7" fmla="*/ 1212628 w 1619250"/>
              <a:gd name="connsiteY7" fmla="*/ 267361 h 1617662"/>
              <a:gd name="connsiteX8" fmla="*/ 1233852 w 1619250"/>
              <a:gd name="connsiteY8" fmla="*/ 281489 h 1617662"/>
              <a:gd name="connsiteX9" fmla="*/ 1276002 w 1619250"/>
              <a:gd name="connsiteY9" fmla="*/ 322146 h 1617662"/>
              <a:gd name="connsiteX10" fmla="*/ 1409700 w 1619250"/>
              <a:gd name="connsiteY10" fmla="*/ 263525 h 1617662"/>
              <a:gd name="connsiteX11" fmla="*/ 1473200 w 1619250"/>
              <a:gd name="connsiteY11" fmla="*/ 344488 h 1617662"/>
              <a:gd name="connsiteX12" fmla="*/ 1387587 w 1619250"/>
              <a:gd name="connsiteY12" fmla="*/ 458303 h 1617662"/>
              <a:gd name="connsiteX13" fmla="*/ 1394228 w 1619250"/>
              <a:gd name="connsiteY13" fmla="*/ 467599 h 1617662"/>
              <a:gd name="connsiteX14" fmla="*/ 1431944 w 1619250"/>
              <a:gd name="connsiteY14" fmla="*/ 542726 h 1617662"/>
              <a:gd name="connsiteX15" fmla="*/ 1574800 w 1619250"/>
              <a:gd name="connsiteY15" fmla="*/ 539750 h 1617662"/>
              <a:gd name="connsiteX16" fmla="*/ 1603375 w 1619250"/>
              <a:gd name="connsiteY16" fmla="*/ 638175 h 1617662"/>
              <a:gd name="connsiteX17" fmla="*/ 1477160 w 1619250"/>
              <a:gd name="connsiteY17" fmla="*/ 710875 h 1617662"/>
              <a:gd name="connsiteX18" fmla="*/ 1483169 w 1619250"/>
              <a:gd name="connsiteY18" fmla="*/ 742768 h 1617662"/>
              <a:gd name="connsiteX19" fmla="*/ 1485310 w 1619250"/>
              <a:gd name="connsiteY19" fmla="*/ 795975 h 1617662"/>
              <a:gd name="connsiteX20" fmla="*/ 1619250 w 1619250"/>
              <a:gd name="connsiteY20" fmla="*/ 847724 h 1617662"/>
              <a:gd name="connsiteX21" fmla="*/ 1606550 w 1619250"/>
              <a:gd name="connsiteY21" fmla="*/ 949324 h 1617662"/>
              <a:gd name="connsiteX22" fmla="*/ 1466784 w 1619250"/>
              <a:gd name="connsiteY22" fmla="*/ 969434 h 1617662"/>
              <a:gd name="connsiteX23" fmla="*/ 1466709 w 1619250"/>
              <a:gd name="connsiteY23" fmla="*/ 969830 h 1617662"/>
              <a:gd name="connsiteX24" fmla="*/ 1444759 w 1619250"/>
              <a:gd name="connsiteY24" fmla="*/ 1041504 h 1617662"/>
              <a:gd name="connsiteX25" fmla="*/ 1436556 w 1619250"/>
              <a:gd name="connsiteY25" fmla="*/ 1059607 h 1617662"/>
              <a:gd name="connsiteX26" fmla="*/ 1539875 w 1619250"/>
              <a:gd name="connsiteY26" fmla="*/ 1158875 h 1617662"/>
              <a:gd name="connsiteX27" fmla="*/ 1490663 w 1619250"/>
              <a:gd name="connsiteY27" fmla="*/ 1247775 h 1617662"/>
              <a:gd name="connsiteX28" fmla="*/ 1352092 w 1619250"/>
              <a:gd name="connsiteY28" fmla="*/ 1212374 h 1617662"/>
              <a:gd name="connsiteX29" fmla="*/ 1349843 w 1619250"/>
              <a:gd name="connsiteY29" fmla="*/ 1215872 h 1617662"/>
              <a:gd name="connsiteX30" fmla="*/ 1294635 w 1619250"/>
              <a:gd name="connsiteY30" fmla="*/ 1274490 h 1617662"/>
              <a:gd name="connsiteX31" fmla="*/ 1354138 w 1619250"/>
              <a:gd name="connsiteY31" fmla="*/ 1408112 h 1617662"/>
              <a:gd name="connsiteX32" fmla="*/ 1273176 w 1619250"/>
              <a:gd name="connsiteY32" fmla="*/ 1473199 h 1617662"/>
              <a:gd name="connsiteX33" fmla="*/ 1157217 w 1619250"/>
              <a:gd name="connsiteY33" fmla="*/ 1385195 h 1617662"/>
              <a:gd name="connsiteX34" fmla="*/ 1120350 w 1619250"/>
              <a:gd name="connsiteY34" fmla="*/ 1409895 h 1617662"/>
              <a:gd name="connsiteX35" fmla="*/ 1075411 w 1619250"/>
              <a:gd name="connsiteY35" fmla="*/ 1427570 h 1617662"/>
              <a:gd name="connsiteX36" fmla="*/ 1079500 w 1619250"/>
              <a:gd name="connsiteY36" fmla="*/ 1574800 h 1617662"/>
              <a:gd name="connsiteX37" fmla="*/ 979488 w 1619250"/>
              <a:gd name="connsiteY37" fmla="*/ 1603375 h 1617662"/>
              <a:gd name="connsiteX38" fmla="*/ 906418 w 1619250"/>
              <a:gd name="connsiteY38" fmla="*/ 1476518 h 1617662"/>
              <a:gd name="connsiteX39" fmla="*/ 874521 w 1619250"/>
              <a:gd name="connsiteY39" fmla="*/ 1482591 h 1617662"/>
              <a:gd name="connsiteX40" fmla="*/ 821659 w 1619250"/>
              <a:gd name="connsiteY40" fmla="*/ 1484809 h 1617662"/>
              <a:gd name="connsiteX41" fmla="*/ 769938 w 1619250"/>
              <a:gd name="connsiteY41" fmla="*/ 1617662 h 1617662"/>
              <a:gd name="connsiteX42" fmla="*/ 668337 w 1619250"/>
              <a:gd name="connsiteY42" fmla="*/ 1606550 h 1617662"/>
              <a:gd name="connsiteX43" fmla="*/ 648200 w 1619250"/>
              <a:gd name="connsiteY43" fmla="*/ 1466596 h 1617662"/>
              <a:gd name="connsiteX44" fmla="*/ 647485 w 1619250"/>
              <a:gd name="connsiteY44" fmla="*/ 1466463 h 1617662"/>
              <a:gd name="connsiteX45" fmla="*/ 575832 w 1619250"/>
              <a:gd name="connsiteY45" fmla="*/ 1444578 h 1617662"/>
              <a:gd name="connsiteX46" fmla="*/ 558072 w 1619250"/>
              <a:gd name="connsiteY46" fmla="*/ 1436539 h 1617662"/>
              <a:gd name="connsiteX47" fmla="*/ 458787 w 1619250"/>
              <a:gd name="connsiteY47" fmla="*/ 1539875 h 1617662"/>
              <a:gd name="connsiteX48" fmla="*/ 368300 w 1619250"/>
              <a:gd name="connsiteY48" fmla="*/ 1489075 h 1617662"/>
              <a:gd name="connsiteX49" fmla="*/ 404648 w 1619250"/>
              <a:gd name="connsiteY49" fmla="*/ 1351758 h 1617662"/>
              <a:gd name="connsiteX50" fmla="*/ 401488 w 1619250"/>
              <a:gd name="connsiteY50" fmla="*/ 1349726 h 1617662"/>
              <a:gd name="connsiteX51" fmla="*/ 342640 w 1619250"/>
              <a:gd name="connsiteY51" fmla="*/ 1294298 h 1617662"/>
              <a:gd name="connsiteX52" fmla="*/ 209550 w 1619250"/>
              <a:gd name="connsiteY52" fmla="*/ 1354137 h 1617662"/>
              <a:gd name="connsiteX53" fmla="*/ 146050 w 1619250"/>
              <a:gd name="connsiteY53" fmla="*/ 1273175 h 1617662"/>
              <a:gd name="connsiteX54" fmla="*/ 232208 w 1619250"/>
              <a:gd name="connsiteY54" fmla="*/ 1157271 h 1617662"/>
              <a:gd name="connsiteX55" fmla="*/ 207227 w 1619250"/>
              <a:gd name="connsiteY55" fmla="*/ 1120016 h 1617662"/>
              <a:gd name="connsiteX56" fmla="*/ 189389 w 1619250"/>
              <a:gd name="connsiteY56" fmla="*/ 1074838 h 1617662"/>
              <a:gd name="connsiteX57" fmla="*/ 42862 w 1619250"/>
              <a:gd name="connsiteY57" fmla="*/ 1077912 h 1617662"/>
              <a:gd name="connsiteX58" fmla="*/ 14287 w 1619250"/>
              <a:gd name="connsiteY58" fmla="*/ 979487 h 1617662"/>
              <a:gd name="connsiteX59" fmla="*/ 140548 w 1619250"/>
              <a:gd name="connsiteY59" fmla="*/ 906174 h 1617662"/>
              <a:gd name="connsiteX60" fmla="*/ 134493 w 1619250"/>
              <a:gd name="connsiteY60" fmla="*/ 874043 h 1617662"/>
              <a:gd name="connsiteX61" fmla="*/ 132361 w 1619250"/>
              <a:gd name="connsiteY61" fmla="*/ 821076 h 1617662"/>
              <a:gd name="connsiteX62" fmla="*/ 0 w 1619250"/>
              <a:gd name="connsiteY62" fmla="*/ 769937 h 1617662"/>
              <a:gd name="connsiteX63" fmla="*/ 11112 w 1619250"/>
              <a:gd name="connsiteY63" fmla="*/ 668337 h 1617662"/>
              <a:gd name="connsiteX64" fmla="*/ 150722 w 1619250"/>
              <a:gd name="connsiteY64" fmla="*/ 648393 h 1617662"/>
              <a:gd name="connsiteX65" fmla="*/ 150953 w 1619250"/>
              <a:gd name="connsiteY65" fmla="*/ 647170 h 1617662"/>
              <a:gd name="connsiteX66" fmla="*/ 172903 w 1619250"/>
              <a:gd name="connsiteY66" fmla="*/ 575583 h 1617662"/>
              <a:gd name="connsiteX67" fmla="*/ 180932 w 1619250"/>
              <a:gd name="connsiteY67" fmla="*/ 557888 h 1617662"/>
              <a:gd name="connsiteX68" fmla="*/ 77787 w 1619250"/>
              <a:gd name="connsiteY68" fmla="*/ 458787 h 1617662"/>
              <a:gd name="connsiteX69" fmla="*/ 128587 w 1619250"/>
              <a:gd name="connsiteY69" fmla="*/ 368300 h 1617662"/>
              <a:gd name="connsiteX70" fmla="*/ 265788 w 1619250"/>
              <a:gd name="connsiteY70" fmla="*/ 404618 h 1617662"/>
              <a:gd name="connsiteX71" fmla="*/ 267819 w 1619250"/>
              <a:gd name="connsiteY71" fmla="*/ 401465 h 1617662"/>
              <a:gd name="connsiteX72" fmla="*/ 323724 w 1619250"/>
              <a:gd name="connsiteY72" fmla="*/ 342199 h 1617662"/>
              <a:gd name="connsiteX73" fmla="*/ 265112 w 1619250"/>
              <a:gd name="connsiteY73" fmla="*/ 209550 h 1617662"/>
              <a:gd name="connsiteX74" fmla="*/ 344487 w 1619250"/>
              <a:gd name="connsiteY74" fmla="*/ 146050 h 1617662"/>
              <a:gd name="connsiteX75" fmla="*/ 460547 w 1619250"/>
              <a:gd name="connsiteY75" fmla="*/ 232325 h 1617662"/>
              <a:gd name="connsiteX76" fmla="*/ 497312 w 1619250"/>
              <a:gd name="connsiteY76" fmla="*/ 207728 h 1617662"/>
              <a:gd name="connsiteX77" fmla="*/ 542279 w 1619250"/>
              <a:gd name="connsiteY77" fmla="*/ 190056 h 1617662"/>
              <a:gd name="connsiteX78" fmla="*/ 538162 w 1619250"/>
              <a:gd name="connsiteY78" fmla="*/ 42862 h 1617662"/>
              <a:gd name="connsiteX79" fmla="*/ 638174 w 1619250"/>
              <a:gd name="connsiteY79" fmla="*/ 14287 h 1617662"/>
              <a:gd name="connsiteX80" fmla="*/ 711825 w 1619250"/>
              <a:gd name="connsiteY80" fmla="*/ 142152 h 1617662"/>
              <a:gd name="connsiteX81" fmla="*/ 759983 w 1619250"/>
              <a:gd name="connsiteY81" fmla="*/ 133603 h 1617662"/>
              <a:gd name="connsiteX82" fmla="*/ 796385 w 1619250"/>
              <a:gd name="connsiteY82" fmla="*/ 134513 h 16176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Lst>
            <a:rect l="l" t="t" r="r" b="b"/>
            <a:pathLst>
              <a:path w="1619250" h="1617662">
                <a:moveTo>
                  <a:pt x="847725" y="0"/>
                </a:moveTo>
                <a:lnTo>
                  <a:pt x="949326" y="11113"/>
                </a:lnTo>
                <a:lnTo>
                  <a:pt x="970985" y="154479"/>
                </a:lnTo>
                <a:lnTo>
                  <a:pt x="1020676" y="165666"/>
                </a:lnTo>
                <a:lnTo>
                  <a:pt x="1059385" y="182405"/>
                </a:lnTo>
                <a:lnTo>
                  <a:pt x="1158875" y="77787"/>
                </a:lnTo>
                <a:lnTo>
                  <a:pt x="1249362" y="128587"/>
                </a:lnTo>
                <a:lnTo>
                  <a:pt x="1212628" y="267361"/>
                </a:lnTo>
                <a:lnTo>
                  <a:pt x="1233852" y="281489"/>
                </a:lnTo>
                <a:lnTo>
                  <a:pt x="1276002" y="322146"/>
                </a:lnTo>
                <a:lnTo>
                  <a:pt x="1409700" y="263525"/>
                </a:lnTo>
                <a:lnTo>
                  <a:pt x="1473200" y="344488"/>
                </a:lnTo>
                <a:lnTo>
                  <a:pt x="1387587" y="458303"/>
                </a:lnTo>
                <a:lnTo>
                  <a:pt x="1394228" y="467599"/>
                </a:lnTo>
                <a:lnTo>
                  <a:pt x="1431944" y="542726"/>
                </a:lnTo>
                <a:lnTo>
                  <a:pt x="1574800" y="539750"/>
                </a:lnTo>
                <a:lnTo>
                  <a:pt x="1603375" y="638175"/>
                </a:lnTo>
                <a:lnTo>
                  <a:pt x="1477160" y="710875"/>
                </a:lnTo>
                <a:lnTo>
                  <a:pt x="1483169" y="742768"/>
                </a:lnTo>
                <a:lnTo>
                  <a:pt x="1485310" y="795975"/>
                </a:lnTo>
                <a:lnTo>
                  <a:pt x="1619250" y="847724"/>
                </a:lnTo>
                <a:lnTo>
                  <a:pt x="1606550" y="949324"/>
                </a:lnTo>
                <a:lnTo>
                  <a:pt x="1466784" y="969434"/>
                </a:lnTo>
                <a:lnTo>
                  <a:pt x="1466709" y="969830"/>
                </a:lnTo>
                <a:cubicBezTo>
                  <a:pt x="1460705" y="994163"/>
                  <a:pt x="1453369" y="1018089"/>
                  <a:pt x="1444759" y="1041504"/>
                </a:cubicBezTo>
                <a:lnTo>
                  <a:pt x="1436556" y="1059607"/>
                </a:lnTo>
                <a:lnTo>
                  <a:pt x="1539875" y="1158875"/>
                </a:lnTo>
                <a:lnTo>
                  <a:pt x="1490663" y="1247775"/>
                </a:lnTo>
                <a:lnTo>
                  <a:pt x="1352092" y="1212374"/>
                </a:lnTo>
                <a:lnTo>
                  <a:pt x="1349843" y="1215872"/>
                </a:lnTo>
                <a:lnTo>
                  <a:pt x="1294635" y="1274490"/>
                </a:lnTo>
                <a:lnTo>
                  <a:pt x="1354138" y="1408112"/>
                </a:lnTo>
                <a:lnTo>
                  <a:pt x="1273176" y="1473199"/>
                </a:lnTo>
                <a:lnTo>
                  <a:pt x="1157217" y="1385195"/>
                </a:lnTo>
                <a:lnTo>
                  <a:pt x="1120350" y="1409895"/>
                </a:lnTo>
                <a:lnTo>
                  <a:pt x="1075411" y="1427570"/>
                </a:lnTo>
                <a:lnTo>
                  <a:pt x="1079500" y="1574800"/>
                </a:lnTo>
                <a:lnTo>
                  <a:pt x="979488" y="1603375"/>
                </a:lnTo>
                <a:lnTo>
                  <a:pt x="906418" y="1476518"/>
                </a:lnTo>
                <a:lnTo>
                  <a:pt x="874521" y="1482591"/>
                </a:lnTo>
                <a:lnTo>
                  <a:pt x="821659" y="1484809"/>
                </a:lnTo>
                <a:lnTo>
                  <a:pt x="769938" y="1617662"/>
                </a:lnTo>
                <a:lnTo>
                  <a:pt x="668337" y="1606550"/>
                </a:lnTo>
                <a:lnTo>
                  <a:pt x="648200" y="1466596"/>
                </a:lnTo>
                <a:lnTo>
                  <a:pt x="647485" y="1466463"/>
                </a:lnTo>
                <a:cubicBezTo>
                  <a:pt x="623160" y="1460484"/>
                  <a:pt x="599240" y="1453170"/>
                  <a:pt x="575832" y="1444578"/>
                </a:cubicBezTo>
                <a:lnTo>
                  <a:pt x="558072" y="1436539"/>
                </a:lnTo>
                <a:lnTo>
                  <a:pt x="458787" y="1539875"/>
                </a:lnTo>
                <a:lnTo>
                  <a:pt x="368300" y="1489075"/>
                </a:lnTo>
                <a:lnTo>
                  <a:pt x="404648" y="1351758"/>
                </a:lnTo>
                <a:lnTo>
                  <a:pt x="401488" y="1349726"/>
                </a:lnTo>
                <a:lnTo>
                  <a:pt x="342640" y="1294298"/>
                </a:lnTo>
                <a:lnTo>
                  <a:pt x="209550" y="1354137"/>
                </a:lnTo>
                <a:lnTo>
                  <a:pt x="146050" y="1273175"/>
                </a:lnTo>
                <a:lnTo>
                  <a:pt x="232208" y="1157271"/>
                </a:lnTo>
                <a:lnTo>
                  <a:pt x="207227" y="1120016"/>
                </a:lnTo>
                <a:lnTo>
                  <a:pt x="189389" y="1074838"/>
                </a:lnTo>
                <a:lnTo>
                  <a:pt x="42862" y="1077912"/>
                </a:lnTo>
                <a:lnTo>
                  <a:pt x="14287" y="979487"/>
                </a:lnTo>
                <a:lnTo>
                  <a:pt x="140548" y="906174"/>
                </a:lnTo>
                <a:lnTo>
                  <a:pt x="134493" y="874043"/>
                </a:lnTo>
                <a:lnTo>
                  <a:pt x="132361" y="821076"/>
                </a:lnTo>
                <a:lnTo>
                  <a:pt x="0" y="769937"/>
                </a:lnTo>
                <a:lnTo>
                  <a:pt x="11112" y="668337"/>
                </a:lnTo>
                <a:lnTo>
                  <a:pt x="150722" y="648393"/>
                </a:lnTo>
                <a:lnTo>
                  <a:pt x="150953" y="647170"/>
                </a:lnTo>
                <a:cubicBezTo>
                  <a:pt x="156957" y="622865"/>
                  <a:pt x="164293" y="598967"/>
                  <a:pt x="172903" y="575583"/>
                </a:cubicBezTo>
                <a:lnTo>
                  <a:pt x="180932" y="557888"/>
                </a:lnTo>
                <a:lnTo>
                  <a:pt x="77787" y="458787"/>
                </a:lnTo>
                <a:lnTo>
                  <a:pt x="128587" y="368300"/>
                </a:lnTo>
                <a:lnTo>
                  <a:pt x="265788" y="404618"/>
                </a:lnTo>
                <a:lnTo>
                  <a:pt x="267819" y="401465"/>
                </a:lnTo>
                <a:lnTo>
                  <a:pt x="323724" y="342199"/>
                </a:lnTo>
                <a:lnTo>
                  <a:pt x="265112" y="209550"/>
                </a:lnTo>
                <a:lnTo>
                  <a:pt x="344487" y="146050"/>
                </a:lnTo>
                <a:lnTo>
                  <a:pt x="460547" y="232325"/>
                </a:lnTo>
                <a:lnTo>
                  <a:pt x="497312" y="207728"/>
                </a:lnTo>
                <a:lnTo>
                  <a:pt x="542279" y="190056"/>
                </a:lnTo>
                <a:lnTo>
                  <a:pt x="538162" y="42862"/>
                </a:lnTo>
                <a:lnTo>
                  <a:pt x="638174" y="14287"/>
                </a:lnTo>
                <a:lnTo>
                  <a:pt x="711825" y="142152"/>
                </a:lnTo>
                <a:lnTo>
                  <a:pt x="759983" y="133603"/>
                </a:lnTo>
                <a:lnTo>
                  <a:pt x="796385" y="134513"/>
                </a:lnTo>
                <a:close/>
              </a:path>
            </a:pathLst>
          </a:custGeom>
          <a:solidFill>
            <a:schemeClr val="accent2"/>
          </a:solidFill>
          <a:ln>
            <a:noFill/>
          </a:ln>
        </p:spPr>
        <p:txBody>
          <a:bodyPr vert="horz" wrap="square" lIns="59550" tIns="29775" rIns="59550" bIns="29775" numCol="1" anchor="t" anchorCtr="0" compatLnSpc="1">
            <a:noAutofit/>
          </a:bodyPr>
          <a:lstStyle/>
          <a:p>
            <a:pPr algn="just">
              <a:lnSpc>
                <a:spcPct val="120000"/>
              </a:lnSpc>
            </a:pPr>
            <a:endParaRPr lang="en-US" sz="640">
              <a:latin typeface="微软雅黑" panose="020B0503020204020204" charset="-122"/>
              <a:ea typeface="微软雅黑" panose="020B0503020204020204" charset="-122"/>
              <a:cs typeface="+mn-ea"/>
              <a:sym typeface="Arial" panose="020B0604020202020204" pitchFamily="34" charset="0"/>
            </a:endParaRPr>
          </a:p>
        </p:txBody>
      </p:sp>
      <p:sp>
        <p:nvSpPr>
          <p:cNvPr id="7" name="Freeform 6"/>
          <p:cNvSpPr/>
          <p:nvPr/>
        </p:nvSpPr>
        <p:spPr bwMode="auto">
          <a:xfrm>
            <a:off x="5654556" y="1253094"/>
            <a:ext cx="765060" cy="765060"/>
          </a:xfrm>
          <a:custGeom>
            <a:avLst/>
            <a:gdLst>
              <a:gd name="connsiteX0" fmla="*/ 615950 w 1174750"/>
              <a:gd name="connsiteY0" fmla="*/ 0 h 1174750"/>
              <a:gd name="connsiteX1" fmla="*/ 690562 w 1174750"/>
              <a:gd name="connsiteY1" fmla="*/ 7938 h 1174750"/>
              <a:gd name="connsiteX2" fmla="*/ 704967 w 1174750"/>
              <a:gd name="connsiteY2" fmla="*/ 112884 h 1174750"/>
              <a:gd name="connsiteX3" fmla="*/ 742050 w 1174750"/>
              <a:gd name="connsiteY3" fmla="*/ 121270 h 1174750"/>
              <a:gd name="connsiteX4" fmla="*/ 769468 w 1174750"/>
              <a:gd name="connsiteY4" fmla="*/ 133166 h 1174750"/>
              <a:gd name="connsiteX5" fmla="*/ 841375 w 1174750"/>
              <a:gd name="connsiteY5" fmla="*/ 57150 h 1174750"/>
              <a:gd name="connsiteX6" fmla="*/ 908050 w 1174750"/>
              <a:gd name="connsiteY6" fmla="*/ 93663 h 1174750"/>
              <a:gd name="connsiteX7" fmla="*/ 881353 w 1174750"/>
              <a:gd name="connsiteY7" fmla="*/ 195319 h 1174750"/>
              <a:gd name="connsiteX8" fmla="*/ 896621 w 1174750"/>
              <a:gd name="connsiteY8" fmla="*/ 205513 h 1174750"/>
              <a:gd name="connsiteX9" fmla="*/ 927173 w 1174750"/>
              <a:gd name="connsiteY9" fmla="*/ 235070 h 1174750"/>
              <a:gd name="connsiteX10" fmla="*/ 1022350 w 1174750"/>
              <a:gd name="connsiteY10" fmla="*/ 192087 h 1174750"/>
              <a:gd name="connsiteX11" fmla="*/ 1069975 w 1174750"/>
              <a:gd name="connsiteY11" fmla="*/ 250824 h 1174750"/>
              <a:gd name="connsiteX12" fmla="*/ 1008057 w 1174750"/>
              <a:gd name="connsiteY12" fmla="*/ 334058 h 1174750"/>
              <a:gd name="connsiteX13" fmla="*/ 1012850 w 1174750"/>
              <a:gd name="connsiteY13" fmla="*/ 340787 h 1174750"/>
              <a:gd name="connsiteX14" fmla="*/ 1035896 w 1174750"/>
              <a:gd name="connsiteY14" fmla="*/ 395218 h 1174750"/>
              <a:gd name="connsiteX15" fmla="*/ 1144588 w 1174750"/>
              <a:gd name="connsiteY15" fmla="*/ 392112 h 1174750"/>
              <a:gd name="connsiteX16" fmla="*/ 1165225 w 1174750"/>
              <a:gd name="connsiteY16" fmla="*/ 463549 h 1174750"/>
              <a:gd name="connsiteX17" fmla="*/ 1072819 w 1174750"/>
              <a:gd name="connsiteY17" fmla="*/ 516353 h 1174750"/>
              <a:gd name="connsiteX18" fmla="*/ 1077438 w 1174750"/>
              <a:gd name="connsiteY18" fmla="*/ 540687 h 1174750"/>
              <a:gd name="connsiteX19" fmla="*/ 1076865 w 1174750"/>
              <a:gd name="connsiteY19" fmla="*/ 577826 h 1174750"/>
              <a:gd name="connsiteX20" fmla="*/ 1174750 w 1174750"/>
              <a:gd name="connsiteY20" fmla="*/ 615950 h 1174750"/>
              <a:gd name="connsiteX21" fmla="*/ 1166813 w 1174750"/>
              <a:gd name="connsiteY21" fmla="*/ 690562 h 1174750"/>
              <a:gd name="connsiteX22" fmla="*/ 1062601 w 1174750"/>
              <a:gd name="connsiteY22" fmla="*/ 705007 h 1174750"/>
              <a:gd name="connsiteX23" fmla="*/ 1049710 w 1174750"/>
              <a:gd name="connsiteY23" fmla="*/ 757392 h 1174750"/>
              <a:gd name="connsiteX24" fmla="*/ 1043913 w 1174750"/>
              <a:gd name="connsiteY24" fmla="*/ 770170 h 1174750"/>
              <a:gd name="connsiteX25" fmla="*/ 1119188 w 1174750"/>
              <a:gd name="connsiteY25" fmla="*/ 841375 h 1174750"/>
              <a:gd name="connsiteX26" fmla="*/ 1082676 w 1174750"/>
              <a:gd name="connsiteY26" fmla="*/ 908050 h 1174750"/>
              <a:gd name="connsiteX27" fmla="*/ 982045 w 1174750"/>
              <a:gd name="connsiteY27" fmla="*/ 881886 h 1174750"/>
              <a:gd name="connsiteX28" fmla="*/ 980809 w 1174750"/>
              <a:gd name="connsiteY28" fmla="*/ 883806 h 1174750"/>
              <a:gd name="connsiteX29" fmla="*/ 940450 w 1174750"/>
              <a:gd name="connsiteY29" fmla="*/ 926599 h 1174750"/>
              <a:gd name="connsiteX30" fmla="*/ 982662 w 1174750"/>
              <a:gd name="connsiteY30" fmla="*/ 1022349 h 1174750"/>
              <a:gd name="connsiteX31" fmla="*/ 925512 w 1174750"/>
              <a:gd name="connsiteY31" fmla="*/ 1069974 h 1174750"/>
              <a:gd name="connsiteX32" fmla="*/ 840644 w 1174750"/>
              <a:gd name="connsiteY32" fmla="*/ 1006841 h 1174750"/>
              <a:gd name="connsiteX33" fmla="*/ 814145 w 1174750"/>
              <a:gd name="connsiteY33" fmla="*/ 1024591 h 1174750"/>
              <a:gd name="connsiteX34" fmla="*/ 781185 w 1174750"/>
              <a:gd name="connsiteY34" fmla="*/ 1037594 h 1174750"/>
              <a:gd name="connsiteX35" fmla="*/ 784225 w 1174750"/>
              <a:gd name="connsiteY35" fmla="*/ 1143000 h 1174750"/>
              <a:gd name="connsiteX36" fmla="*/ 711200 w 1174750"/>
              <a:gd name="connsiteY36" fmla="*/ 1163637 h 1174750"/>
              <a:gd name="connsiteX37" fmla="*/ 658868 w 1174750"/>
              <a:gd name="connsiteY37" fmla="*/ 1073062 h 1174750"/>
              <a:gd name="connsiteX38" fmla="*/ 635880 w 1174750"/>
              <a:gd name="connsiteY38" fmla="*/ 1077436 h 1174750"/>
              <a:gd name="connsiteX39" fmla="*/ 597489 w 1174750"/>
              <a:gd name="connsiteY39" fmla="*/ 1076843 h 1174750"/>
              <a:gd name="connsiteX40" fmla="*/ 560387 w 1174750"/>
              <a:gd name="connsiteY40" fmla="*/ 1174750 h 1174750"/>
              <a:gd name="connsiteX41" fmla="*/ 485774 w 1174750"/>
              <a:gd name="connsiteY41" fmla="*/ 1166813 h 1174750"/>
              <a:gd name="connsiteX42" fmla="*/ 470244 w 1174750"/>
              <a:gd name="connsiteY42" fmla="*/ 1062239 h 1174750"/>
              <a:gd name="connsiteX43" fmla="*/ 419327 w 1174750"/>
              <a:gd name="connsiteY43" fmla="*/ 1049708 h 1174750"/>
              <a:gd name="connsiteX44" fmla="*/ 404822 w 1174750"/>
              <a:gd name="connsiteY44" fmla="*/ 1043134 h 1174750"/>
              <a:gd name="connsiteX45" fmla="*/ 333374 w 1174750"/>
              <a:gd name="connsiteY45" fmla="*/ 1117600 h 1174750"/>
              <a:gd name="connsiteX46" fmla="*/ 268287 w 1174750"/>
              <a:gd name="connsiteY46" fmla="*/ 1081088 h 1174750"/>
              <a:gd name="connsiteX47" fmla="*/ 294359 w 1174750"/>
              <a:gd name="connsiteY47" fmla="*/ 981814 h 1174750"/>
              <a:gd name="connsiteX48" fmla="*/ 292795 w 1174750"/>
              <a:gd name="connsiteY48" fmla="*/ 980808 h 1174750"/>
              <a:gd name="connsiteX49" fmla="*/ 249696 w 1174750"/>
              <a:gd name="connsiteY49" fmla="*/ 940224 h 1174750"/>
              <a:gd name="connsiteX50" fmla="*/ 152399 w 1174750"/>
              <a:gd name="connsiteY50" fmla="*/ 982662 h 1174750"/>
              <a:gd name="connsiteX51" fmla="*/ 106362 w 1174750"/>
              <a:gd name="connsiteY51" fmla="*/ 925512 h 1174750"/>
              <a:gd name="connsiteX52" fmla="*/ 169531 w 1174750"/>
              <a:gd name="connsiteY52" fmla="*/ 840597 h 1174750"/>
              <a:gd name="connsiteX53" fmla="*/ 151782 w 1174750"/>
              <a:gd name="connsiteY53" fmla="*/ 814144 h 1174750"/>
              <a:gd name="connsiteX54" fmla="*/ 138529 w 1174750"/>
              <a:gd name="connsiteY54" fmla="*/ 780584 h 1174750"/>
              <a:gd name="connsiteX55" fmla="*/ 31749 w 1174750"/>
              <a:gd name="connsiteY55" fmla="*/ 782637 h 1174750"/>
              <a:gd name="connsiteX56" fmla="*/ 11112 w 1174750"/>
              <a:gd name="connsiteY56" fmla="*/ 712787 h 1174750"/>
              <a:gd name="connsiteX57" fmla="*/ 103243 w 1174750"/>
              <a:gd name="connsiteY57" fmla="*/ 658532 h 1174750"/>
              <a:gd name="connsiteX58" fmla="*/ 98900 w 1174750"/>
              <a:gd name="connsiteY58" fmla="*/ 635651 h 1174750"/>
              <a:gd name="connsiteX59" fmla="*/ 99486 w 1174750"/>
              <a:gd name="connsiteY59" fmla="*/ 597694 h 1174750"/>
              <a:gd name="connsiteX60" fmla="*/ 0 w 1174750"/>
              <a:gd name="connsiteY60" fmla="*/ 560387 h 1174750"/>
              <a:gd name="connsiteX61" fmla="*/ 7937 w 1174750"/>
              <a:gd name="connsiteY61" fmla="*/ 485775 h 1174750"/>
              <a:gd name="connsiteX62" fmla="*/ 114022 w 1174750"/>
              <a:gd name="connsiteY62" fmla="*/ 470174 h 1174750"/>
              <a:gd name="connsiteX63" fmla="*/ 126629 w 1174750"/>
              <a:gd name="connsiteY63" fmla="*/ 418946 h 1174750"/>
              <a:gd name="connsiteX64" fmla="*/ 132605 w 1174750"/>
              <a:gd name="connsiteY64" fmla="*/ 405771 h 1174750"/>
              <a:gd name="connsiteX65" fmla="*/ 57150 w 1174750"/>
              <a:gd name="connsiteY65" fmla="*/ 333375 h 1174750"/>
              <a:gd name="connsiteX66" fmla="*/ 93662 w 1174750"/>
              <a:gd name="connsiteY66" fmla="*/ 268287 h 1174750"/>
              <a:gd name="connsiteX67" fmla="*/ 194147 w 1174750"/>
              <a:gd name="connsiteY67" fmla="*/ 294677 h 1174750"/>
              <a:gd name="connsiteX68" fmla="*/ 195530 w 1174750"/>
              <a:gd name="connsiteY68" fmla="*/ 292531 h 1174750"/>
              <a:gd name="connsiteX69" fmla="*/ 235678 w 1174750"/>
              <a:gd name="connsiteY69" fmla="*/ 249961 h 1174750"/>
              <a:gd name="connsiteX70" fmla="*/ 192087 w 1174750"/>
              <a:gd name="connsiteY70" fmla="*/ 152400 h 1174750"/>
              <a:gd name="connsiteX71" fmla="*/ 250824 w 1174750"/>
              <a:gd name="connsiteY71" fmla="*/ 106362 h 1174750"/>
              <a:gd name="connsiteX72" fmla="*/ 335694 w 1174750"/>
              <a:gd name="connsiteY72" fmla="*/ 169496 h 1174750"/>
              <a:gd name="connsiteX73" fmla="*/ 362193 w 1174750"/>
              <a:gd name="connsiteY73" fmla="*/ 151746 h 1174750"/>
              <a:gd name="connsiteX74" fmla="*/ 395198 w 1174750"/>
              <a:gd name="connsiteY74" fmla="*/ 138726 h 1174750"/>
              <a:gd name="connsiteX75" fmla="*/ 392112 w 1174750"/>
              <a:gd name="connsiteY75" fmla="*/ 31750 h 1174750"/>
              <a:gd name="connsiteX76" fmla="*/ 463549 w 1174750"/>
              <a:gd name="connsiteY76" fmla="*/ 11112 h 1174750"/>
              <a:gd name="connsiteX77" fmla="*/ 518238 w 1174750"/>
              <a:gd name="connsiteY77" fmla="*/ 103979 h 1174750"/>
              <a:gd name="connsiteX78" fmla="*/ 552910 w 1174750"/>
              <a:gd name="connsiteY78" fmla="*/ 97845 h 1174750"/>
              <a:gd name="connsiteX79" fmla="*/ 577990 w 1174750"/>
              <a:gd name="connsiteY79" fmla="*/ 98490 h 1174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Lst>
            <a:rect l="l" t="t" r="r" b="b"/>
            <a:pathLst>
              <a:path w="1174750" h="1174750">
                <a:moveTo>
                  <a:pt x="615950" y="0"/>
                </a:moveTo>
                <a:lnTo>
                  <a:pt x="690562" y="7938"/>
                </a:lnTo>
                <a:lnTo>
                  <a:pt x="704967" y="112884"/>
                </a:lnTo>
                <a:lnTo>
                  <a:pt x="742050" y="121270"/>
                </a:lnTo>
                <a:lnTo>
                  <a:pt x="769468" y="133166"/>
                </a:lnTo>
                <a:lnTo>
                  <a:pt x="841375" y="57150"/>
                </a:lnTo>
                <a:lnTo>
                  <a:pt x="908050" y="93663"/>
                </a:lnTo>
                <a:lnTo>
                  <a:pt x="881353" y="195319"/>
                </a:lnTo>
                <a:lnTo>
                  <a:pt x="896621" y="205513"/>
                </a:lnTo>
                <a:lnTo>
                  <a:pt x="927173" y="235070"/>
                </a:lnTo>
                <a:lnTo>
                  <a:pt x="1022350" y="192087"/>
                </a:lnTo>
                <a:lnTo>
                  <a:pt x="1069975" y="250824"/>
                </a:lnTo>
                <a:lnTo>
                  <a:pt x="1008057" y="334058"/>
                </a:lnTo>
                <a:lnTo>
                  <a:pt x="1012850" y="340787"/>
                </a:lnTo>
                <a:lnTo>
                  <a:pt x="1035896" y="395218"/>
                </a:lnTo>
                <a:lnTo>
                  <a:pt x="1144588" y="392112"/>
                </a:lnTo>
                <a:lnTo>
                  <a:pt x="1165225" y="463549"/>
                </a:lnTo>
                <a:lnTo>
                  <a:pt x="1072819" y="516353"/>
                </a:lnTo>
                <a:lnTo>
                  <a:pt x="1077438" y="540687"/>
                </a:lnTo>
                <a:lnTo>
                  <a:pt x="1076865" y="577826"/>
                </a:lnTo>
                <a:lnTo>
                  <a:pt x="1174750" y="615950"/>
                </a:lnTo>
                <a:lnTo>
                  <a:pt x="1166813" y="690562"/>
                </a:lnTo>
                <a:lnTo>
                  <a:pt x="1062601" y="705007"/>
                </a:lnTo>
                <a:lnTo>
                  <a:pt x="1049710" y="757392"/>
                </a:lnTo>
                <a:lnTo>
                  <a:pt x="1043913" y="770170"/>
                </a:lnTo>
                <a:lnTo>
                  <a:pt x="1119188" y="841375"/>
                </a:lnTo>
                <a:lnTo>
                  <a:pt x="1082676" y="908050"/>
                </a:lnTo>
                <a:lnTo>
                  <a:pt x="982045" y="881886"/>
                </a:lnTo>
                <a:lnTo>
                  <a:pt x="980809" y="883806"/>
                </a:lnTo>
                <a:lnTo>
                  <a:pt x="940450" y="926599"/>
                </a:lnTo>
                <a:lnTo>
                  <a:pt x="982662" y="1022349"/>
                </a:lnTo>
                <a:lnTo>
                  <a:pt x="925512" y="1069974"/>
                </a:lnTo>
                <a:lnTo>
                  <a:pt x="840644" y="1006841"/>
                </a:lnTo>
                <a:lnTo>
                  <a:pt x="814145" y="1024591"/>
                </a:lnTo>
                <a:lnTo>
                  <a:pt x="781185" y="1037594"/>
                </a:lnTo>
                <a:lnTo>
                  <a:pt x="784225" y="1143000"/>
                </a:lnTo>
                <a:lnTo>
                  <a:pt x="711200" y="1163637"/>
                </a:lnTo>
                <a:lnTo>
                  <a:pt x="658868" y="1073062"/>
                </a:lnTo>
                <a:lnTo>
                  <a:pt x="635880" y="1077436"/>
                </a:lnTo>
                <a:lnTo>
                  <a:pt x="597489" y="1076843"/>
                </a:lnTo>
                <a:lnTo>
                  <a:pt x="560387" y="1174750"/>
                </a:lnTo>
                <a:lnTo>
                  <a:pt x="485774" y="1166813"/>
                </a:lnTo>
                <a:lnTo>
                  <a:pt x="470244" y="1062239"/>
                </a:lnTo>
                <a:lnTo>
                  <a:pt x="419327" y="1049708"/>
                </a:lnTo>
                <a:lnTo>
                  <a:pt x="404822" y="1043134"/>
                </a:lnTo>
                <a:lnTo>
                  <a:pt x="333374" y="1117600"/>
                </a:lnTo>
                <a:lnTo>
                  <a:pt x="268287" y="1081088"/>
                </a:lnTo>
                <a:lnTo>
                  <a:pt x="294359" y="981814"/>
                </a:lnTo>
                <a:lnTo>
                  <a:pt x="292795" y="980808"/>
                </a:lnTo>
                <a:lnTo>
                  <a:pt x="249696" y="940224"/>
                </a:lnTo>
                <a:lnTo>
                  <a:pt x="152399" y="982662"/>
                </a:lnTo>
                <a:lnTo>
                  <a:pt x="106362" y="925512"/>
                </a:lnTo>
                <a:lnTo>
                  <a:pt x="169531" y="840597"/>
                </a:lnTo>
                <a:lnTo>
                  <a:pt x="151782" y="814144"/>
                </a:lnTo>
                <a:lnTo>
                  <a:pt x="138529" y="780584"/>
                </a:lnTo>
                <a:lnTo>
                  <a:pt x="31749" y="782637"/>
                </a:lnTo>
                <a:lnTo>
                  <a:pt x="11112" y="712787"/>
                </a:lnTo>
                <a:lnTo>
                  <a:pt x="103243" y="658532"/>
                </a:lnTo>
                <a:lnTo>
                  <a:pt x="98900" y="635651"/>
                </a:lnTo>
                <a:lnTo>
                  <a:pt x="99486" y="597694"/>
                </a:lnTo>
                <a:lnTo>
                  <a:pt x="0" y="560387"/>
                </a:lnTo>
                <a:lnTo>
                  <a:pt x="7937" y="485775"/>
                </a:lnTo>
                <a:lnTo>
                  <a:pt x="114022" y="470174"/>
                </a:lnTo>
                <a:lnTo>
                  <a:pt x="126629" y="418946"/>
                </a:lnTo>
                <a:lnTo>
                  <a:pt x="132605" y="405771"/>
                </a:lnTo>
                <a:lnTo>
                  <a:pt x="57150" y="333375"/>
                </a:lnTo>
                <a:lnTo>
                  <a:pt x="93662" y="268287"/>
                </a:lnTo>
                <a:lnTo>
                  <a:pt x="194147" y="294677"/>
                </a:lnTo>
                <a:lnTo>
                  <a:pt x="195530" y="292531"/>
                </a:lnTo>
                <a:lnTo>
                  <a:pt x="235678" y="249961"/>
                </a:lnTo>
                <a:lnTo>
                  <a:pt x="192087" y="152400"/>
                </a:lnTo>
                <a:lnTo>
                  <a:pt x="250824" y="106362"/>
                </a:lnTo>
                <a:lnTo>
                  <a:pt x="335694" y="169496"/>
                </a:lnTo>
                <a:lnTo>
                  <a:pt x="362193" y="151746"/>
                </a:lnTo>
                <a:lnTo>
                  <a:pt x="395198" y="138726"/>
                </a:lnTo>
                <a:lnTo>
                  <a:pt x="392112" y="31750"/>
                </a:lnTo>
                <a:lnTo>
                  <a:pt x="463549" y="11112"/>
                </a:lnTo>
                <a:lnTo>
                  <a:pt x="518238" y="103979"/>
                </a:lnTo>
                <a:lnTo>
                  <a:pt x="552910" y="97845"/>
                </a:lnTo>
                <a:lnTo>
                  <a:pt x="577990" y="98490"/>
                </a:lnTo>
                <a:close/>
              </a:path>
            </a:pathLst>
          </a:custGeom>
          <a:solidFill>
            <a:schemeClr val="accent1"/>
          </a:solidFill>
          <a:ln>
            <a:noFill/>
          </a:ln>
        </p:spPr>
        <p:txBody>
          <a:bodyPr vert="horz" wrap="square" lIns="59550" tIns="29775" rIns="59550" bIns="29775" numCol="1" anchor="t" anchorCtr="0" compatLnSpc="1">
            <a:noAutofit/>
          </a:bodyPr>
          <a:lstStyle/>
          <a:p>
            <a:pPr algn="just">
              <a:lnSpc>
                <a:spcPct val="120000"/>
              </a:lnSpc>
            </a:pPr>
            <a:endParaRPr lang="en-US" sz="640">
              <a:latin typeface="微软雅黑" panose="020B0503020204020204" charset="-122"/>
              <a:ea typeface="微软雅黑" panose="020B0503020204020204" charset="-122"/>
              <a:cs typeface="+mn-ea"/>
              <a:sym typeface="Arial" panose="020B0604020202020204" pitchFamily="34" charset="0"/>
            </a:endParaRPr>
          </a:p>
        </p:txBody>
      </p:sp>
      <p:sp>
        <p:nvSpPr>
          <p:cNvPr id="8" name="Freeform 7"/>
          <p:cNvSpPr/>
          <p:nvPr/>
        </p:nvSpPr>
        <p:spPr bwMode="auto">
          <a:xfrm>
            <a:off x="6317263" y="1697656"/>
            <a:ext cx="422851" cy="422850"/>
          </a:xfrm>
          <a:custGeom>
            <a:avLst/>
            <a:gdLst>
              <a:gd name="connsiteX0" fmla="*/ 317500 w 649288"/>
              <a:gd name="connsiteY0" fmla="*/ 0 h 649287"/>
              <a:gd name="connsiteX1" fmla="*/ 393700 w 649288"/>
              <a:gd name="connsiteY1" fmla="*/ 7937 h 649287"/>
              <a:gd name="connsiteX2" fmla="*/ 412438 w 649288"/>
              <a:gd name="connsiteY2" fmla="*/ 93737 h 649287"/>
              <a:gd name="connsiteX3" fmla="*/ 433195 w 649288"/>
              <a:gd name="connsiteY3" fmla="*/ 101206 h 649287"/>
              <a:gd name="connsiteX4" fmla="*/ 466681 w 649288"/>
              <a:gd name="connsiteY4" fmla="*/ 121501 h 649287"/>
              <a:gd name="connsiteX5" fmla="*/ 547689 w 649288"/>
              <a:gd name="connsiteY5" fmla="*/ 88900 h 649287"/>
              <a:gd name="connsiteX6" fmla="*/ 596901 w 649288"/>
              <a:gd name="connsiteY6" fmla="*/ 147638 h 649287"/>
              <a:gd name="connsiteX7" fmla="*/ 550055 w 649288"/>
              <a:gd name="connsiteY7" fmla="*/ 220835 h 649287"/>
              <a:gd name="connsiteX8" fmla="*/ 559211 w 649288"/>
              <a:gd name="connsiteY8" fmla="*/ 239961 h 649287"/>
              <a:gd name="connsiteX9" fmla="*/ 569814 w 649288"/>
              <a:gd name="connsiteY9" fmla="*/ 280966 h 649287"/>
              <a:gd name="connsiteX10" fmla="*/ 649288 w 649288"/>
              <a:gd name="connsiteY10" fmla="*/ 314325 h 649287"/>
              <a:gd name="connsiteX11" fmla="*/ 642938 w 649288"/>
              <a:gd name="connsiteY11" fmla="*/ 392113 h 649287"/>
              <a:gd name="connsiteX12" fmla="*/ 556964 w 649288"/>
              <a:gd name="connsiteY12" fmla="*/ 410889 h 649287"/>
              <a:gd name="connsiteX13" fmla="*/ 549457 w 649288"/>
              <a:gd name="connsiteY13" fmla="*/ 431560 h 649287"/>
              <a:gd name="connsiteX14" fmla="*/ 527263 w 649288"/>
              <a:gd name="connsiteY14" fmla="*/ 467798 h 649287"/>
              <a:gd name="connsiteX15" fmla="*/ 560388 w 649288"/>
              <a:gd name="connsiteY15" fmla="*/ 547687 h 649287"/>
              <a:gd name="connsiteX16" fmla="*/ 500063 w 649288"/>
              <a:gd name="connsiteY16" fmla="*/ 598487 h 649287"/>
              <a:gd name="connsiteX17" fmla="*/ 424873 w 649288"/>
              <a:gd name="connsiteY17" fmla="*/ 549715 h 649287"/>
              <a:gd name="connsiteX18" fmla="*/ 410120 w 649288"/>
              <a:gd name="connsiteY18" fmla="*/ 556698 h 649287"/>
              <a:gd name="connsiteX19" fmla="*/ 368313 w 649288"/>
              <a:gd name="connsiteY19" fmla="*/ 567433 h 649287"/>
              <a:gd name="connsiteX20" fmla="*/ 333375 w 649288"/>
              <a:gd name="connsiteY20" fmla="*/ 649287 h 649287"/>
              <a:gd name="connsiteX21" fmla="*/ 255588 w 649288"/>
              <a:gd name="connsiteY21" fmla="*/ 642937 h 649287"/>
              <a:gd name="connsiteX22" fmla="*/ 237274 w 649288"/>
              <a:gd name="connsiteY22" fmla="*/ 554423 h 649287"/>
              <a:gd name="connsiteX23" fmla="*/ 217680 w 649288"/>
              <a:gd name="connsiteY23" fmla="*/ 547372 h 649287"/>
              <a:gd name="connsiteX24" fmla="*/ 184265 w 649288"/>
              <a:gd name="connsiteY24" fmla="*/ 527120 h 649287"/>
              <a:gd name="connsiteX25" fmla="*/ 101600 w 649288"/>
              <a:gd name="connsiteY25" fmla="*/ 560387 h 649287"/>
              <a:gd name="connsiteX26" fmla="*/ 52388 w 649288"/>
              <a:gd name="connsiteY26" fmla="*/ 501650 h 649287"/>
              <a:gd name="connsiteX27" fmla="*/ 100335 w 649288"/>
              <a:gd name="connsiteY27" fmla="*/ 426731 h 649287"/>
              <a:gd name="connsiteX28" fmla="*/ 91664 w 649288"/>
              <a:gd name="connsiteY28" fmla="*/ 408618 h 649287"/>
              <a:gd name="connsiteX29" fmla="*/ 81166 w 649288"/>
              <a:gd name="connsiteY29" fmla="*/ 368019 h 649287"/>
              <a:gd name="connsiteX30" fmla="*/ 0 w 649288"/>
              <a:gd name="connsiteY30" fmla="*/ 333375 h 649287"/>
              <a:gd name="connsiteX31" fmla="*/ 7937 w 649288"/>
              <a:gd name="connsiteY31" fmla="*/ 257175 h 649287"/>
              <a:gd name="connsiteX32" fmla="*/ 93624 w 649288"/>
              <a:gd name="connsiteY32" fmla="*/ 238462 h 649287"/>
              <a:gd name="connsiteX33" fmla="*/ 101418 w 649288"/>
              <a:gd name="connsiteY33" fmla="*/ 216983 h 649287"/>
              <a:gd name="connsiteX34" fmla="*/ 122826 w 649288"/>
              <a:gd name="connsiteY34" fmla="*/ 181954 h 649287"/>
              <a:gd name="connsiteX35" fmla="*/ 90488 w 649288"/>
              <a:gd name="connsiteY35" fmla="*/ 101599 h 649287"/>
              <a:gd name="connsiteX36" fmla="*/ 149225 w 649288"/>
              <a:gd name="connsiteY36" fmla="*/ 52387 h 649287"/>
              <a:gd name="connsiteX37" fmla="*/ 223287 w 649288"/>
              <a:gd name="connsiteY37" fmla="*/ 99786 h 649287"/>
              <a:gd name="connsiteX38" fmla="*/ 240755 w 649288"/>
              <a:gd name="connsiteY38" fmla="*/ 91494 h 649287"/>
              <a:gd name="connsiteX39" fmla="*/ 283081 w 649288"/>
              <a:gd name="connsiteY39" fmla="*/ 80640 h 6492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649288" h="649287">
                <a:moveTo>
                  <a:pt x="317500" y="0"/>
                </a:moveTo>
                <a:lnTo>
                  <a:pt x="393700" y="7937"/>
                </a:lnTo>
                <a:lnTo>
                  <a:pt x="412438" y="93737"/>
                </a:lnTo>
                <a:lnTo>
                  <a:pt x="433195" y="101206"/>
                </a:lnTo>
                <a:lnTo>
                  <a:pt x="466681" y="121501"/>
                </a:lnTo>
                <a:lnTo>
                  <a:pt x="547689" y="88900"/>
                </a:lnTo>
                <a:lnTo>
                  <a:pt x="596901" y="147638"/>
                </a:lnTo>
                <a:lnTo>
                  <a:pt x="550055" y="220835"/>
                </a:lnTo>
                <a:lnTo>
                  <a:pt x="559211" y="239961"/>
                </a:lnTo>
                <a:lnTo>
                  <a:pt x="569814" y="280966"/>
                </a:lnTo>
                <a:lnTo>
                  <a:pt x="649288" y="314325"/>
                </a:lnTo>
                <a:lnTo>
                  <a:pt x="642938" y="392113"/>
                </a:lnTo>
                <a:lnTo>
                  <a:pt x="556964" y="410889"/>
                </a:lnTo>
                <a:lnTo>
                  <a:pt x="549457" y="431560"/>
                </a:lnTo>
                <a:lnTo>
                  <a:pt x="527263" y="467798"/>
                </a:lnTo>
                <a:lnTo>
                  <a:pt x="560388" y="547687"/>
                </a:lnTo>
                <a:lnTo>
                  <a:pt x="500063" y="598487"/>
                </a:lnTo>
                <a:lnTo>
                  <a:pt x="424873" y="549715"/>
                </a:lnTo>
                <a:lnTo>
                  <a:pt x="410120" y="556698"/>
                </a:lnTo>
                <a:lnTo>
                  <a:pt x="368313" y="567433"/>
                </a:lnTo>
                <a:lnTo>
                  <a:pt x="333375" y="649287"/>
                </a:lnTo>
                <a:lnTo>
                  <a:pt x="255588" y="642937"/>
                </a:lnTo>
                <a:lnTo>
                  <a:pt x="237274" y="554423"/>
                </a:lnTo>
                <a:lnTo>
                  <a:pt x="217680" y="547372"/>
                </a:lnTo>
                <a:lnTo>
                  <a:pt x="184265" y="527120"/>
                </a:lnTo>
                <a:lnTo>
                  <a:pt x="101600" y="560387"/>
                </a:lnTo>
                <a:lnTo>
                  <a:pt x="52388" y="501650"/>
                </a:lnTo>
                <a:lnTo>
                  <a:pt x="100335" y="426731"/>
                </a:lnTo>
                <a:lnTo>
                  <a:pt x="91664" y="408618"/>
                </a:lnTo>
                <a:lnTo>
                  <a:pt x="81166" y="368019"/>
                </a:lnTo>
                <a:lnTo>
                  <a:pt x="0" y="333375"/>
                </a:lnTo>
                <a:lnTo>
                  <a:pt x="7937" y="257175"/>
                </a:lnTo>
                <a:lnTo>
                  <a:pt x="93624" y="238462"/>
                </a:lnTo>
                <a:lnTo>
                  <a:pt x="101418" y="216983"/>
                </a:lnTo>
                <a:lnTo>
                  <a:pt x="122826" y="181954"/>
                </a:lnTo>
                <a:lnTo>
                  <a:pt x="90488" y="101599"/>
                </a:lnTo>
                <a:lnTo>
                  <a:pt x="149225" y="52387"/>
                </a:lnTo>
                <a:lnTo>
                  <a:pt x="223287" y="99786"/>
                </a:lnTo>
                <a:lnTo>
                  <a:pt x="240755" y="91494"/>
                </a:lnTo>
                <a:lnTo>
                  <a:pt x="283081" y="80640"/>
                </a:lnTo>
                <a:close/>
              </a:path>
            </a:pathLst>
          </a:custGeom>
          <a:solidFill>
            <a:schemeClr val="accent3"/>
          </a:solidFill>
          <a:ln>
            <a:noFill/>
          </a:ln>
        </p:spPr>
        <p:txBody>
          <a:bodyPr vert="horz" wrap="square" lIns="59550" tIns="29775" rIns="59550" bIns="29775" numCol="1" anchor="t" anchorCtr="0" compatLnSpc="1">
            <a:noAutofit/>
          </a:bodyPr>
          <a:lstStyle/>
          <a:p>
            <a:pPr algn="just">
              <a:lnSpc>
                <a:spcPct val="120000"/>
              </a:lnSpc>
            </a:pPr>
            <a:endParaRPr lang="en-US" sz="640">
              <a:latin typeface="微软雅黑" panose="020B0503020204020204" charset="-122"/>
              <a:ea typeface="微软雅黑" panose="020B0503020204020204" charset="-122"/>
              <a:cs typeface="+mn-ea"/>
              <a:sym typeface="Arial" panose="020B0604020202020204" pitchFamily="34" charset="0"/>
            </a:endParaRPr>
          </a:p>
        </p:txBody>
      </p:sp>
      <p:sp>
        <p:nvSpPr>
          <p:cNvPr id="9" name="Freeform 8"/>
          <p:cNvSpPr/>
          <p:nvPr/>
        </p:nvSpPr>
        <p:spPr bwMode="auto">
          <a:xfrm>
            <a:off x="5631812" y="2048134"/>
            <a:ext cx="1212723" cy="1211689"/>
          </a:xfrm>
          <a:custGeom>
            <a:avLst/>
            <a:gdLst>
              <a:gd name="connsiteX0" fmla="*/ 925512 w 1862137"/>
              <a:gd name="connsiteY0" fmla="*/ 0 h 1860550"/>
              <a:gd name="connsiteX1" fmla="*/ 978984 w 1862137"/>
              <a:gd name="connsiteY1" fmla="*/ 157330 h 1860550"/>
              <a:gd name="connsiteX2" fmla="*/ 1037671 w 1862137"/>
              <a:gd name="connsiteY2" fmla="*/ 159757 h 1860550"/>
              <a:gd name="connsiteX3" fmla="*/ 1083692 w 1862137"/>
              <a:gd name="connsiteY3" fmla="*/ 170718 h 1860550"/>
              <a:gd name="connsiteX4" fmla="*/ 1176338 w 1862137"/>
              <a:gd name="connsiteY4" fmla="*/ 31750 h 1860550"/>
              <a:gd name="connsiteX5" fmla="*/ 1289050 w 1862137"/>
              <a:gd name="connsiteY5" fmla="*/ 69850 h 1860550"/>
              <a:gd name="connsiteX6" fmla="*/ 1275692 w 1862137"/>
              <a:gd name="connsiteY6" fmla="*/ 236320 h 1860550"/>
              <a:gd name="connsiteX7" fmla="*/ 1319008 w 1862137"/>
              <a:gd name="connsiteY7" fmla="*/ 255918 h 1860550"/>
              <a:gd name="connsiteX8" fmla="*/ 1358662 w 1862137"/>
              <a:gd name="connsiteY8" fmla="*/ 284075 h 1860550"/>
              <a:gd name="connsiteX9" fmla="*/ 1495425 w 1862137"/>
              <a:gd name="connsiteY9" fmla="*/ 190500 h 1860550"/>
              <a:gd name="connsiteX10" fmla="*/ 1585912 w 1862137"/>
              <a:gd name="connsiteY10" fmla="*/ 268288 h 1860550"/>
              <a:gd name="connsiteX11" fmla="*/ 1511895 w 1862137"/>
              <a:gd name="connsiteY11" fmla="*/ 417350 h 1860550"/>
              <a:gd name="connsiteX12" fmla="*/ 1546743 w 1862137"/>
              <a:gd name="connsiteY12" fmla="*/ 454238 h 1860550"/>
              <a:gd name="connsiteX13" fmla="*/ 1576521 w 1862137"/>
              <a:gd name="connsiteY13" fmla="*/ 502126 h 1860550"/>
              <a:gd name="connsiteX14" fmla="*/ 1741488 w 1862137"/>
              <a:gd name="connsiteY14" fmla="*/ 468313 h 1860550"/>
              <a:gd name="connsiteX15" fmla="*/ 1793875 w 1862137"/>
              <a:gd name="connsiteY15" fmla="*/ 573088 h 1860550"/>
              <a:gd name="connsiteX16" fmla="*/ 1667696 w 1862137"/>
              <a:gd name="connsiteY16" fmla="*/ 681097 h 1860550"/>
              <a:gd name="connsiteX17" fmla="*/ 1684884 w 1862137"/>
              <a:gd name="connsiteY17" fmla="*/ 735702 h 1860550"/>
              <a:gd name="connsiteX18" fmla="*/ 1693262 w 1862137"/>
              <a:gd name="connsiteY18" fmla="*/ 776085 h 1860550"/>
              <a:gd name="connsiteX19" fmla="*/ 1854200 w 1862137"/>
              <a:gd name="connsiteY19" fmla="*/ 806450 h 1860550"/>
              <a:gd name="connsiteX20" fmla="*/ 1862137 w 1862137"/>
              <a:gd name="connsiteY20" fmla="*/ 925513 h 1860550"/>
              <a:gd name="connsiteX21" fmla="*/ 1704727 w 1862137"/>
              <a:gd name="connsiteY21" fmla="*/ 977642 h 1860550"/>
              <a:gd name="connsiteX22" fmla="*/ 1702277 w 1862137"/>
              <a:gd name="connsiteY22" fmla="*/ 1036783 h 1860550"/>
              <a:gd name="connsiteX23" fmla="*/ 1691105 w 1862137"/>
              <a:gd name="connsiteY23" fmla="*/ 1083603 h 1860550"/>
              <a:gd name="connsiteX24" fmla="*/ 1830387 w 1862137"/>
              <a:gd name="connsiteY24" fmla="*/ 1174750 h 1860550"/>
              <a:gd name="connsiteX25" fmla="*/ 1792287 w 1862137"/>
              <a:gd name="connsiteY25" fmla="*/ 1285875 h 1860550"/>
              <a:gd name="connsiteX26" fmla="*/ 1625658 w 1862137"/>
              <a:gd name="connsiteY26" fmla="*/ 1274561 h 1860550"/>
              <a:gd name="connsiteX27" fmla="*/ 1606030 w 1862137"/>
              <a:gd name="connsiteY27" fmla="*/ 1317868 h 1860550"/>
              <a:gd name="connsiteX28" fmla="*/ 1577382 w 1862137"/>
              <a:gd name="connsiteY28" fmla="*/ 1358141 h 1860550"/>
              <a:gd name="connsiteX29" fmla="*/ 1671637 w 1862137"/>
              <a:gd name="connsiteY29" fmla="*/ 1495425 h 1860550"/>
              <a:gd name="connsiteX30" fmla="*/ 1593850 w 1862137"/>
              <a:gd name="connsiteY30" fmla="*/ 1584325 h 1860550"/>
              <a:gd name="connsiteX31" fmla="*/ 1444760 w 1862137"/>
              <a:gd name="connsiteY31" fmla="*/ 1510294 h 1860550"/>
              <a:gd name="connsiteX32" fmla="*/ 1407533 w 1862137"/>
              <a:gd name="connsiteY32" fmla="*/ 1545400 h 1860550"/>
              <a:gd name="connsiteX33" fmla="*/ 1359818 w 1862137"/>
              <a:gd name="connsiteY33" fmla="*/ 1575017 h 1860550"/>
              <a:gd name="connsiteX34" fmla="*/ 1393825 w 1862137"/>
              <a:gd name="connsiteY34" fmla="*/ 1739900 h 1860550"/>
              <a:gd name="connsiteX35" fmla="*/ 1289050 w 1862137"/>
              <a:gd name="connsiteY35" fmla="*/ 1792287 h 1860550"/>
              <a:gd name="connsiteX36" fmla="*/ 1181011 w 1862137"/>
              <a:gd name="connsiteY36" fmla="*/ 1666074 h 1860550"/>
              <a:gd name="connsiteX37" fmla="*/ 1125816 w 1862137"/>
              <a:gd name="connsiteY37" fmla="*/ 1683417 h 1860550"/>
              <a:gd name="connsiteX38" fmla="*/ 1086058 w 1862137"/>
              <a:gd name="connsiteY38" fmla="*/ 1691651 h 1860550"/>
              <a:gd name="connsiteX39" fmla="*/ 1055688 w 1862137"/>
              <a:gd name="connsiteY39" fmla="*/ 1852613 h 1860550"/>
              <a:gd name="connsiteX40" fmla="*/ 936625 w 1862137"/>
              <a:gd name="connsiteY40" fmla="*/ 1860550 h 1860550"/>
              <a:gd name="connsiteX41" fmla="*/ 883154 w 1862137"/>
              <a:gd name="connsiteY41" fmla="*/ 1703221 h 1860550"/>
              <a:gd name="connsiteX42" fmla="*/ 824467 w 1862137"/>
              <a:gd name="connsiteY42" fmla="*/ 1700794 h 1860550"/>
              <a:gd name="connsiteX43" fmla="*/ 777857 w 1862137"/>
              <a:gd name="connsiteY43" fmla="*/ 1689693 h 1860550"/>
              <a:gd name="connsiteX44" fmla="*/ 685800 w 1862137"/>
              <a:gd name="connsiteY44" fmla="*/ 1828800 h 1860550"/>
              <a:gd name="connsiteX45" fmla="*/ 574675 w 1862137"/>
              <a:gd name="connsiteY45" fmla="*/ 1789113 h 1860550"/>
              <a:gd name="connsiteX46" fmla="*/ 586948 w 1862137"/>
              <a:gd name="connsiteY46" fmla="*/ 1624458 h 1860550"/>
              <a:gd name="connsiteX47" fmla="*/ 543130 w 1862137"/>
              <a:gd name="connsiteY47" fmla="*/ 1604634 h 1860550"/>
              <a:gd name="connsiteX48" fmla="*/ 502741 w 1862137"/>
              <a:gd name="connsiteY48" fmla="*/ 1575955 h 1860550"/>
              <a:gd name="connsiteX49" fmla="*/ 366712 w 1862137"/>
              <a:gd name="connsiteY49" fmla="*/ 1670050 h 1860550"/>
              <a:gd name="connsiteX50" fmla="*/ 276225 w 1862137"/>
              <a:gd name="connsiteY50" fmla="*/ 1592263 h 1860550"/>
              <a:gd name="connsiteX51" fmla="*/ 350241 w 1862137"/>
              <a:gd name="connsiteY51" fmla="*/ 1443201 h 1860550"/>
              <a:gd name="connsiteX52" fmla="*/ 315394 w 1862137"/>
              <a:gd name="connsiteY52" fmla="*/ 1406314 h 1860550"/>
              <a:gd name="connsiteX53" fmla="*/ 285679 w 1862137"/>
              <a:gd name="connsiteY53" fmla="*/ 1358527 h 1860550"/>
              <a:gd name="connsiteX54" fmla="*/ 122237 w 1862137"/>
              <a:gd name="connsiteY54" fmla="*/ 1392237 h 1860550"/>
              <a:gd name="connsiteX55" fmla="*/ 68262 w 1862137"/>
              <a:gd name="connsiteY55" fmla="*/ 1285875 h 1860550"/>
              <a:gd name="connsiteX56" fmla="*/ 194297 w 1862137"/>
              <a:gd name="connsiteY56" fmla="*/ 1178997 h 1860550"/>
              <a:gd name="connsiteX57" fmla="*/ 177253 w 1862137"/>
              <a:gd name="connsiteY57" fmla="*/ 1124849 h 1860550"/>
              <a:gd name="connsiteX58" fmla="*/ 168617 w 1862137"/>
              <a:gd name="connsiteY58" fmla="*/ 1083223 h 1860550"/>
              <a:gd name="connsiteX59" fmla="*/ 7937 w 1862137"/>
              <a:gd name="connsiteY59" fmla="*/ 1054100 h 1860550"/>
              <a:gd name="connsiteX60" fmla="*/ 0 w 1862137"/>
              <a:gd name="connsiteY60" fmla="*/ 935037 h 1860550"/>
              <a:gd name="connsiteX61" fmla="*/ 157410 w 1862137"/>
              <a:gd name="connsiteY61" fmla="*/ 882908 h 1860550"/>
              <a:gd name="connsiteX62" fmla="*/ 159860 w 1862137"/>
              <a:gd name="connsiteY62" fmla="*/ 823769 h 1860550"/>
              <a:gd name="connsiteX63" fmla="*/ 171108 w 1862137"/>
              <a:gd name="connsiteY63" fmla="*/ 776628 h 1860550"/>
              <a:gd name="connsiteX64" fmla="*/ 33337 w 1862137"/>
              <a:gd name="connsiteY64" fmla="*/ 685801 h 1860550"/>
              <a:gd name="connsiteX65" fmla="*/ 71437 w 1862137"/>
              <a:gd name="connsiteY65" fmla="*/ 573088 h 1860550"/>
              <a:gd name="connsiteX66" fmla="*/ 236742 w 1862137"/>
              <a:gd name="connsiteY66" fmla="*/ 585409 h 1860550"/>
              <a:gd name="connsiteX67" fmla="*/ 256107 w 1862137"/>
              <a:gd name="connsiteY67" fmla="*/ 542684 h 1860550"/>
              <a:gd name="connsiteX68" fmla="*/ 284755 w 1862137"/>
              <a:gd name="connsiteY68" fmla="*/ 502410 h 1860550"/>
              <a:gd name="connsiteX69" fmla="*/ 190500 w 1862137"/>
              <a:gd name="connsiteY69" fmla="*/ 365125 h 1860550"/>
              <a:gd name="connsiteX70" fmla="*/ 268287 w 1862137"/>
              <a:gd name="connsiteY70" fmla="*/ 276225 h 1860550"/>
              <a:gd name="connsiteX71" fmla="*/ 417378 w 1862137"/>
              <a:gd name="connsiteY71" fmla="*/ 350256 h 1860550"/>
              <a:gd name="connsiteX72" fmla="*/ 454604 w 1862137"/>
              <a:gd name="connsiteY72" fmla="*/ 315152 h 1860550"/>
              <a:gd name="connsiteX73" fmla="*/ 502320 w 1862137"/>
              <a:gd name="connsiteY73" fmla="*/ 285534 h 1860550"/>
              <a:gd name="connsiteX74" fmla="*/ 468312 w 1862137"/>
              <a:gd name="connsiteY74" fmla="*/ 120651 h 1860550"/>
              <a:gd name="connsiteX75" fmla="*/ 574675 w 1862137"/>
              <a:gd name="connsiteY75" fmla="*/ 68263 h 1860550"/>
              <a:gd name="connsiteX76" fmla="*/ 682378 w 1862137"/>
              <a:gd name="connsiteY76" fmla="*/ 194084 h 1860550"/>
              <a:gd name="connsiteX77" fmla="*/ 736321 w 1862137"/>
              <a:gd name="connsiteY77" fmla="*/ 177134 h 1860550"/>
              <a:gd name="connsiteX78" fmla="*/ 777732 w 1862137"/>
              <a:gd name="connsiteY78" fmla="*/ 168558 h 1860550"/>
              <a:gd name="connsiteX79" fmla="*/ 808037 w 1862137"/>
              <a:gd name="connsiteY79" fmla="*/ 7937 h 1860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Lst>
            <a:rect l="l" t="t" r="r" b="b"/>
            <a:pathLst>
              <a:path w="1862137" h="1860550">
                <a:moveTo>
                  <a:pt x="925512" y="0"/>
                </a:moveTo>
                <a:lnTo>
                  <a:pt x="978984" y="157330"/>
                </a:lnTo>
                <a:lnTo>
                  <a:pt x="1037671" y="159757"/>
                </a:lnTo>
                <a:lnTo>
                  <a:pt x="1083692" y="170718"/>
                </a:lnTo>
                <a:lnTo>
                  <a:pt x="1176338" y="31750"/>
                </a:lnTo>
                <a:lnTo>
                  <a:pt x="1289050" y="69850"/>
                </a:lnTo>
                <a:lnTo>
                  <a:pt x="1275692" y="236320"/>
                </a:lnTo>
                <a:lnTo>
                  <a:pt x="1319008" y="255918"/>
                </a:lnTo>
                <a:lnTo>
                  <a:pt x="1358662" y="284075"/>
                </a:lnTo>
                <a:lnTo>
                  <a:pt x="1495425" y="190500"/>
                </a:lnTo>
                <a:lnTo>
                  <a:pt x="1585912" y="268288"/>
                </a:lnTo>
                <a:lnTo>
                  <a:pt x="1511895" y="417350"/>
                </a:lnTo>
                <a:lnTo>
                  <a:pt x="1546743" y="454238"/>
                </a:lnTo>
                <a:lnTo>
                  <a:pt x="1576521" y="502126"/>
                </a:lnTo>
                <a:lnTo>
                  <a:pt x="1741488" y="468313"/>
                </a:lnTo>
                <a:lnTo>
                  <a:pt x="1793875" y="573088"/>
                </a:lnTo>
                <a:lnTo>
                  <a:pt x="1667696" y="681097"/>
                </a:lnTo>
                <a:lnTo>
                  <a:pt x="1684884" y="735702"/>
                </a:lnTo>
                <a:lnTo>
                  <a:pt x="1693262" y="776085"/>
                </a:lnTo>
                <a:lnTo>
                  <a:pt x="1854200" y="806450"/>
                </a:lnTo>
                <a:lnTo>
                  <a:pt x="1862137" y="925513"/>
                </a:lnTo>
                <a:lnTo>
                  <a:pt x="1704727" y="977642"/>
                </a:lnTo>
                <a:lnTo>
                  <a:pt x="1702277" y="1036783"/>
                </a:lnTo>
                <a:lnTo>
                  <a:pt x="1691105" y="1083603"/>
                </a:lnTo>
                <a:lnTo>
                  <a:pt x="1830387" y="1174750"/>
                </a:lnTo>
                <a:lnTo>
                  <a:pt x="1792287" y="1285875"/>
                </a:lnTo>
                <a:lnTo>
                  <a:pt x="1625658" y="1274561"/>
                </a:lnTo>
                <a:lnTo>
                  <a:pt x="1606030" y="1317868"/>
                </a:lnTo>
                <a:lnTo>
                  <a:pt x="1577382" y="1358141"/>
                </a:lnTo>
                <a:lnTo>
                  <a:pt x="1671637" y="1495425"/>
                </a:lnTo>
                <a:lnTo>
                  <a:pt x="1593850" y="1584325"/>
                </a:lnTo>
                <a:lnTo>
                  <a:pt x="1444760" y="1510294"/>
                </a:lnTo>
                <a:lnTo>
                  <a:pt x="1407533" y="1545400"/>
                </a:lnTo>
                <a:lnTo>
                  <a:pt x="1359818" y="1575017"/>
                </a:lnTo>
                <a:lnTo>
                  <a:pt x="1393825" y="1739900"/>
                </a:lnTo>
                <a:lnTo>
                  <a:pt x="1289050" y="1792287"/>
                </a:lnTo>
                <a:lnTo>
                  <a:pt x="1181011" y="1666074"/>
                </a:lnTo>
                <a:lnTo>
                  <a:pt x="1125816" y="1683417"/>
                </a:lnTo>
                <a:lnTo>
                  <a:pt x="1086058" y="1691651"/>
                </a:lnTo>
                <a:lnTo>
                  <a:pt x="1055688" y="1852613"/>
                </a:lnTo>
                <a:lnTo>
                  <a:pt x="936625" y="1860550"/>
                </a:lnTo>
                <a:lnTo>
                  <a:pt x="883154" y="1703221"/>
                </a:lnTo>
                <a:lnTo>
                  <a:pt x="824467" y="1700794"/>
                </a:lnTo>
                <a:lnTo>
                  <a:pt x="777857" y="1689693"/>
                </a:lnTo>
                <a:lnTo>
                  <a:pt x="685800" y="1828800"/>
                </a:lnTo>
                <a:lnTo>
                  <a:pt x="574675" y="1789113"/>
                </a:lnTo>
                <a:lnTo>
                  <a:pt x="586948" y="1624458"/>
                </a:lnTo>
                <a:lnTo>
                  <a:pt x="543130" y="1604634"/>
                </a:lnTo>
                <a:lnTo>
                  <a:pt x="502741" y="1575955"/>
                </a:lnTo>
                <a:lnTo>
                  <a:pt x="366712" y="1670050"/>
                </a:lnTo>
                <a:lnTo>
                  <a:pt x="276225" y="1592263"/>
                </a:lnTo>
                <a:lnTo>
                  <a:pt x="350241" y="1443201"/>
                </a:lnTo>
                <a:lnTo>
                  <a:pt x="315394" y="1406314"/>
                </a:lnTo>
                <a:lnTo>
                  <a:pt x="285679" y="1358527"/>
                </a:lnTo>
                <a:lnTo>
                  <a:pt x="122237" y="1392237"/>
                </a:lnTo>
                <a:lnTo>
                  <a:pt x="68262" y="1285875"/>
                </a:lnTo>
                <a:lnTo>
                  <a:pt x="194297" y="1178997"/>
                </a:lnTo>
                <a:lnTo>
                  <a:pt x="177253" y="1124849"/>
                </a:lnTo>
                <a:lnTo>
                  <a:pt x="168617" y="1083223"/>
                </a:lnTo>
                <a:lnTo>
                  <a:pt x="7937" y="1054100"/>
                </a:lnTo>
                <a:lnTo>
                  <a:pt x="0" y="935037"/>
                </a:lnTo>
                <a:lnTo>
                  <a:pt x="157410" y="882908"/>
                </a:lnTo>
                <a:lnTo>
                  <a:pt x="159860" y="823769"/>
                </a:lnTo>
                <a:lnTo>
                  <a:pt x="171108" y="776628"/>
                </a:lnTo>
                <a:lnTo>
                  <a:pt x="33337" y="685801"/>
                </a:lnTo>
                <a:lnTo>
                  <a:pt x="71437" y="573088"/>
                </a:lnTo>
                <a:lnTo>
                  <a:pt x="236742" y="585409"/>
                </a:lnTo>
                <a:lnTo>
                  <a:pt x="256107" y="542684"/>
                </a:lnTo>
                <a:lnTo>
                  <a:pt x="284755" y="502410"/>
                </a:lnTo>
                <a:lnTo>
                  <a:pt x="190500" y="365125"/>
                </a:lnTo>
                <a:lnTo>
                  <a:pt x="268287" y="276225"/>
                </a:lnTo>
                <a:lnTo>
                  <a:pt x="417378" y="350256"/>
                </a:lnTo>
                <a:lnTo>
                  <a:pt x="454604" y="315152"/>
                </a:lnTo>
                <a:lnTo>
                  <a:pt x="502320" y="285534"/>
                </a:lnTo>
                <a:lnTo>
                  <a:pt x="468312" y="120651"/>
                </a:lnTo>
                <a:lnTo>
                  <a:pt x="574675" y="68263"/>
                </a:lnTo>
                <a:lnTo>
                  <a:pt x="682378" y="194084"/>
                </a:lnTo>
                <a:lnTo>
                  <a:pt x="736321" y="177134"/>
                </a:lnTo>
                <a:lnTo>
                  <a:pt x="777732" y="168558"/>
                </a:lnTo>
                <a:lnTo>
                  <a:pt x="808037" y="7937"/>
                </a:lnTo>
                <a:close/>
              </a:path>
            </a:pathLst>
          </a:custGeom>
          <a:solidFill>
            <a:schemeClr val="accent4"/>
          </a:solidFill>
          <a:ln>
            <a:noFill/>
          </a:ln>
        </p:spPr>
        <p:txBody>
          <a:bodyPr vert="horz" wrap="square" lIns="59550" tIns="29775" rIns="59550" bIns="29775" numCol="1" anchor="t" anchorCtr="0" compatLnSpc="1">
            <a:noAutofit/>
          </a:bodyPr>
          <a:lstStyle/>
          <a:p>
            <a:pPr algn="just">
              <a:lnSpc>
                <a:spcPct val="120000"/>
              </a:lnSpc>
            </a:pPr>
            <a:endParaRPr lang="en-US" sz="640">
              <a:latin typeface="微软雅黑" panose="020B0503020204020204" charset="-122"/>
              <a:ea typeface="微软雅黑" panose="020B0503020204020204" charset="-122"/>
              <a:cs typeface="+mn-ea"/>
              <a:sym typeface="Arial" panose="020B0604020202020204" pitchFamily="34" charset="0"/>
            </a:endParaRPr>
          </a:p>
        </p:txBody>
      </p:sp>
      <p:grpSp>
        <p:nvGrpSpPr>
          <p:cNvPr id="10" name="Group 9"/>
          <p:cNvGrpSpPr/>
          <p:nvPr/>
        </p:nvGrpSpPr>
        <p:grpSpPr>
          <a:xfrm>
            <a:off x="4611386" y="2735655"/>
            <a:ext cx="852939" cy="1695537"/>
            <a:chOff x="3987801" y="4254500"/>
            <a:chExt cx="1309688" cy="2603499"/>
          </a:xfrm>
          <a:solidFill>
            <a:schemeClr val="accent1"/>
          </a:solidFill>
        </p:grpSpPr>
        <p:sp>
          <p:nvSpPr>
            <p:cNvPr id="11" name="Oval 6"/>
            <p:cNvSpPr>
              <a:spLocks noChangeArrowheads="1"/>
            </p:cNvSpPr>
            <p:nvPr/>
          </p:nvSpPr>
          <p:spPr bwMode="auto">
            <a:xfrm>
              <a:off x="4241801" y="4419599"/>
              <a:ext cx="469900" cy="471487"/>
            </a:xfrm>
            <a:prstGeom prst="ellipse">
              <a:avLst/>
            </a:prstGeom>
            <a:grpFill/>
            <a:ln>
              <a:noFill/>
            </a:ln>
          </p:spPr>
          <p:txBody>
            <a:bodyPr vert="horz" wrap="square" lIns="59550" tIns="29775" rIns="59550" bIns="29775" numCol="1" anchor="t" anchorCtr="0" compatLnSpc="1"/>
            <a:lstStyle/>
            <a:p>
              <a:pPr algn="just">
                <a:lnSpc>
                  <a:spcPct val="120000"/>
                </a:lnSpc>
              </a:pPr>
              <a:endParaRPr lang="en-US" sz="640">
                <a:latin typeface="微软雅黑" panose="020B0503020204020204" charset="-122"/>
                <a:ea typeface="微软雅黑" panose="020B0503020204020204" charset="-122"/>
                <a:cs typeface="+mn-ea"/>
                <a:sym typeface="Arial" panose="020B0604020202020204" pitchFamily="34" charset="0"/>
              </a:endParaRPr>
            </a:p>
          </p:txBody>
        </p:sp>
        <p:sp>
          <p:nvSpPr>
            <p:cNvPr id="12" name="Freeform 7"/>
            <p:cNvSpPr/>
            <p:nvPr/>
          </p:nvSpPr>
          <p:spPr bwMode="auto">
            <a:xfrm>
              <a:off x="3987801" y="4348162"/>
              <a:ext cx="1309688" cy="2509837"/>
            </a:xfrm>
            <a:custGeom>
              <a:avLst/>
              <a:gdLst>
                <a:gd name="T0" fmla="*/ 835 w 1488"/>
                <a:gd name="T1" fmla="*/ 717 h 2854"/>
                <a:gd name="T2" fmla="*/ 851 w 1488"/>
                <a:gd name="T3" fmla="*/ 708 h 2854"/>
                <a:gd name="T4" fmla="*/ 1249 w 1488"/>
                <a:gd name="T5" fmla="*/ 68 h 2854"/>
                <a:gd name="T6" fmla="*/ 1417 w 1488"/>
                <a:gd name="T7" fmla="*/ 36 h 2854"/>
                <a:gd name="T8" fmla="*/ 1451 w 1488"/>
                <a:gd name="T9" fmla="*/ 199 h 2854"/>
                <a:gd name="T10" fmla="*/ 890 w 1488"/>
                <a:gd name="T11" fmla="*/ 1074 h 2854"/>
                <a:gd name="T12" fmla="*/ 887 w 1488"/>
                <a:gd name="T13" fmla="*/ 1085 h 2854"/>
                <a:gd name="T14" fmla="*/ 887 w 1488"/>
                <a:gd name="T15" fmla="*/ 1839 h 2854"/>
                <a:gd name="T16" fmla="*/ 887 w 1488"/>
                <a:gd name="T17" fmla="*/ 1906 h 2854"/>
                <a:gd name="T18" fmla="*/ 887 w 1488"/>
                <a:gd name="T19" fmla="*/ 2723 h 2854"/>
                <a:gd name="T20" fmla="*/ 751 w 1488"/>
                <a:gd name="T21" fmla="*/ 2854 h 2854"/>
                <a:gd name="T22" fmla="*/ 749 w 1488"/>
                <a:gd name="T23" fmla="*/ 2854 h 2854"/>
                <a:gd name="T24" fmla="*/ 614 w 1488"/>
                <a:gd name="T25" fmla="*/ 2723 h 2854"/>
                <a:gd name="T26" fmla="*/ 614 w 1488"/>
                <a:gd name="T27" fmla="*/ 1925 h 2854"/>
                <a:gd name="T28" fmla="*/ 595 w 1488"/>
                <a:gd name="T29" fmla="*/ 1906 h 2854"/>
                <a:gd name="T30" fmla="*/ 576 w 1488"/>
                <a:gd name="T31" fmla="*/ 1906 h 2854"/>
                <a:gd name="T32" fmla="*/ 557 w 1488"/>
                <a:gd name="T33" fmla="*/ 1925 h 2854"/>
                <a:gd name="T34" fmla="*/ 557 w 1488"/>
                <a:gd name="T35" fmla="*/ 2723 h 2854"/>
                <a:gd name="T36" fmla="*/ 421 w 1488"/>
                <a:gd name="T37" fmla="*/ 2854 h 2854"/>
                <a:gd name="T38" fmla="*/ 419 w 1488"/>
                <a:gd name="T39" fmla="*/ 2854 h 2854"/>
                <a:gd name="T40" fmla="*/ 283 w 1488"/>
                <a:gd name="T41" fmla="*/ 2723 h 2854"/>
                <a:gd name="T42" fmla="*/ 283 w 1488"/>
                <a:gd name="T43" fmla="*/ 1906 h 2854"/>
                <a:gd name="T44" fmla="*/ 283 w 1488"/>
                <a:gd name="T45" fmla="*/ 1839 h 2854"/>
                <a:gd name="T46" fmla="*/ 283 w 1488"/>
                <a:gd name="T47" fmla="*/ 1103 h 2854"/>
                <a:gd name="T48" fmla="*/ 263 w 1488"/>
                <a:gd name="T49" fmla="*/ 1085 h 2854"/>
                <a:gd name="T50" fmla="*/ 263 w 1488"/>
                <a:gd name="T51" fmla="*/ 1085 h 2854"/>
                <a:gd name="T52" fmla="*/ 246 w 1488"/>
                <a:gd name="T53" fmla="*/ 1103 h 2854"/>
                <a:gd name="T54" fmla="*/ 246 w 1488"/>
                <a:gd name="T55" fmla="*/ 1712 h 2854"/>
                <a:gd name="T56" fmla="*/ 123 w 1488"/>
                <a:gd name="T57" fmla="*/ 1830 h 2854"/>
                <a:gd name="T58" fmla="*/ 0 w 1488"/>
                <a:gd name="T59" fmla="*/ 1712 h 2854"/>
                <a:gd name="T60" fmla="*/ 0 w 1488"/>
                <a:gd name="T61" fmla="*/ 1170 h 2854"/>
                <a:gd name="T62" fmla="*/ 0 w 1488"/>
                <a:gd name="T63" fmla="*/ 1024 h 2854"/>
                <a:gd name="T64" fmla="*/ 0 w 1488"/>
                <a:gd name="T65" fmla="*/ 736 h 2854"/>
                <a:gd name="T66" fmla="*/ 19 w 1488"/>
                <a:gd name="T67" fmla="*/ 717 h 2854"/>
                <a:gd name="T68" fmla="*/ 835 w 1488"/>
                <a:gd name="T69" fmla="*/ 717 h 28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488" h="2854">
                  <a:moveTo>
                    <a:pt x="835" y="717"/>
                  </a:moveTo>
                  <a:cubicBezTo>
                    <a:pt x="841" y="717"/>
                    <a:pt x="847" y="714"/>
                    <a:pt x="851" y="708"/>
                  </a:cubicBezTo>
                  <a:cubicBezTo>
                    <a:pt x="1249" y="68"/>
                    <a:pt x="1249" y="68"/>
                    <a:pt x="1249" y="68"/>
                  </a:cubicBezTo>
                  <a:cubicBezTo>
                    <a:pt x="1286" y="14"/>
                    <a:pt x="1361" y="0"/>
                    <a:pt x="1417" y="36"/>
                  </a:cubicBezTo>
                  <a:cubicBezTo>
                    <a:pt x="1473" y="72"/>
                    <a:pt x="1488" y="145"/>
                    <a:pt x="1451" y="199"/>
                  </a:cubicBezTo>
                  <a:cubicBezTo>
                    <a:pt x="890" y="1074"/>
                    <a:pt x="890" y="1074"/>
                    <a:pt x="890" y="1074"/>
                  </a:cubicBezTo>
                  <a:cubicBezTo>
                    <a:pt x="888" y="1077"/>
                    <a:pt x="887" y="1081"/>
                    <a:pt x="887" y="1085"/>
                  </a:cubicBezTo>
                  <a:cubicBezTo>
                    <a:pt x="887" y="1839"/>
                    <a:pt x="887" y="1839"/>
                    <a:pt x="887" y="1839"/>
                  </a:cubicBezTo>
                  <a:cubicBezTo>
                    <a:pt x="887" y="1906"/>
                    <a:pt x="887" y="1906"/>
                    <a:pt x="887" y="1906"/>
                  </a:cubicBezTo>
                  <a:cubicBezTo>
                    <a:pt x="887" y="2723"/>
                    <a:pt x="887" y="2723"/>
                    <a:pt x="887" y="2723"/>
                  </a:cubicBezTo>
                  <a:cubicBezTo>
                    <a:pt x="887" y="2795"/>
                    <a:pt x="826" y="2854"/>
                    <a:pt x="751" y="2854"/>
                  </a:cubicBezTo>
                  <a:cubicBezTo>
                    <a:pt x="749" y="2854"/>
                    <a:pt x="749" y="2854"/>
                    <a:pt x="749" y="2854"/>
                  </a:cubicBezTo>
                  <a:cubicBezTo>
                    <a:pt x="675" y="2854"/>
                    <a:pt x="614" y="2795"/>
                    <a:pt x="614" y="2723"/>
                  </a:cubicBezTo>
                  <a:cubicBezTo>
                    <a:pt x="614" y="1925"/>
                    <a:pt x="614" y="1925"/>
                    <a:pt x="614" y="1925"/>
                  </a:cubicBezTo>
                  <a:cubicBezTo>
                    <a:pt x="614" y="1914"/>
                    <a:pt x="605" y="1906"/>
                    <a:pt x="595" y="1906"/>
                  </a:cubicBezTo>
                  <a:cubicBezTo>
                    <a:pt x="576" y="1906"/>
                    <a:pt x="576" y="1906"/>
                    <a:pt x="576" y="1906"/>
                  </a:cubicBezTo>
                  <a:cubicBezTo>
                    <a:pt x="565" y="1906"/>
                    <a:pt x="557" y="1914"/>
                    <a:pt x="557" y="1925"/>
                  </a:cubicBezTo>
                  <a:cubicBezTo>
                    <a:pt x="557" y="2723"/>
                    <a:pt x="557" y="2723"/>
                    <a:pt x="557" y="2723"/>
                  </a:cubicBezTo>
                  <a:cubicBezTo>
                    <a:pt x="557" y="2795"/>
                    <a:pt x="495" y="2854"/>
                    <a:pt x="421" y="2854"/>
                  </a:cubicBezTo>
                  <a:cubicBezTo>
                    <a:pt x="419" y="2854"/>
                    <a:pt x="419" y="2854"/>
                    <a:pt x="419" y="2854"/>
                  </a:cubicBezTo>
                  <a:cubicBezTo>
                    <a:pt x="344" y="2854"/>
                    <a:pt x="283" y="2795"/>
                    <a:pt x="283" y="2723"/>
                  </a:cubicBezTo>
                  <a:cubicBezTo>
                    <a:pt x="283" y="1906"/>
                    <a:pt x="283" y="1906"/>
                    <a:pt x="283" y="1906"/>
                  </a:cubicBezTo>
                  <a:cubicBezTo>
                    <a:pt x="283" y="1839"/>
                    <a:pt x="283" y="1839"/>
                    <a:pt x="283" y="1839"/>
                  </a:cubicBezTo>
                  <a:cubicBezTo>
                    <a:pt x="283" y="1103"/>
                    <a:pt x="283" y="1103"/>
                    <a:pt x="283" y="1103"/>
                  </a:cubicBezTo>
                  <a:cubicBezTo>
                    <a:pt x="283" y="1092"/>
                    <a:pt x="274" y="1084"/>
                    <a:pt x="263" y="1085"/>
                  </a:cubicBezTo>
                  <a:cubicBezTo>
                    <a:pt x="263" y="1085"/>
                    <a:pt x="263" y="1085"/>
                    <a:pt x="263" y="1085"/>
                  </a:cubicBezTo>
                  <a:cubicBezTo>
                    <a:pt x="253" y="1086"/>
                    <a:pt x="246" y="1094"/>
                    <a:pt x="246" y="1103"/>
                  </a:cubicBezTo>
                  <a:cubicBezTo>
                    <a:pt x="246" y="1712"/>
                    <a:pt x="246" y="1712"/>
                    <a:pt x="246" y="1712"/>
                  </a:cubicBezTo>
                  <a:cubicBezTo>
                    <a:pt x="246" y="1778"/>
                    <a:pt x="190" y="1830"/>
                    <a:pt x="123" y="1830"/>
                  </a:cubicBezTo>
                  <a:cubicBezTo>
                    <a:pt x="56" y="1830"/>
                    <a:pt x="0" y="1778"/>
                    <a:pt x="0" y="1712"/>
                  </a:cubicBezTo>
                  <a:cubicBezTo>
                    <a:pt x="0" y="1170"/>
                    <a:pt x="0" y="1170"/>
                    <a:pt x="0" y="1170"/>
                  </a:cubicBezTo>
                  <a:cubicBezTo>
                    <a:pt x="0" y="1024"/>
                    <a:pt x="0" y="1024"/>
                    <a:pt x="0" y="1024"/>
                  </a:cubicBezTo>
                  <a:cubicBezTo>
                    <a:pt x="0" y="736"/>
                    <a:pt x="0" y="736"/>
                    <a:pt x="0" y="736"/>
                  </a:cubicBezTo>
                  <a:cubicBezTo>
                    <a:pt x="0" y="726"/>
                    <a:pt x="9" y="717"/>
                    <a:pt x="19" y="717"/>
                  </a:cubicBezTo>
                  <a:lnTo>
                    <a:pt x="835" y="717"/>
                  </a:lnTo>
                  <a:close/>
                </a:path>
              </a:pathLst>
            </a:custGeom>
            <a:grpFill/>
            <a:ln>
              <a:noFill/>
            </a:ln>
          </p:spPr>
          <p:txBody>
            <a:bodyPr vert="horz" wrap="square" lIns="59550" tIns="29775" rIns="59550" bIns="29775" numCol="1" anchor="t" anchorCtr="0" compatLnSpc="1"/>
            <a:lstStyle/>
            <a:p>
              <a:pPr algn="just">
                <a:lnSpc>
                  <a:spcPct val="120000"/>
                </a:lnSpc>
              </a:pPr>
              <a:endParaRPr lang="en-US" sz="640">
                <a:latin typeface="微软雅黑" panose="020B0503020204020204" charset="-122"/>
                <a:ea typeface="微软雅黑" panose="020B0503020204020204" charset="-122"/>
                <a:cs typeface="+mn-ea"/>
                <a:sym typeface="Arial" panose="020B0604020202020204" pitchFamily="34" charset="0"/>
              </a:endParaRPr>
            </a:p>
          </p:txBody>
        </p:sp>
        <p:sp>
          <p:nvSpPr>
            <p:cNvPr id="13" name="Freeform 8"/>
            <p:cNvSpPr/>
            <p:nvPr/>
          </p:nvSpPr>
          <p:spPr bwMode="auto">
            <a:xfrm>
              <a:off x="4176714" y="4281487"/>
              <a:ext cx="625475" cy="330200"/>
            </a:xfrm>
            <a:custGeom>
              <a:avLst/>
              <a:gdLst>
                <a:gd name="T0" fmla="*/ 51 w 711"/>
                <a:gd name="T1" fmla="*/ 375 h 375"/>
                <a:gd name="T2" fmla="*/ 0 w 711"/>
                <a:gd name="T3" fmla="*/ 323 h 375"/>
                <a:gd name="T4" fmla="*/ 21 w 711"/>
                <a:gd name="T5" fmla="*/ 281 h 375"/>
                <a:gd name="T6" fmla="*/ 334 w 711"/>
                <a:gd name="T7" fmla="*/ 0 h 375"/>
                <a:gd name="T8" fmla="*/ 646 w 711"/>
                <a:gd name="T9" fmla="*/ 271 h 375"/>
                <a:gd name="T10" fmla="*/ 660 w 711"/>
                <a:gd name="T11" fmla="*/ 271 h 375"/>
                <a:gd name="T12" fmla="*/ 711 w 711"/>
                <a:gd name="T13" fmla="*/ 323 h 375"/>
                <a:gd name="T14" fmla="*/ 660 w 711"/>
                <a:gd name="T15" fmla="*/ 375 h 375"/>
                <a:gd name="T16" fmla="*/ 51 w 711"/>
                <a:gd name="T17" fmla="*/ 375 h 3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11" h="375">
                  <a:moveTo>
                    <a:pt x="51" y="375"/>
                  </a:moveTo>
                  <a:cubicBezTo>
                    <a:pt x="23" y="375"/>
                    <a:pt x="0" y="351"/>
                    <a:pt x="0" y="323"/>
                  </a:cubicBezTo>
                  <a:cubicBezTo>
                    <a:pt x="0" y="306"/>
                    <a:pt x="8" y="291"/>
                    <a:pt x="21" y="281"/>
                  </a:cubicBezTo>
                  <a:cubicBezTo>
                    <a:pt x="41" y="120"/>
                    <a:pt x="172" y="0"/>
                    <a:pt x="334" y="0"/>
                  </a:cubicBezTo>
                  <a:cubicBezTo>
                    <a:pt x="492" y="0"/>
                    <a:pt x="622" y="115"/>
                    <a:pt x="646" y="271"/>
                  </a:cubicBezTo>
                  <a:cubicBezTo>
                    <a:pt x="660" y="271"/>
                    <a:pt x="660" y="271"/>
                    <a:pt x="660" y="271"/>
                  </a:cubicBezTo>
                  <a:cubicBezTo>
                    <a:pt x="688" y="271"/>
                    <a:pt x="711" y="295"/>
                    <a:pt x="711" y="323"/>
                  </a:cubicBezTo>
                  <a:cubicBezTo>
                    <a:pt x="711" y="351"/>
                    <a:pt x="688" y="375"/>
                    <a:pt x="660" y="375"/>
                  </a:cubicBezTo>
                  <a:lnTo>
                    <a:pt x="51" y="375"/>
                  </a:lnTo>
                  <a:close/>
                </a:path>
              </a:pathLst>
            </a:custGeom>
            <a:grpFill/>
            <a:ln>
              <a:noFill/>
            </a:ln>
          </p:spPr>
          <p:txBody>
            <a:bodyPr vert="horz" wrap="square" lIns="59550" tIns="29775" rIns="59550" bIns="29775" numCol="1" anchor="t" anchorCtr="0" compatLnSpc="1"/>
            <a:lstStyle/>
            <a:p>
              <a:pPr algn="just">
                <a:lnSpc>
                  <a:spcPct val="120000"/>
                </a:lnSpc>
              </a:pPr>
              <a:endParaRPr lang="en-US" sz="640">
                <a:latin typeface="微软雅黑" panose="020B0503020204020204" charset="-122"/>
                <a:ea typeface="微软雅黑" panose="020B0503020204020204" charset="-122"/>
                <a:cs typeface="+mn-ea"/>
                <a:sym typeface="Arial" panose="020B0604020202020204" pitchFamily="34" charset="0"/>
              </a:endParaRPr>
            </a:p>
          </p:txBody>
        </p:sp>
        <p:sp>
          <p:nvSpPr>
            <p:cNvPr id="14" name="Freeform 9"/>
            <p:cNvSpPr>
              <a:spLocks noEditPoints="1"/>
            </p:cNvSpPr>
            <p:nvPr/>
          </p:nvSpPr>
          <p:spPr bwMode="auto">
            <a:xfrm>
              <a:off x="4149726" y="4254500"/>
              <a:ext cx="679450" cy="381000"/>
            </a:xfrm>
            <a:custGeom>
              <a:avLst/>
              <a:gdLst>
                <a:gd name="T0" fmla="*/ 364 w 771"/>
                <a:gd name="T1" fmla="*/ 60 h 433"/>
                <a:gd name="T2" fmla="*/ 649 w 771"/>
                <a:gd name="T3" fmla="*/ 333 h 433"/>
                <a:gd name="T4" fmla="*/ 690 w 771"/>
                <a:gd name="T5" fmla="*/ 333 h 433"/>
                <a:gd name="T6" fmla="*/ 711 w 771"/>
                <a:gd name="T7" fmla="*/ 353 h 433"/>
                <a:gd name="T8" fmla="*/ 690 w 771"/>
                <a:gd name="T9" fmla="*/ 373 h 433"/>
                <a:gd name="T10" fmla="*/ 81 w 771"/>
                <a:gd name="T11" fmla="*/ 373 h 433"/>
                <a:gd name="T12" fmla="*/ 60 w 771"/>
                <a:gd name="T13" fmla="*/ 352 h 433"/>
                <a:gd name="T14" fmla="*/ 79 w 771"/>
                <a:gd name="T15" fmla="*/ 331 h 433"/>
                <a:gd name="T16" fmla="*/ 364 w 771"/>
                <a:gd name="T17" fmla="*/ 60 h 433"/>
                <a:gd name="T18" fmla="*/ 364 w 771"/>
                <a:gd name="T19" fmla="*/ 0 h 433"/>
                <a:gd name="T20" fmla="*/ 128 w 771"/>
                <a:gd name="T21" fmla="*/ 94 h 433"/>
                <a:gd name="T22" fmla="*/ 23 w 771"/>
                <a:gd name="T23" fmla="*/ 296 h 433"/>
                <a:gd name="T24" fmla="*/ 0 w 771"/>
                <a:gd name="T25" fmla="*/ 352 h 433"/>
                <a:gd name="T26" fmla="*/ 81 w 771"/>
                <a:gd name="T27" fmla="*/ 433 h 433"/>
                <a:gd name="T28" fmla="*/ 690 w 771"/>
                <a:gd name="T29" fmla="*/ 433 h 433"/>
                <a:gd name="T30" fmla="*/ 771 w 771"/>
                <a:gd name="T31" fmla="*/ 353 h 433"/>
                <a:gd name="T32" fmla="*/ 701 w 771"/>
                <a:gd name="T33" fmla="*/ 273 h 433"/>
                <a:gd name="T34" fmla="*/ 600 w 771"/>
                <a:gd name="T35" fmla="*/ 93 h 433"/>
                <a:gd name="T36" fmla="*/ 364 w 771"/>
                <a:gd name="T37" fmla="*/ 0 h 4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771" h="433">
                  <a:moveTo>
                    <a:pt x="364" y="60"/>
                  </a:moveTo>
                  <a:cubicBezTo>
                    <a:pt x="514" y="60"/>
                    <a:pt x="638" y="173"/>
                    <a:pt x="649" y="333"/>
                  </a:cubicBezTo>
                  <a:cubicBezTo>
                    <a:pt x="690" y="333"/>
                    <a:pt x="690" y="333"/>
                    <a:pt x="690" y="333"/>
                  </a:cubicBezTo>
                  <a:cubicBezTo>
                    <a:pt x="702" y="333"/>
                    <a:pt x="711" y="342"/>
                    <a:pt x="711" y="353"/>
                  </a:cubicBezTo>
                  <a:cubicBezTo>
                    <a:pt x="711" y="364"/>
                    <a:pt x="702" y="373"/>
                    <a:pt x="690" y="373"/>
                  </a:cubicBezTo>
                  <a:cubicBezTo>
                    <a:pt x="81" y="373"/>
                    <a:pt x="81" y="373"/>
                    <a:pt x="81" y="373"/>
                  </a:cubicBezTo>
                  <a:cubicBezTo>
                    <a:pt x="70" y="373"/>
                    <a:pt x="60" y="363"/>
                    <a:pt x="60" y="352"/>
                  </a:cubicBezTo>
                  <a:cubicBezTo>
                    <a:pt x="60" y="341"/>
                    <a:pt x="69" y="332"/>
                    <a:pt x="79" y="331"/>
                  </a:cubicBezTo>
                  <a:cubicBezTo>
                    <a:pt x="90" y="176"/>
                    <a:pt x="213" y="60"/>
                    <a:pt x="364" y="60"/>
                  </a:cubicBezTo>
                  <a:moveTo>
                    <a:pt x="364" y="0"/>
                  </a:moveTo>
                  <a:cubicBezTo>
                    <a:pt x="275" y="0"/>
                    <a:pt x="192" y="33"/>
                    <a:pt x="128" y="94"/>
                  </a:cubicBezTo>
                  <a:cubicBezTo>
                    <a:pt x="71" y="147"/>
                    <a:pt x="35" y="218"/>
                    <a:pt x="23" y="296"/>
                  </a:cubicBezTo>
                  <a:cubicBezTo>
                    <a:pt x="9" y="311"/>
                    <a:pt x="0" y="331"/>
                    <a:pt x="0" y="352"/>
                  </a:cubicBezTo>
                  <a:cubicBezTo>
                    <a:pt x="0" y="397"/>
                    <a:pt x="37" y="433"/>
                    <a:pt x="81" y="433"/>
                  </a:cubicBezTo>
                  <a:cubicBezTo>
                    <a:pt x="690" y="433"/>
                    <a:pt x="690" y="433"/>
                    <a:pt x="690" y="433"/>
                  </a:cubicBezTo>
                  <a:cubicBezTo>
                    <a:pt x="735" y="433"/>
                    <a:pt x="771" y="397"/>
                    <a:pt x="771" y="353"/>
                  </a:cubicBezTo>
                  <a:cubicBezTo>
                    <a:pt x="771" y="312"/>
                    <a:pt x="740" y="278"/>
                    <a:pt x="701" y="273"/>
                  </a:cubicBezTo>
                  <a:cubicBezTo>
                    <a:pt x="685" y="203"/>
                    <a:pt x="651" y="141"/>
                    <a:pt x="600" y="93"/>
                  </a:cubicBezTo>
                  <a:cubicBezTo>
                    <a:pt x="536" y="33"/>
                    <a:pt x="453" y="0"/>
                    <a:pt x="364" y="0"/>
                  </a:cubicBezTo>
                  <a:close/>
                </a:path>
              </a:pathLst>
            </a:custGeom>
            <a:grpFill/>
            <a:ln>
              <a:noFill/>
            </a:ln>
          </p:spPr>
          <p:txBody>
            <a:bodyPr vert="horz" wrap="square" lIns="59550" tIns="29775" rIns="59550" bIns="29775" numCol="1" anchor="t" anchorCtr="0" compatLnSpc="1"/>
            <a:lstStyle/>
            <a:p>
              <a:pPr algn="just">
                <a:lnSpc>
                  <a:spcPct val="120000"/>
                </a:lnSpc>
              </a:pPr>
              <a:endParaRPr lang="en-US" sz="640">
                <a:latin typeface="微软雅黑" panose="020B0503020204020204" charset="-122"/>
                <a:ea typeface="微软雅黑" panose="020B0503020204020204" charset="-122"/>
                <a:cs typeface="+mn-ea"/>
                <a:sym typeface="Arial" panose="020B0604020202020204" pitchFamily="34" charset="0"/>
              </a:endParaRPr>
            </a:p>
          </p:txBody>
        </p:sp>
      </p:grpSp>
      <p:sp>
        <p:nvSpPr>
          <p:cNvPr id="15" name="Freeform 12"/>
          <p:cNvSpPr/>
          <p:nvPr/>
        </p:nvSpPr>
        <p:spPr bwMode="auto">
          <a:xfrm>
            <a:off x="5793095" y="2209418"/>
            <a:ext cx="890158" cy="889124"/>
          </a:xfrm>
          <a:custGeom>
            <a:avLst/>
            <a:gdLst>
              <a:gd name="T0" fmla="*/ 165 w 1552"/>
              <a:gd name="T1" fmla="*/ 1075 h 1552"/>
              <a:gd name="T2" fmla="*/ 1076 w 1552"/>
              <a:gd name="T3" fmla="*/ 1387 h 1552"/>
              <a:gd name="T4" fmla="*/ 1387 w 1552"/>
              <a:gd name="T5" fmla="*/ 477 h 1552"/>
              <a:gd name="T6" fmla="*/ 477 w 1552"/>
              <a:gd name="T7" fmla="*/ 165 h 1552"/>
              <a:gd name="T8" fmla="*/ 165 w 1552"/>
              <a:gd name="T9" fmla="*/ 1075 h 1552"/>
            </a:gdLst>
            <a:ahLst/>
            <a:cxnLst>
              <a:cxn ang="0">
                <a:pos x="T0" y="T1"/>
              </a:cxn>
              <a:cxn ang="0">
                <a:pos x="T2" y="T3"/>
              </a:cxn>
              <a:cxn ang="0">
                <a:pos x="T4" y="T5"/>
              </a:cxn>
              <a:cxn ang="0">
                <a:pos x="T6" y="T7"/>
              </a:cxn>
              <a:cxn ang="0">
                <a:pos x="T8" y="T9"/>
              </a:cxn>
            </a:cxnLst>
            <a:rect l="0" t="0" r="r" b="b"/>
            <a:pathLst>
              <a:path w="1552" h="1552">
                <a:moveTo>
                  <a:pt x="165" y="1075"/>
                </a:moveTo>
                <a:cubicBezTo>
                  <a:pt x="331" y="1413"/>
                  <a:pt x="738" y="1552"/>
                  <a:pt x="1076" y="1387"/>
                </a:cubicBezTo>
                <a:cubicBezTo>
                  <a:pt x="1413" y="1221"/>
                  <a:pt x="1552" y="814"/>
                  <a:pt x="1387" y="477"/>
                </a:cubicBezTo>
                <a:cubicBezTo>
                  <a:pt x="1222" y="139"/>
                  <a:pt x="814" y="0"/>
                  <a:pt x="477" y="165"/>
                </a:cubicBezTo>
                <a:cubicBezTo>
                  <a:pt x="139" y="331"/>
                  <a:pt x="0" y="738"/>
                  <a:pt x="165" y="1075"/>
                </a:cubicBezTo>
                <a:close/>
              </a:path>
            </a:pathLst>
          </a:custGeom>
          <a:solidFill>
            <a:schemeClr val="bg1"/>
          </a:solidFill>
          <a:ln>
            <a:noFill/>
          </a:ln>
        </p:spPr>
        <p:txBody>
          <a:bodyPr vert="horz" wrap="square" lIns="59550" tIns="29775" rIns="59550" bIns="29775" numCol="1" anchor="t" anchorCtr="0" compatLnSpc="1"/>
          <a:lstStyle/>
          <a:p>
            <a:pPr algn="just">
              <a:lnSpc>
                <a:spcPct val="120000"/>
              </a:lnSpc>
            </a:pPr>
            <a:endParaRPr lang="en-US" sz="640">
              <a:latin typeface="微软雅黑" panose="020B0503020204020204" charset="-122"/>
              <a:ea typeface="微软雅黑" panose="020B0503020204020204" charset="-122"/>
              <a:cs typeface="+mn-ea"/>
              <a:sym typeface="Arial" panose="020B0604020202020204" pitchFamily="34" charset="0"/>
            </a:endParaRPr>
          </a:p>
        </p:txBody>
      </p:sp>
      <p:sp>
        <p:nvSpPr>
          <p:cNvPr id="16" name="Freeform 30"/>
          <p:cNvSpPr/>
          <p:nvPr/>
        </p:nvSpPr>
        <p:spPr bwMode="auto">
          <a:xfrm>
            <a:off x="4927750" y="1750383"/>
            <a:ext cx="754721" cy="753687"/>
          </a:xfrm>
          <a:custGeom>
            <a:avLst/>
            <a:gdLst>
              <a:gd name="T0" fmla="*/ 88 w 1317"/>
              <a:gd name="T1" fmla="*/ 819 h 1317"/>
              <a:gd name="T2" fmla="*/ 819 w 1317"/>
              <a:gd name="T3" fmla="*/ 1228 h 1317"/>
              <a:gd name="T4" fmla="*/ 1228 w 1317"/>
              <a:gd name="T5" fmla="*/ 498 h 1317"/>
              <a:gd name="T6" fmla="*/ 497 w 1317"/>
              <a:gd name="T7" fmla="*/ 89 h 1317"/>
              <a:gd name="T8" fmla="*/ 88 w 1317"/>
              <a:gd name="T9" fmla="*/ 819 h 1317"/>
            </a:gdLst>
            <a:ahLst/>
            <a:cxnLst>
              <a:cxn ang="0">
                <a:pos x="T0" y="T1"/>
              </a:cxn>
              <a:cxn ang="0">
                <a:pos x="T2" y="T3"/>
              </a:cxn>
              <a:cxn ang="0">
                <a:pos x="T4" y="T5"/>
              </a:cxn>
              <a:cxn ang="0">
                <a:pos x="T6" y="T7"/>
              </a:cxn>
              <a:cxn ang="0">
                <a:pos x="T8" y="T9"/>
              </a:cxn>
            </a:cxnLst>
            <a:rect l="0" t="0" r="r" b="b"/>
            <a:pathLst>
              <a:path w="1317" h="1317">
                <a:moveTo>
                  <a:pt x="88" y="819"/>
                </a:moveTo>
                <a:cubicBezTo>
                  <a:pt x="177" y="1134"/>
                  <a:pt x="504" y="1317"/>
                  <a:pt x="819" y="1228"/>
                </a:cubicBezTo>
                <a:cubicBezTo>
                  <a:pt x="1134" y="1139"/>
                  <a:pt x="1317" y="812"/>
                  <a:pt x="1228" y="498"/>
                </a:cubicBezTo>
                <a:cubicBezTo>
                  <a:pt x="1139" y="183"/>
                  <a:pt x="812" y="0"/>
                  <a:pt x="497" y="89"/>
                </a:cubicBezTo>
                <a:cubicBezTo>
                  <a:pt x="183" y="177"/>
                  <a:pt x="0" y="505"/>
                  <a:pt x="88" y="819"/>
                </a:cubicBezTo>
                <a:close/>
              </a:path>
            </a:pathLst>
          </a:custGeom>
          <a:solidFill>
            <a:schemeClr val="bg1"/>
          </a:solidFill>
          <a:ln>
            <a:noFill/>
          </a:ln>
        </p:spPr>
        <p:txBody>
          <a:bodyPr vert="horz" wrap="square" lIns="59550" tIns="29775" rIns="59550" bIns="29775" numCol="1" anchor="t" anchorCtr="0" compatLnSpc="1"/>
          <a:lstStyle/>
          <a:p>
            <a:pPr algn="just">
              <a:lnSpc>
                <a:spcPct val="120000"/>
              </a:lnSpc>
            </a:pPr>
            <a:endParaRPr lang="en-US" sz="640">
              <a:latin typeface="微软雅黑" panose="020B0503020204020204" charset="-122"/>
              <a:ea typeface="微软雅黑" panose="020B0503020204020204" charset="-122"/>
              <a:cs typeface="+mn-ea"/>
              <a:sym typeface="Arial" panose="020B0604020202020204" pitchFamily="34" charset="0"/>
            </a:endParaRPr>
          </a:p>
        </p:txBody>
      </p:sp>
      <p:sp>
        <p:nvSpPr>
          <p:cNvPr id="17" name="Freeform 48"/>
          <p:cNvSpPr/>
          <p:nvPr/>
        </p:nvSpPr>
        <p:spPr bwMode="auto">
          <a:xfrm>
            <a:off x="5784824" y="1383360"/>
            <a:ext cx="505560" cy="505559"/>
          </a:xfrm>
          <a:custGeom>
            <a:avLst/>
            <a:gdLst>
              <a:gd name="T0" fmla="*/ 60 w 883"/>
              <a:gd name="T1" fmla="*/ 549 h 883"/>
              <a:gd name="T2" fmla="*/ 550 w 883"/>
              <a:gd name="T3" fmla="*/ 824 h 883"/>
              <a:gd name="T4" fmla="*/ 824 w 883"/>
              <a:gd name="T5" fmla="*/ 334 h 883"/>
              <a:gd name="T6" fmla="*/ 334 w 883"/>
              <a:gd name="T7" fmla="*/ 60 h 883"/>
              <a:gd name="T8" fmla="*/ 60 w 883"/>
              <a:gd name="T9" fmla="*/ 549 h 883"/>
            </a:gdLst>
            <a:ahLst/>
            <a:cxnLst>
              <a:cxn ang="0">
                <a:pos x="T0" y="T1"/>
              </a:cxn>
              <a:cxn ang="0">
                <a:pos x="T2" y="T3"/>
              </a:cxn>
              <a:cxn ang="0">
                <a:pos x="T4" y="T5"/>
              </a:cxn>
              <a:cxn ang="0">
                <a:pos x="T6" y="T7"/>
              </a:cxn>
              <a:cxn ang="0">
                <a:pos x="T8" y="T9"/>
              </a:cxn>
            </a:cxnLst>
            <a:rect l="0" t="0" r="r" b="b"/>
            <a:pathLst>
              <a:path w="883" h="883">
                <a:moveTo>
                  <a:pt x="60" y="549"/>
                </a:moveTo>
                <a:cubicBezTo>
                  <a:pt x="119" y="760"/>
                  <a:pt x="339" y="883"/>
                  <a:pt x="550" y="824"/>
                </a:cubicBezTo>
                <a:cubicBezTo>
                  <a:pt x="761" y="764"/>
                  <a:pt x="883" y="545"/>
                  <a:pt x="824" y="334"/>
                </a:cubicBezTo>
                <a:cubicBezTo>
                  <a:pt x="764" y="123"/>
                  <a:pt x="545" y="0"/>
                  <a:pt x="334" y="60"/>
                </a:cubicBezTo>
                <a:cubicBezTo>
                  <a:pt x="123" y="119"/>
                  <a:pt x="0" y="338"/>
                  <a:pt x="60" y="549"/>
                </a:cubicBezTo>
                <a:close/>
              </a:path>
            </a:pathLst>
          </a:custGeom>
          <a:solidFill>
            <a:schemeClr val="bg1"/>
          </a:solidFill>
          <a:ln>
            <a:noFill/>
          </a:ln>
        </p:spPr>
        <p:txBody>
          <a:bodyPr vert="horz" wrap="square" lIns="59550" tIns="29775" rIns="59550" bIns="29775" numCol="1" anchor="t" anchorCtr="0" compatLnSpc="1"/>
          <a:lstStyle/>
          <a:p>
            <a:pPr algn="just">
              <a:lnSpc>
                <a:spcPct val="120000"/>
              </a:lnSpc>
            </a:pPr>
            <a:endParaRPr lang="en-US" sz="640">
              <a:latin typeface="微软雅黑" panose="020B0503020204020204" charset="-122"/>
              <a:ea typeface="微软雅黑" panose="020B0503020204020204" charset="-122"/>
              <a:cs typeface="+mn-ea"/>
              <a:sym typeface="Arial" panose="020B0604020202020204" pitchFamily="34" charset="0"/>
            </a:endParaRPr>
          </a:p>
        </p:txBody>
      </p:sp>
      <p:sp>
        <p:nvSpPr>
          <p:cNvPr id="18" name="Freeform 66"/>
          <p:cNvSpPr/>
          <p:nvPr/>
        </p:nvSpPr>
        <p:spPr bwMode="auto">
          <a:xfrm>
            <a:off x="5614236" y="3227774"/>
            <a:ext cx="373226" cy="373225"/>
          </a:xfrm>
          <a:custGeom>
            <a:avLst/>
            <a:gdLst>
              <a:gd name="T0" fmla="*/ 13 w 650"/>
              <a:gd name="T1" fmla="*/ 351 h 651"/>
              <a:gd name="T2" fmla="*/ 350 w 650"/>
              <a:gd name="T3" fmla="*/ 637 h 651"/>
              <a:gd name="T4" fmla="*/ 636 w 650"/>
              <a:gd name="T5" fmla="*/ 300 h 651"/>
              <a:gd name="T6" fmla="*/ 300 w 650"/>
              <a:gd name="T7" fmla="*/ 14 h 651"/>
              <a:gd name="T8" fmla="*/ 13 w 650"/>
              <a:gd name="T9" fmla="*/ 351 h 651"/>
            </a:gdLst>
            <a:ahLst/>
            <a:cxnLst>
              <a:cxn ang="0">
                <a:pos x="T0" y="T1"/>
              </a:cxn>
              <a:cxn ang="0">
                <a:pos x="T2" y="T3"/>
              </a:cxn>
              <a:cxn ang="0">
                <a:pos x="T4" y="T5"/>
              </a:cxn>
              <a:cxn ang="0">
                <a:pos x="T6" y="T7"/>
              </a:cxn>
              <a:cxn ang="0">
                <a:pos x="T8" y="T9"/>
              </a:cxn>
            </a:cxnLst>
            <a:rect l="0" t="0" r="r" b="b"/>
            <a:pathLst>
              <a:path w="650" h="651">
                <a:moveTo>
                  <a:pt x="13" y="351"/>
                </a:moveTo>
                <a:cubicBezTo>
                  <a:pt x="27" y="522"/>
                  <a:pt x="178" y="651"/>
                  <a:pt x="350" y="637"/>
                </a:cubicBezTo>
                <a:cubicBezTo>
                  <a:pt x="522" y="623"/>
                  <a:pt x="650" y="472"/>
                  <a:pt x="636" y="300"/>
                </a:cubicBezTo>
                <a:cubicBezTo>
                  <a:pt x="622" y="128"/>
                  <a:pt x="471" y="0"/>
                  <a:pt x="300" y="14"/>
                </a:cubicBezTo>
                <a:cubicBezTo>
                  <a:pt x="128" y="28"/>
                  <a:pt x="0" y="179"/>
                  <a:pt x="13" y="351"/>
                </a:cubicBezTo>
                <a:close/>
              </a:path>
            </a:pathLst>
          </a:custGeom>
          <a:solidFill>
            <a:schemeClr val="bg1"/>
          </a:solidFill>
          <a:ln>
            <a:noFill/>
          </a:ln>
        </p:spPr>
        <p:txBody>
          <a:bodyPr vert="horz" wrap="square" lIns="59550" tIns="29775" rIns="59550" bIns="29775" numCol="1" anchor="t" anchorCtr="0" compatLnSpc="1"/>
          <a:lstStyle/>
          <a:p>
            <a:pPr algn="just">
              <a:lnSpc>
                <a:spcPct val="120000"/>
              </a:lnSpc>
            </a:pPr>
            <a:endParaRPr lang="en-US" sz="640">
              <a:latin typeface="微软雅黑" panose="020B0503020204020204" charset="-122"/>
              <a:ea typeface="微软雅黑" panose="020B0503020204020204" charset="-122"/>
              <a:cs typeface="+mn-ea"/>
              <a:sym typeface="Arial" panose="020B0604020202020204" pitchFamily="34" charset="0"/>
            </a:endParaRPr>
          </a:p>
        </p:txBody>
      </p:sp>
      <p:sp>
        <p:nvSpPr>
          <p:cNvPr id="19" name="Freeform 76"/>
          <p:cNvSpPr>
            <a:spLocks noEditPoints="1"/>
          </p:cNvSpPr>
          <p:nvPr/>
        </p:nvSpPr>
        <p:spPr bwMode="auto">
          <a:xfrm>
            <a:off x="6015376" y="3714724"/>
            <a:ext cx="169554" cy="158181"/>
          </a:xfrm>
          <a:custGeom>
            <a:avLst/>
            <a:gdLst>
              <a:gd name="T0" fmla="*/ 153 w 296"/>
              <a:gd name="T1" fmla="*/ 276 h 276"/>
              <a:gd name="T2" fmla="*/ 153 w 296"/>
              <a:gd name="T3" fmla="*/ 276 h 276"/>
              <a:gd name="T4" fmla="*/ 119 w 296"/>
              <a:gd name="T5" fmla="*/ 273 h 276"/>
              <a:gd name="T6" fmla="*/ 18 w 296"/>
              <a:gd name="T7" fmla="*/ 105 h 276"/>
              <a:gd name="T8" fmla="*/ 153 w 296"/>
              <a:gd name="T9" fmla="*/ 0 h 276"/>
              <a:gd name="T10" fmla="*/ 187 w 296"/>
              <a:gd name="T11" fmla="*/ 4 h 276"/>
              <a:gd name="T12" fmla="*/ 272 w 296"/>
              <a:gd name="T13" fmla="*/ 68 h 276"/>
              <a:gd name="T14" fmla="*/ 287 w 296"/>
              <a:gd name="T15" fmla="*/ 172 h 276"/>
              <a:gd name="T16" fmla="*/ 153 w 296"/>
              <a:gd name="T17" fmla="*/ 276 h 276"/>
              <a:gd name="T18" fmla="*/ 153 w 296"/>
              <a:gd name="T19" fmla="*/ 44 h 276"/>
              <a:gd name="T20" fmla="*/ 61 w 296"/>
              <a:gd name="T21" fmla="*/ 116 h 276"/>
              <a:gd name="T22" fmla="*/ 130 w 296"/>
              <a:gd name="T23" fmla="*/ 230 h 276"/>
              <a:gd name="T24" fmla="*/ 153 w 296"/>
              <a:gd name="T25" fmla="*/ 232 h 276"/>
              <a:gd name="T26" fmla="*/ 153 w 296"/>
              <a:gd name="T27" fmla="*/ 232 h 276"/>
              <a:gd name="T28" fmla="*/ 245 w 296"/>
              <a:gd name="T29" fmla="*/ 161 h 276"/>
              <a:gd name="T30" fmla="*/ 234 w 296"/>
              <a:gd name="T31" fmla="*/ 90 h 276"/>
              <a:gd name="T32" fmla="*/ 176 w 296"/>
              <a:gd name="T33" fmla="*/ 47 h 276"/>
              <a:gd name="T34" fmla="*/ 153 w 296"/>
              <a:gd name="T35" fmla="*/ 44 h 2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96" h="276">
                <a:moveTo>
                  <a:pt x="153" y="276"/>
                </a:moveTo>
                <a:cubicBezTo>
                  <a:pt x="153" y="276"/>
                  <a:pt x="153" y="276"/>
                  <a:pt x="153" y="276"/>
                </a:cubicBezTo>
                <a:cubicBezTo>
                  <a:pt x="142" y="276"/>
                  <a:pt x="130" y="275"/>
                  <a:pt x="119" y="273"/>
                </a:cubicBezTo>
                <a:cubicBezTo>
                  <a:pt x="45" y="254"/>
                  <a:pt x="0" y="179"/>
                  <a:pt x="18" y="105"/>
                </a:cubicBezTo>
                <a:cubicBezTo>
                  <a:pt x="34" y="43"/>
                  <a:pt x="89" y="0"/>
                  <a:pt x="153" y="0"/>
                </a:cubicBezTo>
                <a:cubicBezTo>
                  <a:pt x="164" y="0"/>
                  <a:pt x="176" y="2"/>
                  <a:pt x="187" y="4"/>
                </a:cubicBezTo>
                <a:cubicBezTo>
                  <a:pt x="223" y="13"/>
                  <a:pt x="253" y="36"/>
                  <a:pt x="272" y="68"/>
                </a:cubicBezTo>
                <a:cubicBezTo>
                  <a:pt x="291" y="99"/>
                  <a:pt x="296" y="136"/>
                  <a:pt x="287" y="172"/>
                </a:cubicBezTo>
                <a:cubicBezTo>
                  <a:pt x="272" y="234"/>
                  <a:pt x="217" y="276"/>
                  <a:pt x="153" y="276"/>
                </a:cubicBezTo>
                <a:close/>
                <a:moveTo>
                  <a:pt x="153" y="44"/>
                </a:moveTo>
                <a:cubicBezTo>
                  <a:pt x="109" y="44"/>
                  <a:pt x="72" y="74"/>
                  <a:pt x="61" y="116"/>
                </a:cubicBezTo>
                <a:cubicBezTo>
                  <a:pt x="49" y="166"/>
                  <a:pt x="79" y="217"/>
                  <a:pt x="130" y="230"/>
                </a:cubicBezTo>
                <a:cubicBezTo>
                  <a:pt x="138" y="232"/>
                  <a:pt x="145" y="232"/>
                  <a:pt x="153" y="232"/>
                </a:cubicBezTo>
                <a:cubicBezTo>
                  <a:pt x="153" y="232"/>
                  <a:pt x="153" y="232"/>
                  <a:pt x="153" y="232"/>
                </a:cubicBezTo>
                <a:cubicBezTo>
                  <a:pt x="196" y="232"/>
                  <a:pt x="234" y="203"/>
                  <a:pt x="245" y="161"/>
                </a:cubicBezTo>
                <a:cubicBezTo>
                  <a:pt x="251" y="137"/>
                  <a:pt x="247" y="112"/>
                  <a:pt x="234" y="90"/>
                </a:cubicBezTo>
                <a:cubicBezTo>
                  <a:pt x="221" y="68"/>
                  <a:pt x="200" y="53"/>
                  <a:pt x="176" y="47"/>
                </a:cubicBezTo>
                <a:cubicBezTo>
                  <a:pt x="168" y="45"/>
                  <a:pt x="161" y="44"/>
                  <a:pt x="153" y="44"/>
                </a:cubicBezTo>
                <a:close/>
              </a:path>
            </a:pathLst>
          </a:custGeom>
          <a:solidFill>
            <a:schemeClr val="bg1"/>
          </a:solidFill>
          <a:ln>
            <a:noFill/>
          </a:ln>
        </p:spPr>
        <p:txBody>
          <a:bodyPr vert="horz" wrap="square" lIns="59550" tIns="29775" rIns="59550" bIns="29775" numCol="1" anchor="t" anchorCtr="0" compatLnSpc="1"/>
          <a:lstStyle/>
          <a:p>
            <a:pPr algn="just">
              <a:lnSpc>
                <a:spcPct val="120000"/>
              </a:lnSpc>
            </a:pPr>
            <a:endParaRPr lang="en-US" sz="640">
              <a:latin typeface="微软雅黑" panose="020B0503020204020204" charset="-122"/>
              <a:ea typeface="微软雅黑" panose="020B0503020204020204" charset="-122"/>
              <a:cs typeface="+mn-ea"/>
              <a:sym typeface="Arial" panose="020B0604020202020204" pitchFamily="34" charset="0"/>
            </a:endParaRPr>
          </a:p>
        </p:txBody>
      </p:sp>
      <p:sp>
        <p:nvSpPr>
          <p:cNvPr id="20" name="Freeform 86"/>
          <p:cNvSpPr>
            <a:spLocks noEditPoints="1"/>
          </p:cNvSpPr>
          <p:nvPr/>
        </p:nvSpPr>
        <p:spPr bwMode="auto">
          <a:xfrm>
            <a:off x="6441326" y="1829990"/>
            <a:ext cx="169554" cy="158181"/>
          </a:xfrm>
          <a:custGeom>
            <a:avLst/>
            <a:gdLst>
              <a:gd name="T0" fmla="*/ 153 w 296"/>
              <a:gd name="T1" fmla="*/ 277 h 277"/>
              <a:gd name="T2" fmla="*/ 153 w 296"/>
              <a:gd name="T3" fmla="*/ 277 h 277"/>
              <a:gd name="T4" fmla="*/ 119 w 296"/>
              <a:gd name="T5" fmla="*/ 273 h 277"/>
              <a:gd name="T6" fmla="*/ 18 w 296"/>
              <a:gd name="T7" fmla="*/ 105 h 277"/>
              <a:gd name="T8" fmla="*/ 152 w 296"/>
              <a:gd name="T9" fmla="*/ 0 h 277"/>
              <a:gd name="T10" fmla="*/ 186 w 296"/>
              <a:gd name="T11" fmla="*/ 4 h 277"/>
              <a:gd name="T12" fmla="*/ 271 w 296"/>
              <a:gd name="T13" fmla="*/ 67 h 277"/>
              <a:gd name="T14" fmla="*/ 287 w 296"/>
              <a:gd name="T15" fmla="*/ 172 h 277"/>
              <a:gd name="T16" fmla="*/ 153 w 296"/>
              <a:gd name="T17" fmla="*/ 277 h 277"/>
              <a:gd name="T18" fmla="*/ 152 w 296"/>
              <a:gd name="T19" fmla="*/ 44 h 277"/>
              <a:gd name="T20" fmla="*/ 61 w 296"/>
              <a:gd name="T21" fmla="*/ 115 h 277"/>
              <a:gd name="T22" fmla="*/ 130 w 296"/>
              <a:gd name="T23" fmla="*/ 230 h 277"/>
              <a:gd name="T24" fmla="*/ 153 w 296"/>
              <a:gd name="T25" fmla="*/ 233 h 277"/>
              <a:gd name="T26" fmla="*/ 244 w 296"/>
              <a:gd name="T27" fmla="*/ 161 h 277"/>
              <a:gd name="T28" fmla="*/ 234 w 296"/>
              <a:gd name="T29" fmla="*/ 90 h 277"/>
              <a:gd name="T30" fmla="*/ 176 w 296"/>
              <a:gd name="T31" fmla="*/ 47 h 277"/>
              <a:gd name="T32" fmla="*/ 152 w 296"/>
              <a:gd name="T33" fmla="*/ 44 h 2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96" h="277">
                <a:moveTo>
                  <a:pt x="153" y="277"/>
                </a:moveTo>
                <a:cubicBezTo>
                  <a:pt x="153" y="277"/>
                  <a:pt x="153" y="277"/>
                  <a:pt x="153" y="277"/>
                </a:cubicBezTo>
                <a:cubicBezTo>
                  <a:pt x="141" y="277"/>
                  <a:pt x="130" y="276"/>
                  <a:pt x="119" y="273"/>
                </a:cubicBezTo>
                <a:cubicBezTo>
                  <a:pt x="45" y="254"/>
                  <a:pt x="0" y="179"/>
                  <a:pt x="18" y="105"/>
                </a:cubicBezTo>
                <a:cubicBezTo>
                  <a:pt x="34" y="43"/>
                  <a:pt x="89" y="0"/>
                  <a:pt x="152" y="0"/>
                </a:cubicBezTo>
                <a:cubicBezTo>
                  <a:pt x="164" y="0"/>
                  <a:pt x="175" y="1"/>
                  <a:pt x="186" y="4"/>
                </a:cubicBezTo>
                <a:cubicBezTo>
                  <a:pt x="222" y="13"/>
                  <a:pt x="252" y="35"/>
                  <a:pt x="271" y="67"/>
                </a:cubicBezTo>
                <a:cubicBezTo>
                  <a:pt x="291" y="99"/>
                  <a:pt x="296" y="136"/>
                  <a:pt x="287" y="172"/>
                </a:cubicBezTo>
                <a:cubicBezTo>
                  <a:pt x="272" y="234"/>
                  <a:pt x="216" y="277"/>
                  <a:pt x="153" y="277"/>
                </a:cubicBezTo>
                <a:close/>
                <a:moveTo>
                  <a:pt x="152" y="44"/>
                </a:moveTo>
                <a:cubicBezTo>
                  <a:pt x="109" y="44"/>
                  <a:pt x="71" y="73"/>
                  <a:pt x="61" y="115"/>
                </a:cubicBezTo>
                <a:cubicBezTo>
                  <a:pt x="48" y="166"/>
                  <a:pt x="79" y="217"/>
                  <a:pt x="130" y="230"/>
                </a:cubicBezTo>
                <a:cubicBezTo>
                  <a:pt x="137" y="232"/>
                  <a:pt x="145" y="233"/>
                  <a:pt x="153" y="233"/>
                </a:cubicBezTo>
                <a:cubicBezTo>
                  <a:pt x="196" y="233"/>
                  <a:pt x="234" y="204"/>
                  <a:pt x="244" y="161"/>
                </a:cubicBezTo>
                <a:cubicBezTo>
                  <a:pt x="250" y="137"/>
                  <a:pt x="247" y="111"/>
                  <a:pt x="234" y="90"/>
                </a:cubicBezTo>
                <a:cubicBezTo>
                  <a:pt x="221" y="68"/>
                  <a:pt x="200" y="53"/>
                  <a:pt x="176" y="47"/>
                </a:cubicBezTo>
                <a:cubicBezTo>
                  <a:pt x="168" y="45"/>
                  <a:pt x="160" y="44"/>
                  <a:pt x="152" y="44"/>
                </a:cubicBezTo>
                <a:close/>
              </a:path>
            </a:pathLst>
          </a:custGeom>
          <a:solidFill>
            <a:schemeClr val="bg1"/>
          </a:solidFill>
          <a:ln>
            <a:noFill/>
          </a:ln>
        </p:spPr>
        <p:txBody>
          <a:bodyPr vert="horz" wrap="square" lIns="59550" tIns="29775" rIns="59550" bIns="29775" numCol="1" anchor="t" anchorCtr="0" compatLnSpc="1"/>
          <a:lstStyle/>
          <a:p>
            <a:pPr algn="just">
              <a:lnSpc>
                <a:spcPct val="120000"/>
              </a:lnSpc>
            </a:pPr>
            <a:endParaRPr lang="en-US" sz="640">
              <a:latin typeface="微软雅黑" panose="020B0503020204020204" charset="-122"/>
              <a:ea typeface="微软雅黑" panose="020B0503020204020204" charset="-122"/>
              <a:cs typeface="+mn-ea"/>
              <a:sym typeface="Arial" panose="020B0604020202020204" pitchFamily="34" charset="0"/>
            </a:endParaRPr>
          </a:p>
        </p:txBody>
      </p:sp>
      <p:sp>
        <p:nvSpPr>
          <p:cNvPr id="21" name="Oval 20"/>
          <p:cNvSpPr>
            <a:spLocks noChangeArrowheads="1"/>
          </p:cNvSpPr>
          <p:nvPr/>
        </p:nvSpPr>
        <p:spPr bwMode="auto">
          <a:xfrm>
            <a:off x="5201725" y="2024357"/>
            <a:ext cx="205739" cy="205739"/>
          </a:xfrm>
          <a:prstGeom prst="ellipse">
            <a:avLst/>
          </a:prstGeom>
          <a:noFill/>
          <a:ln w="122238" cap="flat">
            <a:solidFill>
              <a:schemeClr val="accent2"/>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59550" tIns="29775" rIns="59550" bIns="29775" numCol="1" anchor="t" anchorCtr="0" compatLnSpc="1"/>
          <a:lstStyle/>
          <a:p>
            <a:pPr algn="just">
              <a:lnSpc>
                <a:spcPct val="120000"/>
              </a:lnSpc>
            </a:pPr>
            <a:endParaRPr lang="en-US" sz="640">
              <a:latin typeface="微软雅黑" panose="020B0503020204020204" charset="-122"/>
              <a:ea typeface="微软雅黑" panose="020B0503020204020204" charset="-122"/>
              <a:cs typeface="+mn-ea"/>
              <a:sym typeface="Arial" panose="020B0604020202020204" pitchFamily="34" charset="0"/>
            </a:endParaRPr>
          </a:p>
        </p:txBody>
      </p:sp>
      <p:sp>
        <p:nvSpPr>
          <p:cNvPr id="22" name="Oval 21"/>
          <p:cNvSpPr>
            <a:spLocks noChangeArrowheads="1"/>
          </p:cNvSpPr>
          <p:nvPr/>
        </p:nvSpPr>
        <p:spPr bwMode="auto">
          <a:xfrm>
            <a:off x="6125999" y="2535086"/>
            <a:ext cx="236755" cy="237789"/>
          </a:xfrm>
          <a:prstGeom prst="ellipse">
            <a:avLst/>
          </a:prstGeom>
          <a:noFill/>
          <a:ln w="139700" cap="flat">
            <a:solidFill>
              <a:schemeClr val="accent4"/>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59550" tIns="29775" rIns="59550" bIns="29775" numCol="1" anchor="t" anchorCtr="0" compatLnSpc="1"/>
          <a:lstStyle/>
          <a:p>
            <a:pPr algn="just">
              <a:lnSpc>
                <a:spcPct val="120000"/>
              </a:lnSpc>
            </a:pPr>
            <a:endParaRPr lang="en-US" sz="640">
              <a:latin typeface="微软雅黑" panose="020B0503020204020204" charset="-122"/>
              <a:ea typeface="微软雅黑" panose="020B0503020204020204" charset="-122"/>
              <a:cs typeface="+mn-ea"/>
              <a:sym typeface="Arial" panose="020B0604020202020204" pitchFamily="34" charset="0"/>
            </a:endParaRPr>
          </a:p>
        </p:txBody>
      </p:sp>
      <p:sp>
        <p:nvSpPr>
          <p:cNvPr id="23" name="Oval 22"/>
          <p:cNvSpPr>
            <a:spLocks noChangeArrowheads="1"/>
          </p:cNvSpPr>
          <p:nvPr/>
        </p:nvSpPr>
        <p:spPr bwMode="auto">
          <a:xfrm>
            <a:off x="5968853" y="1567387"/>
            <a:ext cx="139572" cy="139571"/>
          </a:xfrm>
          <a:prstGeom prst="ellipse">
            <a:avLst/>
          </a:prstGeom>
          <a:noFill/>
          <a:ln w="104775" cap="flat">
            <a:solidFill>
              <a:schemeClr val="accent1"/>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59550" tIns="29775" rIns="59550" bIns="29775" numCol="1" anchor="t" anchorCtr="0" compatLnSpc="1"/>
          <a:lstStyle/>
          <a:p>
            <a:pPr algn="just">
              <a:lnSpc>
                <a:spcPct val="120000"/>
              </a:lnSpc>
            </a:pPr>
            <a:endParaRPr lang="en-US" sz="640">
              <a:latin typeface="微软雅黑" panose="020B0503020204020204" charset="-122"/>
              <a:ea typeface="微软雅黑" panose="020B0503020204020204" charset="-122"/>
              <a:cs typeface="+mn-ea"/>
              <a:sym typeface="Arial" panose="020B0604020202020204" pitchFamily="34" charset="0"/>
            </a:endParaRPr>
          </a:p>
        </p:txBody>
      </p:sp>
      <p:sp>
        <p:nvSpPr>
          <p:cNvPr id="24" name="Oval 23"/>
          <p:cNvSpPr>
            <a:spLocks noChangeArrowheads="1"/>
          </p:cNvSpPr>
          <p:nvPr/>
        </p:nvSpPr>
        <p:spPr bwMode="auto">
          <a:xfrm>
            <a:off x="5730030" y="3345635"/>
            <a:ext cx="139572" cy="138538"/>
          </a:xfrm>
          <a:prstGeom prst="ellipse">
            <a:avLst/>
          </a:prstGeom>
          <a:noFill/>
          <a:ln w="87313" cap="flat">
            <a:solidFill>
              <a:schemeClr val="accent1"/>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59550" tIns="29775" rIns="59550" bIns="29775" numCol="1" anchor="t" anchorCtr="0" compatLnSpc="1"/>
          <a:lstStyle/>
          <a:p>
            <a:pPr algn="just">
              <a:lnSpc>
                <a:spcPct val="120000"/>
              </a:lnSpc>
            </a:pPr>
            <a:endParaRPr lang="en-US" sz="640">
              <a:latin typeface="微软雅黑" panose="020B0503020204020204" charset="-122"/>
              <a:ea typeface="微软雅黑" panose="020B0503020204020204" charset="-122"/>
              <a:cs typeface="+mn-ea"/>
              <a:sym typeface="Arial" panose="020B0604020202020204" pitchFamily="34" charset="0"/>
            </a:endParaRPr>
          </a:p>
        </p:txBody>
      </p:sp>
      <p:grpSp>
        <p:nvGrpSpPr>
          <p:cNvPr id="25" name="Group 24"/>
          <p:cNvGrpSpPr/>
          <p:nvPr/>
        </p:nvGrpSpPr>
        <p:grpSpPr>
          <a:xfrm>
            <a:off x="6367678" y="2846278"/>
            <a:ext cx="989655" cy="1580779"/>
            <a:chOff x="6684587" y="4424362"/>
            <a:chExt cx="1519615" cy="2427287"/>
          </a:xfrm>
          <a:solidFill>
            <a:schemeClr val="accent1"/>
          </a:solidFill>
        </p:grpSpPr>
        <p:sp>
          <p:nvSpPr>
            <p:cNvPr id="26" name="Freeform 25"/>
            <p:cNvSpPr/>
            <p:nvPr/>
          </p:nvSpPr>
          <p:spPr bwMode="auto">
            <a:xfrm>
              <a:off x="6684587" y="4970462"/>
              <a:ext cx="1519615" cy="1881187"/>
            </a:xfrm>
            <a:custGeom>
              <a:avLst/>
              <a:gdLst>
                <a:gd name="connsiteX0" fmla="*/ 687119 w 1519615"/>
                <a:gd name="connsiteY0" fmla="*/ 0 h 1881187"/>
                <a:gd name="connsiteX1" fmla="*/ 954208 w 1519615"/>
                <a:gd name="connsiteY1" fmla="*/ 0 h 1881187"/>
                <a:gd name="connsiteX2" fmla="*/ 965811 w 1519615"/>
                <a:gd name="connsiteY2" fmla="*/ 0 h 1881187"/>
                <a:gd name="connsiteX3" fmla="*/ 945837 w 1519615"/>
                <a:gd name="connsiteY3" fmla="*/ 26046 h 1881187"/>
                <a:gd name="connsiteX4" fmla="*/ 945837 w 1519615"/>
                <a:gd name="connsiteY4" fmla="*/ 60981 h 1881187"/>
                <a:gd name="connsiteX5" fmla="*/ 971550 w 1519615"/>
                <a:gd name="connsiteY5" fmla="*/ 94142 h 1881187"/>
                <a:gd name="connsiteX6" fmla="*/ 991717 w 1519615"/>
                <a:gd name="connsiteY6" fmla="*/ 120151 h 1881187"/>
                <a:gd name="connsiteX7" fmla="*/ 987968 w 1519615"/>
                <a:gd name="connsiteY7" fmla="*/ 141878 h 1881187"/>
                <a:gd name="connsiteX8" fmla="*/ 928461 w 1519615"/>
                <a:gd name="connsiteY8" fmla="*/ 489711 h 1881187"/>
                <a:gd name="connsiteX9" fmla="*/ 930224 w 1519615"/>
                <a:gd name="connsiteY9" fmla="*/ 501057 h 1881187"/>
                <a:gd name="connsiteX10" fmla="*/ 934632 w 1519615"/>
                <a:gd name="connsiteY10" fmla="*/ 510658 h 1881187"/>
                <a:gd name="connsiteX11" fmla="*/ 1005159 w 1519615"/>
                <a:gd name="connsiteY11" fmla="*/ 602301 h 1881187"/>
                <a:gd name="connsiteX12" fmla="*/ 1035133 w 1519615"/>
                <a:gd name="connsiteY12" fmla="*/ 602301 h 1881187"/>
                <a:gd name="connsiteX13" fmla="*/ 1104780 w 1519615"/>
                <a:gd name="connsiteY13" fmla="*/ 510658 h 1881187"/>
                <a:gd name="connsiteX14" fmla="*/ 1110951 w 1519615"/>
                <a:gd name="connsiteY14" fmla="*/ 485347 h 1881187"/>
                <a:gd name="connsiteX15" fmla="*/ 1077450 w 1519615"/>
                <a:gd name="connsiteY15" fmla="*/ 302935 h 1881187"/>
                <a:gd name="connsiteX16" fmla="*/ 1077450 w 1519615"/>
                <a:gd name="connsiteY16" fmla="*/ 302062 h 1881187"/>
                <a:gd name="connsiteX17" fmla="*/ 1051884 w 1519615"/>
                <a:gd name="connsiteY17" fmla="*/ 144088 h 1881187"/>
                <a:gd name="connsiteX18" fmla="*/ 1047870 w 1519615"/>
                <a:gd name="connsiteY18" fmla="*/ 119635 h 1881187"/>
                <a:gd name="connsiteX19" fmla="*/ 1058114 w 1519615"/>
                <a:gd name="connsiteY19" fmla="*/ 106423 h 1881187"/>
                <a:gd name="connsiteX20" fmla="*/ 1093350 w 1519615"/>
                <a:gd name="connsiteY20" fmla="*/ 60981 h 1881187"/>
                <a:gd name="connsiteX21" fmla="*/ 1093350 w 1519615"/>
                <a:gd name="connsiteY21" fmla="*/ 26046 h 1881187"/>
                <a:gd name="connsiteX22" fmla="*/ 1085732 w 1519615"/>
                <a:gd name="connsiteY22" fmla="*/ 16111 h 1881187"/>
                <a:gd name="connsiteX23" fmla="*/ 1073377 w 1519615"/>
                <a:gd name="connsiteY23" fmla="*/ 0 h 1881187"/>
                <a:gd name="connsiteX24" fmla="*/ 1127987 w 1519615"/>
                <a:gd name="connsiteY24" fmla="*/ 0 h 1881187"/>
                <a:gd name="connsiteX25" fmla="*/ 1509055 w 1519615"/>
                <a:gd name="connsiteY25" fmla="*/ 0 h 1881187"/>
                <a:gd name="connsiteX26" fmla="*/ 1519615 w 1519615"/>
                <a:gd name="connsiteY26" fmla="*/ 10549 h 1881187"/>
                <a:gd name="connsiteX27" fmla="*/ 1519615 w 1519615"/>
                <a:gd name="connsiteY27" fmla="*/ 271630 h 1881187"/>
                <a:gd name="connsiteX28" fmla="*/ 1519615 w 1519615"/>
                <a:gd name="connsiteY28" fmla="*/ 399972 h 1881187"/>
                <a:gd name="connsiteX29" fmla="*/ 1519615 w 1519615"/>
                <a:gd name="connsiteY29" fmla="*/ 876422 h 1881187"/>
                <a:gd name="connsiteX30" fmla="*/ 1411373 w 1519615"/>
                <a:gd name="connsiteY30" fmla="*/ 980151 h 1881187"/>
                <a:gd name="connsiteX31" fmla="*/ 1302251 w 1519615"/>
                <a:gd name="connsiteY31" fmla="*/ 876422 h 1881187"/>
                <a:gd name="connsiteX32" fmla="*/ 1302251 w 1519615"/>
                <a:gd name="connsiteY32" fmla="*/ 341075 h 1881187"/>
                <a:gd name="connsiteX33" fmla="*/ 1288171 w 1519615"/>
                <a:gd name="connsiteY33" fmla="*/ 325252 h 1881187"/>
                <a:gd name="connsiteX34" fmla="*/ 1270570 w 1519615"/>
                <a:gd name="connsiteY34" fmla="*/ 341075 h 1881187"/>
                <a:gd name="connsiteX35" fmla="*/ 1270570 w 1519615"/>
                <a:gd name="connsiteY35" fmla="*/ 988063 h 1881187"/>
                <a:gd name="connsiteX36" fmla="*/ 1270570 w 1519615"/>
                <a:gd name="connsiteY36" fmla="*/ 1046960 h 1881187"/>
                <a:gd name="connsiteX37" fmla="*/ 1270570 w 1519615"/>
                <a:gd name="connsiteY37" fmla="*/ 1765151 h 1881187"/>
                <a:gd name="connsiteX38" fmla="*/ 1151768 w 1519615"/>
                <a:gd name="connsiteY38" fmla="*/ 1881187 h 1881187"/>
                <a:gd name="connsiteX39" fmla="*/ 1150008 w 1519615"/>
                <a:gd name="connsiteY39" fmla="*/ 1881187 h 1881187"/>
                <a:gd name="connsiteX40" fmla="*/ 1031206 w 1519615"/>
                <a:gd name="connsiteY40" fmla="*/ 1765151 h 1881187"/>
                <a:gd name="connsiteX41" fmla="*/ 1031206 w 1519615"/>
                <a:gd name="connsiteY41" fmla="*/ 1058388 h 1881187"/>
                <a:gd name="connsiteX42" fmla="*/ 1020645 w 1519615"/>
                <a:gd name="connsiteY42" fmla="*/ 1047839 h 1881187"/>
                <a:gd name="connsiteX43" fmla="*/ 992485 w 1519615"/>
                <a:gd name="connsiteY43" fmla="*/ 1047839 h 1881187"/>
                <a:gd name="connsiteX44" fmla="*/ 981045 w 1519615"/>
                <a:gd name="connsiteY44" fmla="*/ 1058388 h 1881187"/>
                <a:gd name="connsiteX45" fmla="*/ 981045 w 1519615"/>
                <a:gd name="connsiteY45" fmla="*/ 1765151 h 1881187"/>
                <a:gd name="connsiteX46" fmla="*/ 860482 w 1519615"/>
                <a:gd name="connsiteY46" fmla="*/ 1881187 h 1881187"/>
                <a:gd name="connsiteX47" fmla="*/ 859602 w 1519615"/>
                <a:gd name="connsiteY47" fmla="*/ 1881187 h 1881187"/>
                <a:gd name="connsiteX48" fmla="*/ 739040 w 1519615"/>
                <a:gd name="connsiteY48" fmla="*/ 1765151 h 1881187"/>
                <a:gd name="connsiteX49" fmla="*/ 739040 w 1519615"/>
                <a:gd name="connsiteY49" fmla="*/ 1046960 h 1881187"/>
                <a:gd name="connsiteX50" fmla="*/ 739040 w 1519615"/>
                <a:gd name="connsiteY50" fmla="*/ 988063 h 1881187"/>
                <a:gd name="connsiteX51" fmla="*/ 739920 w 1519615"/>
                <a:gd name="connsiteY51" fmla="*/ 356898 h 1881187"/>
                <a:gd name="connsiteX52" fmla="*/ 721440 w 1519615"/>
                <a:gd name="connsiteY52" fmla="*/ 349866 h 1881187"/>
                <a:gd name="connsiteX53" fmla="*/ 537516 w 1519615"/>
                <a:gd name="connsiteY53" fmla="*/ 563477 h 1881187"/>
                <a:gd name="connsiteX54" fmla="*/ 126548 w 1519615"/>
                <a:gd name="connsiteY54" fmla="*/ 712038 h 1881187"/>
                <a:gd name="connsiteX55" fmla="*/ 3346 w 1519615"/>
                <a:gd name="connsiteY55" fmla="*/ 640834 h 1881187"/>
                <a:gd name="connsiteX56" fmla="*/ 73747 w 1519615"/>
                <a:gd name="connsiteY56" fmla="*/ 514250 h 1881187"/>
                <a:gd name="connsiteX57" fmla="*/ 386153 w 1519615"/>
                <a:gd name="connsiteY57" fmla="*/ 410521 h 1881187"/>
                <a:gd name="connsiteX58" fmla="*/ 391433 w 1519615"/>
                <a:gd name="connsiteY58" fmla="*/ 407884 h 1881187"/>
                <a:gd name="connsiteX59" fmla="*/ 687119 w 1519615"/>
                <a:gd name="connsiteY59" fmla="*/ 0 h 18811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1519615" h="1881187">
                  <a:moveTo>
                    <a:pt x="687119" y="0"/>
                  </a:moveTo>
                  <a:cubicBezTo>
                    <a:pt x="687119" y="0"/>
                    <a:pt x="687119" y="0"/>
                    <a:pt x="954208" y="0"/>
                  </a:cubicBezTo>
                  <a:lnTo>
                    <a:pt x="965811" y="0"/>
                  </a:lnTo>
                  <a:lnTo>
                    <a:pt x="945837" y="26046"/>
                  </a:lnTo>
                  <a:cubicBezTo>
                    <a:pt x="938771" y="35653"/>
                    <a:pt x="938771" y="51374"/>
                    <a:pt x="945837" y="60981"/>
                  </a:cubicBezTo>
                  <a:cubicBezTo>
                    <a:pt x="945837" y="60981"/>
                    <a:pt x="945837" y="60981"/>
                    <a:pt x="971550" y="94142"/>
                  </a:cubicBezTo>
                  <a:lnTo>
                    <a:pt x="991717" y="120151"/>
                  </a:lnTo>
                  <a:lnTo>
                    <a:pt x="987968" y="141878"/>
                  </a:lnTo>
                  <a:cubicBezTo>
                    <a:pt x="967141" y="262241"/>
                    <a:pt x="928461" y="484474"/>
                    <a:pt x="928461" y="489711"/>
                  </a:cubicBezTo>
                  <a:cubicBezTo>
                    <a:pt x="928461" y="494075"/>
                    <a:pt x="928461" y="497566"/>
                    <a:pt x="930224" y="501057"/>
                  </a:cubicBezTo>
                  <a:cubicBezTo>
                    <a:pt x="930224" y="502803"/>
                    <a:pt x="932869" y="510658"/>
                    <a:pt x="934632" y="510658"/>
                  </a:cubicBezTo>
                  <a:cubicBezTo>
                    <a:pt x="1005159" y="602301"/>
                    <a:pt x="1005159" y="602301"/>
                    <a:pt x="1005159" y="602301"/>
                  </a:cubicBezTo>
                  <a:cubicBezTo>
                    <a:pt x="1013094" y="612774"/>
                    <a:pt x="1026317" y="612774"/>
                    <a:pt x="1035133" y="602301"/>
                  </a:cubicBezTo>
                  <a:cubicBezTo>
                    <a:pt x="1104780" y="510658"/>
                    <a:pt x="1104780" y="510658"/>
                    <a:pt x="1104780" y="510658"/>
                  </a:cubicBezTo>
                  <a:cubicBezTo>
                    <a:pt x="1110069" y="503676"/>
                    <a:pt x="1111832" y="494075"/>
                    <a:pt x="1110951" y="485347"/>
                  </a:cubicBezTo>
                  <a:cubicBezTo>
                    <a:pt x="1110069" y="478365"/>
                    <a:pt x="1086266" y="357048"/>
                    <a:pt x="1077450" y="302935"/>
                  </a:cubicBezTo>
                  <a:cubicBezTo>
                    <a:pt x="1077450" y="302935"/>
                    <a:pt x="1077450" y="302062"/>
                    <a:pt x="1077450" y="302062"/>
                  </a:cubicBezTo>
                  <a:cubicBezTo>
                    <a:pt x="1073923" y="279370"/>
                    <a:pt x="1056291" y="173762"/>
                    <a:pt x="1051884" y="144088"/>
                  </a:cubicBezTo>
                  <a:lnTo>
                    <a:pt x="1047870" y="119635"/>
                  </a:lnTo>
                  <a:lnTo>
                    <a:pt x="1058114" y="106423"/>
                  </a:lnTo>
                  <a:cubicBezTo>
                    <a:pt x="1066685" y="95370"/>
                    <a:pt x="1078113" y="80632"/>
                    <a:pt x="1093350" y="60981"/>
                  </a:cubicBezTo>
                  <a:cubicBezTo>
                    <a:pt x="1100417" y="51374"/>
                    <a:pt x="1100417" y="35653"/>
                    <a:pt x="1093350" y="26046"/>
                  </a:cubicBezTo>
                  <a:cubicBezTo>
                    <a:pt x="1093350" y="26046"/>
                    <a:pt x="1093350" y="26046"/>
                    <a:pt x="1085732" y="16111"/>
                  </a:cubicBezTo>
                  <a:lnTo>
                    <a:pt x="1073377" y="0"/>
                  </a:lnTo>
                  <a:lnTo>
                    <a:pt x="1127987" y="0"/>
                  </a:lnTo>
                  <a:cubicBezTo>
                    <a:pt x="1229725" y="0"/>
                    <a:pt x="1354942" y="0"/>
                    <a:pt x="1509055" y="0"/>
                  </a:cubicBezTo>
                  <a:cubicBezTo>
                    <a:pt x="1515215" y="0"/>
                    <a:pt x="1519615" y="5275"/>
                    <a:pt x="1519615" y="10549"/>
                  </a:cubicBezTo>
                  <a:cubicBezTo>
                    <a:pt x="1519615" y="10549"/>
                    <a:pt x="1519615" y="10549"/>
                    <a:pt x="1519615" y="271630"/>
                  </a:cubicBezTo>
                  <a:cubicBezTo>
                    <a:pt x="1519615" y="271630"/>
                    <a:pt x="1519615" y="271630"/>
                    <a:pt x="1519615" y="399972"/>
                  </a:cubicBezTo>
                  <a:cubicBezTo>
                    <a:pt x="1519615" y="399972"/>
                    <a:pt x="1519615" y="399972"/>
                    <a:pt x="1519615" y="876422"/>
                  </a:cubicBezTo>
                  <a:cubicBezTo>
                    <a:pt x="1519615" y="933561"/>
                    <a:pt x="1470334" y="980151"/>
                    <a:pt x="1411373" y="980151"/>
                  </a:cubicBezTo>
                  <a:cubicBezTo>
                    <a:pt x="1352412" y="980151"/>
                    <a:pt x="1302251" y="933561"/>
                    <a:pt x="1302251" y="876422"/>
                  </a:cubicBezTo>
                  <a:cubicBezTo>
                    <a:pt x="1302251" y="876422"/>
                    <a:pt x="1302251" y="876422"/>
                    <a:pt x="1302251" y="341075"/>
                  </a:cubicBezTo>
                  <a:cubicBezTo>
                    <a:pt x="1302251" y="333164"/>
                    <a:pt x="1296091" y="325252"/>
                    <a:pt x="1288171" y="325252"/>
                  </a:cubicBezTo>
                  <a:cubicBezTo>
                    <a:pt x="1278490" y="324373"/>
                    <a:pt x="1270570" y="331406"/>
                    <a:pt x="1270570" y="341075"/>
                  </a:cubicBezTo>
                  <a:cubicBezTo>
                    <a:pt x="1270570" y="341075"/>
                    <a:pt x="1270570" y="341075"/>
                    <a:pt x="1270570" y="988063"/>
                  </a:cubicBezTo>
                  <a:cubicBezTo>
                    <a:pt x="1270570" y="988063"/>
                    <a:pt x="1270570" y="988063"/>
                    <a:pt x="1270570" y="1046960"/>
                  </a:cubicBezTo>
                  <a:cubicBezTo>
                    <a:pt x="1270570" y="1046960"/>
                    <a:pt x="1270570" y="1046960"/>
                    <a:pt x="1270570" y="1765151"/>
                  </a:cubicBezTo>
                  <a:cubicBezTo>
                    <a:pt x="1270570" y="1828444"/>
                    <a:pt x="1216889" y="1881187"/>
                    <a:pt x="1151768" y="1881187"/>
                  </a:cubicBezTo>
                  <a:cubicBezTo>
                    <a:pt x="1151768" y="1881187"/>
                    <a:pt x="1151768" y="1881187"/>
                    <a:pt x="1150008" y="1881187"/>
                  </a:cubicBezTo>
                  <a:cubicBezTo>
                    <a:pt x="1084007" y="1881187"/>
                    <a:pt x="1031206" y="1828444"/>
                    <a:pt x="1031206" y="1765151"/>
                  </a:cubicBezTo>
                  <a:cubicBezTo>
                    <a:pt x="1031206" y="1765151"/>
                    <a:pt x="1031206" y="1765151"/>
                    <a:pt x="1031206" y="1058388"/>
                  </a:cubicBezTo>
                  <a:cubicBezTo>
                    <a:pt x="1031206" y="1052234"/>
                    <a:pt x="1026806" y="1047839"/>
                    <a:pt x="1020645" y="1047839"/>
                  </a:cubicBezTo>
                  <a:cubicBezTo>
                    <a:pt x="1020645" y="1047839"/>
                    <a:pt x="1020645" y="1047839"/>
                    <a:pt x="992485" y="1047839"/>
                  </a:cubicBezTo>
                  <a:cubicBezTo>
                    <a:pt x="986325" y="1047839"/>
                    <a:pt x="981045" y="1052234"/>
                    <a:pt x="981045" y="1058388"/>
                  </a:cubicBezTo>
                  <a:cubicBezTo>
                    <a:pt x="981045" y="1058388"/>
                    <a:pt x="981045" y="1058388"/>
                    <a:pt x="981045" y="1765151"/>
                  </a:cubicBezTo>
                  <a:cubicBezTo>
                    <a:pt x="981045" y="1828444"/>
                    <a:pt x="926484" y="1881187"/>
                    <a:pt x="860482" y="1881187"/>
                  </a:cubicBezTo>
                  <a:cubicBezTo>
                    <a:pt x="860482" y="1881187"/>
                    <a:pt x="860482" y="1881187"/>
                    <a:pt x="859602" y="1881187"/>
                  </a:cubicBezTo>
                  <a:cubicBezTo>
                    <a:pt x="793601" y="1881187"/>
                    <a:pt x="739040" y="1828444"/>
                    <a:pt x="739040" y="1765151"/>
                  </a:cubicBezTo>
                  <a:cubicBezTo>
                    <a:pt x="739040" y="1765151"/>
                    <a:pt x="739040" y="1765151"/>
                    <a:pt x="739040" y="1046960"/>
                  </a:cubicBezTo>
                  <a:cubicBezTo>
                    <a:pt x="739040" y="1046960"/>
                    <a:pt x="739040" y="1046960"/>
                    <a:pt x="739040" y="988063"/>
                  </a:cubicBezTo>
                  <a:cubicBezTo>
                    <a:pt x="739040" y="988063"/>
                    <a:pt x="739040" y="988063"/>
                    <a:pt x="739920" y="356898"/>
                  </a:cubicBezTo>
                  <a:cubicBezTo>
                    <a:pt x="739920" y="347229"/>
                    <a:pt x="727600" y="341954"/>
                    <a:pt x="721440" y="349866"/>
                  </a:cubicBezTo>
                  <a:cubicBezTo>
                    <a:pt x="658958" y="418432"/>
                    <a:pt x="537516" y="562598"/>
                    <a:pt x="537516" y="563477"/>
                  </a:cubicBezTo>
                  <a:cubicBezTo>
                    <a:pt x="516396" y="585454"/>
                    <a:pt x="202229" y="686546"/>
                    <a:pt x="126548" y="712038"/>
                  </a:cubicBezTo>
                  <a:cubicBezTo>
                    <a:pt x="72867" y="726982"/>
                    <a:pt x="17426" y="695336"/>
                    <a:pt x="3346" y="640834"/>
                  </a:cubicBezTo>
                  <a:cubicBezTo>
                    <a:pt x="-10735" y="586333"/>
                    <a:pt x="20946" y="529194"/>
                    <a:pt x="73747" y="514250"/>
                  </a:cubicBezTo>
                  <a:cubicBezTo>
                    <a:pt x="74627" y="514250"/>
                    <a:pt x="349192" y="423707"/>
                    <a:pt x="386153" y="410521"/>
                  </a:cubicBezTo>
                  <a:cubicBezTo>
                    <a:pt x="387913" y="410521"/>
                    <a:pt x="389673" y="408763"/>
                    <a:pt x="391433" y="407884"/>
                  </a:cubicBezTo>
                  <a:cubicBezTo>
                    <a:pt x="391433" y="407884"/>
                    <a:pt x="391433" y="407884"/>
                    <a:pt x="687119" y="0"/>
                  </a:cubicBezTo>
                  <a:close/>
                </a:path>
              </a:pathLst>
            </a:custGeom>
            <a:grpFill/>
            <a:ln>
              <a:noFill/>
            </a:ln>
          </p:spPr>
          <p:txBody>
            <a:bodyPr vert="horz" wrap="square" lIns="59550" tIns="29775" rIns="59550" bIns="29775" numCol="1" anchor="t" anchorCtr="0" compatLnSpc="1">
              <a:noAutofit/>
            </a:bodyPr>
            <a:lstStyle/>
            <a:p>
              <a:pPr algn="just">
                <a:lnSpc>
                  <a:spcPct val="120000"/>
                </a:lnSpc>
              </a:pPr>
              <a:endParaRPr lang="en-US" sz="640">
                <a:latin typeface="微软雅黑" panose="020B0503020204020204" charset="-122"/>
                <a:ea typeface="微软雅黑" panose="020B0503020204020204" charset="-122"/>
                <a:cs typeface="+mn-ea"/>
                <a:sym typeface="Arial" panose="020B0604020202020204" pitchFamily="34" charset="0"/>
              </a:endParaRPr>
            </a:p>
          </p:txBody>
        </p:sp>
        <p:sp>
          <p:nvSpPr>
            <p:cNvPr id="27" name="Oval 10"/>
            <p:cNvSpPr>
              <a:spLocks noChangeArrowheads="1"/>
            </p:cNvSpPr>
            <p:nvPr/>
          </p:nvSpPr>
          <p:spPr bwMode="auto">
            <a:xfrm>
              <a:off x="7470776" y="4424362"/>
              <a:ext cx="469900" cy="469900"/>
            </a:xfrm>
            <a:prstGeom prst="ellipse">
              <a:avLst/>
            </a:prstGeom>
            <a:grpFill/>
            <a:ln>
              <a:noFill/>
            </a:ln>
          </p:spPr>
          <p:txBody>
            <a:bodyPr vert="horz" wrap="square" lIns="59550" tIns="29775" rIns="59550" bIns="29775" numCol="1" anchor="t" anchorCtr="0" compatLnSpc="1"/>
            <a:lstStyle/>
            <a:p>
              <a:pPr algn="just">
                <a:lnSpc>
                  <a:spcPct val="120000"/>
                </a:lnSpc>
              </a:pPr>
              <a:endParaRPr lang="en-US" sz="640">
                <a:latin typeface="微软雅黑" panose="020B0503020204020204" charset="-122"/>
                <a:ea typeface="微软雅黑" panose="020B0503020204020204" charset="-122"/>
                <a:cs typeface="+mn-ea"/>
                <a:sym typeface="Arial" panose="020B0604020202020204" pitchFamily="34" charset="0"/>
              </a:endParaRPr>
            </a:p>
          </p:txBody>
        </p:sp>
      </p:grpSp>
      <p:grpSp>
        <p:nvGrpSpPr>
          <p:cNvPr id="70" name="Group 69"/>
          <p:cNvGrpSpPr/>
          <p:nvPr/>
        </p:nvGrpSpPr>
        <p:grpSpPr>
          <a:xfrm>
            <a:off x="1970260" y="3911503"/>
            <a:ext cx="302406" cy="302923"/>
            <a:chOff x="9145588" y="4435475"/>
            <a:chExt cx="464344" cy="465138"/>
          </a:xfrm>
          <a:solidFill>
            <a:schemeClr val="tx2"/>
          </a:solidFill>
        </p:grpSpPr>
        <p:sp>
          <p:nvSpPr>
            <p:cNvPr id="71" name="AutoShape 7"/>
            <p:cNvSpPr/>
            <p:nvPr/>
          </p:nvSpPr>
          <p:spPr bwMode="auto">
            <a:xfrm>
              <a:off x="9145588" y="4435475"/>
              <a:ext cx="464344" cy="465138"/>
            </a:xfrm>
            <a:custGeom>
              <a:avLst/>
              <a:gdLst>
                <a:gd name="T0" fmla="+- 0 10800 1271"/>
                <a:gd name="T1" fmla="*/ T0 w 19058"/>
                <a:gd name="T2" fmla="+- 0 10799 1270"/>
                <a:gd name="T3" fmla="*/ 10799 h 19059"/>
                <a:gd name="T4" fmla="+- 0 10800 1271"/>
                <a:gd name="T5" fmla="*/ T4 w 19058"/>
                <a:gd name="T6" fmla="+- 0 10799 1270"/>
                <a:gd name="T7" fmla="*/ 10799 h 19059"/>
                <a:gd name="T8" fmla="+- 0 10800 1271"/>
                <a:gd name="T9" fmla="*/ T8 w 19058"/>
                <a:gd name="T10" fmla="+- 0 10799 1270"/>
                <a:gd name="T11" fmla="*/ 10799 h 19059"/>
                <a:gd name="T12" fmla="+- 0 10800 1271"/>
                <a:gd name="T13" fmla="*/ T12 w 19058"/>
                <a:gd name="T14" fmla="+- 0 10799 1270"/>
                <a:gd name="T15" fmla="*/ 10799 h 19059"/>
              </a:gdLst>
              <a:ahLst/>
              <a:cxnLst>
                <a:cxn ang="0">
                  <a:pos x="T1" y="T3"/>
                </a:cxn>
                <a:cxn ang="0">
                  <a:pos x="T5" y="T7"/>
                </a:cxn>
                <a:cxn ang="0">
                  <a:pos x="T9" y="T11"/>
                </a:cxn>
                <a:cxn ang="0">
                  <a:pos x="T13" y="T15"/>
                </a:cxn>
              </a:cxnLst>
              <a:rect l="0" t="0" r="r" b="b"/>
              <a:pathLst>
                <a:path w="19058" h="19059">
                  <a:moveTo>
                    <a:pt x="6430" y="17268"/>
                  </a:moveTo>
                  <a:cubicBezTo>
                    <a:pt x="2162" y="15559"/>
                    <a:pt x="82" y="10698"/>
                    <a:pt x="1790" y="6431"/>
                  </a:cubicBezTo>
                  <a:cubicBezTo>
                    <a:pt x="3499" y="2164"/>
                    <a:pt x="8360" y="81"/>
                    <a:pt x="12627" y="1791"/>
                  </a:cubicBezTo>
                  <a:cubicBezTo>
                    <a:pt x="16894" y="3499"/>
                    <a:pt x="18975" y="8361"/>
                    <a:pt x="17267" y="12628"/>
                  </a:cubicBezTo>
                  <a:cubicBezTo>
                    <a:pt x="15558" y="16895"/>
                    <a:pt x="10696" y="18976"/>
                    <a:pt x="6430" y="17268"/>
                  </a:cubicBezTo>
                  <a:moveTo>
                    <a:pt x="13070" y="685"/>
                  </a:moveTo>
                  <a:cubicBezTo>
                    <a:pt x="8186" y="-1270"/>
                    <a:pt x="2641" y="1103"/>
                    <a:pt x="685" y="5987"/>
                  </a:cubicBezTo>
                  <a:cubicBezTo>
                    <a:pt x="-1271" y="10872"/>
                    <a:pt x="1103" y="16418"/>
                    <a:pt x="5987" y="18373"/>
                  </a:cubicBezTo>
                  <a:cubicBezTo>
                    <a:pt x="10871" y="20330"/>
                    <a:pt x="16416" y="17955"/>
                    <a:pt x="18373" y="13071"/>
                  </a:cubicBezTo>
                  <a:cubicBezTo>
                    <a:pt x="20329" y="8186"/>
                    <a:pt x="17954" y="2641"/>
                    <a:pt x="13070" y="685"/>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2406" tIns="12406" rIns="12406" bIns="12406" anchor="ctr"/>
            <a:lstStyle/>
            <a:p>
              <a:pPr algn="just" defTabSz="208915" hangingPunct="0">
                <a:lnSpc>
                  <a:spcPct val="120000"/>
                </a:lnSpc>
              </a:pPr>
              <a:endParaRPr lang="en-US" sz="640">
                <a:solidFill>
                  <a:schemeClr val="tx1">
                    <a:lumMod val="85000"/>
                    <a:lumOff val="15000"/>
                  </a:schemeClr>
                </a:solidFill>
                <a:latin typeface="微软雅黑" panose="020B0503020204020204" charset="-122"/>
                <a:ea typeface="微软雅黑" panose="020B0503020204020204" charset="-122"/>
                <a:cs typeface="+mn-ea"/>
                <a:sym typeface="Arial" panose="020B0604020202020204" pitchFamily="34" charset="0"/>
              </a:endParaRPr>
            </a:p>
          </p:txBody>
        </p:sp>
        <p:sp>
          <p:nvSpPr>
            <p:cNvPr id="72" name="AutoShape 8"/>
            <p:cNvSpPr/>
            <p:nvPr/>
          </p:nvSpPr>
          <p:spPr bwMode="auto">
            <a:xfrm>
              <a:off x="9348788" y="4638675"/>
              <a:ext cx="57944" cy="57944"/>
            </a:xfrm>
            <a:custGeom>
              <a:avLst/>
              <a:gdLst>
                <a:gd name="T0" fmla="+- 0 10801 1272"/>
                <a:gd name="T1" fmla="*/ T0 w 19059"/>
                <a:gd name="T2" fmla="+- 0 10800 1272"/>
                <a:gd name="T3" fmla="*/ 10800 h 19056"/>
                <a:gd name="T4" fmla="+- 0 10801 1272"/>
                <a:gd name="T5" fmla="*/ T4 w 19059"/>
                <a:gd name="T6" fmla="+- 0 10800 1272"/>
                <a:gd name="T7" fmla="*/ 10800 h 19056"/>
                <a:gd name="T8" fmla="+- 0 10801 1272"/>
                <a:gd name="T9" fmla="*/ T8 w 19059"/>
                <a:gd name="T10" fmla="+- 0 10800 1272"/>
                <a:gd name="T11" fmla="*/ 10800 h 19056"/>
                <a:gd name="T12" fmla="+- 0 10801 1272"/>
                <a:gd name="T13" fmla="*/ T12 w 19059"/>
                <a:gd name="T14" fmla="+- 0 10800 1272"/>
                <a:gd name="T15" fmla="*/ 10800 h 19056"/>
              </a:gdLst>
              <a:ahLst/>
              <a:cxnLst>
                <a:cxn ang="0">
                  <a:pos x="T1" y="T3"/>
                </a:cxn>
                <a:cxn ang="0">
                  <a:pos x="T5" y="T7"/>
                </a:cxn>
                <a:cxn ang="0">
                  <a:pos x="T9" y="T11"/>
                </a:cxn>
                <a:cxn ang="0">
                  <a:pos x="T13" y="T15"/>
                </a:cxn>
              </a:cxnLst>
              <a:rect l="0" t="0" r="r" b="b"/>
              <a:pathLst>
                <a:path w="19059" h="19056">
                  <a:moveTo>
                    <a:pt x="7753" y="13951"/>
                  </a:moveTo>
                  <a:cubicBezTo>
                    <a:pt x="5315" y="12969"/>
                    <a:pt x="4129" y="10197"/>
                    <a:pt x="5101" y="7755"/>
                  </a:cubicBezTo>
                  <a:cubicBezTo>
                    <a:pt x="6083" y="5323"/>
                    <a:pt x="8860" y="4132"/>
                    <a:pt x="11298" y="5104"/>
                  </a:cubicBezTo>
                  <a:cubicBezTo>
                    <a:pt x="13735" y="6081"/>
                    <a:pt x="14926" y="8858"/>
                    <a:pt x="13949" y="11300"/>
                  </a:cubicBezTo>
                  <a:cubicBezTo>
                    <a:pt x="12972" y="13737"/>
                    <a:pt x="10195" y="14923"/>
                    <a:pt x="7753" y="13951"/>
                  </a:cubicBezTo>
                  <a:moveTo>
                    <a:pt x="13070" y="686"/>
                  </a:moveTo>
                  <a:cubicBezTo>
                    <a:pt x="8190" y="-1272"/>
                    <a:pt x="2640" y="1104"/>
                    <a:pt x="686" y="5988"/>
                  </a:cubicBezTo>
                  <a:cubicBezTo>
                    <a:pt x="-1272" y="10872"/>
                    <a:pt x="1105" y="16416"/>
                    <a:pt x="5985" y="18369"/>
                  </a:cubicBezTo>
                  <a:cubicBezTo>
                    <a:pt x="10870" y="20328"/>
                    <a:pt x="16415" y="17951"/>
                    <a:pt x="18374" y="13072"/>
                  </a:cubicBezTo>
                  <a:cubicBezTo>
                    <a:pt x="20328" y="8188"/>
                    <a:pt x="17960" y="2644"/>
                    <a:pt x="13070" y="686"/>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2406" tIns="12406" rIns="12406" bIns="12406" anchor="ctr"/>
            <a:lstStyle/>
            <a:p>
              <a:pPr algn="just" defTabSz="208915" hangingPunct="0">
                <a:lnSpc>
                  <a:spcPct val="120000"/>
                </a:lnSpc>
              </a:pPr>
              <a:endParaRPr lang="en-US" sz="640">
                <a:solidFill>
                  <a:schemeClr val="tx1">
                    <a:lumMod val="85000"/>
                    <a:lumOff val="15000"/>
                  </a:schemeClr>
                </a:solidFill>
                <a:latin typeface="微软雅黑" panose="020B0503020204020204" charset="-122"/>
                <a:ea typeface="微软雅黑" panose="020B0503020204020204" charset="-122"/>
                <a:cs typeface="+mn-ea"/>
                <a:sym typeface="Arial" panose="020B0604020202020204" pitchFamily="34" charset="0"/>
              </a:endParaRPr>
            </a:p>
          </p:txBody>
        </p:sp>
        <p:sp>
          <p:nvSpPr>
            <p:cNvPr id="73" name="AutoShape 9"/>
            <p:cNvSpPr/>
            <p:nvPr/>
          </p:nvSpPr>
          <p:spPr bwMode="auto">
            <a:xfrm>
              <a:off x="9290050" y="4580732"/>
              <a:ext cx="174625" cy="174625"/>
            </a:xfrm>
            <a:custGeom>
              <a:avLst/>
              <a:gdLst>
                <a:gd name="T0" fmla="+- 0 10800 1271"/>
                <a:gd name="T1" fmla="*/ T0 w 19059"/>
                <a:gd name="T2" fmla="+- 0 10800 1271"/>
                <a:gd name="T3" fmla="*/ 10800 h 19058"/>
                <a:gd name="T4" fmla="+- 0 10800 1271"/>
                <a:gd name="T5" fmla="*/ T4 w 19059"/>
                <a:gd name="T6" fmla="+- 0 10800 1271"/>
                <a:gd name="T7" fmla="*/ 10800 h 19058"/>
                <a:gd name="T8" fmla="+- 0 10800 1271"/>
                <a:gd name="T9" fmla="*/ T8 w 19059"/>
                <a:gd name="T10" fmla="+- 0 10800 1271"/>
                <a:gd name="T11" fmla="*/ 10800 h 19058"/>
                <a:gd name="T12" fmla="+- 0 10800 1271"/>
                <a:gd name="T13" fmla="*/ T12 w 19059"/>
                <a:gd name="T14" fmla="+- 0 10800 1271"/>
                <a:gd name="T15" fmla="*/ 10800 h 19058"/>
              </a:gdLst>
              <a:ahLst/>
              <a:cxnLst>
                <a:cxn ang="0">
                  <a:pos x="T1" y="T3"/>
                </a:cxn>
                <a:cxn ang="0">
                  <a:pos x="T5" y="T7"/>
                </a:cxn>
                <a:cxn ang="0">
                  <a:pos x="T9" y="T11"/>
                </a:cxn>
                <a:cxn ang="0">
                  <a:pos x="T13" y="T15"/>
                </a:cxn>
              </a:cxnLst>
              <a:rect l="0" t="0" r="r" b="b"/>
              <a:pathLst>
                <a:path w="19059" h="19058">
                  <a:moveTo>
                    <a:pt x="7169" y="15424"/>
                  </a:moveTo>
                  <a:cubicBezTo>
                    <a:pt x="3916" y="14123"/>
                    <a:pt x="2331" y="10417"/>
                    <a:pt x="3632" y="7167"/>
                  </a:cubicBezTo>
                  <a:cubicBezTo>
                    <a:pt x="4934" y="3917"/>
                    <a:pt x="8638" y="2331"/>
                    <a:pt x="11889" y="3632"/>
                  </a:cubicBezTo>
                  <a:cubicBezTo>
                    <a:pt x="15141" y="4934"/>
                    <a:pt x="16728" y="8640"/>
                    <a:pt x="15425" y="11890"/>
                  </a:cubicBezTo>
                  <a:cubicBezTo>
                    <a:pt x="14124" y="15140"/>
                    <a:pt x="10419" y="16728"/>
                    <a:pt x="7169" y="15424"/>
                  </a:cubicBezTo>
                  <a:moveTo>
                    <a:pt x="13071" y="685"/>
                  </a:moveTo>
                  <a:cubicBezTo>
                    <a:pt x="8186" y="-1271"/>
                    <a:pt x="2639" y="1104"/>
                    <a:pt x="686" y="5987"/>
                  </a:cubicBezTo>
                  <a:cubicBezTo>
                    <a:pt x="-1271" y="10871"/>
                    <a:pt x="1104" y="16416"/>
                    <a:pt x="5987" y="18372"/>
                  </a:cubicBezTo>
                  <a:cubicBezTo>
                    <a:pt x="10874" y="20329"/>
                    <a:pt x="16418" y="17955"/>
                    <a:pt x="18375" y="13070"/>
                  </a:cubicBezTo>
                  <a:cubicBezTo>
                    <a:pt x="20328" y="8186"/>
                    <a:pt x="17956" y="2641"/>
                    <a:pt x="13071" y="685"/>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2406" tIns="12406" rIns="12406" bIns="12406" anchor="ctr"/>
            <a:lstStyle/>
            <a:p>
              <a:pPr algn="just" defTabSz="208915" hangingPunct="0">
                <a:lnSpc>
                  <a:spcPct val="120000"/>
                </a:lnSpc>
              </a:pPr>
              <a:endParaRPr lang="en-US" sz="640">
                <a:solidFill>
                  <a:schemeClr val="tx1">
                    <a:lumMod val="85000"/>
                    <a:lumOff val="15000"/>
                  </a:schemeClr>
                </a:solidFill>
                <a:latin typeface="微软雅黑" panose="020B0503020204020204" charset="-122"/>
                <a:ea typeface="微软雅黑" panose="020B0503020204020204" charset="-122"/>
                <a:cs typeface="+mn-ea"/>
                <a:sym typeface="Arial" panose="020B0604020202020204" pitchFamily="34" charset="0"/>
              </a:endParaRPr>
            </a:p>
          </p:txBody>
        </p:sp>
        <p:sp>
          <p:nvSpPr>
            <p:cNvPr id="74" name="AutoShape 10"/>
            <p:cNvSpPr/>
            <p:nvPr/>
          </p:nvSpPr>
          <p:spPr bwMode="auto">
            <a:xfrm>
              <a:off x="9406732" y="4696619"/>
              <a:ext cx="72231" cy="74613"/>
            </a:xfrm>
            <a:custGeom>
              <a:avLst/>
              <a:gdLst>
                <a:gd name="T0" fmla="+- 0 10804 288"/>
                <a:gd name="T1" fmla="*/ T0 w 21033"/>
                <a:gd name="T2" fmla="+- 0 10798 277"/>
                <a:gd name="T3" fmla="*/ 10798 h 21043"/>
                <a:gd name="T4" fmla="+- 0 10804 288"/>
                <a:gd name="T5" fmla="*/ T4 w 21033"/>
                <a:gd name="T6" fmla="+- 0 10798 277"/>
                <a:gd name="T7" fmla="*/ 10798 h 21043"/>
                <a:gd name="T8" fmla="+- 0 10804 288"/>
                <a:gd name="T9" fmla="*/ T8 w 21033"/>
                <a:gd name="T10" fmla="+- 0 10798 277"/>
                <a:gd name="T11" fmla="*/ 10798 h 21043"/>
                <a:gd name="T12" fmla="+- 0 10804 288"/>
                <a:gd name="T13" fmla="*/ T12 w 21033"/>
                <a:gd name="T14" fmla="+- 0 10798 277"/>
                <a:gd name="T15" fmla="*/ 10798 h 21043"/>
              </a:gdLst>
              <a:ahLst/>
              <a:cxnLst>
                <a:cxn ang="0">
                  <a:pos x="T1" y="T3"/>
                </a:cxn>
                <a:cxn ang="0">
                  <a:pos x="T5" y="T7"/>
                </a:cxn>
                <a:cxn ang="0">
                  <a:pos x="T9" y="T11"/>
                </a:cxn>
                <a:cxn ang="0">
                  <a:pos x="T13" y="T15"/>
                </a:cxn>
              </a:cxnLst>
              <a:rect l="0" t="0" r="r" b="b"/>
              <a:pathLst>
                <a:path w="21033" h="21043">
                  <a:moveTo>
                    <a:pt x="20881" y="2825"/>
                  </a:moveTo>
                  <a:cubicBezTo>
                    <a:pt x="21312" y="1771"/>
                    <a:pt x="20787" y="572"/>
                    <a:pt x="19713" y="149"/>
                  </a:cubicBezTo>
                  <a:cubicBezTo>
                    <a:pt x="18636" y="-277"/>
                    <a:pt x="17414" y="238"/>
                    <a:pt x="16984" y="1296"/>
                  </a:cubicBezTo>
                  <a:lnTo>
                    <a:pt x="16980" y="1292"/>
                  </a:lnTo>
                  <a:cubicBezTo>
                    <a:pt x="13964" y="8692"/>
                    <a:pt x="8182" y="14184"/>
                    <a:pt x="1269" y="17089"/>
                  </a:cubicBezTo>
                  <a:cubicBezTo>
                    <a:pt x="207" y="17536"/>
                    <a:pt x="-288" y="18747"/>
                    <a:pt x="170" y="19789"/>
                  </a:cubicBezTo>
                  <a:cubicBezTo>
                    <a:pt x="629" y="20840"/>
                    <a:pt x="1863" y="21323"/>
                    <a:pt x="2924" y="20876"/>
                  </a:cubicBezTo>
                  <a:cubicBezTo>
                    <a:pt x="2961" y="20860"/>
                    <a:pt x="2982" y="20828"/>
                    <a:pt x="3014" y="20815"/>
                  </a:cubicBezTo>
                  <a:cubicBezTo>
                    <a:pt x="10874" y="17480"/>
                    <a:pt x="17451" y="11227"/>
                    <a:pt x="20877" y="2825"/>
                  </a:cubicBezTo>
                  <a:cubicBezTo>
                    <a:pt x="20877" y="2825"/>
                    <a:pt x="20881" y="2825"/>
                    <a:pt x="20881" y="2825"/>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2406" tIns="12406" rIns="12406" bIns="12406" anchor="ctr"/>
            <a:lstStyle/>
            <a:p>
              <a:pPr algn="just" defTabSz="208915" hangingPunct="0">
                <a:lnSpc>
                  <a:spcPct val="120000"/>
                </a:lnSpc>
              </a:pPr>
              <a:endParaRPr lang="en-US" sz="640">
                <a:solidFill>
                  <a:schemeClr val="tx1">
                    <a:lumMod val="85000"/>
                    <a:lumOff val="15000"/>
                  </a:schemeClr>
                </a:solidFill>
                <a:latin typeface="微软雅黑" panose="020B0503020204020204" charset="-122"/>
                <a:ea typeface="微软雅黑" panose="020B0503020204020204" charset="-122"/>
                <a:cs typeface="+mn-ea"/>
                <a:sym typeface="Arial" panose="020B0604020202020204" pitchFamily="34" charset="0"/>
              </a:endParaRPr>
            </a:p>
          </p:txBody>
        </p:sp>
        <p:sp>
          <p:nvSpPr>
            <p:cNvPr id="75" name="AutoShape 11"/>
            <p:cNvSpPr/>
            <p:nvPr/>
          </p:nvSpPr>
          <p:spPr bwMode="auto">
            <a:xfrm>
              <a:off x="9435307" y="4725988"/>
              <a:ext cx="103981" cy="106363"/>
            </a:xfrm>
            <a:custGeom>
              <a:avLst/>
              <a:gdLst>
                <a:gd name="T0" fmla="+- 0 10803 203"/>
                <a:gd name="T1" fmla="*/ T0 w 21201"/>
                <a:gd name="T2" fmla="+- 0 10798 194"/>
                <a:gd name="T3" fmla="*/ 10798 h 21209"/>
                <a:gd name="T4" fmla="+- 0 10803 203"/>
                <a:gd name="T5" fmla="*/ T4 w 21201"/>
                <a:gd name="T6" fmla="+- 0 10798 194"/>
                <a:gd name="T7" fmla="*/ 10798 h 21209"/>
                <a:gd name="T8" fmla="+- 0 10803 203"/>
                <a:gd name="T9" fmla="*/ T8 w 21201"/>
                <a:gd name="T10" fmla="+- 0 10798 194"/>
                <a:gd name="T11" fmla="*/ 10798 h 21209"/>
                <a:gd name="T12" fmla="+- 0 10803 203"/>
                <a:gd name="T13" fmla="*/ T12 w 21201"/>
                <a:gd name="T14" fmla="+- 0 10798 194"/>
                <a:gd name="T15" fmla="*/ 10798 h 21209"/>
              </a:gdLst>
              <a:ahLst/>
              <a:cxnLst>
                <a:cxn ang="0">
                  <a:pos x="T1" y="T3"/>
                </a:cxn>
                <a:cxn ang="0">
                  <a:pos x="T5" y="T7"/>
                </a:cxn>
                <a:cxn ang="0">
                  <a:pos x="T9" y="T11"/>
                </a:cxn>
                <a:cxn ang="0">
                  <a:pos x="T13" y="T15"/>
                </a:cxn>
              </a:cxnLst>
              <a:rect l="0" t="0" r="r" b="b"/>
              <a:pathLst>
                <a:path w="21201" h="21209">
                  <a:moveTo>
                    <a:pt x="20267" y="104"/>
                  </a:moveTo>
                  <a:cubicBezTo>
                    <a:pt x="19508" y="-194"/>
                    <a:pt x="18645" y="169"/>
                    <a:pt x="18339" y="912"/>
                  </a:cubicBezTo>
                  <a:cubicBezTo>
                    <a:pt x="14991" y="9110"/>
                    <a:pt x="8568" y="15198"/>
                    <a:pt x="894" y="18420"/>
                  </a:cubicBezTo>
                  <a:cubicBezTo>
                    <a:pt x="144" y="18735"/>
                    <a:pt x="-203" y="19589"/>
                    <a:pt x="121" y="20327"/>
                  </a:cubicBezTo>
                  <a:cubicBezTo>
                    <a:pt x="442" y="21068"/>
                    <a:pt x="1314" y="21406"/>
                    <a:pt x="2067" y="21090"/>
                  </a:cubicBezTo>
                  <a:cubicBezTo>
                    <a:pt x="2102" y="21073"/>
                    <a:pt x="2125" y="21042"/>
                    <a:pt x="2159" y="21025"/>
                  </a:cubicBezTo>
                  <a:cubicBezTo>
                    <a:pt x="10491" y="17500"/>
                    <a:pt x="17461" y="10881"/>
                    <a:pt x="21095" y="1994"/>
                  </a:cubicBezTo>
                  <a:cubicBezTo>
                    <a:pt x="21397" y="1250"/>
                    <a:pt x="21026" y="404"/>
                    <a:pt x="20267" y="104"/>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2406" tIns="12406" rIns="12406" bIns="12406" anchor="ctr"/>
            <a:lstStyle/>
            <a:p>
              <a:pPr algn="just" defTabSz="208915" hangingPunct="0">
                <a:lnSpc>
                  <a:spcPct val="120000"/>
                </a:lnSpc>
              </a:pPr>
              <a:endParaRPr lang="en-US" sz="640">
                <a:solidFill>
                  <a:schemeClr val="tx1">
                    <a:lumMod val="85000"/>
                    <a:lumOff val="15000"/>
                  </a:schemeClr>
                </a:solidFill>
                <a:latin typeface="微软雅黑" panose="020B0503020204020204" charset="-122"/>
                <a:ea typeface="微软雅黑" panose="020B0503020204020204" charset="-122"/>
                <a:cs typeface="+mn-ea"/>
                <a:sym typeface="Arial" panose="020B0604020202020204" pitchFamily="34" charset="0"/>
              </a:endParaRPr>
            </a:p>
          </p:txBody>
        </p:sp>
        <p:sp>
          <p:nvSpPr>
            <p:cNvPr id="76" name="AutoShape 12"/>
            <p:cNvSpPr/>
            <p:nvPr/>
          </p:nvSpPr>
          <p:spPr bwMode="auto">
            <a:xfrm>
              <a:off x="9421019" y="4711700"/>
              <a:ext cx="88106" cy="89694"/>
            </a:xfrm>
            <a:custGeom>
              <a:avLst/>
              <a:gdLst>
                <a:gd name="T0" fmla="+- 0 10802 238"/>
                <a:gd name="T1" fmla="*/ T0 w 21128"/>
                <a:gd name="T2" fmla="+- 0 10797 227"/>
                <a:gd name="T3" fmla="*/ 10797 h 21141"/>
                <a:gd name="T4" fmla="+- 0 10802 238"/>
                <a:gd name="T5" fmla="*/ T4 w 21128"/>
                <a:gd name="T6" fmla="+- 0 10797 227"/>
                <a:gd name="T7" fmla="*/ 10797 h 21141"/>
                <a:gd name="T8" fmla="+- 0 10802 238"/>
                <a:gd name="T9" fmla="*/ T8 w 21128"/>
                <a:gd name="T10" fmla="+- 0 10797 227"/>
                <a:gd name="T11" fmla="*/ 10797 h 21141"/>
                <a:gd name="T12" fmla="+- 0 10802 238"/>
                <a:gd name="T13" fmla="*/ T12 w 21128"/>
                <a:gd name="T14" fmla="+- 0 10797 227"/>
                <a:gd name="T15" fmla="*/ 10797 h 21141"/>
              </a:gdLst>
              <a:ahLst/>
              <a:cxnLst>
                <a:cxn ang="0">
                  <a:pos x="T1" y="T3"/>
                </a:cxn>
                <a:cxn ang="0">
                  <a:pos x="T5" y="T7"/>
                </a:cxn>
                <a:cxn ang="0">
                  <a:pos x="T9" y="T11"/>
                </a:cxn>
                <a:cxn ang="0">
                  <a:pos x="T13" y="T15"/>
                </a:cxn>
              </a:cxnLst>
              <a:rect l="0" t="0" r="r" b="b"/>
              <a:pathLst>
                <a:path w="21128" h="21141">
                  <a:moveTo>
                    <a:pt x="20035" y="122"/>
                  </a:moveTo>
                  <a:cubicBezTo>
                    <a:pt x="19142" y="-227"/>
                    <a:pt x="18134" y="195"/>
                    <a:pt x="17778" y="1071"/>
                  </a:cubicBezTo>
                  <a:cubicBezTo>
                    <a:pt x="14571" y="8936"/>
                    <a:pt x="8412" y="14778"/>
                    <a:pt x="1051" y="17867"/>
                  </a:cubicBezTo>
                  <a:lnTo>
                    <a:pt x="1054" y="17867"/>
                  </a:lnTo>
                  <a:cubicBezTo>
                    <a:pt x="172" y="18240"/>
                    <a:pt x="-238" y="19242"/>
                    <a:pt x="142" y="20108"/>
                  </a:cubicBezTo>
                  <a:cubicBezTo>
                    <a:pt x="522" y="20973"/>
                    <a:pt x="1543" y="21372"/>
                    <a:pt x="2425" y="21003"/>
                  </a:cubicBezTo>
                  <a:cubicBezTo>
                    <a:pt x="2459" y="20986"/>
                    <a:pt x="2476" y="20956"/>
                    <a:pt x="2514" y="20936"/>
                  </a:cubicBezTo>
                  <a:cubicBezTo>
                    <a:pt x="10651" y="17491"/>
                    <a:pt x="17459" y="11027"/>
                    <a:pt x="21002" y="2339"/>
                  </a:cubicBezTo>
                  <a:cubicBezTo>
                    <a:pt x="21361" y="1463"/>
                    <a:pt x="20927" y="472"/>
                    <a:pt x="20035" y="122"/>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2406" tIns="12406" rIns="12406" bIns="12406" anchor="ctr"/>
            <a:lstStyle/>
            <a:p>
              <a:pPr algn="just" defTabSz="208915" hangingPunct="0">
                <a:lnSpc>
                  <a:spcPct val="120000"/>
                </a:lnSpc>
              </a:pPr>
              <a:endParaRPr lang="en-US" sz="640">
                <a:solidFill>
                  <a:schemeClr val="tx1">
                    <a:lumMod val="85000"/>
                    <a:lumOff val="15000"/>
                  </a:schemeClr>
                </a:solidFill>
                <a:latin typeface="微软雅黑" panose="020B0503020204020204" charset="-122"/>
                <a:ea typeface="微软雅黑" panose="020B0503020204020204" charset="-122"/>
                <a:cs typeface="+mn-ea"/>
                <a:sym typeface="Arial" panose="020B0604020202020204" pitchFamily="34" charset="0"/>
              </a:endParaRPr>
            </a:p>
          </p:txBody>
        </p:sp>
        <p:sp>
          <p:nvSpPr>
            <p:cNvPr id="77" name="AutoShape 13"/>
            <p:cNvSpPr/>
            <p:nvPr/>
          </p:nvSpPr>
          <p:spPr bwMode="auto">
            <a:xfrm>
              <a:off x="9275763" y="4566444"/>
              <a:ext cx="73025" cy="73819"/>
            </a:xfrm>
            <a:custGeom>
              <a:avLst/>
              <a:gdLst>
                <a:gd name="T0" fmla="+- 0 10797 278"/>
                <a:gd name="T1" fmla="*/ T0 w 21039"/>
                <a:gd name="T2" fmla="+- 0 10803 281"/>
                <a:gd name="T3" fmla="*/ 10803 h 21044"/>
                <a:gd name="T4" fmla="+- 0 10797 278"/>
                <a:gd name="T5" fmla="*/ T4 w 21039"/>
                <a:gd name="T6" fmla="+- 0 10803 281"/>
                <a:gd name="T7" fmla="*/ 10803 h 21044"/>
                <a:gd name="T8" fmla="+- 0 10797 278"/>
                <a:gd name="T9" fmla="*/ T8 w 21039"/>
                <a:gd name="T10" fmla="+- 0 10803 281"/>
                <a:gd name="T11" fmla="*/ 10803 h 21044"/>
                <a:gd name="T12" fmla="+- 0 10797 278"/>
                <a:gd name="T13" fmla="*/ T12 w 21039"/>
                <a:gd name="T14" fmla="+- 0 10803 281"/>
                <a:gd name="T15" fmla="*/ 10803 h 21044"/>
              </a:gdLst>
              <a:ahLst/>
              <a:cxnLst>
                <a:cxn ang="0">
                  <a:pos x="T1" y="T3"/>
                </a:cxn>
                <a:cxn ang="0">
                  <a:pos x="T5" y="T7"/>
                </a:cxn>
                <a:cxn ang="0">
                  <a:pos x="T9" y="T11"/>
                </a:cxn>
                <a:cxn ang="0">
                  <a:pos x="T13" y="T15"/>
                </a:cxn>
              </a:cxnLst>
              <a:rect l="0" t="0" r="r" b="b"/>
              <a:pathLst>
                <a:path w="21039" h="21044">
                  <a:moveTo>
                    <a:pt x="20871" y="1248"/>
                  </a:moveTo>
                  <a:cubicBezTo>
                    <a:pt x="20411" y="197"/>
                    <a:pt x="19177" y="-281"/>
                    <a:pt x="18112" y="169"/>
                  </a:cubicBezTo>
                  <a:cubicBezTo>
                    <a:pt x="18075" y="181"/>
                    <a:pt x="18050" y="214"/>
                    <a:pt x="18021" y="226"/>
                  </a:cubicBezTo>
                  <a:cubicBezTo>
                    <a:pt x="10159" y="3562"/>
                    <a:pt x="3583" y="9820"/>
                    <a:pt x="152" y="18220"/>
                  </a:cubicBezTo>
                  <a:lnTo>
                    <a:pt x="148" y="18220"/>
                  </a:lnTo>
                  <a:cubicBezTo>
                    <a:pt x="-278" y="19278"/>
                    <a:pt x="242" y="20473"/>
                    <a:pt x="1320" y="20896"/>
                  </a:cubicBezTo>
                  <a:cubicBezTo>
                    <a:pt x="2398" y="21318"/>
                    <a:pt x="3620" y="20803"/>
                    <a:pt x="4046" y="19749"/>
                  </a:cubicBezTo>
                  <a:lnTo>
                    <a:pt x="4051" y="19749"/>
                  </a:lnTo>
                  <a:cubicBezTo>
                    <a:pt x="7068" y="12356"/>
                    <a:pt x="12856" y="6858"/>
                    <a:pt x="19764" y="3956"/>
                  </a:cubicBezTo>
                  <a:cubicBezTo>
                    <a:pt x="20830" y="3506"/>
                    <a:pt x="21322" y="2298"/>
                    <a:pt x="20871" y="1248"/>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2406" tIns="12406" rIns="12406" bIns="12406" anchor="ctr"/>
            <a:lstStyle/>
            <a:p>
              <a:pPr algn="just" defTabSz="208915" hangingPunct="0">
                <a:lnSpc>
                  <a:spcPct val="120000"/>
                </a:lnSpc>
              </a:pPr>
              <a:endParaRPr lang="en-US" sz="640">
                <a:solidFill>
                  <a:schemeClr val="tx1">
                    <a:lumMod val="85000"/>
                    <a:lumOff val="15000"/>
                  </a:schemeClr>
                </a:solidFill>
                <a:latin typeface="微软雅黑" panose="020B0503020204020204" charset="-122"/>
                <a:ea typeface="微软雅黑" panose="020B0503020204020204" charset="-122"/>
                <a:cs typeface="+mn-ea"/>
                <a:sym typeface="Arial" panose="020B0604020202020204" pitchFamily="34" charset="0"/>
              </a:endParaRPr>
            </a:p>
          </p:txBody>
        </p:sp>
        <p:sp>
          <p:nvSpPr>
            <p:cNvPr id="78" name="AutoShape 14"/>
            <p:cNvSpPr/>
            <p:nvPr/>
          </p:nvSpPr>
          <p:spPr bwMode="auto">
            <a:xfrm>
              <a:off x="9217819" y="4508500"/>
              <a:ext cx="103981" cy="105569"/>
            </a:xfrm>
            <a:custGeom>
              <a:avLst/>
              <a:gdLst>
                <a:gd name="T0" fmla="+- 0 10797 198"/>
                <a:gd name="T1" fmla="*/ T0 w 21199"/>
                <a:gd name="T2" fmla="+- 0 10802 198"/>
                <a:gd name="T3" fmla="*/ 10802 h 21208"/>
                <a:gd name="T4" fmla="+- 0 10797 198"/>
                <a:gd name="T5" fmla="*/ T4 w 21199"/>
                <a:gd name="T6" fmla="+- 0 10802 198"/>
                <a:gd name="T7" fmla="*/ 10802 h 21208"/>
                <a:gd name="T8" fmla="+- 0 10797 198"/>
                <a:gd name="T9" fmla="*/ T8 w 21199"/>
                <a:gd name="T10" fmla="+- 0 10802 198"/>
                <a:gd name="T11" fmla="*/ 10802 h 21208"/>
                <a:gd name="T12" fmla="+- 0 10797 198"/>
                <a:gd name="T13" fmla="*/ T12 w 21199"/>
                <a:gd name="T14" fmla="+- 0 10802 198"/>
                <a:gd name="T15" fmla="*/ 10802 h 21208"/>
              </a:gdLst>
              <a:ahLst/>
              <a:cxnLst>
                <a:cxn ang="0">
                  <a:pos x="T1" y="T3"/>
                </a:cxn>
                <a:cxn ang="0">
                  <a:pos x="T5" y="T7"/>
                </a:cxn>
                <a:cxn ang="0">
                  <a:pos x="T9" y="T11"/>
                </a:cxn>
                <a:cxn ang="0">
                  <a:pos x="T13" y="T15"/>
                </a:cxn>
              </a:cxnLst>
              <a:rect l="0" t="0" r="r" b="b"/>
              <a:pathLst>
                <a:path w="21199" h="21208">
                  <a:moveTo>
                    <a:pt x="21077" y="880"/>
                  </a:moveTo>
                  <a:cubicBezTo>
                    <a:pt x="20753" y="142"/>
                    <a:pt x="19881" y="-198"/>
                    <a:pt x="19129" y="117"/>
                  </a:cubicBezTo>
                  <a:cubicBezTo>
                    <a:pt x="19097" y="131"/>
                    <a:pt x="19071" y="162"/>
                    <a:pt x="19039" y="179"/>
                  </a:cubicBezTo>
                  <a:cubicBezTo>
                    <a:pt x="10706" y="3707"/>
                    <a:pt x="3739" y="10322"/>
                    <a:pt x="106" y="19208"/>
                  </a:cubicBezTo>
                  <a:cubicBezTo>
                    <a:pt x="-198" y="19957"/>
                    <a:pt x="172" y="20803"/>
                    <a:pt x="934" y="21101"/>
                  </a:cubicBezTo>
                  <a:cubicBezTo>
                    <a:pt x="1689" y="21401"/>
                    <a:pt x="2552" y="21041"/>
                    <a:pt x="2859" y="20292"/>
                  </a:cubicBezTo>
                  <a:cubicBezTo>
                    <a:pt x="6206" y="12096"/>
                    <a:pt x="12625" y="6008"/>
                    <a:pt x="20301" y="2787"/>
                  </a:cubicBezTo>
                  <a:cubicBezTo>
                    <a:pt x="21051" y="2469"/>
                    <a:pt x="21402" y="1618"/>
                    <a:pt x="21077" y="88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2406" tIns="12406" rIns="12406" bIns="12406" anchor="ctr"/>
            <a:lstStyle/>
            <a:p>
              <a:pPr algn="just" defTabSz="208915" hangingPunct="0">
                <a:lnSpc>
                  <a:spcPct val="120000"/>
                </a:lnSpc>
              </a:pPr>
              <a:endParaRPr lang="en-US" sz="640">
                <a:solidFill>
                  <a:schemeClr val="tx1">
                    <a:lumMod val="85000"/>
                    <a:lumOff val="15000"/>
                  </a:schemeClr>
                </a:solidFill>
                <a:latin typeface="微软雅黑" panose="020B0503020204020204" charset="-122"/>
                <a:ea typeface="微软雅黑" panose="020B0503020204020204" charset="-122"/>
                <a:cs typeface="+mn-ea"/>
                <a:sym typeface="Arial" panose="020B0604020202020204" pitchFamily="34" charset="0"/>
              </a:endParaRPr>
            </a:p>
          </p:txBody>
        </p:sp>
        <p:sp>
          <p:nvSpPr>
            <p:cNvPr id="79" name="AutoShape 15"/>
            <p:cNvSpPr/>
            <p:nvPr/>
          </p:nvSpPr>
          <p:spPr bwMode="auto">
            <a:xfrm>
              <a:off x="9247188" y="4537075"/>
              <a:ext cx="88107" cy="90488"/>
            </a:xfrm>
            <a:custGeom>
              <a:avLst/>
              <a:gdLst>
                <a:gd name="T0" fmla="+- 0 10796 232"/>
                <a:gd name="T1" fmla="*/ T0 w 21129"/>
                <a:gd name="T2" fmla="+- 0 10804 234"/>
                <a:gd name="T3" fmla="*/ 10804 h 21141"/>
                <a:gd name="T4" fmla="+- 0 10796 232"/>
                <a:gd name="T5" fmla="*/ T4 w 21129"/>
                <a:gd name="T6" fmla="+- 0 10804 234"/>
                <a:gd name="T7" fmla="*/ 10804 h 21141"/>
                <a:gd name="T8" fmla="+- 0 10796 232"/>
                <a:gd name="T9" fmla="*/ T8 w 21129"/>
                <a:gd name="T10" fmla="+- 0 10804 234"/>
                <a:gd name="T11" fmla="*/ 10804 h 21141"/>
                <a:gd name="T12" fmla="+- 0 10796 232"/>
                <a:gd name="T13" fmla="*/ T12 w 21129"/>
                <a:gd name="T14" fmla="+- 0 10804 234"/>
                <a:gd name="T15" fmla="*/ 10804 h 21141"/>
              </a:gdLst>
              <a:ahLst/>
              <a:cxnLst>
                <a:cxn ang="0">
                  <a:pos x="T1" y="T3"/>
                </a:cxn>
                <a:cxn ang="0">
                  <a:pos x="T5" y="T7"/>
                </a:cxn>
                <a:cxn ang="0">
                  <a:pos x="T9" y="T11"/>
                </a:cxn>
                <a:cxn ang="0">
                  <a:pos x="T13" y="T15"/>
                </a:cxn>
              </a:cxnLst>
              <a:rect l="0" t="0" r="r" b="b"/>
              <a:pathLst>
                <a:path w="21129" h="21141">
                  <a:moveTo>
                    <a:pt x="20075" y="3267"/>
                  </a:moveTo>
                  <a:cubicBezTo>
                    <a:pt x="20953" y="2898"/>
                    <a:pt x="21368" y="1899"/>
                    <a:pt x="20987" y="1030"/>
                  </a:cubicBezTo>
                  <a:cubicBezTo>
                    <a:pt x="20611" y="168"/>
                    <a:pt x="19589" y="-234"/>
                    <a:pt x="18707" y="138"/>
                  </a:cubicBezTo>
                  <a:cubicBezTo>
                    <a:pt x="18670" y="152"/>
                    <a:pt x="18649" y="185"/>
                    <a:pt x="18615" y="198"/>
                  </a:cubicBezTo>
                  <a:cubicBezTo>
                    <a:pt x="10481" y="3647"/>
                    <a:pt x="3673" y="10118"/>
                    <a:pt x="124" y="18802"/>
                  </a:cubicBezTo>
                  <a:cubicBezTo>
                    <a:pt x="-232" y="19678"/>
                    <a:pt x="205" y="20666"/>
                    <a:pt x="1094" y="21019"/>
                  </a:cubicBezTo>
                  <a:cubicBezTo>
                    <a:pt x="1983" y="21366"/>
                    <a:pt x="2991" y="20946"/>
                    <a:pt x="3354" y="20071"/>
                  </a:cubicBezTo>
                  <a:cubicBezTo>
                    <a:pt x="6561" y="12205"/>
                    <a:pt x="12717" y="6360"/>
                    <a:pt x="20075" y="3274"/>
                  </a:cubicBezTo>
                  <a:cubicBezTo>
                    <a:pt x="20075" y="3274"/>
                    <a:pt x="20075" y="3267"/>
                    <a:pt x="20075" y="3267"/>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2406" tIns="12406" rIns="12406" bIns="12406" anchor="ctr"/>
            <a:lstStyle/>
            <a:p>
              <a:pPr algn="just" defTabSz="208915" hangingPunct="0">
                <a:lnSpc>
                  <a:spcPct val="120000"/>
                </a:lnSpc>
              </a:pPr>
              <a:endParaRPr lang="en-US" sz="640">
                <a:solidFill>
                  <a:schemeClr val="tx1">
                    <a:lumMod val="85000"/>
                    <a:lumOff val="15000"/>
                  </a:schemeClr>
                </a:solidFill>
                <a:latin typeface="微软雅黑" panose="020B0503020204020204" charset="-122"/>
                <a:ea typeface="微软雅黑" panose="020B0503020204020204" charset="-122"/>
                <a:cs typeface="+mn-ea"/>
                <a:sym typeface="Arial" panose="020B0604020202020204" pitchFamily="34" charset="0"/>
              </a:endParaRPr>
            </a:p>
          </p:txBody>
        </p:sp>
      </p:grpSp>
      <p:grpSp>
        <p:nvGrpSpPr>
          <p:cNvPr id="80" name="Group 79"/>
          <p:cNvGrpSpPr/>
          <p:nvPr/>
        </p:nvGrpSpPr>
        <p:grpSpPr>
          <a:xfrm>
            <a:off x="1975235" y="2759667"/>
            <a:ext cx="283280" cy="302406"/>
            <a:chOff x="9159875" y="1647825"/>
            <a:chExt cx="434975" cy="464344"/>
          </a:xfrm>
          <a:solidFill>
            <a:schemeClr val="accent3"/>
          </a:solidFill>
        </p:grpSpPr>
        <p:sp>
          <p:nvSpPr>
            <p:cNvPr id="81" name="AutoShape 78"/>
            <p:cNvSpPr/>
            <p:nvPr/>
          </p:nvSpPr>
          <p:spPr bwMode="auto">
            <a:xfrm>
              <a:off x="9159875" y="1647825"/>
              <a:ext cx="434975"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160" y="18900"/>
                  </a:moveTo>
                  <a:cubicBezTo>
                    <a:pt x="20160" y="19643"/>
                    <a:pt x="19513" y="20249"/>
                    <a:pt x="18720" y="20249"/>
                  </a:cubicBezTo>
                  <a:lnTo>
                    <a:pt x="2880" y="20249"/>
                  </a:lnTo>
                  <a:cubicBezTo>
                    <a:pt x="2086" y="20249"/>
                    <a:pt x="1440" y="19643"/>
                    <a:pt x="1440" y="18900"/>
                  </a:cubicBezTo>
                  <a:lnTo>
                    <a:pt x="1440" y="2700"/>
                  </a:lnTo>
                  <a:cubicBezTo>
                    <a:pt x="1440" y="1955"/>
                    <a:pt x="2086" y="1350"/>
                    <a:pt x="2880" y="1350"/>
                  </a:cubicBezTo>
                  <a:lnTo>
                    <a:pt x="18720" y="1350"/>
                  </a:lnTo>
                  <a:cubicBezTo>
                    <a:pt x="19513" y="1350"/>
                    <a:pt x="20160" y="1955"/>
                    <a:pt x="20160" y="2700"/>
                  </a:cubicBezTo>
                  <a:cubicBezTo>
                    <a:pt x="20160" y="2700"/>
                    <a:pt x="20160" y="18900"/>
                    <a:pt x="20160" y="18900"/>
                  </a:cubicBezTo>
                  <a:close/>
                  <a:moveTo>
                    <a:pt x="18720" y="0"/>
                  </a:moveTo>
                  <a:lnTo>
                    <a:pt x="2880" y="0"/>
                  </a:lnTo>
                  <a:cubicBezTo>
                    <a:pt x="1289" y="0"/>
                    <a:pt x="0" y="1208"/>
                    <a:pt x="0" y="2700"/>
                  </a:cubicBezTo>
                  <a:lnTo>
                    <a:pt x="0" y="18900"/>
                  </a:lnTo>
                  <a:cubicBezTo>
                    <a:pt x="0" y="20391"/>
                    <a:pt x="1289" y="21599"/>
                    <a:pt x="2880" y="21599"/>
                  </a:cubicBezTo>
                  <a:lnTo>
                    <a:pt x="18720" y="21599"/>
                  </a:lnTo>
                  <a:cubicBezTo>
                    <a:pt x="20310" y="21599"/>
                    <a:pt x="21599" y="20391"/>
                    <a:pt x="21599" y="18900"/>
                  </a:cubicBezTo>
                  <a:lnTo>
                    <a:pt x="21599" y="2700"/>
                  </a:lnTo>
                  <a:cubicBezTo>
                    <a:pt x="21599" y="1208"/>
                    <a:pt x="20310" y="0"/>
                    <a:pt x="1872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2406" tIns="12406" rIns="12406" bIns="12406" anchor="ctr"/>
            <a:lstStyle/>
            <a:p>
              <a:pPr algn="just" defTabSz="208915" hangingPunct="0">
                <a:lnSpc>
                  <a:spcPct val="120000"/>
                </a:lnSpc>
              </a:pPr>
              <a:endParaRPr lang="en-US" sz="640">
                <a:solidFill>
                  <a:schemeClr val="tx1">
                    <a:lumMod val="85000"/>
                    <a:lumOff val="15000"/>
                  </a:schemeClr>
                </a:solidFill>
                <a:effectLst>
                  <a:outerShdw blurRad="38100" dist="38100" dir="2700000" algn="tl">
                    <a:srgbClr val="000000"/>
                  </a:outerShdw>
                </a:effectLst>
                <a:latin typeface="微软雅黑" panose="020B0503020204020204" charset="-122"/>
                <a:ea typeface="微软雅黑" panose="020B0503020204020204" charset="-122"/>
                <a:cs typeface="+mn-ea"/>
                <a:sym typeface="Arial" panose="020B0604020202020204" pitchFamily="34" charset="0"/>
              </a:endParaRPr>
            </a:p>
          </p:txBody>
        </p:sp>
        <p:sp>
          <p:nvSpPr>
            <p:cNvPr id="82" name="AutoShape 79"/>
            <p:cNvSpPr/>
            <p:nvPr/>
          </p:nvSpPr>
          <p:spPr bwMode="auto">
            <a:xfrm>
              <a:off x="9217819" y="1705769"/>
              <a:ext cx="319088" cy="2905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7418" y="20519"/>
                  </a:moveTo>
                  <a:lnTo>
                    <a:pt x="14053" y="16248"/>
                  </a:lnTo>
                  <a:lnTo>
                    <a:pt x="16690" y="12959"/>
                  </a:lnTo>
                  <a:lnTo>
                    <a:pt x="20618" y="17689"/>
                  </a:lnTo>
                  <a:lnTo>
                    <a:pt x="20618" y="20519"/>
                  </a:lnTo>
                  <a:cubicBezTo>
                    <a:pt x="20618" y="20519"/>
                    <a:pt x="17418" y="20519"/>
                    <a:pt x="17418" y="20519"/>
                  </a:cubicBezTo>
                  <a:close/>
                  <a:moveTo>
                    <a:pt x="981" y="11446"/>
                  </a:moveTo>
                  <a:lnTo>
                    <a:pt x="4909" y="6479"/>
                  </a:lnTo>
                  <a:lnTo>
                    <a:pt x="12828" y="16353"/>
                  </a:lnTo>
                  <a:lnTo>
                    <a:pt x="13398" y="17064"/>
                  </a:lnTo>
                  <a:lnTo>
                    <a:pt x="16109" y="20519"/>
                  </a:lnTo>
                  <a:lnTo>
                    <a:pt x="981" y="20519"/>
                  </a:lnTo>
                  <a:cubicBezTo>
                    <a:pt x="981" y="20519"/>
                    <a:pt x="981" y="11446"/>
                    <a:pt x="981" y="11446"/>
                  </a:cubicBezTo>
                  <a:close/>
                  <a:moveTo>
                    <a:pt x="20618" y="1080"/>
                  </a:moveTo>
                  <a:lnTo>
                    <a:pt x="20618" y="16058"/>
                  </a:lnTo>
                  <a:lnTo>
                    <a:pt x="17427" y="12244"/>
                  </a:lnTo>
                  <a:cubicBezTo>
                    <a:pt x="17240" y="12012"/>
                    <a:pt x="16972" y="11879"/>
                    <a:pt x="16690" y="11879"/>
                  </a:cubicBezTo>
                  <a:cubicBezTo>
                    <a:pt x="16409" y="11879"/>
                    <a:pt x="16141" y="12012"/>
                    <a:pt x="15954" y="12244"/>
                  </a:cubicBezTo>
                  <a:lnTo>
                    <a:pt x="13399" y="15432"/>
                  </a:lnTo>
                  <a:lnTo>
                    <a:pt x="5645" y="5764"/>
                  </a:lnTo>
                  <a:cubicBezTo>
                    <a:pt x="5458" y="5532"/>
                    <a:pt x="5190" y="5400"/>
                    <a:pt x="4909" y="5400"/>
                  </a:cubicBezTo>
                  <a:cubicBezTo>
                    <a:pt x="4627" y="5400"/>
                    <a:pt x="4359" y="5532"/>
                    <a:pt x="4172" y="5764"/>
                  </a:cubicBezTo>
                  <a:lnTo>
                    <a:pt x="981" y="9812"/>
                  </a:lnTo>
                  <a:lnTo>
                    <a:pt x="981" y="1080"/>
                  </a:lnTo>
                  <a:cubicBezTo>
                    <a:pt x="981" y="1080"/>
                    <a:pt x="20618" y="1080"/>
                    <a:pt x="20618" y="1080"/>
                  </a:cubicBezTo>
                  <a:close/>
                  <a:moveTo>
                    <a:pt x="20618" y="0"/>
                  </a:moveTo>
                  <a:lnTo>
                    <a:pt x="981" y="0"/>
                  </a:lnTo>
                  <a:cubicBezTo>
                    <a:pt x="439" y="0"/>
                    <a:pt x="0" y="483"/>
                    <a:pt x="0" y="1080"/>
                  </a:cubicBezTo>
                  <a:lnTo>
                    <a:pt x="0" y="20519"/>
                  </a:lnTo>
                  <a:cubicBezTo>
                    <a:pt x="0" y="21116"/>
                    <a:pt x="439" y="21599"/>
                    <a:pt x="981" y="21599"/>
                  </a:cubicBezTo>
                  <a:lnTo>
                    <a:pt x="20618" y="21599"/>
                  </a:lnTo>
                  <a:cubicBezTo>
                    <a:pt x="21160" y="21599"/>
                    <a:pt x="21600" y="21116"/>
                    <a:pt x="21600" y="20519"/>
                  </a:cubicBezTo>
                  <a:lnTo>
                    <a:pt x="21600" y="1080"/>
                  </a:lnTo>
                  <a:cubicBezTo>
                    <a:pt x="21600" y="483"/>
                    <a:pt x="21160" y="0"/>
                    <a:pt x="20618"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2406" tIns="12406" rIns="12406" bIns="12406" anchor="ctr"/>
            <a:lstStyle/>
            <a:p>
              <a:pPr algn="just" defTabSz="208915" hangingPunct="0">
                <a:lnSpc>
                  <a:spcPct val="120000"/>
                </a:lnSpc>
              </a:pPr>
              <a:endParaRPr lang="en-US" sz="640">
                <a:solidFill>
                  <a:schemeClr val="tx1">
                    <a:lumMod val="85000"/>
                    <a:lumOff val="15000"/>
                  </a:schemeClr>
                </a:solidFill>
                <a:effectLst>
                  <a:outerShdw blurRad="38100" dist="38100" dir="2700000" algn="tl">
                    <a:srgbClr val="000000"/>
                  </a:outerShdw>
                </a:effectLst>
                <a:latin typeface="微软雅黑" panose="020B0503020204020204" charset="-122"/>
                <a:ea typeface="微软雅黑" panose="020B0503020204020204" charset="-122"/>
                <a:cs typeface="+mn-ea"/>
                <a:sym typeface="Arial" panose="020B0604020202020204" pitchFamily="34" charset="0"/>
              </a:endParaRPr>
            </a:p>
          </p:txBody>
        </p:sp>
        <p:sp>
          <p:nvSpPr>
            <p:cNvPr id="83" name="AutoShape 80"/>
            <p:cNvSpPr/>
            <p:nvPr/>
          </p:nvSpPr>
          <p:spPr bwMode="auto">
            <a:xfrm>
              <a:off x="9391650" y="1749425"/>
              <a:ext cx="87313" cy="873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3600"/>
                  </a:moveTo>
                  <a:cubicBezTo>
                    <a:pt x="14769" y="3600"/>
                    <a:pt x="17999" y="6827"/>
                    <a:pt x="17999" y="10800"/>
                  </a:cubicBezTo>
                  <a:cubicBezTo>
                    <a:pt x="17999" y="14769"/>
                    <a:pt x="14769" y="18000"/>
                    <a:pt x="10800" y="18000"/>
                  </a:cubicBezTo>
                  <a:cubicBezTo>
                    <a:pt x="6830" y="18000"/>
                    <a:pt x="3600" y="14769"/>
                    <a:pt x="3600" y="10800"/>
                  </a:cubicBezTo>
                  <a:cubicBezTo>
                    <a:pt x="3600" y="6827"/>
                    <a:pt x="6830" y="3600"/>
                    <a:pt x="10800" y="3600"/>
                  </a:cubicBezTo>
                  <a:moveTo>
                    <a:pt x="10800" y="21599"/>
                  </a:moveTo>
                  <a:cubicBezTo>
                    <a:pt x="16766" y="21599"/>
                    <a:pt x="21600" y="16762"/>
                    <a:pt x="21600" y="10800"/>
                  </a:cubicBezTo>
                  <a:cubicBezTo>
                    <a:pt x="21600" y="4833"/>
                    <a:pt x="16766" y="0"/>
                    <a:pt x="10800" y="0"/>
                  </a:cubicBezTo>
                  <a:cubicBezTo>
                    <a:pt x="4833" y="0"/>
                    <a:pt x="0" y="4833"/>
                    <a:pt x="0" y="10800"/>
                  </a:cubicBezTo>
                  <a:cubicBezTo>
                    <a:pt x="0" y="16762"/>
                    <a:pt x="4833" y="21599"/>
                    <a:pt x="10800" y="21599"/>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2406" tIns="12406" rIns="12406" bIns="12406" anchor="ctr"/>
            <a:lstStyle/>
            <a:p>
              <a:pPr algn="just" defTabSz="208915" hangingPunct="0">
                <a:lnSpc>
                  <a:spcPct val="120000"/>
                </a:lnSpc>
              </a:pPr>
              <a:endParaRPr lang="en-US" sz="640">
                <a:solidFill>
                  <a:schemeClr val="tx1">
                    <a:lumMod val="85000"/>
                    <a:lumOff val="15000"/>
                  </a:schemeClr>
                </a:solidFill>
                <a:effectLst>
                  <a:outerShdw blurRad="38100" dist="38100" dir="2700000" algn="tl">
                    <a:srgbClr val="000000"/>
                  </a:outerShdw>
                </a:effectLst>
                <a:latin typeface="微软雅黑" panose="020B0503020204020204" charset="-122"/>
                <a:ea typeface="微软雅黑" panose="020B0503020204020204" charset="-122"/>
                <a:cs typeface="+mn-ea"/>
                <a:sym typeface="Arial" panose="020B0604020202020204" pitchFamily="34" charset="0"/>
              </a:endParaRPr>
            </a:p>
          </p:txBody>
        </p:sp>
      </p:grpSp>
      <p:grpSp>
        <p:nvGrpSpPr>
          <p:cNvPr id="84" name="Group 83"/>
          <p:cNvGrpSpPr/>
          <p:nvPr/>
        </p:nvGrpSpPr>
        <p:grpSpPr>
          <a:xfrm>
            <a:off x="1974740" y="1607832"/>
            <a:ext cx="302923" cy="283796"/>
            <a:chOff x="5368132" y="3540125"/>
            <a:chExt cx="465138" cy="435769"/>
          </a:xfrm>
          <a:solidFill>
            <a:schemeClr val="accent1"/>
          </a:solidFill>
        </p:grpSpPr>
        <p:sp>
          <p:nvSpPr>
            <p:cNvPr id="85" name="AutoShape 110"/>
            <p:cNvSpPr/>
            <p:nvPr/>
          </p:nvSpPr>
          <p:spPr bwMode="auto">
            <a:xfrm>
              <a:off x="5426869" y="3598069"/>
              <a:ext cx="347663" cy="2325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699" y="20255"/>
                  </a:moveTo>
                  <a:lnTo>
                    <a:pt x="899" y="20255"/>
                  </a:lnTo>
                  <a:lnTo>
                    <a:pt x="899" y="1350"/>
                  </a:lnTo>
                  <a:lnTo>
                    <a:pt x="20699" y="1350"/>
                  </a:lnTo>
                  <a:cubicBezTo>
                    <a:pt x="20699" y="1350"/>
                    <a:pt x="20699" y="20255"/>
                    <a:pt x="20699" y="20255"/>
                  </a:cubicBezTo>
                  <a:close/>
                  <a:moveTo>
                    <a:pt x="20699" y="0"/>
                  </a:moveTo>
                  <a:lnTo>
                    <a:pt x="899" y="5"/>
                  </a:lnTo>
                  <a:cubicBezTo>
                    <a:pt x="402" y="5"/>
                    <a:pt x="0" y="603"/>
                    <a:pt x="0" y="1350"/>
                  </a:cubicBezTo>
                  <a:lnTo>
                    <a:pt x="0" y="20249"/>
                  </a:lnTo>
                  <a:cubicBezTo>
                    <a:pt x="0" y="20996"/>
                    <a:pt x="402" y="21599"/>
                    <a:pt x="899" y="21599"/>
                  </a:cubicBezTo>
                  <a:lnTo>
                    <a:pt x="20699" y="21599"/>
                  </a:lnTo>
                  <a:cubicBezTo>
                    <a:pt x="21197" y="21599"/>
                    <a:pt x="21600" y="20996"/>
                    <a:pt x="21600" y="20249"/>
                  </a:cubicBezTo>
                  <a:lnTo>
                    <a:pt x="21600" y="1350"/>
                  </a:lnTo>
                  <a:cubicBezTo>
                    <a:pt x="21600" y="603"/>
                    <a:pt x="21197" y="0"/>
                    <a:pt x="20699"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2406" tIns="12406" rIns="12406" bIns="12406" anchor="ctr"/>
            <a:lstStyle/>
            <a:p>
              <a:pPr algn="just" defTabSz="208915" hangingPunct="0">
                <a:lnSpc>
                  <a:spcPct val="120000"/>
                </a:lnSpc>
              </a:pPr>
              <a:endParaRPr lang="en-US" sz="640">
                <a:solidFill>
                  <a:schemeClr val="tx1">
                    <a:lumMod val="85000"/>
                    <a:lumOff val="15000"/>
                  </a:schemeClr>
                </a:solidFill>
                <a:effectLst>
                  <a:outerShdw blurRad="38100" dist="38100" dir="2700000" algn="tl">
                    <a:srgbClr val="000000"/>
                  </a:outerShdw>
                </a:effectLst>
                <a:latin typeface="微软雅黑" panose="020B0503020204020204" charset="-122"/>
                <a:ea typeface="微软雅黑" panose="020B0503020204020204" charset="-122"/>
                <a:cs typeface="+mn-ea"/>
                <a:sym typeface="Arial" panose="020B0604020202020204" pitchFamily="34" charset="0"/>
              </a:endParaRPr>
            </a:p>
          </p:txBody>
        </p:sp>
        <p:sp>
          <p:nvSpPr>
            <p:cNvPr id="86" name="AutoShape 111"/>
            <p:cNvSpPr/>
            <p:nvPr/>
          </p:nvSpPr>
          <p:spPr bwMode="auto">
            <a:xfrm>
              <a:off x="5368132" y="3540125"/>
              <a:ext cx="465138" cy="4357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6562"/>
                  </a:moveTo>
                  <a:cubicBezTo>
                    <a:pt x="20249" y="16959"/>
                    <a:pt x="19946" y="17282"/>
                    <a:pt x="19575" y="17282"/>
                  </a:cubicBezTo>
                  <a:lnTo>
                    <a:pt x="13499" y="17282"/>
                  </a:lnTo>
                  <a:lnTo>
                    <a:pt x="8099" y="17282"/>
                  </a:lnTo>
                  <a:lnTo>
                    <a:pt x="2024" y="17282"/>
                  </a:lnTo>
                  <a:cubicBezTo>
                    <a:pt x="1651" y="17282"/>
                    <a:pt x="1349" y="16959"/>
                    <a:pt x="1349" y="16562"/>
                  </a:cubicBezTo>
                  <a:lnTo>
                    <a:pt x="1349" y="2160"/>
                  </a:lnTo>
                  <a:cubicBezTo>
                    <a:pt x="1349" y="1762"/>
                    <a:pt x="1651" y="1440"/>
                    <a:pt x="2024" y="1440"/>
                  </a:cubicBezTo>
                  <a:lnTo>
                    <a:pt x="19575" y="1440"/>
                  </a:lnTo>
                  <a:cubicBezTo>
                    <a:pt x="19946" y="1440"/>
                    <a:pt x="20249" y="1762"/>
                    <a:pt x="20249" y="2160"/>
                  </a:cubicBezTo>
                  <a:cubicBezTo>
                    <a:pt x="20249" y="2160"/>
                    <a:pt x="20249" y="16562"/>
                    <a:pt x="20249" y="16562"/>
                  </a:cubicBezTo>
                  <a:close/>
                  <a:moveTo>
                    <a:pt x="19575" y="0"/>
                  </a:moveTo>
                  <a:lnTo>
                    <a:pt x="2024" y="0"/>
                  </a:lnTo>
                  <a:cubicBezTo>
                    <a:pt x="905" y="0"/>
                    <a:pt x="0" y="966"/>
                    <a:pt x="0" y="2160"/>
                  </a:cubicBezTo>
                  <a:lnTo>
                    <a:pt x="0" y="16562"/>
                  </a:lnTo>
                  <a:cubicBezTo>
                    <a:pt x="0" y="17753"/>
                    <a:pt x="903" y="18718"/>
                    <a:pt x="2018" y="18721"/>
                  </a:cubicBezTo>
                  <a:lnTo>
                    <a:pt x="8774" y="18721"/>
                  </a:lnTo>
                  <a:lnTo>
                    <a:pt x="8774" y="19597"/>
                  </a:lnTo>
                  <a:lnTo>
                    <a:pt x="4561" y="20181"/>
                  </a:lnTo>
                  <a:cubicBezTo>
                    <a:pt x="4260" y="20262"/>
                    <a:pt x="4049" y="20549"/>
                    <a:pt x="4049" y="20879"/>
                  </a:cubicBezTo>
                  <a:cubicBezTo>
                    <a:pt x="4049" y="21277"/>
                    <a:pt x="4351" y="21599"/>
                    <a:pt x="4724" y="21599"/>
                  </a:cubicBezTo>
                  <a:lnTo>
                    <a:pt x="16874" y="21599"/>
                  </a:lnTo>
                  <a:cubicBezTo>
                    <a:pt x="17248" y="21599"/>
                    <a:pt x="17549" y="21277"/>
                    <a:pt x="17549" y="20879"/>
                  </a:cubicBezTo>
                  <a:cubicBezTo>
                    <a:pt x="17549" y="20549"/>
                    <a:pt x="17339" y="20262"/>
                    <a:pt x="17038" y="20181"/>
                  </a:cubicBezTo>
                  <a:lnTo>
                    <a:pt x="12824" y="19597"/>
                  </a:lnTo>
                  <a:lnTo>
                    <a:pt x="12824" y="18721"/>
                  </a:lnTo>
                  <a:lnTo>
                    <a:pt x="19581" y="18721"/>
                  </a:lnTo>
                  <a:cubicBezTo>
                    <a:pt x="20696" y="18718"/>
                    <a:pt x="21600" y="17753"/>
                    <a:pt x="21600" y="16562"/>
                  </a:cubicBezTo>
                  <a:lnTo>
                    <a:pt x="21600" y="2160"/>
                  </a:lnTo>
                  <a:cubicBezTo>
                    <a:pt x="21600" y="966"/>
                    <a:pt x="20692" y="0"/>
                    <a:pt x="19575"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2406" tIns="12406" rIns="12406" bIns="12406" anchor="ctr"/>
            <a:lstStyle/>
            <a:p>
              <a:pPr algn="just" defTabSz="208915" hangingPunct="0">
                <a:lnSpc>
                  <a:spcPct val="120000"/>
                </a:lnSpc>
              </a:pPr>
              <a:endParaRPr lang="en-US" sz="640">
                <a:solidFill>
                  <a:schemeClr val="tx1">
                    <a:lumMod val="85000"/>
                    <a:lumOff val="15000"/>
                  </a:schemeClr>
                </a:solidFill>
                <a:effectLst>
                  <a:outerShdw blurRad="38100" dist="38100" dir="2700000" algn="tl">
                    <a:srgbClr val="000000"/>
                  </a:outerShdw>
                </a:effectLst>
                <a:latin typeface="微软雅黑" panose="020B0503020204020204" charset="-122"/>
                <a:ea typeface="微软雅黑" panose="020B0503020204020204" charset="-122"/>
                <a:cs typeface="+mn-ea"/>
                <a:sym typeface="Arial" panose="020B0604020202020204" pitchFamily="34" charset="0"/>
              </a:endParaRPr>
            </a:p>
          </p:txBody>
        </p:sp>
      </p:grpSp>
      <p:grpSp>
        <p:nvGrpSpPr>
          <p:cNvPr id="87" name="Group 86"/>
          <p:cNvGrpSpPr/>
          <p:nvPr/>
        </p:nvGrpSpPr>
        <p:grpSpPr>
          <a:xfrm>
            <a:off x="1974985" y="2198223"/>
            <a:ext cx="302923" cy="254848"/>
            <a:chOff x="5368132" y="2625725"/>
            <a:chExt cx="465138" cy="391319"/>
          </a:xfrm>
          <a:solidFill>
            <a:schemeClr val="accent2"/>
          </a:solidFill>
        </p:grpSpPr>
        <p:sp>
          <p:nvSpPr>
            <p:cNvPr id="88" name="AutoShape 120"/>
            <p:cNvSpPr/>
            <p:nvPr/>
          </p:nvSpPr>
          <p:spPr bwMode="auto">
            <a:xfrm>
              <a:off x="5484813" y="2727325"/>
              <a:ext cx="231775" cy="2317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48" y="16070"/>
                  </a:moveTo>
                  <a:cubicBezTo>
                    <a:pt x="14037" y="19468"/>
                    <a:pt x="8925" y="19859"/>
                    <a:pt x="5529" y="16948"/>
                  </a:cubicBezTo>
                  <a:cubicBezTo>
                    <a:pt x="2130" y="14038"/>
                    <a:pt x="1740" y="8924"/>
                    <a:pt x="4651" y="5527"/>
                  </a:cubicBezTo>
                  <a:cubicBezTo>
                    <a:pt x="7559" y="2131"/>
                    <a:pt x="12674" y="1740"/>
                    <a:pt x="16070" y="4650"/>
                  </a:cubicBezTo>
                  <a:cubicBezTo>
                    <a:pt x="19466" y="7560"/>
                    <a:pt x="19859" y="12673"/>
                    <a:pt x="16948" y="16070"/>
                  </a:cubicBezTo>
                  <a:moveTo>
                    <a:pt x="10800" y="0"/>
                  </a:moveTo>
                  <a:cubicBezTo>
                    <a:pt x="4833" y="0"/>
                    <a:pt x="0" y="4834"/>
                    <a:pt x="0" y="10800"/>
                  </a:cubicBezTo>
                  <a:cubicBezTo>
                    <a:pt x="0" y="16765"/>
                    <a:pt x="4833" y="21599"/>
                    <a:pt x="10800" y="21599"/>
                  </a:cubicBezTo>
                  <a:cubicBezTo>
                    <a:pt x="16764" y="21599"/>
                    <a:pt x="21600" y="16765"/>
                    <a:pt x="21600" y="10800"/>
                  </a:cubicBezTo>
                  <a:cubicBezTo>
                    <a:pt x="21600" y="4834"/>
                    <a:pt x="16764" y="0"/>
                    <a:pt x="1080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2406" tIns="12406" rIns="12406" bIns="12406" anchor="ctr"/>
            <a:lstStyle/>
            <a:p>
              <a:pPr algn="just" defTabSz="208915" hangingPunct="0">
                <a:lnSpc>
                  <a:spcPct val="120000"/>
                </a:lnSpc>
              </a:pPr>
              <a:endParaRPr lang="en-US" sz="640">
                <a:solidFill>
                  <a:schemeClr val="tx1">
                    <a:lumMod val="85000"/>
                    <a:lumOff val="15000"/>
                  </a:schemeClr>
                </a:solidFill>
                <a:effectLst>
                  <a:outerShdw blurRad="38100" dist="38100" dir="2700000" algn="tl">
                    <a:srgbClr val="000000"/>
                  </a:outerShdw>
                </a:effectLst>
                <a:latin typeface="微软雅黑" panose="020B0503020204020204" charset="-122"/>
                <a:ea typeface="微软雅黑" panose="020B0503020204020204" charset="-122"/>
                <a:cs typeface="+mn-ea"/>
                <a:sym typeface="Arial" panose="020B0604020202020204" pitchFamily="34" charset="0"/>
              </a:endParaRPr>
            </a:p>
          </p:txBody>
        </p:sp>
        <p:sp>
          <p:nvSpPr>
            <p:cNvPr id="89" name="AutoShape 121"/>
            <p:cNvSpPr/>
            <p:nvPr/>
          </p:nvSpPr>
          <p:spPr bwMode="auto">
            <a:xfrm>
              <a:off x="5542757" y="2785269"/>
              <a:ext cx="65088" cy="650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200" y="0"/>
                  </a:moveTo>
                  <a:cubicBezTo>
                    <a:pt x="8596" y="0"/>
                    <a:pt x="0" y="8596"/>
                    <a:pt x="0" y="19195"/>
                  </a:cubicBezTo>
                  <a:lnTo>
                    <a:pt x="0" y="19199"/>
                  </a:lnTo>
                  <a:cubicBezTo>
                    <a:pt x="0" y="20524"/>
                    <a:pt x="1068" y="21599"/>
                    <a:pt x="2400" y="21599"/>
                  </a:cubicBezTo>
                  <a:cubicBezTo>
                    <a:pt x="3721" y="21599"/>
                    <a:pt x="4800" y="20524"/>
                    <a:pt x="4800" y="19199"/>
                  </a:cubicBezTo>
                  <a:lnTo>
                    <a:pt x="4800" y="19195"/>
                  </a:lnTo>
                  <a:cubicBezTo>
                    <a:pt x="4800" y="11247"/>
                    <a:pt x="11240" y="4799"/>
                    <a:pt x="19200" y="4799"/>
                  </a:cubicBezTo>
                  <a:cubicBezTo>
                    <a:pt x="20521" y="4799"/>
                    <a:pt x="21600" y="3724"/>
                    <a:pt x="21600" y="2399"/>
                  </a:cubicBezTo>
                  <a:cubicBezTo>
                    <a:pt x="21600" y="1075"/>
                    <a:pt x="20521" y="0"/>
                    <a:pt x="1920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2406" tIns="12406" rIns="12406" bIns="12406" anchor="ctr"/>
            <a:lstStyle/>
            <a:p>
              <a:pPr algn="just" defTabSz="208915" hangingPunct="0">
                <a:lnSpc>
                  <a:spcPct val="120000"/>
                </a:lnSpc>
              </a:pPr>
              <a:endParaRPr lang="en-US" sz="640">
                <a:solidFill>
                  <a:schemeClr val="tx1">
                    <a:lumMod val="85000"/>
                    <a:lumOff val="15000"/>
                  </a:schemeClr>
                </a:solidFill>
                <a:effectLst>
                  <a:outerShdw blurRad="38100" dist="38100" dir="2700000" algn="tl">
                    <a:srgbClr val="000000"/>
                  </a:outerShdw>
                </a:effectLst>
                <a:latin typeface="微软雅黑" panose="020B0503020204020204" charset="-122"/>
                <a:ea typeface="微软雅黑" panose="020B0503020204020204" charset="-122"/>
                <a:cs typeface="+mn-ea"/>
                <a:sym typeface="Arial" panose="020B0604020202020204" pitchFamily="34" charset="0"/>
              </a:endParaRPr>
            </a:p>
          </p:txBody>
        </p:sp>
        <p:sp>
          <p:nvSpPr>
            <p:cNvPr id="90" name="AutoShape 122"/>
            <p:cNvSpPr/>
            <p:nvPr/>
          </p:nvSpPr>
          <p:spPr bwMode="auto">
            <a:xfrm>
              <a:off x="5368132" y="2625725"/>
              <a:ext cx="465138" cy="39131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9199"/>
                  </a:moveTo>
                  <a:cubicBezTo>
                    <a:pt x="20249" y="19642"/>
                    <a:pt x="19948" y="19999"/>
                    <a:pt x="19575" y="19999"/>
                  </a:cubicBezTo>
                  <a:lnTo>
                    <a:pt x="2024" y="19999"/>
                  </a:lnTo>
                  <a:cubicBezTo>
                    <a:pt x="1651" y="19999"/>
                    <a:pt x="1349" y="19642"/>
                    <a:pt x="1349" y="19199"/>
                  </a:cubicBezTo>
                  <a:lnTo>
                    <a:pt x="1349" y="7200"/>
                  </a:lnTo>
                  <a:cubicBezTo>
                    <a:pt x="1349" y="6809"/>
                    <a:pt x="1588" y="6475"/>
                    <a:pt x="1914" y="6411"/>
                  </a:cubicBezTo>
                  <a:lnTo>
                    <a:pt x="5588" y="5684"/>
                  </a:lnTo>
                  <a:lnTo>
                    <a:pt x="6797" y="2103"/>
                  </a:lnTo>
                  <a:cubicBezTo>
                    <a:pt x="6900" y="1799"/>
                    <a:pt x="7148" y="1600"/>
                    <a:pt x="7424" y="1600"/>
                  </a:cubicBezTo>
                  <a:lnTo>
                    <a:pt x="14174" y="1600"/>
                  </a:lnTo>
                  <a:cubicBezTo>
                    <a:pt x="14450" y="1600"/>
                    <a:pt x="14698" y="1799"/>
                    <a:pt x="14801" y="2103"/>
                  </a:cubicBezTo>
                  <a:lnTo>
                    <a:pt x="16010" y="5684"/>
                  </a:lnTo>
                  <a:lnTo>
                    <a:pt x="19685" y="6411"/>
                  </a:lnTo>
                  <a:cubicBezTo>
                    <a:pt x="20011" y="6475"/>
                    <a:pt x="20249" y="6809"/>
                    <a:pt x="20249" y="7200"/>
                  </a:cubicBezTo>
                  <a:cubicBezTo>
                    <a:pt x="20249" y="7200"/>
                    <a:pt x="20249" y="19199"/>
                    <a:pt x="20249" y="19199"/>
                  </a:cubicBezTo>
                  <a:close/>
                  <a:moveTo>
                    <a:pt x="19907" y="4832"/>
                  </a:moveTo>
                  <a:lnTo>
                    <a:pt x="16981" y="4254"/>
                  </a:lnTo>
                  <a:lnTo>
                    <a:pt x="16054" y="1507"/>
                  </a:lnTo>
                  <a:cubicBezTo>
                    <a:pt x="15745" y="591"/>
                    <a:pt x="15006" y="0"/>
                    <a:pt x="14174" y="0"/>
                  </a:cubicBezTo>
                  <a:lnTo>
                    <a:pt x="7424" y="0"/>
                  </a:lnTo>
                  <a:cubicBezTo>
                    <a:pt x="6593" y="0"/>
                    <a:pt x="5854" y="591"/>
                    <a:pt x="5543" y="1509"/>
                  </a:cubicBezTo>
                  <a:lnTo>
                    <a:pt x="4618" y="4254"/>
                  </a:lnTo>
                  <a:lnTo>
                    <a:pt x="1692" y="4832"/>
                  </a:lnTo>
                  <a:cubicBezTo>
                    <a:pt x="711" y="5025"/>
                    <a:pt x="0" y="6020"/>
                    <a:pt x="0" y="7200"/>
                  </a:cubicBezTo>
                  <a:lnTo>
                    <a:pt x="0" y="19199"/>
                  </a:lnTo>
                  <a:cubicBezTo>
                    <a:pt x="0" y="20523"/>
                    <a:pt x="908" y="21600"/>
                    <a:pt x="2024" y="21600"/>
                  </a:cubicBezTo>
                  <a:lnTo>
                    <a:pt x="19575" y="21600"/>
                  </a:lnTo>
                  <a:cubicBezTo>
                    <a:pt x="20691" y="21600"/>
                    <a:pt x="21600" y="20523"/>
                    <a:pt x="21600" y="19199"/>
                  </a:cubicBezTo>
                  <a:lnTo>
                    <a:pt x="21600" y="7200"/>
                  </a:lnTo>
                  <a:cubicBezTo>
                    <a:pt x="21600" y="6020"/>
                    <a:pt x="20888" y="5025"/>
                    <a:pt x="19907" y="4832"/>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2406" tIns="12406" rIns="12406" bIns="12406" anchor="ctr"/>
            <a:lstStyle/>
            <a:p>
              <a:pPr algn="just" defTabSz="208915" hangingPunct="0">
                <a:lnSpc>
                  <a:spcPct val="120000"/>
                </a:lnSpc>
              </a:pPr>
              <a:endParaRPr lang="en-US" sz="640">
                <a:solidFill>
                  <a:schemeClr val="tx1">
                    <a:lumMod val="85000"/>
                    <a:lumOff val="15000"/>
                  </a:schemeClr>
                </a:solidFill>
                <a:effectLst>
                  <a:outerShdw blurRad="38100" dist="38100" dir="2700000" algn="tl">
                    <a:srgbClr val="000000"/>
                  </a:outerShdw>
                </a:effectLst>
                <a:latin typeface="微软雅黑" panose="020B0503020204020204" charset="-122"/>
                <a:ea typeface="微软雅黑" panose="020B0503020204020204" charset="-122"/>
                <a:cs typeface="+mn-ea"/>
                <a:sym typeface="Arial" panose="020B0604020202020204" pitchFamily="34" charset="0"/>
              </a:endParaRPr>
            </a:p>
          </p:txBody>
        </p:sp>
      </p:grpSp>
      <p:grpSp>
        <p:nvGrpSpPr>
          <p:cNvPr id="91" name="Group 90"/>
          <p:cNvGrpSpPr/>
          <p:nvPr/>
        </p:nvGrpSpPr>
        <p:grpSpPr>
          <a:xfrm>
            <a:off x="1972208" y="3368669"/>
            <a:ext cx="302406" cy="236239"/>
            <a:chOff x="2581275" y="1710532"/>
            <a:chExt cx="464344" cy="362744"/>
          </a:xfrm>
          <a:solidFill>
            <a:schemeClr val="accent4"/>
          </a:solidFill>
        </p:grpSpPr>
        <p:sp>
          <p:nvSpPr>
            <p:cNvPr id="92" name="AutoShape 140"/>
            <p:cNvSpPr/>
            <p:nvPr/>
          </p:nvSpPr>
          <p:spPr bwMode="auto">
            <a:xfrm>
              <a:off x="2639219" y="1768475"/>
              <a:ext cx="290513" cy="235744"/>
            </a:xfrm>
            <a:custGeom>
              <a:avLst/>
              <a:gdLst>
                <a:gd name="T0" fmla="+- 0 10800 376"/>
                <a:gd name="T1" fmla="*/ T0 w 20848"/>
                <a:gd name="T2" fmla="*/ 10800 h 21600"/>
                <a:gd name="T3" fmla="+- 0 10800 376"/>
                <a:gd name="T4" fmla="*/ T3 w 20848"/>
                <a:gd name="T5" fmla="*/ 10800 h 21600"/>
                <a:gd name="T6" fmla="+- 0 10800 376"/>
                <a:gd name="T7" fmla="*/ T6 w 20848"/>
                <a:gd name="T8" fmla="*/ 10800 h 21600"/>
                <a:gd name="T9" fmla="+- 0 10800 376"/>
                <a:gd name="T10" fmla="*/ T9 w 20848"/>
                <a:gd name="T11" fmla="*/ 10800 h 21600"/>
              </a:gdLst>
              <a:ahLst/>
              <a:cxnLst>
                <a:cxn ang="0">
                  <a:pos x="T1" y="T2"/>
                </a:cxn>
                <a:cxn ang="0">
                  <a:pos x="T4" y="T5"/>
                </a:cxn>
                <a:cxn ang="0">
                  <a:pos x="T7" y="T8"/>
                </a:cxn>
                <a:cxn ang="0">
                  <a:pos x="T10" y="T11"/>
                </a:cxn>
              </a:cxnLst>
              <a:rect l="0" t="0" r="r" b="b"/>
              <a:pathLst>
                <a:path w="20848" h="21600">
                  <a:moveTo>
                    <a:pt x="18728" y="19178"/>
                  </a:moveTo>
                  <a:cubicBezTo>
                    <a:pt x="13191" y="20631"/>
                    <a:pt x="7654" y="20631"/>
                    <a:pt x="2118" y="19178"/>
                  </a:cubicBezTo>
                  <a:cubicBezTo>
                    <a:pt x="678" y="13592"/>
                    <a:pt x="678" y="8008"/>
                    <a:pt x="2118" y="2421"/>
                  </a:cubicBezTo>
                  <a:cubicBezTo>
                    <a:pt x="7654" y="968"/>
                    <a:pt x="13191" y="968"/>
                    <a:pt x="18728" y="2421"/>
                  </a:cubicBezTo>
                  <a:cubicBezTo>
                    <a:pt x="20168" y="8008"/>
                    <a:pt x="20168" y="13592"/>
                    <a:pt x="18728" y="19178"/>
                  </a:cubicBezTo>
                  <a:moveTo>
                    <a:pt x="18938" y="1116"/>
                  </a:moveTo>
                  <a:cubicBezTo>
                    <a:pt x="16114" y="375"/>
                    <a:pt x="13249" y="0"/>
                    <a:pt x="10423" y="0"/>
                  </a:cubicBezTo>
                  <a:cubicBezTo>
                    <a:pt x="7597" y="0"/>
                    <a:pt x="4732" y="375"/>
                    <a:pt x="1908" y="1116"/>
                  </a:cubicBezTo>
                  <a:cubicBezTo>
                    <a:pt x="1543" y="1213"/>
                    <a:pt x="1244" y="1552"/>
                    <a:pt x="1127" y="2004"/>
                  </a:cubicBezTo>
                  <a:cubicBezTo>
                    <a:pt x="-376" y="7841"/>
                    <a:pt x="-376" y="13759"/>
                    <a:pt x="1127" y="19593"/>
                  </a:cubicBezTo>
                  <a:cubicBezTo>
                    <a:pt x="1244" y="20047"/>
                    <a:pt x="1543" y="20386"/>
                    <a:pt x="1908" y="20482"/>
                  </a:cubicBezTo>
                  <a:cubicBezTo>
                    <a:pt x="4732" y="21224"/>
                    <a:pt x="7597" y="21600"/>
                    <a:pt x="10423" y="21600"/>
                  </a:cubicBezTo>
                  <a:cubicBezTo>
                    <a:pt x="13249" y="21600"/>
                    <a:pt x="16114" y="21224"/>
                    <a:pt x="18938" y="20482"/>
                  </a:cubicBezTo>
                  <a:cubicBezTo>
                    <a:pt x="19303" y="20386"/>
                    <a:pt x="19602" y="20047"/>
                    <a:pt x="19719" y="19593"/>
                  </a:cubicBezTo>
                  <a:cubicBezTo>
                    <a:pt x="21223" y="13759"/>
                    <a:pt x="21223" y="7841"/>
                    <a:pt x="19719" y="2004"/>
                  </a:cubicBezTo>
                  <a:cubicBezTo>
                    <a:pt x="19602" y="1552"/>
                    <a:pt x="19303" y="1213"/>
                    <a:pt x="18938" y="1116"/>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2406" tIns="12406" rIns="12406" bIns="12406" anchor="ctr"/>
            <a:lstStyle/>
            <a:p>
              <a:pPr algn="just" defTabSz="208915" hangingPunct="0">
                <a:lnSpc>
                  <a:spcPct val="120000"/>
                </a:lnSpc>
              </a:pPr>
              <a:endParaRPr lang="en-US" sz="640">
                <a:solidFill>
                  <a:schemeClr val="tx1">
                    <a:lumMod val="85000"/>
                    <a:lumOff val="15000"/>
                  </a:schemeClr>
                </a:solidFill>
                <a:effectLst>
                  <a:outerShdw blurRad="38100" dist="38100" dir="2700000" algn="tl">
                    <a:srgbClr val="000000"/>
                  </a:outerShdw>
                </a:effectLst>
                <a:latin typeface="微软雅黑" panose="020B0503020204020204" charset="-122"/>
                <a:ea typeface="微软雅黑" panose="020B0503020204020204" charset="-122"/>
                <a:cs typeface="+mn-ea"/>
                <a:sym typeface="Arial" panose="020B0604020202020204" pitchFamily="34" charset="0"/>
              </a:endParaRPr>
            </a:p>
          </p:txBody>
        </p:sp>
        <p:sp>
          <p:nvSpPr>
            <p:cNvPr id="93" name="AutoShape 141"/>
            <p:cNvSpPr/>
            <p:nvPr/>
          </p:nvSpPr>
          <p:spPr bwMode="auto">
            <a:xfrm>
              <a:off x="2581275" y="1710532"/>
              <a:ext cx="464344" cy="362744"/>
            </a:xfrm>
            <a:custGeom>
              <a:avLst/>
              <a:gdLst>
                <a:gd name="T0" fmla="+- 0 10800 252"/>
                <a:gd name="T1" fmla="*/ T0 w 21096"/>
                <a:gd name="T2" fmla="*/ 10800 h 21600"/>
                <a:gd name="T3" fmla="+- 0 10800 252"/>
                <a:gd name="T4" fmla="*/ T3 w 21096"/>
                <a:gd name="T5" fmla="*/ 10800 h 21600"/>
                <a:gd name="T6" fmla="+- 0 10800 252"/>
                <a:gd name="T7" fmla="*/ T6 w 21096"/>
                <a:gd name="T8" fmla="*/ 10800 h 21600"/>
                <a:gd name="T9" fmla="+- 0 10800 252"/>
                <a:gd name="T10" fmla="*/ T9 w 21096"/>
                <a:gd name="T11" fmla="*/ 10800 h 21600"/>
              </a:gdLst>
              <a:ahLst/>
              <a:cxnLst>
                <a:cxn ang="0">
                  <a:pos x="T1" y="T2"/>
                </a:cxn>
                <a:cxn ang="0">
                  <a:pos x="T4" y="T5"/>
                </a:cxn>
                <a:cxn ang="0">
                  <a:pos x="T7" y="T8"/>
                </a:cxn>
                <a:cxn ang="0">
                  <a:pos x="T10" y="T11"/>
                </a:cxn>
              </a:cxnLst>
              <a:rect l="0" t="0" r="r" b="b"/>
              <a:pathLst>
                <a:path w="21096" h="21600">
                  <a:moveTo>
                    <a:pt x="19056" y="18331"/>
                  </a:moveTo>
                  <a:cubicBezTo>
                    <a:pt x="13383" y="19233"/>
                    <a:pt x="7711" y="19233"/>
                    <a:pt x="2038" y="18331"/>
                  </a:cubicBezTo>
                  <a:cubicBezTo>
                    <a:pt x="1074" y="13022"/>
                    <a:pt x="1074" y="7713"/>
                    <a:pt x="2038" y="2404"/>
                  </a:cubicBezTo>
                  <a:cubicBezTo>
                    <a:pt x="7711" y="1502"/>
                    <a:pt x="13383" y="1502"/>
                    <a:pt x="19056" y="2404"/>
                  </a:cubicBezTo>
                  <a:cubicBezTo>
                    <a:pt x="20021" y="7713"/>
                    <a:pt x="20021" y="13022"/>
                    <a:pt x="19056" y="18331"/>
                  </a:cubicBezTo>
                  <a:moveTo>
                    <a:pt x="20338" y="2005"/>
                  </a:moveTo>
                  <a:cubicBezTo>
                    <a:pt x="20211" y="1301"/>
                    <a:pt x="19762" y="776"/>
                    <a:pt x="19215" y="689"/>
                  </a:cubicBezTo>
                  <a:cubicBezTo>
                    <a:pt x="16339" y="232"/>
                    <a:pt x="13423" y="0"/>
                    <a:pt x="10547" y="0"/>
                  </a:cubicBezTo>
                  <a:cubicBezTo>
                    <a:pt x="7671" y="0"/>
                    <a:pt x="4755" y="232"/>
                    <a:pt x="1879" y="689"/>
                  </a:cubicBezTo>
                  <a:cubicBezTo>
                    <a:pt x="1332" y="776"/>
                    <a:pt x="883" y="1301"/>
                    <a:pt x="756" y="2005"/>
                  </a:cubicBezTo>
                  <a:cubicBezTo>
                    <a:pt x="-252" y="7553"/>
                    <a:pt x="-252" y="13181"/>
                    <a:pt x="756" y="18731"/>
                  </a:cubicBezTo>
                  <a:cubicBezTo>
                    <a:pt x="883" y="19434"/>
                    <a:pt x="1332" y="19959"/>
                    <a:pt x="1879" y="20046"/>
                  </a:cubicBezTo>
                  <a:cubicBezTo>
                    <a:pt x="3265" y="20266"/>
                    <a:pt x="4660" y="20429"/>
                    <a:pt x="6055" y="20544"/>
                  </a:cubicBezTo>
                  <a:cubicBezTo>
                    <a:pt x="5979" y="20606"/>
                    <a:pt x="5931" y="20670"/>
                    <a:pt x="5931" y="20735"/>
                  </a:cubicBezTo>
                  <a:cubicBezTo>
                    <a:pt x="5931" y="21213"/>
                    <a:pt x="7997" y="21599"/>
                    <a:pt x="10547" y="21599"/>
                  </a:cubicBezTo>
                  <a:cubicBezTo>
                    <a:pt x="13097" y="21599"/>
                    <a:pt x="15164" y="21213"/>
                    <a:pt x="15164" y="20735"/>
                  </a:cubicBezTo>
                  <a:cubicBezTo>
                    <a:pt x="15164" y="20670"/>
                    <a:pt x="15115" y="20606"/>
                    <a:pt x="15040" y="20544"/>
                  </a:cubicBezTo>
                  <a:cubicBezTo>
                    <a:pt x="16434" y="20429"/>
                    <a:pt x="17830" y="20266"/>
                    <a:pt x="19215" y="20046"/>
                  </a:cubicBezTo>
                  <a:cubicBezTo>
                    <a:pt x="19762" y="19959"/>
                    <a:pt x="20211" y="19434"/>
                    <a:pt x="20338" y="18731"/>
                  </a:cubicBezTo>
                  <a:cubicBezTo>
                    <a:pt x="21347" y="13181"/>
                    <a:pt x="21347" y="7553"/>
                    <a:pt x="20338" y="2005"/>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2406" tIns="12406" rIns="12406" bIns="12406" anchor="ctr"/>
            <a:lstStyle/>
            <a:p>
              <a:pPr algn="just" defTabSz="208915" hangingPunct="0">
                <a:lnSpc>
                  <a:spcPct val="120000"/>
                </a:lnSpc>
              </a:pPr>
              <a:endParaRPr lang="en-US" sz="640">
                <a:solidFill>
                  <a:schemeClr val="tx1">
                    <a:lumMod val="85000"/>
                    <a:lumOff val="15000"/>
                  </a:schemeClr>
                </a:solidFill>
                <a:effectLst>
                  <a:outerShdw blurRad="38100" dist="38100" dir="2700000" algn="tl">
                    <a:srgbClr val="000000"/>
                  </a:outerShdw>
                </a:effectLst>
                <a:latin typeface="微软雅黑" panose="020B0503020204020204" charset="-122"/>
                <a:ea typeface="微软雅黑" panose="020B0503020204020204" charset="-122"/>
                <a:cs typeface="+mn-ea"/>
                <a:sym typeface="Arial" panose="020B0604020202020204" pitchFamily="34" charset="0"/>
              </a:endParaRPr>
            </a:p>
          </p:txBody>
        </p:sp>
        <p:sp>
          <p:nvSpPr>
            <p:cNvPr id="94" name="AutoShape 142"/>
            <p:cNvSpPr/>
            <p:nvPr/>
          </p:nvSpPr>
          <p:spPr bwMode="auto">
            <a:xfrm>
              <a:off x="2944019" y="1783557"/>
              <a:ext cx="43656" cy="4286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7200"/>
                  </a:moveTo>
                  <a:cubicBezTo>
                    <a:pt x="12779" y="7200"/>
                    <a:pt x="14399" y="8820"/>
                    <a:pt x="14399" y="10800"/>
                  </a:cubicBezTo>
                  <a:cubicBezTo>
                    <a:pt x="14399" y="12779"/>
                    <a:pt x="12779" y="14400"/>
                    <a:pt x="10800" y="14400"/>
                  </a:cubicBezTo>
                  <a:cubicBezTo>
                    <a:pt x="8820" y="14400"/>
                    <a:pt x="7199" y="12779"/>
                    <a:pt x="7199" y="10800"/>
                  </a:cubicBezTo>
                  <a:cubicBezTo>
                    <a:pt x="7199" y="8820"/>
                    <a:pt x="8820" y="7200"/>
                    <a:pt x="10800" y="7200"/>
                  </a:cubicBezTo>
                  <a:moveTo>
                    <a:pt x="10800" y="21599"/>
                  </a:moveTo>
                  <a:cubicBezTo>
                    <a:pt x="16762" y="21599"/>
                    <a:pt x="21600" y="16762"/>
                    <a:pt x="21600" y="10800"/>
                  </a:cubicBezTo>
                  <a:cubicBezTo>
                    <a:pt x="21600" y="4837"/>
                    <a:pt x="16762" y="0"/>
                    <a:pt x="10800" y="0"/>
                  </a:cubicBezTo>
                  <a:cubicBezTo>
                    <a:pt x="4837" y="0"/>
                    <a:pt x="0" y="4837"/>
                    <a:pt x="0" y="10800"/>
                  </a:cubicBezTo>
                  <a:cubicBezTo>
                    <a:pt x="0" y="16762"/>
                    <a:pt x="4837" y="21599"/>
                    <a:pt x="10800" y="21599"/>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2406" tIns="12406" rIns="12406" bIns="12406" anchor="ctr"/>
            <a:lstStyle/>
            <a:p>
              <a:pPr algn="just" defTabSz="208915" hangingPunct="0">
                <a:lnSpc>
                  <a:spcPct val="120000"/>
                </a:lnSpc>
              </a:pPr>
              <a:endParaRPr lang="en-US" sz="640">
                <a:solidFill>
                  <a:schemeClr val="tx1">
                    <a:lumMod val="85000"/>
                    <a:lumOff val="15000"/>
                  </a:schemeClr>
                </a:solidFill>
                <a:effectLst>
                  <a:outerShdw blurRad="38100" dist="38100" dir="2700000" algn="tl">
                    <a:srgbClr val="000000"/>
                  </a:outerShdw>
                </a:effectLst>
                <a:latin typeface="微软雅黑" panose="020B0503020204020204" charset="-122"/>
                <a:ea typeface="微软雅黑" panose="020B0503020204020204" charset="-122"/>
                <a:cs typeface="+mn-ea"/>
                <a:sym typeface="Arial" panose="020B0604020202020204" pitchFamily="34" charset="0"/>
              </a:endParaRPr>
            </a:p>
          </p:txBody>
        </p:sp>
        <p:sp>
          <p:nvSpPr>
            <p:cNvPr id="95" name="AutoShape 143"/>
            <p:cNvSpPr/>
            <p:nvPr/>
          </p:nvSpPr>
          <p:spPr bwMode="auto">
            <a:xfrm>
              <a:off x="2929732" y="1971675"/>
              <a:ext cx="57944" cy="1508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99" y="0"/>
                  </a:moveTo>
                  <a:lnTo>
                    <a:pt x="2699" y="0"/>
                  </a:lnTo>
                  <a:cubicBezTo>
                    <a:pt x="1210" y="0"/>
                    <a:pt x="0" y="4841"/>
                    <a:pt x="0" y="10800"/>
                  </a:cubicBezTo>
                  <a:cubicBezTo>
                    <a:pt x="0" y="16758"/>
                    <a:pt x="1210" y="21599"/>
                    <a:pt x="2699" y="21599"/>
                  </a:cubicBezTo>
                  <a:lnTo>
                    <a:pt x="18899" y="21599"/>
                  </a:lnTo>
                  <a:cubicBezTo>
                    <a:pt x="20389" y="21599"/>
                    <a:pt x="21600" y="16758"/>
                    <a:pt x="21600" y="10800"/>
                  </a:cubicBezTo>
                  <a:cubicBezTo>
                    <a:pt x="21600" y="4841"/>
                    <a:pt x="20389" y="0"/>
                    <a:pt x="18899"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2406" tIns="12406" rIns="12406" bIns="12406" anchor="ctr"/>
            <a:lstStyle/>
            <a:p>
              <a:pPr algn="just" defTabSz="208915" hangingPunct="0">
                <a:lnSpc>
                  <a:spcPct val="120000"/>
                </a:lnSpc>
              </a:pPr>
              <a:endParaRPr lang="en-US" sz="640">
                <a:solidFill>
                  <a:schemeClr val="tx1">
                    <a:lumMod val="85000"/>
                    <a:lumOff val="15000"/>
                  </a:schemeClr>
                </a:solidFill>
                <a:effectLst>
                  <a:outerShdw blurRad="38100" dist="38100" dir="2700000" algn="tl">
                    <a:srgbClr val="000000"/>
                  </a:outerShdw>
                </a:effectLst>
                <a:latin typeface="微软雅黑" panose="020B0503020204020204" charset="-122"/>
                <a:ea typeface="微软雅黑" panose="020B0503020204020204" charset="-122"/>
                <a:cs typeface="+mn-ea"/>
                <a:sym typeface="Arial" panose="020B0604020202020204" pitchFamily="34" charset="0"/>
              </a:endParaRPr>
            </a:p>
          </p:txBody>
        </p:sp>
        <p:sp>
          <p:nvSpPr>
            <p:cNvPr id="96" name="AutoShape 144"/>
            <p:cNvSpPr/>
            <p:nvPr/>
          </p:nvSpPr>
          <p:spPr bwMode="auto">
            <a:xfrm>
              <a:off x="2944019" y="1928019"/>
              <a:ext cx="58738" cy="150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99" y="0"/>
                  </a:moveTo>
                  <a:lnTo>
                    <a:pt x="2699" y="0"/>
                  </a:lnTo>
                  <a:cubicBezTo>
                    <a:pt x="1210" y="0"/>
                    <a:pt x="0" y="4841"/>
                    <a:pt x="0" y="10800"/>
                  </a:cubicBezTo>
                  <a:cubicBezTo>
                    <a:pt x="0" y="16758"/>
                    <a:pt x="1210" y="21599"/>
                    <a:pt x="2699" y="21599"/>
                  </a:cubicBezTo>
                  <a:lnTo>
                    <a:pt x="18899" y="21599"/>
                  </a:lnTo>
                  <a:cubicBezTo>
                    <a:pt x="20389" y="21599"/>
                    <a:pt x="21600" y="16758"/>
                    <a:pt x="21600" y="10800"/>
                  </a:cubicBezTo>
                  <a:cubicBezTo>
                    <a:pt x="21600" y="4841"/>
                    <a:pt x="20389" y="0"/>
                    <a:pt x="18899"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2406" tIns="12406" rIns="12406" bIns="12406" anchor="ctr"/>
            <a:lstStyle/>
            <a:p>
              <a:pPr algn="just" defTabSz="208915" hangingPunct="0">
                <a:lnSpc>
                  <a:spcPct val="120000"/>
                </a:lnSpc>
              </a:pPr>
              <a:endParaRPr lang="en-US" sz="640">
                <a:solidFill>
                  <a:schemeClr val="tx1">
                    <a:lumMod val="85000"/>
                    <a:lumOff val="15000"/>
                  </a:schemeClr>
                </a:solidFill>
                <a:effectLst>
                  <a:outerShdw blurRad="38100" dist="38100" dir="2700000" algn="tl">
                    <a:srgbClr val="000000"/>
                  </a:outerShdw>
                </a:effectLst>
                <a:latin typeface="微软雅黑" panose="020B0503020204020204" charset="-122"/>
                <a:ea typeface="微软雅黑" panose="020B0503020204020204" charset="-122"/>
                <a:cs typeface="+mn-ea"/>
                <a:sym typeface="Arial" panose="020B0604020202020204" pitchFamily="34" charset="0"/>
              </a:endParaRPr>
            </a:p>
          </p:txBody>
        </p:sp>
        <p:sp>
          <p:nvSpPr>
            <p:cNvPr id="97" name="AutoShape 145"/>
            <p:cNvSpPr/>
            <p:nvPr/>
          </p:nvSpPr>
          <p:spPr bwMode="auto">
            <a:xfrm>
              <a:off x="2944019" y="1885157"/>
              <a:ext cx="58738" cy="142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99" y="0"/>
                  </a:moveTo>
                  <a:lnTo>
                    <a:pt x="2699" y="0"/>
                  </a:lnTo>
                  <a:cubicBezTo>
                    <a:pt x="1210" y="0"/>
                    <a:pt x="0" y="4841"/>
                    <a:pt x="0" y="10800"/>
                  </a:cubicBezTo>
                  <a:cubicBezTo>
                    <a:pt x="0" y="16758"/>
                    <a:pt x="1210" y="21599"/>
                    <a:pt x="2699" y="21599"/>
                  </a:cubicBezTo>
                  <a:lnTo>
                    <a:pt x="18899" y="21599"/>
                  </a:lnTo>
                  <a:cubicBezTo>
                    <a:pt x="20389" y="21599"/>
                    <a:pt x="21600" y="16758"/>
                    <a:pt x="21600" y="10800"/>
                  </a:cubicBezTo>
                  <a:cubicBezTo>
                    <a:pt x="21600" y="4841"/>
                    <a:pt x="20389" y="0"/>
                    <a:pt x="18899"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2406" tIns="12406" rIns="12406" bIns="12406" anchor="ctr"/>
            <a:lstStyle/>
            <a:p>
              <a:pPr algn="just" defTabSz="208915" hangingPunct="0">
                <a:lnSpc>
                  <a:spcPct val="120000"/>
                </a:lnSpc>
              </a:pPr>
              <a:endParaRPr lang="en-US" sz="640">
                <a:solidFill>
                  <a:schemeClr val="tx1">
                    <a:lumMod val="85000"/>
                    <a:lumOff val="15000"/>
                  </a:schemeClr>
                </a:solidFill>
                <a:effectLst>
                  <a:outerShdw blurRad="38100" dist="38100" dir="2700000" algn="tl">
                    <a:srgbClr val="000000"/>
                  </a:outerShdw>
                </a:effectLst>
                <a:latin typeface="微软雅黑" panose="020B0503020204020204" charset="-122"/>
                <a:ea typeface="微软雅黑" panose="020B0503020204020204" charset="-122"/>
                <a:cs typeface="+mn-ea"/>
                <a:sym typeface="Arial" panose="020B0604020202020204" pitchFamily="34" charset="0"/>
              </a:endParaRPr>
            </a:p>
          </p:txBody>
        </p:sp>
        <p:sp>
          <p:nvSpPr>
            <p:cNvPr id="98" name="AutoShape 146"/>
            <p:cNvSpPr/>
            <p:nvPr/>
          </p:nvSpPr>
          <p:spPr bwMode="auto">
            <a:xfrm>
              <a:off x="2697957" y="1826419"/>
              <a:ext cx="86519" cy="61119"/>
            </a:xfrm>
            <a:custGeom>
              <a:avLst/>
              <a:gdLst>
                <a:gd name="T0" fmla="+- 0 10822 44"/>
                <a:gd name="T1" fmla="*/ T0 w 21556"/>
                <a:gd name="T2" fmla="+- 0 10826 53"/>
                <a:gd name="T3" fmla="*/ 10826 h 21547"/>
                <a:gd name="T4" fmla="+- 0 10822 44"/>
                <a:gd name="T5" fmla="*/ T4 w 21556"/>
                <a:gd name="T6" fmla="+- 0 10826 53"/>
                <a:gd name="T7" fmla="*/ 10826 h 21547"/>
                <a:gd name="T8" fmla="+- 0 10822 44"/>
                <a:gd name="T9" fmla="*/ T8 w 21556"/>
                <a:gd name="T10" fmla="+- 0 10826 53"/>
                <a:gd name="T11" fmla="*/ 10826 h 21547"/>
                <a:gd name="T12" fmla="+- 0 10822 44"/>
                <a:gd name="T13" fmla="*/ T12 w 21556"/>
                <a:gd name="T14" fmla="+- 0 10826 53"/>
                <a:gd name="T15" fmla="*/ 10826 h 21547"/>
              </a:gdLst>
              <a:ahLst/>
              <a:cxnLst>
                <a:cxn ang="0">
                  <a:pos x="T1" y="T3"/>
                </a:cxn>
                <a:cxn ang="0">
                  <a:pos x="T5" y="T7"/>
                </a:cxn>
                <a:cxn ang="0">
                  <a:pos x="T9" y="T11"/>
                </a:cxn>
                <a:cxn ang="0">
                  <a:pos x="T13" y="T15"/>
                </a:cxn>
              </a:cxnLst>
              <a:rect l="0" t="0" r="r" b="b"/>
              <a:pathLst>
                <a:path w="21556" h="21547">
                  <a:moveTo>
                    <a:pt x="19751" y="2"/>
                  </a:moveTo>
                  <a:lnTo>
                    <a:pt x="3200" y="1845"/>
                  </a:lnTo>
                  <a:cubicBezTo>
                    <a:pt x="2215" y="2010"/>
                    <a:pt x="1272" y="3284"/>
                    <a:pt x="1106" y="4676"/>
                  </a:cubicBezTo>
                  <a:lnTo>
                    <a:pt x="1" y="18986"/>
                  </a:lnTo>
                  <a:cubicBezTo>
                    <a:pt x="-44" y="20398"/>
                    <a:pt x="724" y="21547"/>
                    <a:pt x="1712" y="21547"/>
                  </a:cubicBezTo>
                  <a:cubicBezTo>
                    <a:pt x="2698" y="21547"/>
                    <a:pt x="3542" y="20398"/>
                    <a:pt x="3582" y="18978"/>
                  </a:cubicBezTo>
                  <a:lnTo>
                    <a:pt x="4185" y="9251"/>
                  </a:lnTo>
                  <a:cubicBezTo>
                    <a:pt x="4319" y="7849"/>
                    <a:pt x="5235" y="6592"/>
                    <a:pt x="6220" y="6447"/>
                  </a:cubicBezTo>
                  <a:lnTo>
                    <a:pt x="19751" y="5128"/>
                  </a:lnTo>
                  <a:cubicBezTo>
                    <a:pt x="20743" y="5078"/>
                    <a:pt x="21556" y="3884"/>
                    <a:pt x="21556" y="2467"/>
                  </a:cubicBezTo>
                  <a:cubicBezTo>
                    <a:pt x="21556" y="1055"/>
                    <a:pt x="20743" y="-53"/>
                    <a:pt x="19751" y="2"/>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2406" tIns="12406" rIns="12406" bIns="12406" anchor="ctr"/>
            <a:lstStyle/>
            <a:p>
              <a:pPr algn="just" defTabSz="208915" hangingPunct="0">
                <a:lnSpc>
                  <a:spcPct val="120000"/>
                </a:lnSpc>
              </a:pPr>
              <a:endParaRPr lang="en-US" sz="640">
                <a:solidFill>
                  <a:schemeClr val="tx1">
                    <a:lumMod val="85000"/>
                    <a:lumOff val="15000"/>
                  </a:schemeClr>
                </a:solidFill>
                <a:effectLst>
                  <a:outerShdw blurRad="38100" dist="38100" dir="2700000" algn="tl">
                    <a:srgbClr val="000000"/>
                  </a:outerShdw>
                </a:effectLst>
                <a:latin typeface="微软雅黑" panose="020B0503020204020204" charset="-122"/>
                <a:ea typeface="微软雅黑" panose="020B0503020204020204" charset="-122"/>
                <a:cs typeface="+mn-ea"/>
                <a:sym typeface="Arial" panose="020B0604020202020204" pitchFamily="34" charset="0"/>
              </a:endParaRPr>
            </a:p>
          </p:txBody>
        </p:sp>
      </p:grpSp>
      <p:grpSp>
        <p:nvGrpSpPr>
          <p:cNvPr id="99" name="Group 98"/>
          <p:cNvGrpSpPr/>
          <p:nvPr/>
        </p:nvGrpSpPr>
        <p:grpSpPr>
          <a:xfrm>
            <a:off x="2338229" y="1512800"/>
            <a:ext cx="1833552" cy="467908"/>
            <a:chOff x="8676119" y="2245064"/>
            <a:chExt cx="3378732" cy="718472"/>
          </a:xfrm>
        </p:grpSpPr>
        <p:sp>
          <p:nvSpPr>
            <p:cNvPr id="100" name="TextBox 99"/>
            <p:cNvSpPr txBox="1"/>
            <p:nvPr/>
          </p:nvSpPr>
          <p:spPr>
            <a:xfrm>
              <a:off x="8683445" y="2245064"/>
              <a:ext cx="1638182" cy="282762"/>
            </a:xfrm>
            <a:prstGeom prst="rect">
              <a:avLst/>
            </a:prstGeom>
            <a:noFill/>
          </p:spPr>
          <p:txBody>
            <a:bodyPr wrap="none" lIns="0" tIns="0" rIns="0" bIns="0" rtlCol="0">
              <a:spAutoFit/>
            </a:bodyPr>
            <a:lstStyle/>
            <a:p>
              <a:pPr>
                <a:lnSpc>
                  <a:spcPct val="120000"/>
                </a:lnSpc>
              </a:pPr>
              <a:r>
                <a:rPr lang="zh-CN" altLang="en-US" sz="995">
                  <a:solidFill>
                    <a:schemeClr val="tx1">
                      <a:lumMod val="85000"/>
                      <a:lumOff val="15000"/>
                    </a:schemeClr>
                  </a:solidFill>
                  <a:latin typeface="微软雅黑" panose="020B0503020204020204" charset="-122"/>
                  <a:ea typeface="微软雅黑" panose="020B0503020204020204" charset="-122"/>
                  <a:cs typeface="+mn-ea"/>
                  <a:sym typeface="Arial" panose="020B0604020202020204" pitchFamily="34" charset="0"/>
                </a:rPr>
                <a:t>请替换文字内容</a:t>
              </a:r>
              <a:endParaRPr lang="zh-CN" altLang="en-US" sz="995" dirty="0">
                <a:solidFill>
                  <a:schemeClr val="tx1">
                    <a:lumMod val="85000"/>
                    <a:lumOff val="15000"/>
                  </a:schemeClr>
                </a:solidFill>
                <a:latin typeface="微软雅黑" panose="020B0503020204020204" charset="-122"/>
                <a:ea typeface="微软雅黑" panose="020B0503020204020204" charset="-122"/>
                <a:cs typeface="+mn-ea"/>
                <a:sym typeface="Arial" panose="020B0604020202020204" pitchFamily="34" charset="0"/>
              </a:endParaRPr>
            </a:p>
          </p:txBody>
        </p:sp>
        <p:sp>
          <p:nvSpPr>
            <p:cNvPr id="101" name="Rectangle 100"/>
            <p:cNvSpPr/>
            <p:nvPr/>
          </p:nvSpPr>
          <p:spPr>
            <a:xfrm>
              <a:off x="8676119" y="2479916"/>
              <a:ext cx="3378732" cy="483620"/>
            </a:xfrm>
            <a:prstGeom prst="rect">
              <a:avLst/>
            </a:prstGeom>
          </p:spPr>
          <p:txBody>
            <a:bodyPr wrap="square" lIns="0" tIns="0" rIns="0" bIns="0">
              <a:spAutoFit/>
            </a:bodyPr>
            <a:lstStyle/>
            <a:p>
              <a:pPr algn="just">
                <a:lnSpc>
                  <a:spcPct val="120000"/>
                </a:lnSpc>
              </a:pPr>
              <a:r>
                <a:rPr lang="en-US" altLang="zh-CN" sz="570" dirty="0">
                  <a:solidFill>
                    <a:schemeClr val="tx1">
                      <a:lumMod val="85000"/>
                      <a:lumOff val="15000"/>
                    </a:schemeClr>
                  </a:solidFill>
                  <a:latin typeface="微软雅黑" panose="020B0503020204020204" charset="-122"/>
                  <a:ea typeface="微软雅黑" panose="020B0503020204020204" charset="-122"/>
                  <a:cs typeface="+mn-ea"/>
                  <a:sym typeface="Arial" panose="020B0604020202020204" pitchFamily="34" charset="0"/>
                </a:rPr>
                <a:t>Please replace text, click add relevant headline, modify the text content, also can copy your content to this directly.</a:t>
              </a:r>
              <a:endParaRPr lang="en-US" altLang="zh-CN" sz="570" dirty="0">
                <a:solidFill>
                  <a:schemeClr val="tx1">
                    <a:lumMod val="85000"/>
                    <a:lumOff val="15000"/>
                  </a:schemeClr>
                </a:solidFill>
                <a:latin typeface="微软雅黑" panose="020B0503020204020204" charset="-122"/>
                <a:ea typeface="微软雅黑" panose="020B0503020204020204" charset="-122"/>
                <a:cs typeface="+mn-ea"/>
                <a:sym typeface="Arial" panose="020B0604020202020204" pitchFamily="34" charset="0"/>
              </a:endParaRPr>
            </a:p>
          </p:txBody>
        </p:sp>
      </p:grpSp>
      <p:grpSp>
        <p:nvGrpSpPr>
          <p:cNvPr id="114" name="Group 113"/>
          <p:cNvGrpSpPr/>
          <p:nvPr/>
        </p:nvGrpSpPr>
        <p:grpSpPr>
          <a:xfrm>
            <a:off x="2338229" y="2115604"/>
            <a:ext cx="1833552" cy="471779"/>
            <a:chOff x="8676119" y="2239121"/>
            <a:chExt cx="3378732" cy="724417"/>
          </a:xfrm>
        </p:grpSpPr>
        <p:sp>
          <p:nvSpPr>
            <p:cNvPr id="115" name="TextBox 114"/>
            <p:cNvSpPr txBox="1"/>
            <p:nvPr/>
          </p:nvSpPr>
          <p:spPr>
            <a:xfrm>
              <a:off x="8683445" y="2239121"/>
              <a:ext cx="1638182" cy="282762"/>
            </a:xfrm>
            <a:prstGeom prst="rect">
              <a:avLst/>
            </a:prstGeom>
            <a:noFill/>
          </p:spPr>
          <p:txBody>
            <a:bodyPr wrap="none" lIns="0" tIns="0" rIns="0" bIns="0" rtlCol="0">
              <a:spAutoFit/>
            </a:bodyPr>
            <a:lstStyle/>
            <a:p>
              <a:pPr>
                <a:lnSpc>
                  <a:spcPct val="120000"/>
                </a:lnSpc>
              </a:pPr>
              <a:r>
                <a:rPr lang="zh-CN" altLang="en-US" sz="995">
                  <a:solidFill>
                    <a:schemeClr val="tx1">
                      <a:lumMod val="85000"/>
                      <a:lumOff val="15000"/>
                    </a:schemeClr>
                  </a:solidFill>
                  <a:latin typeface="微软雅黑" panose="020B0503020204020204" charset="-122"/>
                  <a:ea typeface="微软雅黑" panose="020B0503020204020204" charset="-122"/>
                  <a:cs typeface="+mn-ea"/>
                  <a:sym typeface="Arial" panose="020B0604020202020204" pitchFamily="34" charset="0"/>
                </a:rPr>
                <a:t>请替换文字内容</a:t>
              </a:r>
              <a:endParaRPr lang="zh-CN" altLang="en-US" sz="995" dirty="0">
                <a:solidFill>
                  <a:schemeClr val="tx1">
                    <a:lumMod val="85000"/>
                    <a:lumOff val="15000"/>
                  </a:schemeClr>
                </a:solidFill>
                <a:latin typeface="微软雅黑" panose="020B0503020204020204" charset="-122"/>
                <a:ea typeface="微软雅黑" panose="020B0503020204020204" charset="-122"/>
                <a:cs typeface="+mn-ea"/>
                <a:sym typeface="Arial" panose="020B0604020202020204" pitchFamily="34" charset="0"/>
              </a:endParaRPr>
            </a:p>
          </p:txBody>
        </p:sp>
        <p:sp>
          <p:nvSpPr>
            <p:cNvPr id="116" name="Rectangle 115"/>
            <p:cNvSpPr/>
            <p:nvPr/>
          </p:nvSpPr>
          <p:spPr>
            <a:xfrm>
              <a:off x="8676119" y="2479917"/>
              <a:ext cx="3378732" cy="483621"/>
            </a:xfrm>
            <a:prstGeom prst="rect">
              <a:avLst/>
            </a:prstGeom>
          </p:spPr>
          <p:txBody>
            <a:bodyPr wrap="square" lIns="0" tIns="0" rIns="0" bIns="0">
              <a:spAutoFit/>
            </a:bodyPr>
            <a:lstStyle/>
            <a:p>
              <a:pPr algn="just">
                <a:lnSpc>
                  <a:spcPct val="120000"/>
                </a:lnSpc>
              </a:pPr>
              <a:r>
                <a:rPr lang="en-US" altLang="zh-CN" sz="570" dirty="0">
                  <a:solidFill>
                    <a:schemeClr val="tx1">
                      <a:lumMod val="85000"/>
                      <a:lumOff val="15000"/>
                    </a:schemeClr>
                  </a:solidFill>
                  <a:latin typeface="微软雅黑" panose="020B0503020204020204" charset="-122"/>
                  <a:ea typeface="微软雅黑" panose="020B0503020204020204" charset="-122"/>
                  <a:cs typeface="+mn-ea"/>
                  <a:sym typeface="Arial" panose="020B0604020202020204" pitchFamily="34" charset="0"/>
                </a:rPr>
                <a:t>Please replace text, click add relevant headline, modify the text content, also can copy your content to this directly.</a:t>
              </a:r>
              <a:endParaRPr lang="en-US" altLang="zh-CN" sz="570" dirty="0">
                <a:solidFill>
                  <a:schemeClr val="tx1">
                    <a:lumMod val="85000"/>
                    <a:lumOff val="15000"/>
                  </a:schemeClr>
                </a:solidFill>
                <a:latin typeface="微软雅黑" panose="020B0503020204020204" charset="-122"/>
                <a:ea typeface="微软雅黑" panose="020B0503020204020204" charset="-122"/>
                <a:cs typeface="+mn-ea"/>
                <a:sym typeface="Arial" panose="020B0604020202020204" pitchFamily="34" charset="0"/>
              </a:endParaRPr>
            </a:p>
          </p:txBody>
        </p:sp>
      </p:grpSp>
      <p:grpSp>
        <p:nvGrpSpPr>
          <p:cNvPr id="117" name="Group 116"/>
          <p:cNvGrpSpPr/>
          <p:nvPr/>
        </p:nvGrpSpPr>
        <p:grpSpPr>
          <a:xfrm>
            <a:off x="2338229" y="2708737"/>
            <a:ext cx="1833552" cy="451599"/>
            <a:chOff x="8676119" y="2270107"/>
            <a:chExt cx="3378732" cy="693431"/>
          </a:xfrm>
        </p:grpSpPr>
        <p:sp>
          <p:nvSpPr>
            <p:cNvPr id="118" name="TextBox 117"/>
            <p:cNvSpPr txBox="1"/>
            <p:nvPr/>
          </p:nvSpPr>
          <p:spPr>
            <a:xfrm>
              <a:off x="8683445" y="2270107"/>
              <a:ext cx="1638182" cy="282763"/>
            </a:xfrm>
            <a:prstGeom prst="rect">
              <a:avLst/>
            </a:prstGeom>
            <a:noFill/>
          </p:spPr>
          <p:txBody>
            <a:bodyPr wrap="none" lIns="0" tIns="0" rIns="0" bIns="0" rtlCol="0">
              <a:spAutoFit/>
            </a:bodyPr>
            <a:lstStyle/>
            <a:p>
              <a:pPr>
                <a:lnSpc>
                  <a:spcPct val="120000"/>
                </a:lnSpc>
              </a:pPr>
              <a:r>
                <a:rPr lang="zh-CN" altLang="en-US" sz="995">
                  <a:solidFill>
                    <a:schemeClr val="tx1">
                      <a:lumMod val="85000"/>
                      <a:lumOff val="15000"/>
                    </a:schemeClr>
                  </a:solidFill>
                  <a:latin typeface="微软雅黑" panose="020B0503020204020204" charset="-122"/>
                  <a:ea typeface="微软雅黑" panose="020B0503020204020204" charset="-122"/>
                  <a:cs typeface="+mn-ea"/>
                  <a:sym typeface="Arial" panose="020B0604020202020204" pitchFamily="34" charset="0"/>
                </a:rPr>
                <a:t>请替换文字内容</a:t>
              </a:r>
              <a:endParaRPr lang="zh-CN" altLang="en-US" sz="995" dirty="0">
                <a:solidFill>
                  <a:schemeClr val="tx1">
                    <a:lumMod val="85000"/>
                    <a:lumOff val="15000"/>
                  </a:schemeClr>
                </a:solidFill>
                <a:latin typeface="微软雅黑" panose="020B0503020204020204" charset="-122"/>
                <a:ea typeface="微软雅黑" panose="020B0503020204020204" charset="-122"/>
                <a:cs typeface="+mn-ea"/>
                <a:sym typeface="Arial" panose="020B0604020202020204" pitchFamily="34" charset="0"/>
              </a:endParaRPr>
            </a:p>
          </p:txBody>
        </p:sp>
        <p:sp>
          <p:nvSpPr>
            <p:cNvPr id="119" name="Rectangle 118"/>
            <p:cNvSpPr/>
            <p:nvPr/>
          </p:nvSpPr>
          <p:spPr>
            <a:xfrm>
              <a:off x="8676119" y="2479917"/>
              <a:ext cx="3378732" cy="483621"/>
            </a:xfrm>
            <a:prstGeom prst="rect">
              <a:avLst/>
            </a:prstGeom>
          </p:spPr>
          <p:txBody>
            <a:bodyPr wrap="square" lIns="0" tIns="0" rIns="0" bIns="0">
              <a:spAutoFit/>
            </a:bodyPr>
            <a:lstStyle/>
            <a:p>
              <a:pPr algn="just">
                <a:lnSpc>
                  <a:spcPct val="120000"/>
                </a:lnSpc>
              </a:pPr>
              <a:r>
                <a:rPr lang="en-US" altLang="zh-CN" sz="570" dirty="0">
                  <a:solidFill>
                    <a:schemeClr val="tx1">
                      <a:lumMod val="85000"/>
                      <a:lumOff val="15000"/>
                    </a:schemeClr>
                  </a:solidFill>
                  <a:latin typeface="微软雅黑" panose="020B0503020204020204" charset="-122"/>
                  <a:ea typeface="微软雅黑" panose="020B0503020204020204" charset="-122"/>
                  <a:cs typeface="+mn-ea"/>
                  <a:sym typeface="Arial" panose="020B0604020202020204" pitchFamily="34" charset="0"/>
                </a:rPr>
                <a:t>Please replace text, click add relevant headline, modify the text content, also can copy your content to this directly.</a:t>
              </a:r>
              <a:endParaRPr lang="en-US" altLang="zh-CN" sz="570" dirty="0">
                <a:solidFill>
                  <a:schemeClr val="tx1">
                    <a:lumMod val="85000"/>
                    <a:lumOff val="15000"/>
                  </a:schemeClr>
                </a:solidFill>
                <a:latin typeface="微软雅黑" panose="020B0503020204020204" charset="-122"/>
                <a:ea typeface="微软雅黑" panose="020B0503020204020204" charset="-122"/>
                <a:cs typeface="+mn-ea"/>
                <a:sym typeface="Arial" panose="020B0604020202020204" pitchFamily="34" charset="0"/>
              </a:endParaRPr>
            </a:p>
          </p:txBody>
        </p:sp>
      </p:grpSp>
      <p:grpSp>
        <p:nvGrpSpPr>
          <p:cNvPr id="120" name="Group 119"/>
          <p:cNvGrpSpPr/>
          <p:nvPr/>
        </p:nvGrpSpPr>
        <p:grpSpPr>
          <a:xfrm>
            <a:off x="2338229" y="3281689"/>
            <a:ext cx="1833552" cy="460986"/>
            <a:chOff x="8676119" y="2255696"/>
            <a:chExt cx="3378732" cy="707844"/>
          </a:xfrm>
        </p:grpSpPr>
        <p:sp>
          <p:nvSpPr>
            <p:cNvPr id="121" name="TextBox 120"/>
            <p:cNvSpPr txBox="1"/>
            <p:nvPr/>
          </p:nvSpPr>
          <p:spPr>
            <a:xfrm>
              <a:off x="8683445" y="2255696"/>
              <a:ext cx="1638182" cy="282762"/>
            </a:xfrm>
            <a:prstGeom prst="rect">
              <a:avLst/>
            </a:prstGeom>
            <a:noFill/>
          </p:spPr>
          <p:txBody>
            <a:bodyPr wrap="none" lIns="0" tIns="0" rIns="0" bIns="0" rtlCol="0">
              <a:spAutoFit/>
            </a:bodyPr>
            <a:lstStyle/>
            <a:p>
              <a:pPr>
                <a:lnSpc>
                  <a:spcPct val="120000"/>
                </a:lnSpc>
              </a:pPr>
              <a:r>
                <a:rPr lang="zh-CN" altLang="en-US" sz="995">
                  <a:solidFill>
                    <a:schemeClr val="tx1">
                      <a:lumMod val="85000"/>
                      <a:lumOff val="15000"/>
                    </a:schemeClr>
                  </a:solidFill>
                  <a:latin typeface="微软雅黑" panose="020B0503020204020204" charset="-122"/>
                  <a:ea typeface="微软雅黑" panose="020B0503020204020204" charset="-122"/>
                  <a:cs typeface="+mn-ea"/>
                  <a:sym typeface="Arial" panose="020B0604020202020204" pitchFamily="34" charset="0"/>
                </a:rPr>
                <a:t>请替换文字内容</a:t>
              </a:r>
              <a:endParaRPr lang="zh-CN" altLang="en-US" sz="995" dirty="0">
                <a:solidFill>
                  <a:schemeClr val="tx1">
                    <a:lumMod val="85000"/>
                    <a:lumOff val="15000"/>
                  </a:schemeClr>
                </a:solidFill>
                <a:latin typeface="微软雅黑" panose="020B0503020204020204" charset="-122"/>
                <a:ea typeface="微软雅黑" panose="020B0503020204020204" charset="-122"/>
                <a:cs typeface="+mn-ea"/>
                <a:sym typeface="Arial" panose="020B0604020202020204" pitchFamily="34" charset="0"/>
              </a:endParaRPr>
            </a:p>
          </p:txBody>
        </p:sp>
        <p:sp>
          <p:nvSpPr>
            <p:cNvPr id="122" name="Rectangle 121"/>
            <p:cNvSpPr/>
            <p:nvPr/>
          </p:nvSpPr>
          <p:spPr>
            <a:xfrm>
              <a:off x="8676119" y="2479919"/>
              <a:ext cx="3378732" cy="483621"/>
            </a:xfrm>
            <a:prstGeom prst="rect">
              <a:avLst/>
            </a:prstGeom>
          </p:spPr>
          <p:txBody>
            <a:bodyPr wrap="square" lIns="0" tIns="0" rIns="0" bIns="0">
              <a:spAutoFit/>
            </a:bodyPr>
            <a:lstStyle/>
            <a:p>
              <a:pPr algn="just">
                <a:lnSpc>
                  <a:spcPct val="120000"/>
                </a:lnSpc>
              </a:pPr>
              <a:r>
                <a:rPr lang="en-US" altLang="zh-CN" sz="570" dirty="0">
                  <a:solidFill>
                    <a:schemeClr val="tx1">
                      <a:lumMod val="85000"/>
                      <a:lumOff val="15000"/>
                    </a:schemeClr>
                  </a:solidFill>
                  <a:latin typeface="微软雅黑" panose="020B0503020204020204" charset="-122"/>
                  <a:ea typeface="微软雅黑" panose="020B0503020204020204" charset="-122"/>
                  <a:cs typeface="+mn-ea"/>
                  <a:sym typeface="Arial" panose="020B0604020202020204" pitchFamily="34" charset="0"/>
                </a:rPr>
                <a:t>Please replace text, click add relevant headline, modify the text content, also can copy your content to this directly.</a:t>
              </a:r>
              <a:endParaRPr lang="en-US" altLang="zh-CN" sz="570" dirty="0">
                <a:solidFill>
                  <a:schemeClr val="tx1">
                    <a:lumMod val="85000"/>
                    <a:lumOff val="15000"/>
                  </a:schemeClr>
                </a:solidFill>
                <a:latin typeface="微软雅黑" panose="020B0503020204020204" charset="-122"/>
                <a:ea typeface="微软雅黑" panose="020B0503020204020204" charset="-122"/>
                <a:cs typeface="+mn-ea"/>
                <a:sym typeface="Arial" panose="020B0604020202020204" pitchFamily="34" charset="0"/>
              </a:endParaRPr>
            </a:p>
          </p:txBody>
        </p:sp>
      </p:grpSp>
      <p:grpSp>
        <p:nvGrpSpPr>
          <p:cNvPr id="123" name="Group 122"/>
          <p:cNvGrpSpPr/>
          <p:nvPr/>
        </p:nvGrpSpPr>
        <p:grpSpPr>
          <a:xfrm>
            <a:off x="2338229" y="3864026"/>
            <a:ext cx="1833552" cy="457470"/>
            <a:chOff x="8676119" y="2261094"/>
            <a:chExt cx="3378732" cy="702445"/>
          </a:xfrm>
        </p:grpSpPr>
        <p:sp>
          <p:nvSpPr>
            <p:cNvPr id="124" name="TextBox 123"/>
            <p:cNvSpPr txBox="1"/>
            <p:nvPr/>
          </p:nvSpPr>
          <p:spPr>
            <a:xfrm>
              <a:off x="8683445" y="2261094"/>
              <a:ext cx="1638182" cy="282762"/>
            </a:xfrm>
            <a:prstGeom prst="rect">
              <a:avLst/>
            </a:prstGeom>
            <a:noFill/>
          </p:spPr>
          <p:txBody>
            <a:bodyPr wrap="none" lIns="0" tIns="0" rIns="0" bIns="0" rtlCol="0">
              <a:spAutoFit/>
            </a:bodyPr>
            <a:lstStyle/>
            <a:p>
              <a:pPr>
                <a:lnSpc>
                  <a:spcPct val="120000"/>
                </a:lnSpc>
              </a:pPr>
              <a:r>
                <a:rPr lang="zh-CN" altLang="en-US" sz="995">
                  <a:solidFill>
                    <a:schemeClr val="tx1">
                      <a:lumMod val="85000"/>
                      <a:lumOff val="15000"/>
                    </a:schemeClr>
                  </a:solidFill>
                  <a:latin typeface="微软雅黑" panose="020B0503020204020204" charset="-122"/>
                  <a:ea typeface="微软雅黑" panose="020B0503020204020204" charset="-122"/>
                  <a:cs typeface="+mn-ea"/>
                  <a:sym typeface="Arial" panose="020B0604020202020204" pitchFamily="34" charset="0"/>
                </a:rPr>
                <a:t>请替换文字内容</a:t>
              </a:r>
              <a:endParaRPr lang="zh-CN" altLang="en-US" sz="995" dirty="0">
                <a:solidFill>
                  <a:schemeClr val="tx1">
                    <a:lumMod val="85000"/>
                    <a:lumOff val="15000"/>
                  </a:schemeClr>
                </a:solidFill>
                <a:latin typeface="微软雅黑" panose="020B0503020204020204" charset="-122"/>
                <a:ea typeface="微软雅黑" panose="020B0503020204020204" charset="-122"/>
                <a:cs typeface="+mn-ea"/>
                <a:sym typeface="Arial" panose="020B0604020202020204" pitchFamily="34" charset="0"/>
              </a:endParaRPr>
            </a:p>
          </p:txBody>
        </p:sp>
        <p:sp>
          <p:nvSpPr>
            <p:cNvPr id="125" name="Rectangle 124"/>
            <p:cNvSpPr/>
            <p:nvPr/>
          </p:nvSpPr>
          <p:spPr>
            <a:xfrm>
              <a:off x="8676119" y="2479918"/>
              <a:ext cx="3378732" cy="483621"/>
            </a:xfrm>
            <a:prstGeom prst="rect">
              <a:avLst/>
            </a:prstGeom>
          </p:spPr>
          <p:txBody>
            <a:bodyPr wrap="square" lIns="0" tIns="0" rIns="0" bIns="0">
              <a:spAutoFit/>
            </a:bodyPr>
            <a:lstStyle/>
            <a:p>
              <a:pPr algn="just">
                <a:lnSpc>
                  <a:spcPct val="120000"/>
                </a:lnSpc>
              </a:pPr>
              <a:r>
                <a:rPr lang="en-US" altLang="zh-CN" sz="570" dirty="0">
                  <a:solidFill>
                    <a:schemeClr val="tx1">
                      <a:lumMod val="85000"/>
                      <a:lumOff val="15000"/>
                    </a:schemeClr>
                  </a:solidFill>
                  <a:latin typeface="微软雅黑" panose="020B0503020204020204" charset="-122"/>
                  <a:ea typeface="微软雅黑" panose="020B0503020204020204" charset="-122"/>
                  <a:cs typeface="+mn-ea"/>
                  <a:sym typeface="Arial" panose="020B0604020202020204" pitchFamily="34" charset="0"/>
                </a:rPr>
                <a:t>Please replace text, click add relevant headline, modify the text content, also can copy your content to this directly.</a:t>
              </a:r>
              <a:endParaRPr lang="en-US" altLang="zh-CN" sz="570" dirty="0">
                <a:solidFill>
                  <a:schemeClr val="tx1">
                    <a:lumMod val="85000"/>
                    <a:lumOff val="15000"/>
                  </a:schemeClr>
                </a:solidFill>
                <a:latin typeface="微软雅黑" panose="020B0503020204020204" charset="-122"/>
                <a:ea typeface="微软雅黑" panose="020B0503020204020204" charset="-122"/>
                <a:cs typeface="+mn-ea"/>
                <a:sym typeface="Arial" panose="020B0604020202020204" pitchFamily="34" charset="0"/>
              </a:endParaRPr>
            </a:p>
          </p:txBody>
        </p:sp>
      </p:grpSp>
      <p:sp>
        <p:nvSpPr>
          <p:cNvPr id="2" name="TextBox 8"/>
          <p:cNvSpPr txBox="1"/>
          <p:nvPr/>
        </p:nvSpPr>
        <p:spPr>
          <a:xfrm>
            <a:off x="3534910" y="216839"/>
            <a:ext cx="2074178" cy="288925"/>
          </a:xfrm>
          <a:prstGeom prst="rect">
            <a:avLst/>
          </a:prstGeom>
          <a:noFill/>
        </p:spPr>
        <p:txBody>
          <a:bodyPr wrap="square" lIns="0" tIns="0" rIns="0" bIns="0" rtlCol="0" anchor="ctr">
            <a:spAutoFit/>
          </a:bodyPr>
          <a:lstStyle/>
          <a:p>
            <a:pPr algn="ctr" fontAlgn="base">
              <a:spcBef>
                <a:spcPct val="0"/>
              </a:spcBef>
              <a:spcAft>
                <a:spcPct val="0"/>
              </a:spcAft>
            </a:pPr>
            <a:r>
              <a:rPr lang="zh-CN" altLang="en-US" sz="1875" b="1" dirty="0">
                <a:solidFill>
                  <a:schemeClr val="tx1">
                    <a:lumMod val="85000"/>
                    <a:lumOff val="15000"/>
                  </a:schemeClr>
                </a:solidFill>
                <a:latin typeface="Arial" panose="020B0604020202020204" pitchFamily="34" charset="0"/>
                <a:ea typeface="微软雅黑" panose="020B0503020204020204" charset="-122"/>
                <a:sym typeface="Arial" panose="020B0604020202020204" pitchFamily="34" charset="0"/>
              </a:rPr>
              <a:t>节日由来</a:t>
            </a:r>
            <a:endParaRPr lang="zh-CN" altLang="en-US" sz="1875" b="1" dirty="0">
              <a:solidFill>
                <a:schemeClr val="tx1">
                  <a:lumMod val="85000"/>
                  <a:lumOff val="15000"/>
                </a:schemeClr>
              </a:solidFill>
              <a:latin typeface="Arial" panose="020B0604020202020204" pitchFamily="34" charset="0"/>
              <a:ea typeface="微软雅黑" panose="020B0503020204020204" charset="-122"/>
              <a:sym typeface="Arial" panose="020B0604020202020204" pitchFamily="34" charset="0"/>
            </a:endParaRPr>
          </a:p>
        </p:txBody>
      </p:sp>
      <p:pic>
        <p:nvPicPr>
          <p:cNvPr id="36" name="图片 35"/>
          <p:cNvPicPr>
            <a:picLocks noChangeAspect="1"/>
          </p:cNvPicPr>
          <p:nvPr/>
        </p:nvPicPr>
        <p:blipFill rotWithShape="1">
          <a:blip r:embed="rId1" cstate="print">
            <a:extLst>
              <a:ext uri="{28A0092B-C50C-407E-A947-70E740481C1C}">
                <a14:useLocalDpi xmlns:a14="http://schemas.microsoft.com/office/drawing/2010/main" val="0"/>
              </a:ext>
            </a:extLst>
          </a:blip>
          <a:srcRect b="44800"/>
          <a:stretch>
            <a:fillRect/>
          </a:stretch>
        </p:blipFill>
        <p:spPr>
          <a:xfrm>
            <a:off x="-15875" y="-248285"/>
            <a:ext cx="2590800" cy="1099820"/>
          </a:xfrm>
          <a:prstGeom prst="rect">
            <a:avLst/>
          </a:prstGeom>
        </p:spPr>
      </p:pic>
      <p:pic>
        <p:nvPicPr>
          <p:cNvPr id="3" name="图片 2"/>
          <p:cNvPicPr>
            <a:picLocks noChangeAspect="1"/>
          </p:cNvPicPr>
          <p:nvPr/>
        </p:nvPicPr>
        <p:blipFill rotWithShape="1">
          <a:blip r:embed="rId1" cstate="print">
            <a:extLst>
              <a:ext uri="{28A0092B-C50C-407E-A947-70E740481C1C}">
                <a14:useLocalDpi xmlns:a14="http://schemas.microsoft.com/office/drawing/2010/main" val="0"/>
              </a:ext>
            </a:extLst>
          </a:blip>
          <a:srcRect b="44800"/>
          <a:stretch>
            <a:fillRect/>
          </a:stretch>
        </p:blipFill>
        <p:spPr>
          <a:xfrm flipH="1">
            <a:off x="6776085" y="-248285"/>
            <a:ext cx="2369185" cy="1099820"/>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9" advTm="1263">
        <p:push dir="d"/>
      </p:transition>
    </mc:Choice>
    <mc:Fallback>
      <p:transition advTm="1263">
        <p:push dir="d"/>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p:cTn id="12" dur="500" fill="hold"/>
                                        <p:tgtEl>
                                          <p:spTgt spid="5"/>
                                        </p:tgtEl>
                                        <p:attrNameLst>
                                          <p:attrName>ppt_w</p:attrName>
                                        </p:attrNameLst>
                                      </p:cBhvr>
                                      <p:tavLst>
                                        <p:tav tm="0">
                                          <p:val>
                                            <p:fltVal val="0"/>
                                          </p:val>
                                        </p:tav>
                                        <p:tav tm="100000">
                                          <p:val>
                                            <p:strVal val="#ppt_w"/>
                                          </p:val>
                                        </p:tav>
                                      </p:tavLst>
                                    </p:anim>
                                    <p:anim calcmode="lin" valueType="num">
                                      <p:cBhvr>
                                        <p:cTn id="13" dur="500" fill="hold"/>
                                        <p:tgtEl>
                                          <p:spTgt spid="5"/>
                                        </p:tgtEl>
                                        <p:attrNameLst>
                                          <p:attrName>ppt_h</p:attrName>
                                        </p:attrNameLst>
                                      </p:cBhvr>
                                      <p:tavLst>
                                        <p:tav tm="0">
                                          <p:val>
                                            <p:fltVal val="0"/>
                                          </p:val>
                                        </p:tav>
                                        <p:tav tm="100000">
                                          <p:val>
                                            <p:strVal val="#ppt_h"/>
                                          </p:val>
                                        </p:tav>
                                      </p:tavLst>
                                    </p:anim>
                                    <p:animEffect transition="in" filter="fade">
                                      <p:cBhvr>
                                        <p:cTn id="14" dur="500"/>
                                        <p:tgtEl>
                                          <p:spTgt spid="5"/>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p:cTn id="17" dur="500" fill="hold"/>
                                        <p:tgtEl>
                                          <p:spTgt spid="6"/>
                                        </p:tgtEl>
                                        <p:attrNameLst>
                                          <p:attrName>ppt_w</p:attrName>
                                        </p:attrNameLst>
                                      </p:cBhvr>
                                      <p:tavLst>
                                        <p:tav tm="0">
                                          <p:val>
                                            <p:fltVal val="0"/>
                                          </p:val>
                                        </p:tav>
                                        <p:tav tm="100000">
                                          <p:val>
                                            <p:strVal val="#ppt_w"/>
                                          </p:val>
                                        </p:tav>
                                      </p:tavLst>
                                    </p:anim>
                                    <p:anim calcmode="lin" valueType="num">
                                      <p:cBhvr>
                                        <p:cTn id="18" dur="500" fill="hold"/>
                                        <p:tgtEl>
                                          <p:spTgt spid="6"/>
                                        </p:tgtEl>
                                        <p:attrNameLst>
                                          <p:attrName>ppt_h</p:attrName>
                                        </p:attrNameLst>
                                      </p:cBhvr>
                                      <p:tavLst>
                                        <p:tav tm="0">
                                          <p:val>
                                            <p:fltVal val="0"/>
                                          </p:val>
                                        </p:tav>
                                        <p:tav tm="100000">
                                          <p:val>
                                            <p:strVal val="#ppt_h"/>
                                          </p:val>
                                        </p:tav>
                                      </p:tavLst>
                                    </p:anim>
                                    <p:animEffect transition="in" filter="fade">
                                      <p:cBhvr>
                                        <p:cTn id="19" dur="500"/>
                                        <p:tgtEl>
                                          <p:spTgt spid="6"/>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7"/>
                                        </p:tgtEl>
                                        <p:attrNameLst>
                                          <p:attrName>style.visibility</p:attrName>
                                        </p:attrNameLst>
                                      </p:cBhvr>
                                      <p:to>
                                        <p:strVal val="visible"/>
                                      </p:to>
                                    </p:set>
                                    <p:anim calcmode="lin" valueType="num">
                                      <p:cBhvr>
                                        <p:cTn id="22" dur="500" fill="hold"/>
                                        <p:tgtEl>
                                          <p:spTgt spid="7"/>
                                        </p:tgtEl>
                                        <p:attrNameLst>
                                          <p:attrName>ppt_w</p:attrName>
                                        </p:attrNameLst>
                                      </p:cBhvr>
                                      <p:tavLst>
                                        <p:tav tm="0">
                                          <p:val>
                                            <p:fltVal val="0"/>
                                          </p:val>
                                        </p:tav>
                                        <p:tav tm="100000">
                                          <p:val>
                                            <p:strVal val="#ppt_w"/>
                                          </p:val>
                                        </p:tav>
                                      </p:tavLst>
                                    </p:anim>
                                    <p:anim calcmode="lin" valueType="num">
                                      <p:cBhvr>
                                        <p:cTn id="23" dur="500" fill="hold"/>
                                        <p:tgtEl>
                                          <p:spTgt spid="7"/>
                                        </p:tgtEl>
                                        <p:attrNameLst>
                                          <p:attrName>ppt_h</p:attrName>
                                        </p:attrNameLst>
                                      </p:cBhvr>
                                      <p:tavLst>
                                        <p:tav tm="0">
                                          <p:val>
                                            <p:fltVal val="0"/>
                                          </p:val>
                                        </p:tav>
                                        <p:tav tm="100000">
                                          <p:val>
                                            <p:strVal val="#ppt_h"/>
                                          </p:val>
                                        </p:tav>
                                      </p:tavLst>
                                    </p:anim>
                                    <p:animEffect transition="in" filter="fade">
                                      <p:cBhvr>
                                        <p:cTn id="24" dur="500"/>
                                        <p:tgtEl>
                                          <p:spTgt spid="7"/>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8"/>
                                        </p:tgtEl>
                                        <p:attrNameLst>
                                          <p:attrName>style.visibility</p:attrName>
                                        </p:attrNameLst>
                                      </p:cBhvr>
                                      <p:to>
                                        <p:strVal val="visible"/>
                                      </p:to>
                                    </p:set>
                                    <p:anim calcmode="lin" valueType="num">
                                      <p:cBhvr>
                                        <p:cTn id="27" dur="500" fill="hold"/>
                                        <p:tgtEl>
                                          <p:spTgt spid="8"/>
                                        </p:tgtEl>
                                        <p:attrNameLst>
                                          <p:attrName>ppt_w</p:attrName>
                                        </p:attrNameLst>
                                      </p:cBhvr>
                                      <p:tavLst>
                                        <p:tav tm="0">
                                          <p:val>
                                            <p:fltVal val="0"/>
                                          </p:val>
                                        </p:tav>
                                        <p:tav tm="100000">
                                          <p:val>
                                            <p:strVal val="#ppt_w"/>
                                          </p:val>
                                        </p:tav>
                                      </p:tavLst>
                                    </p:anim>
                                    <p:anim calcmode="lin" valueType="num">
                                      <p:cBhvr>
                                        <p:cTn id="28" dur="500" fill="hold"/>
                                        <p:tgtEl>
                                          <p:spTgt spid="8"/>
                                        </p:tgtEl>
                                        <p:attrNameLst>
                                          <p:attrName>ppt_h</p:attrName>
                                        </p:attrNameLst>
                                      </p:cBhvr>
                                      <p:tavLst>
                                        <p:tav tm="0">
                                          <p:val>
                                            <p:fltVal val="0"/>
                                          </p:val>
                                        </p:tav>
                                        <p:tav tm="100000">
                                          <p:val>
                                            <p:strVal val="#ppt_h"/>
                                          </p:val>
                                        </p:tav>
                                      </p:tavLst>
                                    </p:anim>
                                    <p:animEffect transition="in" filter="fade">
                                      <p:cBhvr>
                                        <p:cTn id="29" dur="500"/>
                                        <p:tgtEl>
                                          <p:spTgt spid="8"/>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9"/>
                                        </p:tgtEl>
                                        <p:attrNameLst>
                                          <p:attrName>style.visibility</p:attrName>
                                        </p:attrNameLst>
                                      </p:cBhvr>
                                      <p:to>
                                        <p:strVal val="visible"/>
                                      </p:to>
                                    </p:set>
                                    <p:anim calcmode="lin" valueType="num">
                                      <p:cBhvr>
                                        <p:cTn id="32" dur="500" fill="hold"/>
                                        <p:tgtEl>
                                          <p:spTgt spid="9"/>
                                        </p:tgtEl>
                                        <p:attrNameLst>
                                          <p:attrName>ppt_w</p:attrName>
                                        </p:attrNameLst>
                                      </p:cBhvr>
                                      <p:tavLst>
                                        <p:tav tm="0">
                                          <p:val>
                                            <p:fltVal val="0"/>
                                          </p:val>
                                        </p:tav>
                                        <p:tav tm="100000">
                                          <p:val>
                                            <p:strVal val="#ppt_w"/>
                                          </p:val>
                                        </p:tav>
                                      </p:tavLst>
                                    </p:anim>
                                    <p:anim calcmode="lin" valueType="num">
                                      <p:cBhvr>
                                        <p:cTn id="33" dur="500" fill="hold"/>
                                        <p:tgtEl>
                                          <p:spTgt spid="9"/>
                                        </p:tgtEl>
                                        <p:attrNameLst>
                                          <p:attrName>ppt_h</p:attrName>
                                        </p:attrNameLst>
                                      </p:cBhvr>
                                      <p:tavLst>
                                        <p:tav tm="0">
                                          <p:val>
                                            <p:fltVal val="0"/>
                                          </p:val>
                                        </p:tav>
                                        <p:tav tm="100000">
                                          <p:val>
                                            <p:strVal val="#ppt_h"/>
                                          </p:val>
                                        </p:tav>
                                      </p:tavLst>
                                    </p:anim>
                                    <p:animEffect transition="in" filter="fade">
                                      <p:cBhvr>
                                        <p:cTn id="34" dur="500"/>
                                        <p:tgtEl>
                                          <p:spTgt spid="9"/>
                                        </p:tgtEl>
                                      </p:cBhvr>
                                    </p:animEffect>
                                  </p:childTnLst>
                                </p:cTn>
                              </p:par>
                              <p:par>
                                <p:cTn id="35" presetID="53" presetClass="entr" presetSubtype="16" fill="hold" nodeType="withEffect">
                                  <p:stCondLst>
                                    <p:cond delay="0"/>
                                  </p:stCondLst>
                                  <p:childTnLst>
                                    <p:set>
                                      <p:cBhvr>
                                        <p:cTn id="36" dur="1" fill="hold">
                                          <p:stCondLst>
                                            <p:cond delay="0"/>
                                          </p:stCondLst>
                                        </p:cTn>
                                        <p:tgtEl>
                                          <p:spTgt spid="10"/>
                                        </p:tgtEl>
                                        <p:attrNameLst>
                                          <p:attrName>style.visibility</p:attrName>
                                        </p:attrNameLst>
                                      </p:cBhvr>
                                      <p:to>
                                        <p:strVal val="visible"/>
                                      </p:to>
                                    </p:set>
                                    <p:anim calcmode="lin" valueType="num">
                                      <p:cBhvr>
                                        <p:cTn id="37" dur="500" fill="hold"/>
                                        <p:tgtEl>
                                          <p:spTgt spid="10"/>
                                        </p:tgtEl>
                                        <p:attrNameLst>
                                          <p:attrName>ppt_w</p:attrName>
                                        </p:attrNameLst>
                                      </p:cBhvr>
                                      <p:tavLst>
                                        <p:tav tm="0">
                                          <p:val>
                                            <p:fltVal val="0"/>
                                          </p:val>
                                        </p:tav>
                                        <p:tav tm="100000">
                                          <p:val>
                                            <p:strVal val="#ppt_w"/>
                                          </p:val>
                                        </p:tav>
                                      </p:tavLst>
                                    </p:anim>
                                    <p:anim calcmode="lin" valueType="num">
                                      <p:cBhvr>
                                        <p:cTn id="38" dur="500" fill="hold"/>
                                        <p:tgtEl>
                                          <p:spTgt spid="10"/>
                                        </p:tgtEl>
                                        <p:attrNameLst>
                                          <p:attrName>ppt_h</p:attrName>
                                        </p:attrNameLst>
                                      </p:cBhvr>
                                      <p:tavLst>
                                        <p:tav tm="0">
                                          <p:val>
                                            <p:fltVal val="0"/>
                                          </p:val>
                                        </p:tav>
                                        <p:tav tm="100000">
                                          <p:val>
                                            <p:strVal val="#ppt_h"/>
                                          </p:val>
                                        </p:tav>
                                      </p:tavLst>
                                    </p:anim>
                                    <p:animEffect transition="in" filter="fade">
                                      <p:cBhvr>
                                        <p:cTn id="39" dur="500"/>
                                        <p:tgtEl>
                                          <p:spTgt spid="10"/>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15"/>
                                        </p:tgtEl>
                                        <p:attrNameLst>
                                          <p:attrName>style.visibility</p:attrName>
                                        </p:attrNameLst>
                                      </p:cBhvr>
                                      <p:to>
                                        <p:strVal val="visible"/>
                                      </p:to>
                                    </p:set>
                                    <p:anim calcmode="lin" valueType="num">
                                      <p:cBhvr>
                                        <p:cTn id="42" dur="500" fill="hold"/>
                                        <p:tgtEl>
                                          <p:spTgt spid="15"/>
                                        </p:tgtEl>
                                        <p:attrNameLst>
                                          <p:attrName>ppt_w</p:attrName>
                                        </p:attrNameLst>
                                      </p:cBhvr>
                                      <p:tavLst>
                                        <p:tav tm="0">
                                          <p:val>
                                            <p:fltVal val="0"/>
                                          </p:val>
                                        </p:tav>
                                        <p:tav tm="100000">
                                          <p:val>
                                            <p:strVal val="#ppt_w"/>
                                          </p:val>
                                        </p:tav>
                                      </p:tavLst>
                                    </p:anim>
                                    <p:anim calcmode="lin" valueType="num">
                                      <p:cBhvr>
                                        <p:cTn id="43" dur="500" fill="hold"/>
                                        <p:tgtEl>
                                          <p:spTgt spid="15"/>
                                        </p:tgtEl>
                                        <p:attrNameLst>
                                          <p:attrName>ppt_h</p:attrName>
                                        </p:attrNameLst>
                                      </p:cBhvr>
                                      <p:tavLst>
                                        <p:tav tm="0">
                                          <p:val>
                                            <p:fltVal val="0"/>
                                          </p:val>
                                        </p:tav>
                                        <p:tav tm="100000">
                                          <p:val>
                                            <p:strVal val="#ppt_h"/>
                                          </p:val>
                                        </p:tav>
                                      </p:tavLst>
                                    </p:anim>
                                    <p:animEffect transition="in" filter="fade">
                                      <p:cBhvr>
                                        <p:cTn id="44" dur="500"/>
                                        <p:tgtEl>
                                          <p:spTgt spid="15"/>
                                        </p:tgtEl>
                                      </p:cBhvr>
                                    </p:animEffect>
                                  </p:childTnLst>
                                </p:cTn>
                              </p:par>
                              <p:par>
                                <p:cTn id="45" presetID="53" presetClass="entr" presetSubtype="16" fill="hold" grpId="0" nodeType="withEffect">
                                  <p:stCondLst>
                                    <p:cond delay="0"/>
                                  </p:stCondLst>
                                  <p:childTnLst>
                                    <p:set>
                                      <p:cBhvr>
                                        <p:cTn id="46" dur="1" fill="hold">
                                          <p:stCondLst>
                                            <p:cond delay="0"/>
                                          </p:stCondLst>
                                        </p:cTn>
                                        <p:tgtEl>
                                          <p:spTgt spid="16"/>
                                        </p:tgtEl>
                                        <p:attrNameLst>
                                          <p:attrName>style.visibility</p:attrName>
                                        </p:attrNameLst>
                                      </p:cBhvr>
                                      <p:to>
                                        <p:strVal val="visible"/>
                                      </p:to>
                                    </p:set>
                                    <p:anim calcmode="lin" valueType="num">
                                      <p:cBhvr>
                                        <p:cTn id="47" dur="500" fill="hold"/>
                                        <p:tgtEl>
                                          <p:spTgt spid="16"/>
                                        </p:tgtEl>
                                        <p:attrNameLst>
                                          <p:attrName>ppt_w</p:attrName>
                                        </p:attrNameLst>
                                      </p:cBhvr>
                                      <p:tavLst>
                                        <p:tav tm="0">
                                          <p:val>
                                            <p:fltVal val="0"/>
                                          </p:val>
                                        </p:tav>
                                        <p:tav tm="100000">
                                          <p:val>
                                            <p:strVal val="#ppt_w"/>
                                          </p:val>
                                        </p:tav>
                                      </p:tavLst>
                                    </p:anim>
                                    <p:anim calcmode="lin" valueType="num">
                                      <p:cBhvr>
                                        <p:cTn id="48" dur="500" fill="hold"/>
                                        <p:tgtEl>
                                          <p:spTgt spid="16"/>
                                        </p:tgtEl>
                                        <p:attrNameLst>
                                          <p:attrName>ppt_h</p:attrName>
                                        </p:attrNameLst>
                                      </p:cBhvr>
                                      <p:tavLst>
                                        <p:tav tm="0">
                                          <p:val>
                                            <p:fltVal val="0"/>
                                          </p:val>
                                        </p:tav>
                                        <p:tav tm="100000">
                                          <p:val>
                                            <p:strVal val="#ppt_h"/>
                                          </p:val>
                                        </p:tav>
                                      </p:tavLst>
                                    </p:anim>
                                    <p:animEffect transition="in" filter="fade">
                                      <p:cBhvr>
                                        <p:cTn id="49" dur="500"/>
                                        <p:tgtEl>
                                          <p:spTgt spid="16"/>
                                        </p:tgtEl>
                                      </p:cBhvr>
                                    </p:animEffect>
                                  </p:childTnLst>
                                </p:cTn>
                              </p:par>
                              <p:par>
                                <p:cTn id="50" presetID="53" presetClass="entr" presetSubtype="16" fill="hold" grpId="0" nodeType="withEffect">
                                  <p:stCondLst>
                                    <p:cond delay="0"/>
                                  </p:stCondLst>
                                  <p:childTnLst>
                                    <p:set>
                                      <p:cBhvr>
                                        <p:cTn id="51" dur="1" fill="hold">
                                          <p:stCondLst>
                                            <p:cond delay="0"/>
                                          </p:stCondLst>
                                        </p:cTn>
                                        <p:tgtEl>
                                          <p:spTgt spid="17"/>
                                        </p:tgtEl>
                                        <p:attrNameLst>
                                          <p:attrName>style.visibility</p:attrName>
                                        </p:attrNameLst>
                                      </p:cBhvr>
                                      <p:to>
                                        <p:strVal val="visible"/>
                                      </p:to>
                                    </p:set>
                                    <p:anim calcmode="lin" valueType="num">
                                      <p:cBhvr>
                                        <p:cTn id="52" dur="500" fill="hold"/>
                                        <p:tgtEl>
                                          <p:spTgt spid="17"/>
                                        </p:tgtEl>
                                        <p:attrNameLst>
                                          <p:attrName>ppt_w</p:attrName>
                                        </p:attrNameLst>
                                      </p:cBhvr>
                                      <p:tavLst>
                                        <p:tav tm="0">
                                          <p:val>
                                            <p:fltVal val="0"/>
                                          </p:val>
                                        </p:tav>
                                        <p:tav tm="100000">
                                          <p:val>
                                            <p:strVal val="#ppt_w"/>
                                          </p:val>
                                        </p:tav>
                                      </p:tavLst>
                                    </p:anim>
                                    <p:anim calcmode="lin" valueType="num">
                                      <p:cBhvr>
                                        <p:cTn id="53" dur="500" fill="hold"/>
                                        <p:tgtEl>
                                          <p:spTgt spid="17"/>
                                        </p:tgtEl>
                                        <p:attrNameLst>
                                          <p:attrName>ppt_h</p:attrName>
                                        </p:attrNameLst>
                                      </p:cBhvr>
                                      <p:tavLst>
                                        <p:tav tm="0">
                                          <p:val>
                                            <p:fltVal val="0"/>
                                          </p:val>
                                        </p:tav>
                                        <p:tav tm="100000">
                                          <p:val>
                                            <p:strVal val="#ppt_h"/>
                                          </p:val>
                                        </p:tav>
                                      </p:tavLst>
                                    </p:anim>
                                    <p:animEffect transition="in" filter="fade">
                                      <p:cBhvr>
                                        <p:cTn id="54" dur="500"/>
                                        <p:tgtEl>
                                          <p:spTgt spid="17"/>
                                        </p:tgtEl>
                                      </p:cBhvr>
                                    </p:animEffect>
                                  </p:childTnLst>
                                </p:cTn>
                              </p:par>
                              <p:par>
                                <p:cTn id="55" presetID="53" presetClass="entr" presetSubtype="16" fill="hold" grpId="0" nodeType="withEffect">
                                  <p:stCondLst>
                                    <p:cond delay="0"/>
                                  </p:stCondLst>
                                  <p:childTnLst>
                                    <p:set>
                                      <p:cBhvr>
                                        <p:cTn id="56" dur="1" fill="hold">
                                          <p:stCondLst>
                                            <p:cond delay="0"/>
                                          </p:stCondLst>
                                        </p:cTn>
                                        <p:tgtEl>
                                          <p:spTgt spid="18"/>
                                        </p:tgtEl>
                                        <p:attrNameLst>
                                          <p:attrName>style.visibility</p:attrName>
                                        </p:attrNameLst>
                                      </p:cBhvr>
                                      <p:to>
                                        <p:strVal val="visible"/>
                                      </p:to>
                                    </p:set>
                                    <p:anim calcmode="lin" valueType="num">
                                      <p:cBhvr>
                                        <p:cTn id="57" dur="500" fill="hold"/>
                                        <p:tgtEl>
                                          <p:spTgt spid="18"/>
                                        </p:tgtEl>
                                        <p:attrNameLst>
                                          <p:attrName>ppt_w</p:attrName>
                                        </p:attrNameLst>
                                      </p:cBhvr>
                                      <p:tavLst>
                                        <p:tav tm="0">
                                          <p:val>
                                            <p:fltVal val="0"/>
                                          </p:val>
                                        </p:tav>
                                        <p:tav tm="100000">
                                          <p:val>
                                            <p:strVal val="#ppt_w"/>
                                          </p:val>
                                        </p:tav>
                                      </p:tavLst>
                                    </p:anim>
                                    <p:anim calcmode="lin" valueType="num">
                                      <p:cBhvr>
                                        <p:cTn id="58" dur="500" fill="hold"/>
                                        <p:tgtEl>
                                          <p:spTgt spid="18"/>
                                        </p:tgtEl>
                                        <p:attrNameLst>
                                          <p:attrName>ppt_h</p:attrName>
                                        </p:attrNameLst>
                                      </p:cBhvr>
                                      <p:tavLst>
                                        <p:tav tm="0">
                                          <p:val>
                                            <p:fltVal val="0"/>
                                          </p:val>
                                        </p:tav>
                                        <p:tav tm="100000">
                                          <p:val>
                                            <p:strVal val="#ppt_h"/>
                                          </p:val>
                                        </p:tav>
                                      </p:tavLst>
                                    </p:anim>
                                    <p:animEffect transition="in" filter="fade">
                                      <p:cBhvr>
                                        <p:cTn id="59" dur="500"/>
                                        <p:tgtEl>
                                          <p:spTgt spid="18"/>
                                        </p:tgtEl>
                                      </p:cBhvr>
                                    </p:animEffect>
                                  </p:childTnLst>
                                </p:cTn>
                              </p:par>
                              <p:par>
                                <p:cTn id="60" presetID="53" presetClass="entr" presetSubtype="16" fill="hold" grpId="0" nodeType="withEffect">
                                  <p:stCondLst>
                                    <p:cond delay="0"/>
                                  </p:stCondLst>
                                  <p:childTnLst>
                                    <p:set>
                                      <p:cBhvr>
                                        <p:cTn id="61" dur="1" fill="hold">
                                          <p:stCondLst>
                                            <p:cond delay="0"/>
                                          </p:stCondLst>
                                        </p:cTn>
                                        <p:tgtEl>
                                          <p:spTgt spid="19"/>
                                        </p:tgtEl>
                                        <p:attrNameLst>
                                          <p:attrName>style.visibility</p:attrName>
                                        </p:attrNameLst>
                                      </p:cBhvr>
                                      <p:to>
                                        <p:strVal val="visible"/>
                                      </p:to>
                                    </p:set>
                                    <p:anim calcmode="lin" valueType="num">
                                      <p:cBhvr>
                                        <p:cTn id="62" dur="500" fill="hold"/>
                                        <p:tgtEl>
                                          <p:spTgt spid="19"/>
                                        </p:tgtEl>
                                        <p:attrNameLst>
                                          <p:attrName>ppt_w</p:attrName>
                                        </p:attrNameLst>
                                      </p:cBhvr>
                                      <p:tavLst>
                                        <p:tav tm="0">
                                          <p:val>
                                            <p:fltVal val="0"/>
                                          </p:val>
                                        </p:tav>
                                        <p:tav tm="100000">
                                          <p:val>
                                            <p:strVal val="#ppt_w"/>
                                          </p:val>
                                        </p:tav>
                                      </p:tavLst>
                                    </p:anim>
                                    <p:anim calcmode="lin" valueType="num">
                                      <p:cBhvr>
                                        <p:cTn id="63" dur="500" fill="hold"/>
                                        <p:tgtEl>
                                          <p:spTgt spid="19"/>
                                        </p:tgtEl>
                                        <p:attrNameLst>
                                          <p:attrName>ppt_h</p:attrName>
                                        </p:attrNameLst>
                                      </p:cBhvr>
                                      <p:tavLst>
                                        <p:tav tm="0">
                                          <p:val>
                                            <p:fltVal val="0"/>
                                          </p:val>
                                        </p:tav>
                                        <p:tav tm="100000">
                                          <p:val>
                                            <p:strVal val="#ppt_h"/>
                                          </p:val>
                                        </p:tav>
                                      </p:tavLst>
                                    </p:anim>
                                    <p:animEffect transition="in" filter="fade">
                                      <p:cBhvr>
                                        <p:cTn id="64" dur="500"/>
                                        <p:tgtEl>
                                          <p:spTgt spid="19"/>
                                        </p:tgtEl>
                                      </p:cBhvr>
                                    </p:animEffect>
                                  </p:childTnLst>
                                </p:cTn>
                              </p:par>
                              <p:par>
                                <p:cTn id="65" presetID="53" presetClass="entr" presetSubtype="16" fill="hold" grpId="0" nodeType="withEffect">
                                  <p:stCondLst>
                                    <p:cond delay="0"/>
                                  </p:stCondLst>
                                  <p:childTnLst>
                                    <p:set>
                                      <p:cBhvr>
                                        <p:cTn id="66" dur="1" fill="hold">
                                          <p:stCondLst>
                                            <p:cond delay="0"/>
                                          </p:stCondLst>
                                        </p:cTn>
                                        <p:tgtEl>
                                          <p:spTgt spid="20"/>
                                        </p:tgtEl>
                                        <p:attrNameLst>
                                          <p:attrName>style.visibility</p:attrName>
                                        </p:attrNameLst>
                                      </p:cBhvr>
                                      <p:to>
                                        <p:strVal val="visible"/>
                                      </p:to>
                                    </p:set>
                                    <p:anim calcmode="lin" valueType="num">
                                      <p:cBhvr>
                                        <p:cTn id="67" dur="500" fill="hold"/>
                                        <p:tgtEl>
                                          <p:spTgt spid="20"/>
                                        </p:tgtEl>
                                        <p:attrNameLst>
                                          <p:attrName>ppt_w</p:attrName>
                                        </p:attrNameLst>
                                      </p:cBhvr>
                                      <p:tavLst>
                                        <p:tav tm="0">
                                          <p:val>
                                            <p:fltVal val="0"/>
                                          </p:val>
                                        </p:tav>
                                        <p:tav tm="100000">
                                          <p:val>
                                            <p:strVal val="#ppt_w"/>
                                          </p:val>
                                        </p:tav>
                                      </p:tavLst>
                                    </p:anim>
                                    <p:anim calcmode="lin" valueType="num">
                                      <p:cBhvr>
                                        <p:cTn id="68" dur="500" fill="hold"/>
                                        <p:tgtEl>
                                          <p:spTgt spid="20"/>
                                        </p:tgtEl>
                                        <p:attrNameLst>
                                          <p:attrName>ppt_h</p:attrName>
                                        </p:attrNameLst>
                                      </p:cBhvr>
                                      <p:tavLst>
                                        <p:tav tm="0">
                                          <p:val>
                                            <p:fltVal val="0"/>
                                          </p:val>
                                        </p:tav>
                                        <p:tav tm="100000">
                                          <p:val>
                                            <p:strVal val="#ppt_h"/>
                                          </p:val>
                                        </p:tav>
                                      </p:tavLst>
                                    </p:anim>
                                    <p:animEffect transition="in" filter="fade">
                                      <p:cBhvr>
                                        <p:cTn id="69" dur="500"/>
                                        <p:tgtEl>
                                          <p:spTgt spid="20"/>
                                        </p:tgtEl>
                                      </p:cBhvr>
                                    </p:animEffect>
                                  </p:childTnLst>
                                </p:cTn>
                              </p:par>
                              <p:par>
                                <p:cTn id="70" presetID="53" presetClass="entr" presetSubtype="16" fill="hold" grpId="0" nodeType="withEffect">
                                  <p:stCondLst>
                                    <p:cond delay="0"/>
                                  </p:stCondLst>
                                  <p:childTnLst>
                                    <p:set>
                                      <p:cBhvr>
                                        <p:cTn id="71" dur="1" fill="hold">
                                          <p:stCondLst>
                                            <p:cond delay="0"/>
                                          </p:stCondLst>
                                        </p:cTn>
                                        <p:tgtEl>
                                          <p:spTgt spid="21"/>
                                        </p:tgtEl>
                                        <p:attrNameLst>
                                          <p:attrName>style.visibility</p:attrName>
                                        </p:attrNameLst>
                                      </p:cBhvr>
                                      <p:to>
                                        <p:strVal val="visible"/>
                                      </p:to>
                                    </p:set>
                                    <p:anim calcmode="lin" valueType="num">
                                      <p:cBhvr>
                                        <p:cTn id="72" dur="500" fill="hold"/>
                                        <p:tgtEl>
                                          <p:spTgt spid="21"/>
                                        </p:tgtEl>
                                        <p:attrNameLst>
                                          <p:attrName>ppt_w</p:attrName>
                                        </p:attrNameLst>
                                      </p:cBhvr>
                                      <p:tavLst>
                                        <p:tav tm="0">
                                          <p:val>
                                            <p:fltVal val="0"/>
                                          </p:val>
                                        </p:tav>
                                        <p:tav tm="100000">
                                          <p:val>
                                            <p:strVal val="#ppt_w"/>
                                          </p:val>
                                        </p:tav>
                                      </p:tavLst>
                                    </p:anim>
                                    <p:anim calcmode="lin" valueType="num">
                                      <p:cBhvr>
                                        <p:cTn id="73" dur="500" fill="hold"/>
                                        <p:tgtEl>
                                          <p:spTgt spid="21"/>
                                        </p:tgtEl>
                                        <p:attrNameLst>
                                          <p:attrName>ppt_h</p:attrName>
                                        </p:attrNameLst>
                                      </p:cBhvr>
                                      <p:tavLst>
                                        <p:tav tm="0">
                                          <p:val>
                                            <p:fltVal val="0"/>
                                          </p:val>
                                        </p:tav>
                                        <p:tav tm="100000">
                                          <p:val>
                                            <p:strVal val="#ppt_h"/>
                                          </p:val>
                                        </p:tav>
                                      </p:tavLst>
                                    </p:anim>
                                    <p:animEffect transition="in" filter="fade">
                                      <p:cBhvr>
                                        <p:cTn id="74" dur="500"/>
                                        <p:tgtEl>
                                          <p:spTgt spid="21"/>
                                        </p:tgtEl>
                                      </p:cBhvr>
                                    </p:animEffect>
                                  </p:childTnLst>
                                </p:cTn>
                              </p:par>
                              <p:par>
                                <p:cTn id="75" presetID="53" presetClass="entr" presetSubtype="16" fill="hold" grpId="0" nodeType="withEffect">
                                  <p:stCondLst>
                                    <p:cond delay="0"/>
                                  </p:stCondLst>
                                  <p:childTnLst>
                                    <p:set>
                                      <p:cBhvr>
                                        <p:cTn id="76" dur="1" fill="hold">
                                          <p:stCondLst>
                                            <p:cond delay="0"/>
                                          </p:stCondLst>
                                        </p:cTn>
                                        <p:tgtEl>
                                          <p:spTgt spid="22"/>
                                        </p:tgtEl>
                                        <p:attrNameLst>
                                          <p:attrName>style.visibility</p:attrName>
                                        </p:attrNameLst>
                                      </p:cBhvr>
                                      <p:to>
                                        <p:strVal val="visible"/>
                                      </p:to>
                                    </p:set>
                                    <p:anim calcmode="lin" valueType="num">
                                      <p:cBhvr>
                                        <p:cTn id="77" dur="500" fill="hold"/>
                                        <p:tgtEl>
                                          <p:spTgt spid="22"/>
                                        </p:tgtEl>
                                        <p:attrNameLst>
                                          <p:attrName>ppt_w</p:attrName>
                                        </p:attrNameLst>
                                      </p:cBhvr>
                                      <p:tavLst>
                                        <p:tav tm="0">
                                          <p:val>
                                            <p:fltVal val="0"/>
                                          </p:val>
                                        </p:tav>
                                        <p:tav tm="100000">
                                          <p:val>
                                            <p:strVal val="#ppt_w"/>
                                          </p:val>
                                        </p:tav>
                                      </p:tavLst>
                                    </p:anim>
                                    <p:anim calcmode="lin" valueType="num">
                                      <p:cBhvr>
                                        <p:cTn id="78" dur="500" fill="hold"/>
                                        <p:tgtEl>
                                          <p:spTgt spid="22"/>
                                        </p:tgtEl>
                                        <p:attrNameLst>
                                          <p:attrName>ppt_h</p:attrName>
                                        </p:attrNameLst>
                                      </p:cBhvr>
                                      <p:tavLst>
                                        <p:tav tm="0">
                                          <p:val>
                                            <p:fltVal val="0"/>
                                          </p:val>
                                        </p:tav>
                                        <p:tav tm="100000">
                                          <p:val>
                                            <p:strVal val="#ppt_h"/>
                                          </p:val>
                                        </p:tav>
                                      </p:tavLst>
                                    </p:anim>
                                    <p:animEffect transition="in" filter="fade">
                                      <p:cBhvr>
                                        <p:cTn id="79" dur="500"/>
                                        <p:tgtEl>
                                          <p:spTgt spid="22"/>
                                        </p:tgtEl>
                                      </p:cBhvr>
                                    </p:animEffect>
                                  </p:childTnLst>
                                </p:cTn>
                              </p:par>
                              <p:par>
                                <p:cTn id="80" presetID="53" presetClass="entr" presetSubtype="16" fill="hold" grpId="0" nodeType="withEffect">
                                  <p:stCondLst>
                                    <p:cond delay="0"/>
                                  </p:stCondLst>
                                  <p:childTnLst>
                                    <p:set>
                                      <p:cBhvr>
                                        <p:cTn id="81" dur="1" fill="hold">
                                          <p:stCondLst>
                                            <p:cond delay="0"/>
                                          </p:stCondLst>
                                        </p:cTn>
                                        <p:tgtEl>
                                          <p:spTgt spid="23"/>
                                        </p:tgtEl>
                                        <p:attrNameLst>
                                          <p:attrName>style.visibility</p:attrName>
                                        </p:attrNameLst>
                                      </p:cBhvr>
                                      <p:to>
                                        <p:strVal val="visible"/>
                                      </p:to>
                                    </p:set>
                                    <p:anim calcmode="lin" valueType="num">
                                      <p:cBhvr>
                                        <p:cTn id="82" dur="500" fill="hold"/>
                                        <p:tgtEl>
                                          <p:spTgt spid="23"/>
                                        </p:tgtEl>
                                        <p:attrNameLst>
                                          <p:attrName>ppt_w</p:attrName>
                                        </p:attrNameLst>
                                      </p:cBhvr>
                                      <p:tavLst>
                                        <p:tav tm="0">
                                          <p:val>
                                            <p:fltVal val="0"/>
                                          </p:val>
                                        </p:tav>
                                        <p:tav tm="100000">
                                          <p:val>
                                            <p:strVal val="#ppt_w"/>
                                          </p:val>
                                        </p:tav>
                                      </p:tavLst>
                                    </p:anim>
                                    <p:anim calcmode="lin" valueType="num">
                                      <p:cBhvr>
                                        <p:cTn id="83" dur="500" fill="hold"/>
                                        <p:tgtEl>
                                          <p:spTgt spid="23"/>
                                        </p:tgtEl>
                                        <p:attrNameLst>
                                          <p:attrName>ppt_h</p:attrName>
                                        </p:attrNameLst>
                                      </p:cBhvr>
                                      <p:tavLst>
                                        <p:tav tm="0">
                                          <p:val>
                                            <p:fltVal val="0"/>
                                          </p:val>
                                        </p:tav>
                                        <p:tav tm="100000">
                                          <p:val>
                                            <p:strVal val="#ppt_h"/>
                                          </p:val>
                                        </p:tav>
                                      </p:tavLst>
                                    </p:anim>
                                    <p:animEffect transition="in" filter="fade">
                                      <p:cBhvr>
                                        <p:cTn id="84" dur="500"/>
                                        <p:tgtEl>
                                          <p:spTgt spid="23"/>
                                        </p:tgtEl>
                                      </p:cBhvr>
                                    </p:animEffect>
                                  </p:childTnLst>
                                </p:cTn>
                              </p:par>
                              <p:par>
                                <p:cTn id="85" presetID="53" presetClass="entr" presetSubtype="16" fill="hold" grpId="0" nodeType="withEffect">
                                  <p:stCondLst>
                                    <p:cond delay="0"/>
                                  </p:stCondLst>
                                  <p:childTnLst>
                                    <p:set>
                                      <p:cBhvr>
                                        <p:cTn id="86" dur="1" fill="hold">
                                          <p:stCondLst>
                                            <p:cond delay="0"/>
                                          </p:stCondLst>
                                        </p:cTn>
                                        <p:tgtEl>
                                          <p:spTgt spid="24"/>
                                        </p:tgtEl>
                                        <p:attrNameLst>
                                          <p:attrName>style.visibility</p:attrName>
                                        </p:attrNameLst>
                                      </p:cBhvr>
                                      <p:to>
                                        <p:strVal val="visible"/>
                                      </p:to>
                                    </p:set>
                                    <p:anim calcmode="lin" valueType="num">
                                      <p:cBhvr>
                                        <p:cTn id="87" dur="500" fill="hold"/>
                                        <p:tgtEl>
                                          <p:spTgt spid="24"/>
                                        </p:tgtEl>
                                        <p:attrNameLst>
                                          <p:attrName>ppt_w</p:attrName>
                                        </p:attrNameLst>
                                      </p:cBhvr>
                                      <p:tavLst>
                                        <p:tav tm="0">
                                          <p:val>
                                            <p:fltVal val="0"/>
                                          </p:val>
                                        </p:tav>
                                        <p:tav tm="100000">
                                          <p:val>
                                            <p:strVal val="#ppt_w"/>
                                          </p:val>
                                        </p:tav>
                                      </p:tavLst>
                                    </p:anim>
                                    <p:anim calcmode="lin" valueType="num">
                                      <p:cBhvr>
                                        <p:cTn id="88" dur="500" fill="hold"/>
                                        <p:tgtEl>
                                          <p:spTgt spid="24"/>
                                        </p:tgtEl>
                                        <p:attrNameLst>
                                          <p:attrName>ppt_h</p:attrName>
                                        </p:attrNameLst>
                                      </p:cBhvr>
                                      <p:tavLst>
                                        <p:tav tm="0">
                                          <p:val>
                                            <p:fltVal val="0"/>
                                          </p:val>
                                        </p:tav>
                                        <p:tav tm="100000">
                                          <p:val>
                                            <p:strVal val="#ppt_h"/>
                                          </p:val>
                                        </p:tav>
                                      </p:tavLst>
                                    </p:anim>
                                    <p:animEffect transition="in" filter="fade">
                                      <p:cBhvr>
                                        <p:cTn id="89" dur="500"/>
                                        <p:tgtEl>
                                          <p:spTgt spid="24"/>
                                        </p:tgtEl>
                                      </p:cBhvr>
                                    </p:animEffect>
                                  </p:childTnLst>
                                </p:cTn>
                              </p:par>
                              <p:par>
                                <p:cTn id="90" presetID="53" presetClass="entr" presetSubtype="16" fill="hold" nodeType="withEffect">
                                  <p:stCondLst>
                                    <p:cond delay="0"/>
                                  </p:stCondLst>
                                  <p:childTnLst>
                                    <p:set>
                                      <p:cBhvr>
                                        <p:cTn id="91" dur="1" fill="hold">
                                          <p:stCondLst>
                                            <p:cond delay="0"/>
                                          </p:stCondLst>
                                        </p:cTn>
                                        <p:tgtEl>
                                          <p:spTgt spid="25"/>
                                        </p:tgtEl>
                                        <p:attrNameLst>
                                          <p:attrName>style.visibility</p:attrName>
                                        </p:attrNameLst>
                                      </p:cBhvr>
                                      <p:to>
                                        <p:strVal val="visible"/>
                                      </p:to>
                                    </p:set>
                                    <p:anim calcmode="lin" valueType="num">
                                      <p:cBhvr>
                                        <p:cTn id="92" dur="500" fill="hold"/>
                                        <p:tgtEl>
                                          <p:spTgt spid="25"/>
                                        </p:tgtEl>
                                        <p:attrNameLst>
                                          <p:attrName>ppt_w</p:attrName>
                                        </p:attrNameLst>
                                      </p:cBhvr>
                                      <p:tavLst>
                                        <p:tav tm="0">
                                          <p:val>
                                            <p:fltVal val="0"/>
                                          </p:val>
                                        </p:tav>
                                        <p:tav tm="100000">
                                          <p:val>
                                            <p:strVal val="#ppt_w"/>
                                          </p:val>
                                        </p:tav>
                                      </p:tavLst>
                                    </p:anim>
                                    <p:anim calcmode="lin" valueType="num">
                                      <p:cBhvr>
                                        <p:cTn id="93" dur="500" fill="hold"/>
                                        <p:tgtEl>
                                          <p:spTgt spid="25"/>
                                        </p:tgtEl>
                                        <p:attrNameLst>
                                          <p:attrName>ppt_h</p:attrName>
                                        </p:attrNameLst>
                                      </p:cBhvr>
                                      <p:tavLst>
                                        <p:tav tm="0">
                                          <p:val>
                                            <p:fltVal val="0"/>
                                          </p:val>
                                        </p:tav>
                                        <p:tav tm="100000">
                                          <p:val>
                                            <p:strVal val="#ppt_h"/>
                                          </p:val>
                                        </p:tav>
                                      </p:tavLst>
                                    </p:anim>
                                    <p:animEffect transition="in" filter="fade">
                                      <p:cBhvr>
                                        <p:cTn id="94" dur="500"/>
                                        <p:tgtEl>
                                          <p:spTgt spid="25"/>
                                        </p:tgtEl>
                                      </p:cBhvr>
                                    </p:animEffect>
                                  </p:childTnLst>
                                </p:cTn>
                              </p:par>
                            </p:childTnLst>
                          </p:cTn>
                        </p:par>
                        <p:par>
                          <p:cTn id="95" fill="hold">
                            <p:stCondLst>
                              <p:cond delay="500"/>
                            </p:stCondLst>
                            <p:childTnLst>
                              <p:par>
                                <p:cTn id="96" presetID="8" presetClass="emph" presetSubtype="0" fill="hold" grpId="1" nodeType="afterEffect">
                                  <p:stCondLst>
                                    <p:cond delay="0"/>
                                  </p:stCondLst>
                                  <p:childTnLst>
                                    <p:animRot by="21600000">
                                      <p:cBhvr>
                                        <p:cTn id="97" dur="2000" fill="hold"/>
                                        <p:tgtEl>
                                          <p:spTgt spid="4"/>
                                        </p:tgtEl>
                                        <p:attrNameLst>
                                          <p:attrName>r</p:attrName>
                                        </p:attrNameLst>
                                      </p:cBhvr>
                                    </p:animRot>
                                  </p:childTnLst>
                                </p:cTn>
                              </p:par>
                              <p:par>
                                <p:cTn id="98" presetID="8" presetClass="emph" presetSubtype="0" fill="hold" grpId="1" nodeType="withEffect">
                                  <p:stCondLst>
                                    <p:cond delay="0"/>
                                  </p:stCondLst>
                                  <p:childTnLst>
                                    <p:animRot by="-21600000">
                                      <p:cBhvr>
                                        <p:cTn id="99" dur="2000" fill="hold"/>
                                        <p:tgtEl>
                                          <p:spTgt spid="5"/>
                                        </p:tgtEl>
                                        <p:attrNameLst>
                                          <p:attrName>r</p:attrName>
                                        </p:attrNameLst>
                                      </p:cBhvr>
                                    </p:animRot>
                                  </p:childTnLst>
                                </p:cTn>
                              </p:par>
                              <p:par>
                                <p:cTn id="100" presetID="8" presetClass="emph" presetSubtype="0" fill="hold" grpId="1" nodeType="withEffect">
                                  <p:stCondLst>
                                    <p:cond delay="0"/>
                                  </p:stCondLst>
                                  <p:childTnLst>
                                    <p:animRot by="-21600000">
                                      <p:cBhvr>
                                        <p:cTn id="101" dur="2000" fill="hold"/>
                                        <p:tgtEl>
                                          <p:spTgt spid="6"/>
                                        </p:tgtEl>
                                        <p:attrNameLst>
                                          <p:attrName>r</p:attrName>
                                        </p:attrNameLst>
                                      </p:cBhvr>
                                    </p:animRot>
                                  </p:childTnLst>
                                </p:cTn>
                              </p:par>
                              <p:par>
                                <p:cTn id="102" presetID="8" presetClass="emph" presetSubtype="0" fill="hold" grpId="1" nodeType="withEffect">
                                  <p:stCondLst>
                                    <p:cond delay="0"/>
                                  </p:stCondLst>
                                  <p:childTnLst>
                                    <p:animRot by="21600000">
                                      <p:cBhvr>
                                        <p:cTn id="103" dur="2000" fill="hold"/>
                                        <p:tgtEl>
                                          <p:spTgt spid="7"/>
                                        </p:tgtEl>
                                        <p:attrNameLst>
                                          <p:attrName>r</p:attrName>
                                        </p:attrNameLst>
                                      </p:cBhvr>
                                    </p:animRot>
                                  </p:childTnLst>
                                </p:cTn>
                              </p:par>
                              <p:par>
                                <p:cTn id="104" presetID="8" presetClass="emph" presetSubtype="0" fill="hold" grpId="1" nodeType="withEffect">
                                  <p:stCondLst>
                                    <p:cond delay="0"/>
                                  </p:stCondLst>
                                  <p:childTnLst>
                                    <p:animRot by="-21600000">
                                      <p:cBhvr>
                                        <p:cTn id="105" dur="2000" fill="hold"/>
                                        <p:tgtEl>
                                          <p:spTgt spid="8"/>
                                        </p:tgtEl>
                                        <p:attrNameLst>
                                          <p:attrName>r</p:attrName>
                                        </p:attrNameLst>
                                      </p:cBhvr>
                                    </p:animRot>
                                  </p:childTnLst>
                                </p:cTn>
                              </p:par>
                              <p:par>
                                <p:cTn id="106" presetID="8" presetClass="emph" presetSubtype="0" fill="hold" grpId="1" nodeType="withEffect">
                                  <p:stCondLst>
                                    <p:cond delay="0"/>
                                  </p:stCondLst>
                                  <p:childTnLst>
                                    <p:animRot by="21600000">
                                      <p:cBhvr>
                                        <p:cTn id="107" dur="2000" fill="hold"/>
                                        <p:tgtEl>
                                          <p:spTgt spid="9"/>
                                        </p:tgtEl>
                                        <p:attrNameLst>
                                          <p:attrName>r</p:attrName>
                                        </p:attrNameLst>
                                      </p:cBhvr>
                                    </p:animRot>
                                  </p:childTnLst>
                                </p:cTn>
                              </p:par>
                            </p:childTnLst>
                          </p:cTn>
                        </p:par>
                        <p:par>
                          <p:cTn id="108" fill="hold">
                            <p:stCondLst>
                              <p:cond delay="2500"/>
                            </p:stCondLst>
                            <p:childTnLst>
                              <p:par>
                                <p:cTn id="109" presetID="53" presetClass="entr" presetSubtype="16" fill="hold" nodeType="afterEffect">
                                  <p:stCondLst>
                                    <p:cond delay="0"/>
                                  </p:stCondLst>
                                  <p:childTnLst>
                                    <p:set>
                                      <p:cBhvr>
                                        <p:cTn id="110" dur="1" fill="hold">
                                          <p:stCondLst>
                                            <p:cond delay="0"/>
                                          </p:stCondLst>
                                        </p:cTn>
                                        <p:tgtEl>
                                          <p:spTgt spid="84"/>
                                        </p:tgtEl>
                                        <p:attrNameLst>
                                          <p:attrName>style.visibility</p:attrName>
                                        </p:attrNameLst>
                                      </p:cBhvr>
                                      <p:to>
                                        <p:strVal val="visible"/>
                                      </p:to>
                                    </p:set>
                                    <p:anim calcmode="lin" valueType="num">
                                      <p:cBhvr>
                                        <p:cTn id="111" dur="500" fill="hold"/>
                                        <p:tgtEl>
                                          <p:spTgt spid="84"/>
                                        </p:tgtEl>
                                        <p:attrNameLst>
                                          <p:attrName>ppt_w</p:attrName>
                                        </p:attrNameLst>
                                      </p:cBhvr>
                                      <p:tavLst>
                                        <p:tav tm="0">
                                          <p:val>
                                            <p:fltVal val="0"/>
                                          </p:val>
                                        </p:tav>
                                        <p:tav tm="100000">
                                          <p:val>
                                            <p:strVal val="#ppt_w"/>
                                          </p:val>
                                        </p:tav>
                                      </p:tavLst>
                                    </p:anim>
                                    <p:anim calcmode="lin" valueType="num">
                                      <p:cBhvr>
                                        <p:cTn id="112" dur="500" fill="hold"/>
                                        <p:tgtEl>
                                          <p:spTgt spid="84"/>
                                        </p:tgtEl>
                                        <p:attrNameLst>
                                          <p:attrName>ppt_h</p:attrName>
                                        </p:attrNameLst>
                                      </p:cBhvr>
                                      <p:tavLst>
                                        <p:tav tm="0">
                                          <p:val>
                                            <p:fltVal val="0"/>
                                          </p:val>
                                        </p:tav>
                                        <p:tav tm="100000">
                                          <p:val>
                                            <p:strVal val="#ppt_h"/>
                                          </p:val>
                                        </p:tav>
                                      </p:tavLst>
                                    </p:anim>
                                    <p:animEffect transition="in" filter="fade">
                                      <p:cBhvr>
                                        <p:cTn id="113" dur="500"/>
                                        <p:tgtEl>
                                          <p:spTgt spid="84"/>
                                        </p:tgtEl>
                                      </p:cBhvr>
                                    </p:animEffect>
                                  </p:childTnLst>
                                </p:cTn>
                              </p:par>
                            </p:childTnLst>
                          </p:cTn>
                        </p:par>
                        <p:par>
                          <p:cTn id="114" fill="hold">
                            <p:stCondLst>
                              <p:cond delay="3000"/>
                            </p:stCondLst>
                            <p:childTnLst>
                              <p:par>
                                <p:cTn id="115" presetID="12" presetClass="entr" presetSubtype="8" fill="hold" nodeType="afterEffect">
                                  <p:stCondLst>
                                    <p:cond delay="0"/>
                                  </p:stCondLst>
                                  <p:childTnLst>
                                    <p:set>
                                      <p:cBhvr>
                                        <p:cTn id="116" dur="1" fill="hold">
                                          <p:stCondLst>
                                            <p:cond delay="0"/>
                                          </p:stCondLst>
                                        </p:cTn>
                                        <p:tgtEl>
                                          <p:spTgt spid="99"/>
                                        </p:tgtEl>
                                        <p:attrNameLst>
                                          <p:attrName>style.visibility</p:attrName>
                                        </p:attrNameLst>
                                      </p:cBhvr>
                                      <p:to>
                                        <p:strVal val="visible"/>
                                      </p:to>
                                    </p:set>
                                    <p:anim calcmode="lin" valueType="num">
                                      <p:cBhvr additive="base">
                                        <p:cTn id="117" dur="500"/>
                                        <p:tgtEl>
                                          <p:spTgt spid="99"/>
                                        </p:tgtEl>
                                        <p:attrNameLst>
                                          <p:attrName>ppt_x</p:attrName>
                                        </p:attrNameLst>
                                      </p:cBhvr>
                                      <p:tavLst>
                                        <p:tav tm="0">
                                          <p:val>
                                            <p:strVal val="#ppt_x-#ppt_w*1.125000"/>
                                          </p:val>
                                        </p:tav>
                                        <p:tav tm="100000">
                                          <p:val>
                                            <p:strVal val="#ppt_x"/>
                                          </p:val>
                                        </p:tav>
                                      </p:tavLst>
                                    </p:anim>
                                    <p:animEffect transition="in" filter="wipe(right)">
                                      <p:cBhvr>
                                        <p:cTn id="118" dur="500"/>
                                        <p:tgtEl>
                                          <p:spTgt spid="99"/>
                                        </p:tgtEl>
                                      </p:cBhvr>
                                    </p:animEffect>
                                  </p:childTnLst>
                                </p:cTn>
                              </p:par>
                            </p:childTnLst>
                          </p:cTn>
                        </p:par>
                        <p:par>
                          <p:cTn id="119" fill="hold">
                            <p:stCondLst>
                              <p:cond delay="3500"/>
                            </p:stCondLst>
                            <p:childTnLst>
                              <p:par>
                                <p:cTn id="120" presetID="53" presetClass="entr" presetSubtype="16" fill="hold" nodeType="afterEffect">
                                  <p:stCondLst>
                                    <p:cond delay="0"/>
                                  </p:stCondLst>
                                  <p:childTnLst>
                                    <p:set>
                                      <p:cBhvr>
                                        <p:cTn id="121" dur="1" fill="hold">
                                          <p:stCondLst>
                                            <p:cond delay="0"/>
                                          </p:stCondLst>
                                        </p:cTn>
                                        <p:tgtEl>
                                          <p:spTgt spid="87"/>
                                        </p:tgtEl>
                                        <p:attrNameLst>
                                          <p:attrName>style.visibility</p:attrName>
                                        </p:attrNameLst>
                                      </p:cBhvr>
                                      <p:to>
                                        <p:strVal val="visible"/>
                                      </p:to>
                                    </p:set>
                                    <p:anim calcmode="lin" valueType="num">
                                      <p:cBhvr>
                                        <p:cTn id="122" dur="500" fill="hold"/>
                                        <p:tgtEl>
                                          <p:spTgt spid="87"/>
                                        </p:tgtEl>
                                        <p:attrNameLst>
                                          <p:attrName>ppt_w</p:attrName>
                                        </p:attrNameLst>
                                      </p:cBhvr>
                                      <p:tavLst>
                                        <p:tav tm="0">
                                          <p:val>
                                            <p:fltVal val="0"/>
                                          </p:val>
                                        </p:tav>
                                        <p:tav tm="100000">
                                          <p:val>
                                            <p:strVal val="#ppt_w"/>
                                          </p:val>
                                        </p:tav>
                                      </p:tavLst>
                                    </p:anim>
                                    <p:anim calcmode="lin" valueType="num">
                                      <p:cBhvr>
                                        <p:cTn id="123" dur="500" fill="hold"/>
                                        <p:tgtEl>
                                          <p:spTgt spid="87"/>
                                        </p:tgtEl>
                                        <p:attrNameLst>
                                          <p:attrName>ppt_h</p:attrName>
                                        </p:attrNameLst>
                                      </p:cBhvr>
                                      <p:tavLst>
                                        <p:tav tm="0">
                                          <p:val>
                                            <p:fltVal val="0"/>
                                          </p:val>
                                        </p:tav>
                                        <p:tav tm="100000">
                                          <p:val>
                                            <p:strVal val="#ppt_h"/>
                                          </p:val>
                                        </p:tav>
                                      </p:tavLst>
                                    </p:anim>
                                    <p:animEffect transition="in" filter="fade">
                                      <p:cBhvr>
                                        <p:cTn id="124" dur="500"/>
                                        <p:tgtEl>
                                          <p:spTgt spid="87"/>
                                        </p:tgtEl>
                                      </p:cBhvr>
                                    </p:animEffect>
                                  </p:childTnLst>
                                </p:cTn>
                              </p:par>
                            </p:childTnLst>
                          </p:cTn>
                        </p:par>
                        <p:par>
                          <p:cTn id="125" fill="hold">
                            <p:stCondLst>
                              <p:cond delay="4000"/>
                            </p:stCondLst>
                            <p:childTnLst>
                              <p:par>
                                <p:cTn id="126" presetID="53" presetClass="entr" presetSubtype="16" fill="hold" nodeType="afterEffect">
                                  <p:stCondLst>
                                    <p:cond delay="0"/>
                                  </p:stCondLst>
                                  <p:childTnLst>
                                    <p:set>
                                      <p:cBhvr>
                                        <p:cTn id="127" dur="1" fill="hold">
                                          <p:stCondLst>
                                            <p:cond delay="0"/>
                                          </p:stCondLst>
                                        </p:cTn>
                                        <p:tgtEl>
                                          <p:spTgt spid="80"/>
                                        </p:tgtEl>
                                        <p:attrNameLst>
                                          <p:attrName>style.visibility</p:attrName>
                                        </p:attrNameLst>
                                      </p:cBhvr>
                                      <p:to>
                                        <p:strVal val="visible"/>
                                      </p:to>
                                    </p:set>
                                    <p:anim calcmode="lin" valueType="num">
                                      <p:cBhvr>
                                        <p:cTn id="128" dur="500" fill="hold"/>
                                        <p:tgtEl>
                                          <p:spTgt spid="80"/>
                                        </p:tgtEl>
                                        <p:attrNameLst>
                                          <p:attrName>ppt_w</p:attrName>
                                        </p:attrNameLst>
                                      </p:cBhvr>
                                      <p:tavLst>
                                        <p:tav tm="0">
                                          <p:val>
                                            <p:fltVal val="0"/>
                                          </p:val>
                                        </p:tav>
                                        <p:tav tm="100000">
                                          <p:val>
                                            <p:strVal val="#ppt_w"/>
                                          </p:val>
                                        </p:tav>
                                      </p:tavLst>
                                    </p:anim>
                                    <p:anim calcmode="lin" valueType="num">
                                      <p:cBhvr>
                                        <p:cTn id="129" dur="500" fill="hold"/>
                                        <p:tgtEl>
                                          <p:spTgt spid="80"/>
                                        </p:tgtEl>
                                        <p:attrNameLst>
                                          <p:attrName>ppt_h</p:attrName>
                                        </p:attrNameLst>
                                      </p:cBhvr>
                                      <p:tavLst>
                                        <p:tav tm="0">
                                          <p:val>
                                            <p:fltVal val="0"/>
                                          </p:val>
                                        </p:tav>
                                        <p:tav tm="100000">
                                          <p:val>
                                            <p:strVal val="#ppt_h"/>
                                          </p:val>
                                        </p:tav>
                                      </p:tavLst>
                                    </p:anim>
                                    <p:animEffect transition="in" filter="fade">
                                      <p:cBhvr>
                                        <p:cTn id="130" dur="500"/>
                                        <p:tgtEl>
                                          <p:spTgt spid="80"/>
                                        </p:tgtEl>
                                      </p:cBhvr>
                                    </p:animEffect>
                                  </p:childTnLst>
                                </p:cTn>
                              </p:par>
                            </p:childTnLst>
                          </p:cTn>
                        </p:par>
                        <p:par>
                          <p:cTn id="131" fill="hold">
                            <p:stCondLst>
                              <p:cond delay="4500"/>
                            </p:stCondLst>
                            <p:childTnLst>
                              <p:par>
                                <p:cTn id="132" presetID="53" presetClass="entr" presetSubtype="16" fill="hold" nodeType="afterEffect">
                                  <p:stCondLst>
                                    <p:cond delay="0"/>
                                  </p:stCondLst>
                                  <p:childTnLst>
                                    <p:set>
                                      <p:cBhvr>
                                        <p:cTn id="133" dur="1" fill="hold">
                                          <p:stCondLst>
                                            <p:cond delay="0"/>
                                          </p:stCondLst>
                                        </p:cTn>
                                        <p:tgtEl>
                                          <p:spTgt spid="91"/>
                                        </p:tgtEl>
                                        <p:attrNameLst>
                                          <p:attrName>style.visibility</p:attrName>
                                        </p:attrNameLst>
                                      </p:cBhvr>
                                      <p:to>
                                        <p:strVal val="visible"/>
                                      </p:to>
                                    </p:set>
                                    <p:anim calcmode="lin" valueType="num">
                                      <p:cBhvr>
                                        <p:cTn id="134" dur="500" fill="hold"/>
                                        <p:tgtEl>
                                          <p:spTgt spid="91"/>
                                        </p:tgtEl>
                                        <p:attrNameLst>
                                          <p:attrName>ppt_w</p:attrName>
                                        </p:attrNameLst>
                                      </p:cBhvr>
                                      <p:tavLst>
                                        <p:tav tm="0">
                                          <p:val>
                                            <p:fltVal val="0"/>
                                          </p:val>
                                        </p:tav>
                                        <p:tav tm="100000">
                                          <p:val>
                                            <p:strVal val="#ppt_w"/>
                                          </p:val>
                                        </p:tav>
                                      </p:tavLst>
                                    </p:anim>
                                    <p:anim calcmode="lin" valueType="num">
                                      <p:cBhvr>
                                        <p:cTn id="135" dur="500" fill="hold"/>
                                        <p:tgtEl>
                                          <p:spTgt spid="91"/>
                                        </p:tgtEl>
                                        <p:attrNameLst>
                                          <p:attrName>ppt_h</p:attrName>
                                        </p:attrNameLst>
                                      </p:cBhvr>
                                      <p:tavLst>
                                        <p:tav tm="0">
                                          <p:val>
                                            <p:fltVal val="0"/>
                                          </p:val>
                                        </p:tav>
                                        <p:tav tm="100000">
                                          <p:val>
                                            <p:strVal val="#ppt_h"/>
                                          </p:val>
                                        </p:tav>
                                      </p:tavLst>
                                    </p:anim>
                                    <p:animEffect transition="in" filter="fade">
                                      <p:cBhvr>
                                        <p:cTn id="136" dur="500"/>
                                        <p:tgtEl>
                                          <p:spTgt spid="91"/>
                                        </p:tgtEl>
                                      </p:cBhvr>
                                    </p:animEffect>
                                  </p:childTnLst>
                                </p:cTn>
                              </p:par>
                            </p:childTnLst>
                          </p:cTn>
                        </p:par>
                        <p:par>
                          <p:cTn id="137" fill="hold">
                            <p:stCondLst>
                              <p:cond delay="5000"/>
                            </p:stCondLst>
                            <p:childTnLst>
                              <p:par>
                                <p:cTn id="138" presetID="53" presetClass="entr" presetSubtype="16" fill="hold" nodeType="afterEffect">
                                  <p:stCondLst>
                                    <p:cond delay="0"/>
                                  </p:stCondLst>
                                  <p:childTnLst>
                                    <p:set>
                                      <p:cBhvr>
                                        <p:cTn id="139" dur="1" fill="hold">
                                          <p:stCondLst>
                                            <p:cond delay="0"/>
                                          </p:stCondLst>
                                        </p:cTn>
                                        <p:tgtEl>
                                          <p:spTgt spid="70"/>
                                        </p:tgtEl>
                                        <p:attrNameLst>
                                          <p:attrName>style.visibility</p:attrName>
                                        </p:attrNameLst>
                                      </p:cBhvr>
                                      <p:to>
                                        <p:strVal val="visible"/>
                                      </p:to>
                                    </p:set>
                                    <p:anim calcmode="lin" valueType="num">
                                      <p:cBhvr>
                                        <p:cTn id="140" dur="500" fill="hold"/>
                                        <p:tgtEl>
                                          <p:spTgt spid="70"/>
                                        </p:tgtEl>
                                        <p:attrNameLst>
                                          <p:attrName>ppt_w</p:attrName>
                                        </p:attrNameLst>
                                      </p:cBhvr>
                                      <p:tavLst>
                                        <p:tav tm="0">
                                          <p:val>
                                            <p:fltVal val="0"/>
                                          </p:val>
                                        </p:tav>
                                        <p:tav tm="100000">
                                          <p:val>
                                            <p:strVal val="#ppt_w"/>
                                          </p:val>
                                        </p:tav>
                                      </p:tavLst>
                                    </p:anim>
                                    <p:anim calcmode="lin" valueType="num">
                                      <p:cBhvr>
                                        <p:cTn id="141" dur="500" fill="hold"/>
                                        <p:tgtEl>
                                          <p:spTgt spid="70"/>
                                        </p:tgtEl>
                                        <p:attrNameLst>
                                          <p:attrName>ppt_h</p:attrName>
                                        </p:attrNameLst>
                                      </p:cBhvr>
                                      <p:tavLst>
                                        <p:tav tm="0">
                                          <p:val>
                                            <p:fltVal val="0"/>
                                          </p:val>
                                        </p:tav>
                                        <p:tav tm="100000">
                                          <p:val>
                                            <p:strVal val="#ppt_h"/>
                                          </p:val>
                                        </p:tav>
                                      </p:tavLst>
                                    </p:anim>
                                    <p:animEffect transition="in" filter="fade">
                                      <p:cBhvr>
                                        <p:cTn id="142" dur="500"/>
                                        <p:tgtEl>
                                          <p:spTgt spid="70"/>
                                        </p:tgtEl>
                                      </p:cBhvr>
                                    </p:animEffect>
                                  </p:childTnLst>
                                </p:cTn>
                              </p:par>
                            </p:childTnLst>
                          </p:cTn>
                        </p:par>
                        <p:par>
                          <p:cTn id="143" fill="hold">
                            <p:stCondLst>
                              <p:cond delay="5500"/>
                            </p:stCondLst>
                            <p:childTnLst>
                              <p:par>
                                <p:cTn id="144" presetID="12" presetClass="entr" presetSubtype="8" fill="hold" nodeType="afterEffect">
                                  <p:stCondLst>
                                    <p:cond delay="0"/>
                                  </p:stCondLst>
                                  <p:childTnLst>
                                    <p:set>
                                      <p:cBhvr>
                                        <p:cTn id="145" dur="1" fill="hold">
                                          <p:stCondLst>
                                            <p:cond delay="0"/>
                                          </p:stCondLst>
                                        </p:cTn>
                                        <p:tgtEl>
                                          <p:spTgt spid="114"/>
                                        </p:tgtEl>
                                        <p:attrNameLst>
                                          <p:attrName>style.visibility</p:attrName>
                                        </p:attrNameLst>
                                      </p:cBhvr>
                                      <p:to>
                                        <p:strVal val="visible"/>
                                      </p:to>
                                    </p:set>
                                    <p:anim calcmode="lin" valueType="num">
                                      <p:cBhvr additive="base">
                                        <p:cTn id="146" dur="500"/>
                                        <p:tgtEl>
                                          <p:spTgt spid="114"/>
                                        </p:tgtEl>
                                        <p:attrNameLst>
                                          <p:attrName>ppt_x</p:attrName>
                                        </p:attrNameLst>
                                      </p:cBhvr>
                                      <p:tavLst>
                                        <p:tav tm="0">
                                          <p:val>
                                            <p:strVal val="#ppt_x-#ppt_w*1.125000"/>
                                          </p:val>
                                        </p:tav>
                                        <p:tav tm="100000">
                                          <p:val>
                                            <p:strVal val="#ppt_x"/>
                                          </p:val>
                                        </p:tav>
                                      </p:tavLst>
                                    </p:anim>
                                    <p:animEffect transition="in" filter="wipe(right)">
                                      <p:cBhvr>
                                        <p:cTn id="147" dur="500"/>
                                        <p:tgtEl>
                                          <p:spTgt spid="114"/>
                                        </p:tgtEl>
                                      </p:cBhvr>
                                    </p:animEffect>
                                  </p:childTnLst>
                                </p:cTn>
                              </p:par>
                            </p:childTnLst>
                          </p:cTn>
                        </p:par>
                        <p:par>
                          <p:cTn id="148" fill="hold">
                            <p:stCondLst>
                              <p:cond delay="6000"/>
                            </p:stCondLst>
                            <p:childTnLst>
                              <p:par>
                                <p:cTn id="149" presetID="12" presetClass="entr" presetSubtype="8" fill="hold" nodeType="afterEffect">
                                  <p:stCondLst>
                                    <p:cond delay="0"/>
                                  </p:stCondLst>
                                  <p:childTnLst>
                                    <p:set>
                                      <p:cBhvr>
                                        <p:cTn id="150" dur="1" fill="hold">
                                          <p:stCondLst>
                                            <p:cond delay="0"/>
                                          </p:stCondLst>
                                        </p:cTn>
                                        <p:tgtEl>
                                          <p:spTgt spid="117"/>
                                        </p:tgtEl>
                                        <p:attrNameLst>
                                          <p:attrName>style.visibility</p:attrName>
                                        </p:attrNameLst>
                                      </p:cBhvr>
                                      <p:to>
                                        <p:strVal val="visible"/>
                                      </p:to>
                                    </p:set>
                                    <p:anim calcmode="lin" valueType="num">
                                      <p:cBhvr additive="base">
                                        <p:cTn id="151" dur="500"/>
                                        <p:tgtEl>
                                          <p:spTgt spid="117"/>
                                        </p:tgtEl>
                                        <p:attrNameLst>
                                          <p:attrName>ppt_x</p:attrName>
                                        </p:attrNameLst>
                                      </p:cBhvr>
                                      <p:tavLst>
                                        <p:tav tm="0">
                                          <p:val>
                                            <p:strVal val="#ppt_x-#ppt_w*1.125000"/>
                                          </p:val>
                                        </p:tav>
                                        <p:tav tm="100000">
                                          <p:val>
                                            <p:strVal val="#ppt_x"/>
                                          </p:val>
                                        </p:tav>
                                      </p:tavLst>
                                    </p:anim>
                                    <p:animEffect transition="in" filter="wipe(right)">
                                      <p:cBhvr>
                                        <p:cTn id="152" dur="500"/>
                                        <p:tgtEl>
                                          <p:spTgt spid="117"/>
                                        </p:tgtEl>
                                      </p:cBhvr>
                                    </p:animEffect>
                                  </p:childTnLst>
                                </p:cTn>
                              </p:par>
                            </p:childTnLst>
                          </p:cTn>
                        </p:par>
                        <p:par>
                          <p:cTn id="153" fill="hold">
                            <p:stCondLst>
                              <p:cond delay="6500"/>
                            </p:stCondLst>
                            <p:childTnLst>
                              <p:par>
                                <p:cTn id="154" presetID="12" presetClass="entr" presetSubtype="8" fill="hold" nodeType="afterEffect">
                                  <p:stCondLst>
                                    <p:cond delay="0"/>
                                  </p:stCondLst>
                                  <p:childTnLst>
                                    <p:set>
                                      <p:cBhvr>
                                        <p:cTn id="155" dur="1" fill="hold">
                                          <p:stCondLst>
                                            <p:cond delay="0"/>
                                          </p:stCondLst>
                                        </p:cTn>
                                        <p:tgtEl>
                                          <p:spTgt spid="120"/>
                                        </p:tgtEl>
                                        <p:attrNameLst>
                                          <p:attrName>style.visibility</p:attrName>
                                        </p:attrNameLst>
                                      </p:cBhvr>
                                      <p:to>
                                        <p:strVal val="visible"/>
                                      </p:to>
                                    </p:set>
                                    <p:anim calcmode="lin" valueType="num">
                                      <p:cBhvr additive="base">
                                        <p:cTn id="156" dur="500"/>
                                        <p:tgtEl>
                                          <p:spTgt spid="120"/>
                                        </p:tgtEl>
                                        <p:attrNameLst>
                                          <p:attrName>ppt_x</p:attrName>
                                        </p:attrNameLst>
                                      </p:cBhvr>
                                      <p:tavLst>
                                        <p:tav tm="0">
                                          <p:val>
                                            <p:strVal val="#ppt_x-#ppt_w*1.125000"/>
                                          </p:val>
                                        </p:tav>
                                        <p:tav tm="100000">
                                          <p:val>
                                            <p:strVal val="#ppt_x"/>
                                          </p:val>
                                        </p:tav>
                                      </p:tavLst>
                                    </p:anim>
                                    <p:animEffect transition="in" filter="wipe(right)">
                                      <p:cBhvr>
                                        <p:cTn id="157" dur="500"/>
                                        <p:tgtEl>
                                          <p:spTgt spid="120"/>
                                        </p:tgtEl>
                                      </p:cBhvr>
                                    </p:animEffect>
                                  </p:childTnLst>
                                </p:cTn>
                              </p:par>
                            </p:childTnLst>
                          </p:cTn>
                        </p:par>
                        <p:par>
                          <p:cTn id="158" fill="hold">
                            <p:stCondLst>
                              <p:cond delay="7000"/>
                            </p:stCondLst>
                            <p:childTnLst>
                              <p:par>
                                <p:cTn id="159" presetID="12" presetClass="entr" presetSubtype="8" fill="hold" nodeType="afterEffect">
                                  <p:stCondLst>
                                    <p:cond delay="0"/>
                                  </p:stCondLst>
                                  <p:childTnLst>
                                    <p:set>
                                      <p:cBhvr>
                                        <p:cTn id="160" dur="1" fill="hold">
                                          <p:stCondLst>
                                            <p:cond delay="0"/>
                                          </p:stCondLst>
                                        </p:cTn>
                                        <p:tgtEl>
                                          <p:spTgt spid="123"/>
                                        </p:tgtEl>
                                        <p:attrNameLst>
                                          <p:attrName>style.visibility</p:attrName>
                                        </p:attrNameLst>
                                      </p:cBhvr>
                                      <p:to>
                                        <p:strVal val="visible"/>
                                      </p:to>
                                    </p:set>
                                    <p:anim calcmode="lin" valueType="num">
                                      <p:cBhvr additive="base">
                                        <p:cTn id="161" dur="500"/>
                                        <p:tgtEl>
                                          <p:spTgt spid="123"/>
                                        </p:tgtEl>
                                        <p:attrNameLst>
                                          <p:attrName>ppt_x</p:attrName>
                                        </p:attrNameLst>
                                      </p:cBhvr>
                                      <p:tavLst>
                                        <p:tav tm="0">
                                          <p:val>
                                            <p:strVal val="#ppt_x-#ppt_w*1.125000"/>
                                          </p:val>
                                        </p:tav>
                                        <p:tav tm="100000">
                                          <p:val>
                                            <p:strVal val="#ppt_x"/>
                                          </p:val>
                                        </p:tav>
                                      </p:tavLst>
                                    </p:anim>
                                    <p:animEffect transition="in" filter="wipe(right)">
                                      <p:cBhvr>
                                        <p:cTn id="162" dur="500"/>
                                        <p:tgtEl>
                                          <p:spTgt spid="1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ldLvl="0" animBg="1"/>
      <p:bldP spid="4" grpId="1" bldLvl="0" animBg="1"/>
      <p:bldP spid="5" grpId="0" bldLvl="0" animBg="1"/>
      <p:bldP spid="5" grpId="1" bldLvl="0" animBg="1"/>
      <p:bldP spid="6" grpId="0" bldLvl="0" animBg="1"/>
      <p:bldP spid="6" grpId="1" bldLvl="0" animBg="1"/>
      <p:bldP spid="7" grpId="0" bldLvl="0" animBg="1"/>
      <p:bldP spid="7" grpId="1" bldLvl="0" animBg="1"/>
      <p:bldP spid="8" grpId="0" bldLvl="0" animBg="1"/>
      <p:bldP spid="8" grpId="1" bldLvl="0" animBg="1"/>
      <p:bldP spid="9" grpId="0" bldLvl="0" animBg="1"/>
      <p:bldP spid="9" grpId="1" bldLvl="0" animBg="1"/>
      <p:bldP spid="15" grpId="0" bldLvl="0" animBg="1"/>
      <p:bldP spid="16" grpId="0" bldLvl="0" animBg="1"/>
      <p:bldP spid="17" grpId="0" bldLvl="0" animBg="1"/>
      <p:bldP spid="18" grpId="0" bldLvl="0" animBg="1"/>
      <p:bldP spid="19" grpId="0" bldLvl="0" animBg="1"/>
      <p:bldP spid="20" grpId="0" bldLvl="0" animBg="1"/>
      <p:bldP spid="21" grpId="0" bldLvl="0" animBg="1"/>
      <p:bldP spid="22" grpId="0" bldLvl="0" animBg="1"/>
      <p:bldP spid="23" grpId="0" bldLvl="0" animBg="1"/>
      <p:bldP spid="24" grpId="0" bldLvl="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p:cNvGrpSpPr>
            <a:grpSpLocks noChangeAspect="1"/>
          </p:cNvGrpSpPr>
          <p:nvPr/>
        </p:nvGrpSpPr>
        <p:grpSpPr>
          <a:xfrm>
            <a:off x="3439899" y="3490666"/>
            <a:ext cx="2306678" cy="946080"/>
            <a:chOff x="620310" y="4663505"/>
            <a:chExt cx="3351081" cy="1374438"/>
          </a:xfrm>
        </p:grpSpPr>
        <p:sp>
          <p:nvSpPr>
            <p:cNvPr id="6" name="Oval 5"/>
            <p:cNvSpPr/>
            <p:nvPr/>
          </p:nvSpPr>
          <p:spPr>
            <a:xfrm>
              <a:off x="811580" y="5233298"/>
              <a:ext cx="2995556" cy="600614"/>
            </a:xfrm>
            <a:prstGeom prst="ellipse">
              <a:avLst/>
            </a:prstGeom>
            <a:solidFill>
              <a:schemeClr val="tx1">
                <a:lumMod val="65000"/>
                <a:lumOff val="35000"/>
                <a:alpha val="57000"/>
              </a:schemeClr>
            </a:solidFill>
            <a:ln>
              <a:noFill/>
            </a:ln>
            <a:effectLst>
              <a:outerShdw blurRad="685800" sx="119000" sy="119000" algn="ctr" rotWithShape="0">
                <a:prstClr val="black">
                  <a:alpha val="8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id-ID" sz="865">
                <a:latin typeface="微软雅黑" panose="020B0503020204020204" charset="-122"/>
                <a:ea typeface="微软雅黑" panose="020B0503020204020204" charset="-122"/>
                <a:cs typeface="+mn-ea"/>
                <a:sym typeface="Arial" panose="020B0604020202020204" pitchFamily="34" charset="0"/>
              </a:endParaRPr>
            </a:p>
          </p:txBody>
        </p:sp>
        <p:sp>
          <p:nvSpPr>
            <p:cNvPr id="7" name="Freeform 5"/>
            <p:cNvSpPr/>
            <p:nvPr/>
          </p:nvSpPr>
          <p:spPr bwMode="auto">
            <a:xfrm>
              <a:off x="620310" y="5074129"/>
              <a:ext cx="3351081" cy="963814"/>
            </a:xfrm>
            <a:custGeom>
              <a:avLst/>
              <a:gdLst>
                <a:gd name="T0" fmla="*/ 1446 w 1446"/>
                <a:gd name="T1" fmla="*/ 0 h 475"/>
                <a:gd name="T2" fmla="*/ 1446 w 1446"/>
                <a:gd name="T3" fmla="*/ 273 h 475"/>
                <a:gd name="T4" fmla="*/ 723 w 1446"/>
                <a:gd name="T5" fmla="*/ 475 h 475"/>
                <a:gd name="T6" fmla="*/ 0 w 1446"/>
                <a:gd name="T7" fmla="*/ 273 h 475"/>
                <a:gd name="T8" fmla="*/ 0 w 1446"/>
                <a:gd name="T9" fmla="*/ 0 h 475"/>
                <a:gd name="T10" fmla="*/ 723 w 1446"/>
                <a:gd name="T11" fmla="*/ 84 h 475"/>
                <a:gd name="T12" fmla="*/ 1446 w 1446"/>
                <a:gd name="T13" fmla="*/ 0 h 475"/>
              </a:gdLst>
              <a:ahLst/>
              <a:cxnLst>
                <a:cxn ang="0">
                  <a:pos x="T0" y="T1"/>
                </a:cxn>
                <a:cxn ang="0">
                  <a:pos x="T2" y="T3"/>
                </a:cxn>
                <a:cxn ang="0">
                  <a:pos x="T4" y="T5"/>
                </a:cxn>
                <a:cxn ang="0">
                  <a:pos x="T6" y="T7"/>
                </a:cxn>
                <a:cxn ang="0">
                  <a:pos x="T8" y="T9"/>
                </a:cxn>
                <a:cxn ang="0">
                  <a:pos x="T10" y="T11"/>
                </a:cxn>
                <a:cxn ang="0">
                  <a:pos x="T12" y="T13"/>
                </a:cxn>
              </a:cxnLst>
              <a:rect l="0" t="0" r="r" b="b"/>
              <a:pathLst>
                <a:path w="1446" h="475">
                  <a:moveTo>
                    <a:pt x="1446" y="0"/>
                  </a:moveTo>
                  <a:cubicBezTo>
                    <a:pt x="1446" y="273"/>
                    <a:pt x="1446" y="273"/>
                    <a:pt x="1446" y="273"/>
                  </a:cubicBezTo>
                  <a:cubicBezTo>
                    <a:pt x="1446" y="384"/>
                    <a:pt x="1122" y="475"/>
                    <a:pt x="723" y="475"/>
                  </a:cubicBezTo>
                  <a:cubicBezTo>
                    <a:pt x="324" y="475"/>
                    <a:pt x="0" y="384"/>
                    <a:pt x="0" y="273"/>
                  </a:cubicBezTo>
                  <a:cubicBezTo>
                    <a:pt x="0" y="0"/>
                    <a:pt x="0" y="0"/>
                    <a:pt x="0" y="0"/>
                  </a:cubicBezTo>
                  <a:cubicBezTo>
                    <a:pt x="0" y="0"/>
                    <a:pt x="440" y="84"/>
                    <a:pt x="723" y="84"/>
                  </a:cubicBezTo>
                  <a:cubicBezTo>
                    <a:pt x="967" y="84"/>
                    <a:pt x="1446" y="0"/>
                    <a:pt x="1446" y="0"/>
                  </a:cubicBezTo>
                </a:path>
              </a:pathLst>
            </a:custGeom>
            <a:solidFill>
              <a:schemeClr val="accent5"/>
            </a:solidFill>
            <a:ln>
              <a:noFill/>
            </a:ln>
            <a:effectLst>
              <a:outerShdw blurRad="50800" dist="38100" dir="18900000" algn="bl" rotWithShape="0">
                <a:prstClr val="black">
                  <a:alpha val="40000"/>
                </a:prstClr>
              </a:outerShdw>
            </a:effectLst>
          </p:spPr>
          <p:txBody>
            <a:bodyPr vert="horz" wrap="square" lIns="48856" tIns="24428" rIns="48856" bIns="24428" numCol="1" anchor="t" anchorCtr="0" compatLnSpc="1"/>
            <a:lstStyle/>
            <a:p>
              <a:pPr algn="ctr">
                <a:lnSpc>
                  <a:spcPct val="120000"/>
                </a:lnSpc>
              </a:pPr>
              <a:endParaRPr lang="id-ID" sz="865">
                <a:latin typeface="微软雅黑" panose="020B0503020204020204" charset="-122"/>
                <a:ea typeface="微软雅黑" panose="020B0503020204020204" charset="-122"/>
                <a:cs typeface="+mn-ea"/>
                <a:sym typeface="Arial" panose="020B0604020202020204" pitchFamily="34" charset="0"/>
              </a:endParaRPr>
            </a:p>
          </p:txBody>
        </p:sp>
        <p:sp>
          <p:nvSpPr>
            <p:cNvPr id="8" name="Oval 9"/>
            <p:cNvSpPr>
              <a:spLocks noChangeArrowheads="1"/>
            </p:cNvSpPr>
            <p:nvPr/>
          </p:nvSpPr>
          <p:spPr bwMode="auto">
            <a:xfrm>
              <a:off x="620310" y="4663505"/>
              <a:ext cx="3351081" cy="821247"/>
            </a:xfrm>
            <a:prstGeom prst="ellipse">
              <a:avLst/>
            </a:prstGeom>
            <a:solidFill>
              <a:schemeClr val="accent5">
                <a:lumMod val="60000"/>
                <a:lumOff val="40000"/>
              </a:schemeClr>
            </a:solidFill>
            <a:ln>
              <a:noFill/>
            </a:ln>
          </p:spPr>
          <p:txBody>
            <a:bodyPr vert="horz" wrap="square" lIns="48856" tIns="24428" rIns="48856" bIns="24428" numCol="1" anchor="t" anchorCtr="0" compatLnSpc="1"/>
            <a:lstStyle/>
            <a:p>
              <a:pPr algn="ctr">
                <a:lnSpc>
                  <a:spcPct val="120000"/>
                </a:lnSpc>
              </a:pPr>
              <a:endParaRPr lang="id-ID" sz="865">
                <a:latin typeface="微软雅黑" panose="020B0503020204020204" charset="-122"/>
                <a:ea typeface="微软雅黑" panose="020B0503020204020204" charset="-122"/>
                <a:cs typeface="+mn-ea"/>
                <a:sym typeface="Arial" panose="020B0604020202020204" pitchFamily="34" charset="0"/>
              </a:endParaRPr>
            </a:p>
          </p:txBody>
        </p:sp>
        <p:sp>
          <p:nvSpPr>
            <p:cNvPr id="9" name="Oval 17"/>
            <p:cNvSpPr>
              <a:spLocks noChangeArrowheads="1"/>
            </p:cNvSpPr>
            <p:nvPr/>
          </p:nvSpPr>
          <p:spPr bwMode="auto">
            <a:xfrm>
              <a:off x="1405949" y="5012020"/>
              <a:ext cx="1779802" cy="312450"/>
            </a:xfrm>
            <a:prstGeom prst="ellipse">
              <a:avLst/>
            </a:prstGeom>
            <a:solidFill>
              <a:schemeClr val="tx1">
                <a:lumMod val="75000"/>
                <a:lumOff val="25000"/>
              </a:schemeClr>
            </a:solidFill>
            <a:ln>
              <a:noFill/>
            </a:ln>
          </p:spPr>
          <p:txBody>
            <a:bodyPr vert="horz" wrap="square" lIns="48856" tIns="24428" rIns="48856" bIns="24428" numCol="1" anchor="t" anchorCtr="0" compatLnSpc="1"/>
            <a:lstStyle/>
            <a:p>
              <a:pPr algn="ctr">
                <a:lnSpc>
                  <a:spcPct val="120000"/>
                </a:lnSpc>
              </a:pPr>
              <a:endParaRPr lang="id-ID" sz="865">
                <a:latin typeface="微软雅黑" panose="020B0503020204020204" charset="-122"/>
                <a:ea typeface="微软雅黑" panose="020B0503020204020204" charset="-122"/>
                <a:cs typeface="+mn-ea"/>
                <a:sym typeface="Arial" panose="020B0604020202020204" pitchFamily="34" charset="0"/>
              </a:endParaRPr>
            </a:p>
          </p:txBody>
        </p:sp>
      </p:grpSp>
      <p:grpSp>
        <p:nvGrpSpPr>
          <p:cNvPr id="10" name="Group 9"/>
          <p:cNvGrpSpPr/>
          <p:nvPr/>
        </p:nvGrpSpPr>
        <p:grpSpPr>
          <a:xfrm>
            <a:off x="3583343" y="3149738"/>
            <a:ext cx="2019790" cy="828411"/>
            <a:chOff x="620310" y="4663505"/>
            <a:chExt cx="3351081" cy="1374438"/>
          </a:xfrm>
        </p:grpSpPr>
        <p:sp>
          <p:nvSpPr>
            <p:cNvPr id="11" name="Oval 10"/>
            <p:cNvSpPr/>
            <p:nvPr/>
          </p:nvSpPr>
          <p:spPr>
            <a:xfrm>
              <a:off x="811580" y="5233298"/>
              <a:ext cx="2995556" cy="600614"/>
            </a:xfrm>
            <a:prstGeom prst="ellipse">
              <a:avLst/>
            </a:prstGeom>
            <a:solidFill>
              <a:schemeClr val="tx1">
                <a:lumMod val="65000"/>
                <a:lumOff val="35000"/>
                <a:alpha val="57000"/>
              </a:schemeClr>
            </a:solidFill>
            <a:ln>
              <a:noFill/>
            </a:ln>
            <a:effectLst>
              <a:outerShdw blurRad="685800" sx="119000" sy="119000" algn="ctr" rotWithShape="0">
                <a:prstClr val="black">
                  <a:alpha val="8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id-ID" sz="865">
                <a:latin typeface="微软雅黑" panose="020B0503020204020204" charset="-122"/>
                <a:ea typeface="微软雅黑" panose="020B0503020204020204" charset="-122"/>
                <a:cs typeface="+mn-ea"/>
                <a:sym typeface="Arial" panose="020B0604020202020204" pitchFamily="34" charset="0"/>
              </a:endParaRPr>
            </a:p>
          </p:txBody>
        </p:sp>
        <p:sp>
          <p:nvSpPr>
            <p:cNvPr id="12" name="Freeform 5"/>
            <p:cNvSpPr/>
            <p:nvPr/>
          </p:nvSpPr>
          <p:spPr bwMode="auto">
            <a:xfrm>
              <a:off x="620310" y="5074129"/>
              <a:ext cx="3351081" cy="963814"/>
            </a:xfrm>
            <a:custGeom>
              <a:avLst/>
              <a:gdLst>
                <a:gd name="T0" fmla="*/ 1446 w 1446"/>
                <a:gd name="T1" fmla="*/ 0 h 475"/>
                <a:gd name="T2" fmla="*/ 1446 w 1446"/>
                <a:gd name="T3" fmla="*/ 273 h 475"/>
                <a:gd name="T4" fmla="*/ 723 w 1446"/>
                <a:gd name="T5" fmla="*/ 475 h 475"/>
                <a:gd name="T6" fmla="*/ 0 w 1446"/>
                <a:gd name="T7" fmla="*/ 273 h 475"/>
                <a:gd name="T8" fmla="*/ 0 w 1446"/>
                <a:gd name="T9" fmla="*/ 0 h 475"/>
                <a:gd name="T10" fmla="*/ 723 w 1446"/>
                <a:gd name="T11" fmla="*/ 84 h 475"/>
                <a:gd name="T12" fmla="*/ 1446 w 1446"/>
                <a:gd name="T13" fmla="*/ 0 h 475"/>
              </a:gdLst>
              <a:ahLst/>
              <a:cxnLst>
                <a:cxn ang="0">
                  <a:pos x="T0" y="T1"/>
                </a:cxn>
                <a:cxn ang="0">
                  <a:pos x="T2" y="T3"/>
                </a:cxn>
                <a:cxn ang="0">
                  <a:pos x="T4" y="T5"/>
                </a:cxn>
                <a:cxn ang="0">
                  <a:pos x="T6" y="T7"/>
                </a:cxn>
                <a:cxn ang="0">
                  <a:pos x="T8" y="T9"/>
                </a:cxn>
                <a:cxn ang="0">
                  <a:pos x="T10" y="T11"/>
                </a:cxn>
                <a:cxn ang="0">
                  <a:pos x="T12" y="T13"/>
                </a:cxn>
              </a:cxnLst>
              <a:rect l="0" t="0" r="r" b="b"/>
              <a:pathLst>
                <a:path w="1446" h="475">
                  <a:moveTo>
                    <a:pt x="1446" y="0"/>
                  </a:moveTo>
                  <a:cubicBezTo>
                    <a:pt x="1446" y="273"/>
                    <a:pt x="1446" y="273"/>
                    <a:pt x="1446" y="273"/>
                  </a:cubicBezTo>
                  <a:cubicBezTo>
                    <a:pt x="1446" y="384"/>
                    <a:pt x="1122" y="475"/>
                    <a:pt x="723" y="475"/>
                  </a:cubicBezTo>
                  <a:cubicBezTo>
                    <a:pt x="324" y="475"/>
                    <a:pt x="0" y="384"/>
                    <a:pt x="0" y="273"/>
                  </a:cubicBezTo>
                  <a:cubicBezTo>
                    <a:pt x="0" y="0"/>
                    <a:pt x="0" y="0"/>
                    <a:pt x="0" y="0"/>
                  </a:cubicBezTo>
                  <a:cubicBezTo>
                    <a:pt x="0" y="0"/>
                    <a:pt x="440" y="84"/>
                    <a:pt x="723" y="84"/>
                  </a:cubicBezTo>
                  <a:cubicBezTo>
                    <a:pt x="967" y="84"/>
                    <a:pt x="1446" y="0"/>
                    <a:pt x="1446" y="0"/>
                  </a:cubicBezTo>
                </a:path>
              </a:pathLst>
            </a:custGeom>
            <a:solidFill>
              <a:schemeClr val="accent4"/>
            </a:solidFill>
            <a:ln>
              <a:noFill/>
            </a:ln>
            <a:effectLst>
              <a:outerShdw blurRad="50800" dist="38100" dir="18900000" algn="bl" rotWithShape="0">
                <a:prstClr val="black">
                  <a:alpha val="40000"/>
                </a:prstClr>
              </a:outerShdw>
            </a:effectLst>
          </p:spPr>
          <p:txBody>
            <a:bodyPr vert="horz" wrap="square" lIns="48856" tIns="24428" rIns="48856" bIns="24428" numCol="1" anchor="t" anchorCtr="0" compatLnSpc="1"/>
            <a:lstStyle/>
            <a:p>
              <a:pPr algn="ctr">
                <a:lnSpc>
                  <a:spcPct val="120000"/>
                </a:lnSpc>
              </a:pPr>
              <a:endParaRPr lang="id-ID" sz="865">
                <a:latin typeface="微软雅黑" panose="020B0503020204020204" charset="-122"/>
                <a:ea typeface="微软雅黑" panose="020B0503020204020204" charset="-122"/>
                <a:cs typeface="+mn-ea"/>
                <a:sym typeface="Arial" panose="020B0604020202020204" pitchFamily="34" charset="0"/>
              </a:endParaRPr>
            </a:p>
          </p:txBody>
        </p:sp>
        <p:sp>
          <p:nvSpPr>
            <p:cNvPr id="13" name="Oval 9"/>
            <p:cNvSpPr>
              <a:spLocks noChangeArrowheads="1"/>
            </p:cNvSpPr>
            <p:nvPr/>
          </p:nvSpPr>
          <p:spPr bwMode="auto">
            <a:xfrm>
              <a:off x="620310" y="4663505"/>
              <a:ext cx="3351081" cy="821247"/>
            </a:xfrm>
            <a:prstGeom prst="ellipse">
              <a:avLst/>
            </a:prstGeom>
            <a:solidFill>
              <a:schemeClr val="accent4">
                <a:lumMod val="60000"/>
                <a:lumOff val="40000"/>
              </a:schemeClr>
            </a:solidFill>
            <a:ln>
              <a:noFill/>
            </a:ln>
          </p:spPr>
          <p:txBody>
            <a:bodyPr vert="horz" wrap="square" lIns="48856" tIns="24428" rIns="48856" bIns="24428" numCol="1" anchor="t" anchorCtr="0" compatLnSpc="1"/>
            <a:lstStyle/>
            <a:p>
              <a:pPr algn="ctr">
                <a:lnSpc>
                  <a:spcPct val="120000"/>
                </a:lnSpc>
              </a:pPr>
              <a:endParaRPr lang="id-ID" sz="865">
                <a:latin typeface="微软雅黑" panose="020B0503020204020204" charset="-122"/>
                <a:ea typeface="微软雅黑" panose="020B0503020204020204" charset="-122"/>
                <a:cs typeface="+mn-ea"/>
                <a:sym typeface="Arial" panose="020B0604020202020204" pitchFamily="34" charset="0"/>
              </a:endParaRPr>
            </a:p>
          </p:txBody>
        </p:sp>
        <p:sp>
          <p:nvSpPr>
            <p:cNvPr id="14" name="Oval 17"/>
            <p:cNvSpPr>
              <a:spLocks noChangeArrowheads="1"/>
            </p:cNvSpPr>
            <p:nvPr/>
          </p:nvSpPr>
          <p:spPr bwMode="auto">
            <a:xfrm>
              <a:off x="1405949" y="5012020"/>
              <a:ext cx="1779802" cy="312450"/>
            </a:xfrm>
            <a:prstGeom prst="ellipse">
              <a:avLst/>
            </a:prstGeom>
            <a:solidFill>
              <a:schemeClr val="tx1">
                <a:lumMod val="75000"/>
                <a:lumOff val="25000"/>
              </a:schemeClr>
            </a:solidFill>
            <a:ln>
              <a:noFill/>
            </a:ln>
          </p:spPr>
          <p:txBody>
            <a:bodyPr vert="horz" wrap="square" lIns="48856" tIns="24428" rIns="48856" bIns="24428" numCol="1" anchor="t" anchorCtr="0" compatLnSpc="1"/>
            <a:lstStyle/>
            <a:p>
              <a:pPr algn="ctr">
                <a:lnSpc>
                  <a:spcPct val="120000"/>
                </a:lnSpc>
              </a:pPr>
              <a:endParaRPr lang="id-ID" sz="865">
                <a:latin typeface="微软雅黑" panose="020B0503020204020204" charset="-122"/>
                <a:ea typeface="微软雅黑" panose="020B0503020204020204" charset="-122"/>
                <a:cs typeface="+mn-ea"/>
                <a:sym typeface="Arial" panose="020B0604020202020204" pitchFamily="34" charset="0"/>
              </a:endParaRPr>
            </a:p>
          </p:txBody>
        </p:sp>
      </p:grpSp>
      <p:grpSp>
        <p:nvGrpSpPr>
          <p:cNvPr id="15" name="Group 14"/>
          <p:cNvGrpSpPr/>
          <p:nvPr/>
        </p:nvGrpSpPr>
        <p:grpSpPr>
          <a:xfrm>
            <a:off x="3704519" y="2821278"/>
            <a:ext cx="1777438" cy="729010"/>
            <a:chOff x="6724539" y="1872152"/>
            <a:chExt cx="2057954" cy="967954"/>
          </a:xfrm>
        </p:grpSpPr>
        <p:sp>
          <p:nvSpPr>
            <p:cNvPr id="16" name="Freeform 5"/>
            <p:cNvSpPr/>
            <p:nvPr/>
          </p:nvSpPr>
          <p:spPr bwMode="auto">
            <a:xfrm>
              <a:off x="6724539" y="2161336"/>
              <a:ext cx="2057954" cy="678770"/>
            </a:xfrm>
            <a:custGeom>
              <a:avLst/>
              <a:gdLst>
                <a:gd name="T0" fmla="*/ 1446 w 1446"/>
                <a:gd name="T1" fmla="*/ 0 h 475"/>
                <a:gd name="T2" fmla="*/ 1446 w 1446"/>
                <a:gd name="T3" fmla="*/ 273 h 475"/>
                <a:gd name="T4" fmla="*/ 723 w 1446"/>
                <a:gd name="T5" fmla="*/ 475 h 475"/>
                <a:gd name="T6" fmla="*/ 0 w 1446"/>
                <a:gd name="T7" fmla="*/ 273 h 475"/>
                <a:gd name="T8" fmla="*/ 0 w 1446"/>
                <a:gd name="T9" fmla="*/ 0 h 475"/>
                <a:gd name="T10" fmla="*/ 723 w 1446"/>
                <a:gd name="T11" fmla="*/ 84 h 475"/>
                <a:gd name="T12" fmla="*/ 1446 w 1446"/>
                <a:gd name="T13" fmla="*/ 0 h 475"/>
              </a:gdLst>
              <a:ahLst/>
              <a:cxnLst>
                <a:cxn ang="0">
                  <a:pos x="T0" y="T1"/>
                </a:cxn>
                <a:cxn ang="0">
                  <a:pos x="T2" y="T3"/>
                </a:cxn>
                <a:cxn ang="0">
                  <a:pos x="T4" y="T5"/>
                </a:cxn>
                <a:cxn ang="0">
                  <a:pos x="T6" y="T7"/>
                </a:cxn>
                <a:cxn ang="0">
                  <a:pos x="T8" y="T9"/>
                </a:cxn>
                <a:cxn ang="0">
                  <a:pos x="T10" y="T11"/>
                </a:cxn>
                <a:cxn ang="0">
                  <a:pos x="T12" y="T13"/>
                </a:cxn>
              </a:cxnLst>
              <a:rect l="0" t="0" r="r" b="b"/>
              <a:pathLst>
                <a:path w="1446" h="475">
                  <a:moveTo>
                    <a:pt x="1446" y="0"/>
                  </a:moveTo>
                  <a:cubicBezTo>
                    <a:pt x="1446" y="273"/>
                    <a:pt x="1446" y="273"/>
                    <a:pt x="1446" y="273"/>
                  </a:cubicBezTo>
                  <a:cubicBezTo>
                    <a:pt x="1446" y="384"/>
                    <a:pt x="1122" y="475"/>
                    <a:pt x="723" y="475"/>
                  </a:cubicBezTo>
                  <a:cubicBezTo>
                    <a:pt x="324" y="475"/>
                    <a:pt x="0" y="384"/>
                    <a:pt x="0" y="273"/>
                  </a:cubicBezTo>
                  <a:cubicBezTo>
                    <a:pt x="0" y="0"/>
                    <a:pt x="0" y="0"/>
                    <a:pt x="0" y="0"/>
                  </a:cubicBezTo>
                  <a:cubicBezTo>
                    <a:pt x="0" y="0"/>
                    <a:pt x="440" y="84"/>
                    <a:pt x="723" y="84"/>
                  </a:cubicBezTo>
                  <a:cubicBezTo>
                    <a:pt x="967" y="84"/>
                    <a:pt x="1446" y="0"/>
                    <a:pt x="1446" y="0"/>
                  </a:cubicBezTo>
                </a:path>
              </a:pathLst>
            </a:custGeom>
            <a:solidFill>
              <a:schemeClr val="accent3"/>
            </a:solidFill>
            <a:ln>
              <a:noFill/>
            </a:ln>
            <a:effectLst>
              <a:outerShdw blurRad="50800" dist="38100" dir="18900000" algn="bl" rotWithShape="0">
                <a:prstClr val="black">
                  <a:alpha val="40000"/>
                </a:prstClr>
              </a:outerShdw>
            </a:effectLst>
          </p:spPr>
          <p:txBody>
            <a:bodyPr vert="horz" wrap="square" lIns="48856" tIns="24428" rIns="48856" bIns="24428" numCol="1" anchor="t" anchorCtr="0" compatLnSpc="1"/>
            <a:lstStyle/>
            <a:p>
              <a:pPr algn="ctr">
                <a:lnSpc>
                  <a:spcPct val="120000"/>
                </a:lnSpc>
              </a:pPr>
              <a:endParaRPr lang="id-ID" sz="865">
                <a:latin typeface="微软雅黑" panose="020B0503020204020204" charset="-122"/>
                <a:ea typeface="微软雅黑" panose="020B0503020204020204" charset="-122"/>
                <a:cs typeface="+mn-ea"/>
                <a:sym typeface="Arial" panose="020B0604020202020204" pitchFamily="34" charset="0"/>
              </a:endParaRPr>
            </a:p>
          </p:txBody>
        </p:sp>
        <p:sp>
          <p:nvSpPr>
            <p:cNvPr id="17" name="Oval 9"/>
            <p:cNvSpPr>
              <a:spLocks noChangeArrowheads="1"/>
            </p:cNvSpPr>
            <p:nvPr/>
          </p:nvSpPr>
          <p:spPr bwMode="auto">
            <a:xfrm>
              <a:off x="6724539" y="1872152"/>
              <a:ext cx="2057954" cy="578367"/>
            </a:xfrm>
            <a:prstGeom prst="ellipse">
              <a:avLst/>
            </a:prstGeom>
            <a:solidFill>
              <a:schemeClr val="accent3">
                <a:lumMod val="60000"/>
                <a:lumOff val="40000"/>
              </a:schemeClr>
            </a:solidFill>
            <a:ln>
              <a:noFill/>
            </a:ln>
          </p:spPr>
          <p:txBody>
            <a:bodyPr vert="horz" wrap="square" lIns="48856" tIns="24428" rIns="48856" bIns="24428" numCol="1" anchor="t" anchorCtr="0" compatLnSpc="1"/>
            <a:lstStyle/>
            <a:p>
              <a:pPr algn="ctr">
                <a:lnSpc>
                  <a:spcPct val="120000"/>
                </a:lnSpc>
              </a:pPr>
              <a:endParaRPr lang="id-ID" sz="865">
                <a:latin typeface="微软雅黑" panose="020B0503020204020204" charset="-122"/>
                <a:ea typeface="微软雅黑" panose="020B0503020204020204" charset="-122"/>
                <a:cs typeface="+mn-ea"/>
                <a:sym typeface="Arial" panose="020B0604020202020204" pitchFamily="34" charset="0"/>
              </a:endParaRPr>
            </a:p>
          </p:txBody>
        </p:sp>
        <p:sp>
          <p:nvSpPr>
            <p:cNvPr id="18" name="Oval 17"/>
            <p:cNvSpPr>
              <a:spLocks noChangeArrowheads="1"/>
            </p:cNvSpPr>
            <p:nvPr/>
          </p:nvSpPr>
          <p:spPr bwMode="auto">
            <a:xfrm>
              <a:off x="7207013" y="2117595"/>
              <a:ext cx="1093006" cy="220044"/>
            </a:xfrm>
            <a:prstGeom prst="ellipse">
              <a:avLst/>
            </a:prstGeom>
            <a:solidFill>
              <a:schemeClr val="tx1">
                <a:lumMod val="65000"/>
                <a:lumOff val="35000"/>
              </a:schemeClr>
            </a:solidFill>
            <a:ln>
              <a:noFill/>
            </a:ln>
          </p:spPr>
          <p:txBody>
            <a:bodyPr vert="horz" wrap="square" lIns="48856" tIns="24428" rIns="48856" bIns="24428" numCol="1" anchor="t" anchorCtr="0" compatLnSpc="1"/>
            <a:lstStyle/>
            <a:p>
              <a:pPr algn="ctr">
                <a:lnSpc>
                  <a:spcPct val="120000"/>
                </a:lnSpc>
              </a:pPr>
              <a:endParaRPr lang="id-ID" sz="865">
                <a:latin typeface="微软雅黑" panose="020B0503020204020204" charset="-122"/>
                <a:ea typeface="微软雅黑" panose="020B0503020204020204" charset="-122"/>
                <a:cs typeface="+mn-ea"/>
                <a:sym typeface="Arial" panose="020B0604020202020204" pitchFamily="34" charset="0"/>
              </a:endParaRPr>
            </a:p>
          </p:txBody>
        </p:sp>
      </p:grpSp>
      <p:grpSp>
        <p:nvGrpSpPr>
          <p:cNvPr id="19" name="Group 18"/>
          <p:cNvGrpSpPr/>
          <p:nvPr/>
        </p:nvGrpSpPr>
        <p:grpSpPr>
          <a:xfrm>
            <a:off x="3807491" y="2534097"/>
            <a:ext cx="1571494" cy="644544"/>
            <a:chOff x="6724539" y="1872152"/>
            <a:chExt cx="2057954" cy="967954"/>
          </a:xfrm>
        </p:grpSpPr>
        <p:sp>
          <p:nvSpPr>
            <p:cNvPr id="20" name="Freeform 5"/>
            <p:cNvSpPr/>
            <p:nvPr/>
          </p:nvSpPr>
          <p:spPr bwMode="auto">
            <a:xfrm>
              <a:off x="6724539" y="2161336"/>
              <a:ext cx="2057954" cy="678770"/>
            </a:xfrm>
            <a:custGeom>
              <a:avLst/>
              <a:gdLst>
                <a:gd name="T0" fmla="*/ 1446 w 1446"/>
                <a:gd name="T1" fmla="*/ 0 h 475"/>
                <a:gd name="T2" fmla="*/ 1446 w 1446"/>
                <a:gd name="T3" fmla="*/ 273 h 475"/>
                <a:gd name="T4" fmla="*/ 723 w 1446"/>
                <a:gd name="T5" fmla="*/ 475 h 475"/>
                <a:gd name="T6" fmla="*/ 0 w 1446"/>
                <a:gd name="T7" fmla="*/ 273 h 475"/>
                <a:gd name="T8" fmla="*/ 0 w 1446"/>
                <a:gd name="T9" fmla="*/ 0 h 475"/>
                <a:gd name="T10" fmla="*/ 723 w 1446"/>
                <a:gd name="T11" fmla="*/ 84 h 475"/>
                <a:gd name="T12" fmla="*/ 1446 w 1446"/>
                <a:gd name="T13" fmla="*/ 0 h 475"/>
              </a:gdLst>
              <a:ahLst/>
              <a:cxnLst>
                <a:cxn ang="0">
                  <a:pos x="T0" y="T1"/>
                </a:cxn>
                <a:cxn ang="0">
                  <a:pos x="T2" y="T3"/>
                </a:cxn>
                <a:cxn ang="0">
                  <a:pos x="T4" y="T5"/>
                </a:cxn>
                <a:cxn ang="0">
                  <a:pos x="T6" y="T7"/>
                </a:cxn>
                <a:cxn ang="0">
                  <a:pos x="T8" y="T9"/>
                </a:cxn>
                <a:cxn ang="0">
                  <a:pos x="T10" y="T11"/>
                </a:cxn>
                <a:cxn ang="0">
                  <a:pos x="T12" y="T13"/>
                </a:cxn>
              </a:cxnLst>
              <a:rect l="0" t="0" r="r" b="b"/>
              <a:pathLst>
                <a:path w="1446" h="475">
                  <a:moveTo>
                    <a:pt x="1446" y="0"/>
                  </a:moveTo>
                  <a:cubicBezTo>
                    <a:pt x="1446" y="273"/>
                    <a:pt x="1446" y="273"/>
                    <a:pt x="1446" y="273"/>
                  </a:cubicBezTo>
                  <a:cubicBezTo>
                    <a:pt x="1446" y="384"/>
                    <a:pt x="1122" y="475"/>
                    <a:pt x="723" y="475"/>
                  </a:cubicBezTo>
                  <a:cubicBezTo>
                    <a:pt x="324" y="475"/>
                    <a:pt x="0" y="384"/>
                    <a:pt x="0" y="273"/>
                  </a:cubicBezTo>
                  <a:cubicBezTo>
                    <a:pt x="0" y="0"/>
                    <a:pt x="0" y="0"/>
                    <a:pt x="0" y="0"/>
                  </a:cubicBezTo>
                  <a:cubicBezTo>
                    <a:pt x="0" y="0"/>
                    <a:pt x="440" y="84"/>
                    <a:pt x="723" y="84"/>
                  </a:cubicBezTo>
                  <a:cubicBezTo>
                    <a:pt x="967" y="84"/>
                    <a:pt x="1446" y="0"/>
                    <a:pt x="1446" y="0"/>
                  </a:cubicBezTo>
                </a:path>
              </a:pathLst>
            </a:custGeom>
            <a:solidFill>
              <a:schemeClr val="accent2"/>
            </a:solidFill>
            <a:ln>
              <a:noFill/>
            </a:ln>
            <a:effectLst>
              <a:outerShdw blurRad="50800" dist="38100" dir="18900000" algn="bl" rotWithShape="0">
                <a:prstClr val="black">
                  <a:alpha val="40000"/>
                </a:prstClr>
              </a:outerShdw>
            </a:effectLst>
          </p:spPr>
          <p:txBody>
            <a:bodyPr vert="horz" wrap="square" lIns="48856" tIns="24428" rIns="48856" bIns="24428" numCol="1" anchor="t" anchorCtr="0" compatLnSpc="1"/>
            <a:lstStyle/>
            <a:p>
              <a:pPr algn="ctr">
                <a:lnSpc>
                  <a:spcPct val="120000"/>
                </a:lnSpc>
              </a:pPr>
              <a:endParaRPr lang="id-ID" sz="865">
                <a:latin typeface="微软雅黑" panose="020B0503020204020204" charset="-122"/>
                <a:ea typeface="微软雅黑" panose="020B0503020204020204" charset="-122"/>
                <a:cs typeface="+mn-ea"/>
                <a:sym typeface="Arial" panose="020B0604020202020204" pitchFamily="34" charset="0"/>
              </a:endParaRPr>
            </a:p>
          </p:txBody>
        </p:sp>
        <p:sp>
          <p:nvSpPr>
            <p:cNvPr id="21" name="Oval 9"/>
            <p:cNvSpPr>
              <a:spLocks noChangeArrowheads="1"/>
            </p:cNvSpPr>
            <p:nvPr/>
          </p:nvSpPr>
          <p:spPr bwMode="auto">
            <a:xfrm>
              <a:off x="6724539" y="1872152"/>
              <a:ext cx="2057954" cy="578367"/>
            </a:xfrm>
            <a:prstGeom prst="ellipse">
              <a:avLst/>
            </a:prstGeom>
            <a:solidFill>
              <a:schemeClr val="accent2">
                <a:lumMod val="60000"/>
                <a:lumOff val="40000"/>
              </a:schemeClr>
            </a:solidFill>
            <a:ln>
              <a:noFill/>
            </a:ln>
          </p:spPr>
          <p:txBody>
            <a:bodyPr vert="horz" wrap="square" lIns="48856" tIns="24428" rIns="48856" bIns="24428" numCol="1" anchor="t" anchorCtr="0" compatLnSpc="1"/>
            <a:lstStyle/>
            <a:p>
              <a:pPr algn="ctr">
                <a:lnSpc>
                  <a:spcPct val="120000"/>
                </a:lnSpc>
              </a:pPr>
              <a:endParaRPr lang="id-ID" sz="865">
                <a:latin typeface="微软雅黑" panose="020B0503020204020204" charset="-122"/>
                <a:ea typeface="微软雅黑" panose="020B0503020204020204" charset="-122"/>
                <a:cs typeface="+mn-ea"/>
                <a:sym typeface="Arial" panose="020B0604020202020204" pitchFamily="34" charset="0"/>
              </a:endParaRPr>
            </a:p>
          </p:txBody>
        </p:sp>
      </p:grpSp>
      <p:grpSp>
        <p:nvGrpSpPr>
          <p:cNvPr id="22" name="Gruppe 203"/>
          <p:cNvGrpSpPr>
            <a:grpSpLocks noChangeAspect="1"/>
          </p:cNvGrpSpPr>
          <p:nvPr/>
        </p:nvGrpSpPr>
        <p:grpSpPr bwMode="auto">
          <a:xfrm>
            <a:off x="4015442" y="1251311"/>
            <a:ext cx="1155593" cy="1538763"/>
            <a:chOff x="5947532" y="1849623"/>
            <a:chExt cx="602159" cy="802872"/>
          </a:xfrm>
          <a:effectLst>
            <a:outerShdw blurRad="50800" dist="38100" dir="5400000" algn="t" rotWithShape="0">
              <a:prstClr val="black">
                <a:alpha val="40000"/>
              </a:prstClr>
            </a:outerShdw>
          </a:effectLst>
        </p:grpSpPr>
        <p:grpSp>
          <p:nvGrpSpPr>
            <p:cNvPr id="23" name="Gruppe 65"/>
            <p:cNvGrpSpPr/>
            <p:nvPr/>
          </p:nvGrpSpPr>
          <p:grpSpPr bwMode="auto">
            <a:xfrm flipH="1">
              <a:off x="5947524" y="1938472"/>
              <a:ext cx="293160" cy="707672"/>
              <a:chOff x="506456" y="1658064"/>
              <a:chExt cx="1625556" cy="3599525"/>
            </a:xfrm>
          </p:grpSpPr>
          <p:sp>
            <p:nvSpPr>
              <p:cNvPr id="33" name="Freeform 64"/>
              <p:cNvSpPr/>
              <p:nvPr/>
            </p:nvSpPr>
            <p:spPr bwMode="auto">
              <a:xfrm>
                <a:off x="726098" y="1847581"/>
                <a:ext cx="388078" cy="833969"/>
              </a:xfrm>
              <a:custGeom>
                <a:avLst/>
                <a:gdLst>
                  <a:gd name="T0" fmla="*/ 209550 w 246"/>
                  <a:gd name="T1" fmla="*/ 508000 h 512"/>
                  <a:gd name="T2" fmla="*/ 234950 w 246"/>
                  <a:gd name="T3" fmla="*/ 508000 h 512"/>
                  <a:gd name="T4" fmla="*/ 304800 w 246"/>
                  <a:gd name="T5" fmla="*/ 812800 h 512"/>
                  <a:gd name="T6" fmla="*/ 292100 w 246"/>
                  <a:gd name="T7" fmla="*/ 485775 h 512"/>
                  <a:gd name="T8" fmla="*/ 314325 w 246"/>
                  <a:gd name="T9" fmla="*/ 473075 h 512"/>
                  <a:gd name="T10" fmla="*/ 330200 w 246"/>
                  <a:gd name="T11" fmla="*/ 466725 h 512"/>
                  <a:gd name="T12" fmla="*/ 346075 w 246"/>
                  <a:gd name="T13" fmla="*/ 457200 h 512"/>
                  <a:gd name="T14" fmla="*/ 358775 w 246"/>
                  <a:gd name="T15" fmla="*/ 447675 h 512"/>
                  <a:gd name="T16" fmla="*/ 371475 w 246"/>
                  <a:gd name="T17" fmla="*/ 434975 h 512"/>
                  <a:gd name="T18" fmla="*/ 377825 w 246"/>
                  <a:gd name="T19" fmla="*/ 419100 h 512"/>
                  <a:gd name="T20" fmla="*/ 384175 w 246"/>
                  <a:gd name="T21" fmla="*/ 406400 h 512"/>
                  <a:gd name="T22" fmla="*/ 387350 w 246"/>
                  <a:gd name="T23" fmla="*/ 390525 h 512"/>
                  <a:gd name="T24" fmla="*/ 390525 w 246"/>
                  <a:gd name="T25" fmla="*/ 384175 h 512"/>
                  <a:gd name="T26" fmla="*/ 368300 w 246"/>
                  <a:gd name="T27" fmla="*/ 336550 h 512"/>
                  <a:gd name="T28" fmla="*/ 368300 w 246"/>
                  <a:gd name="T29" fmla="*/ 285750 h 512"/>
                  <a:gd name="T30" fmla="*/ 361950 w 246"/>
                  <a:gd name="T31" fmla="*/ 244475 h 512"/>
                  <a:gd name="T32" fmla="*/ 371475 w 246"/>
                  <a:gd name="T33" fmla="*/ 219075 h 512"/>
                  <a:gd name="T34" fmla="*/ 374650 w 246"/>
                  <a:gd name="T35" fmla="*/ 200025 h 512"/>
                  <a:gd name="T36" fmla="*/ 368300 w 246"/>
                  <a:gd name="T37" fmla="*/ 174625 h 512"/>
                  <a:gd name="T38" fmla="*/ 361950 w 246"/>
                  <a:gd name="T39" fmla="*/ 155575 h 512"/>
                  <a:gd name="T40" fmla="*/ 349250 w 246"/>
                  <a:gd name="T41" fmla="*/ 142875 h 512"/>
                  <a:gd name="T42" fmla="*/ 346075 w 246"/>
                  <a:gd name="T43" fmla="*/ 149225 h 512"/>
                  <a:gd name="T44" fmla="*/ 342900 w 246"/>
                  <a:gd name="T45" fmla="*/ 155575 h 512"/>
                  <a:gd name="T46" fmla="*/ 320675 w 246"/>
                  <a:gd name="T47" fmla="*/ 88900 h 512"/>
                  <a:gd name="T48" fmla="*/ 304800 w 246"/>
                  <a:gd name="T49" fmla="*/ 60325 h 512"/>
                  <a:gd name="T50" fmla="*/ 288925 w 246"/>
                  <a:gd name="T51" fmla="*/ 31750 h 512"/>
                  <a:gd name="T52" fmla="*/ 234950 w 246"/>
                  <a:gd name="T53" fmla="*/ 9525 h 512"/>
                  <a:gd name="T54" fmla="*/ 209550 w 246"/>
                  <a:gd name="T55" fmla="*/ 3175 h 512"/>
                  <a:gd name="T56" fmla="*/ 180975 w 246"/>
                  <a:gd name="T57" fmla="*/ 3175 h 512"/>
                  <a:gd name="T58" fmla="*/ 152400 w 246"/>
                  <a:gd name="T59" fmla="*/ 0 h 512"/>
                  <a:gd name="T60" fmla="*/ 127000 w 246"/>
                  <a:gd name="T61" fmla="*/ 6350 h 512"/>
                  <a:gd name="T62" fmla="*/ 69850 w 246"/>
                  <a:gd name="T63" fmla="*/ 25400 h 512"/>
                  <a:gd name="T64" fmla="*/ 44450 w 246"/>
                  <a:gd name="T65" fmla="*/ 53975 h 512"/>
                  <a:gd name="T66" fmla="*/ 31750 w 246"/>
                  <a:gd name="T67" fmla="*/ 66675 h 512"/>
                  <a:gd name="T68" fmla="*/ 22225 w 246"/>
                  <a:gd name="T69" fmla="*/ 82550 h 512"/>
                  <a:gd name="T70" fmla="*/ 9525 w 246"/>
                  <a:gd name="T71" fmla="*/ 114300 h 512"/>
                  <a:gd name="T72" fmla="*/ 0 w 246"/>
                  <a:gd name="T73" fmla="*/ 142875 h 512"/>
                  <a:gd name="T74" fmla="*/ 34925 w 246"/>
                  <a:gd name="T75" fmla="*/ 257175 h 512"/>
                  <a:gd name="T76" fmla="*/ 31750 w 246"/>
                  <a:gd name="T77" fmla="*/ 250825 h 512"/>
                  <a:gd name="T78" fmla="*/ 28575 w 246"/>
                  <a:gd name="T79" fmla="*/ 250825 h 512"/>
                  <a:gd name="T80" fmla="*/ 28575 w 246"/>
                  <a:gd name="T81" fmla="*/ 254000 h 512"/>
                  <a:gd name="T82" fmla="*/ 25400 w 246"/>
                  <a:gd name="T83" fmla="*/ 260350 h 512"/>
                  <a:gd name="T84" fmla="*/ 28575 w 246"/>
                  <a:gd name="T85" fmla="*/ 269875 h 512"/>
                  <a:gd name="T86" fmla="*/ 34925 w 246"/>
                  <a:gd name="T87" fmla="*/ 282575 h 512"/>
                  <a:gd name="T88" fmla="*/ 44450 w 246"/>
                  <a:gd name="T89" fmla="*/ 301625 h 512"/>
                  <a:gd name="T90" fmla="*/ 57150 w 246"/>
                  <a:gd name="T91" fmla="*/ 323850 h 512"/>
                  <a:gd name="T92" fmla="*/ 82550 w 246"/>
                  <a:gd name="T93" fmla="*/ 361950 h 512"/>
                  <a:gd name="T94" fmla="*/ 107950 w 246"/>
                  <a:gd name="T95" fmla="*/ 400050 h 512"/>
                  <a:gd name="T96" fmla="*/ 136525 w 246"/>
                  <a:gd name="T97" fmla="*/ 431800 h 512"/>
                  <a:gd name="T98" fmla="*/ 161925 w 246"/>
                  <a:gd name="T99" fmla="*/ 457200 h 512"/>
                  <a:gd name="T100" fmla="*/ 187325 w 246"/>
                  <a:gd name="T101" fmla="*/ 482600 h 512"/>
                  <a:gd name="T102" fmla="*/ 209550 w 246"/>
                  <a:gd name="T103" fmla="*/ 495300 h 512"/>
                  <a:gd name="T104" fmla="*/ 209550 w 246"/>
                  <a:gd name="T105" fmla="*/ 508000 h 512"/>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246"/>
                  <a:gd name="T160" fmla="*/ 0 h 512"/>
                  <a:gd name="T161" fmla="*/ 246 w 246"/>
                  <a:gd name="T162" fmla="*/ 512 h 512"/>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246" h="512">
                    <a:moveTo>
                      <a:pt x="132" y="320"/>
                    </a:moveTo>
                    <a:lnTo>
                      <a:pt x="148" y="320"/>
                    </a:lnTo>
                    <a:lnTo>
                      <a:pt x="192" y="512"/>
                    </a:lnTo>
                    <a:lnTo>
                      <a:pt x="184" y="306"/>
                    </a:lnTo>
                    <a:lnTo>
                      <a:pt x="198" y="298"/>
                    </a:lnTo>
                    <a:lnTo>
                      <a:pt x="208" y="294"/>
                    </a:lnTo>
                    <a:lnTo>
                      <a:pt x="218" y="288"/>
                    </a:lnTo>
                    <a:lnTo>
                      <a:pt x="226" y="282"/>
                    </a:lnTo>
                    <a:lnTo>
                      <a:pt x="234" y="274"/>
                    </a:lnTo>
                    <a:lnTo>
                      <a:pt x="238" y="264"/>
                    </a:lnTo>
                    <a:lnTo>
                      <a:pt x="242" y="256"/>
                    </a:lnTo>
                    <a:lnTo>
                      <a:pt x="244" y="246"/>
                    </a:lnTo>
                    <a:lnTo>
                      <a:pt x="246" y="242"/>
                    </a:lnTo>
                    <a:lnTo>
                      <a:pt x="232" y="212"/>
                    </a:lnTo>
                    <a:lnTo>
                      <a:pt x="232" y="180"/>
                    </a:lnTo>
                    <a:lnTo>
                      <a:pt x="228" y="154"/>
                    </a:lnTo>
                    <a:lnTo>
                      <a:pt x="234" y="138"/>
                    </a:lnTo>
                    <a:lnTo>
                      <a:pt x="236" y="126"/>
                    </a:lnTo>
                    <a:lnTo>
                      <a:pt x="232" y="110"/>
                    </a:lnTo>
                    <a:lnTo>
                      <a:pt x="228" y="98"/>
                    </a:lnTo>
                    <a:lnTo>
                      <a:pt x="220" y="90"/>
                    </a:lnTo>
                    <a:lnTo>
                      <a:pt x="218" y="94"/>
                    </a:lnTo>
                    <a:lnTo>
                      <a:pt x="216" y="98"/>
                    </a:lnTo>
                    <a:lnTo>
                      <a:pt x="202" y="56"/>
                    </a:lnTo>
                    <a:lnTo>
                      <a:pt x="192" y="38"/>
                    </a:lnTo>
                    <a:lnTo>
                      <a:pt x="182" y="20"/>
                    </a:lnTo>
                    <a:lnTo>
                      <a:pt x="148" y="6"/>
                    </a:lnTo>
                    <a:lnTo>
                      <a:pt x="132" y="2"/>
                    </a:lnTo>
                    <a:lnTo>
                      <a:pt x="114" y="2"/>
                    </a:lnTo>
                    <a:lnTo>
                      <a:pt x="96" y="0"/>
                    </a:lnTo>
                    <a:lnTo>
                      <a:pt x="80" y="4"/>
                    </a:lnTo>
                    <a:lnTo>
                      <a:pt x="44" y="16"/>
                    </a:lnTo>
                    <a:lnTo>
                      <a:pt x="28" y="34"/>
                    </a:lnTo>
                    <a:lnTo>
                      <a:pt x="20" y="42"/>
                    </a:lnTo>
                    <a:lnTo>
                      <a:pt x="14" y="52"/>
                    </a:lnTo>
                    <a:lnTo>
                      <a:pt x="6" y="72"/>
                    </a:lnTo>
                    <a:lnTo>
                      <a:pt x="0" y="90"/>
                    </a:lnTo>
                    <a:lnTo>
                      <a:pt x="22" y="162"/>
                    </a:lnTo>
                    <a:lnTo>
                      <a:pt x="20" y="158"/>
                    </a:lnTo>
                    <a:lnTo>
                      <a:pt x="18" y="158"/>
                    </a:lnTo>
                    <a:lnTo>
                      <a:pt x="18" y="160"/>
                    </a:lnTo>
                    <a:lnTo>
                      <a:pt x="16" y="164"/>
                    </a:lnTo>
                    <a:lnTo>
                      <a:pt x="18" y="170"/>
                    </a:lnTo>
                    <a:lnTo>
                      <a:pt x="22" y="178"/>
                    </a:lnTo>
                    <a:lnTo>
                      <a:pt x="28" y="190"/>
                    </a:lnTo>
                    <a:lnTo>
                      <a:pt x="36" y="204"/>
                    </a:lnTo>
                    <a:lnTo>
                      <a:pt x="52" y="228"/>
                    </a:lnTo>
                    <a:lnTo>
                      <a:pt x="68" y="252"/>
                    </a:lnTo>
                    <a:lnTo>
                      <a:pt x="86" y="272"/>
                    </a:lnTo>
                    <a:lnTo>
                      <a:pt x="102" y="288"/>
                    </a:lnTo>
                    <a:lnTo>
                      <a:pt x="118" y="304"/>
                    </a:lnTo>
                    <a:lnTo>
                      <a:pt x="132" y="312"/>
                    </a:lnTo>
                    <a:lnTo>
                      <a:pt x="132" y="320"/>
                    </a:lnTo>
                    <a:close/>
                  </a:path>
                </a:pathLst>
              </a:custGeom>
              <a:solidFill>
                <a:schemeClr val="accent1"/>
              </a:solidFill>
              <a:ln w="9525">
                <a:solidFill>
                  <a:schemeClr val="accent1"/>
                </a:solidFill>
                <a:round/>
              </a:ln>
            </p:spPr>
            <p:txBody>
              <a:bodyPr/>
              <a:lstStyle/>
              <a:p>
                <a:pPr algn="just">
                  <a:lnSpc>
                    <a:spcPct val="120000"/>
                  </a:lnSpc>
                  <a:defRPr/>
                </a:pPr>
                <a:endParaRPr lang="da-DK" sz="555" kern="0">
                  <a:solidFill>
                    <a:schemeClr val="bg2">
                      <a:lumMod val="75000"/>
                    </a:schemeClr>
                  </a:solidFill>
                  <a:latin typeface="微软雅黑" panose="020B0503020204020204" charset="-122"/>
                  <a:ea typeface="微软雅黑" panose="020B0503020204020204" charset="-122"/>
                  <a:cs typeface="+mn-ea"/>
                  <a:sym typeface="Arial" panose="020B0604020202020204" pitchFamily="34" charset="0"/>
                </a:endParaRPr>
              </a:p>
            </p:txBody>
          </p:sp>
          <p:sp>
            <p:nvSpPr>
              <p:cNvPr id="34" name="Freeform 65"/>
              <p:cNvSpPr/>
              <p:nvPr/>
            </p:nvSpPr>
            <p:spPr bwMode="auto">
              <a:xfrm>
                <a:off x="1147127" y="2146869"/>
                <a:ext cx="307534" cy="1035735"/>
              </a:xfrm>
              <a:custGeom>
                <a:avLst/>
                <a:gdLst>
                  <a:gd name="T0" fmla="*/ 3175 w 198"/>
                  <a:gd name="T1" fmla="*/ 107950 h 642"/>
                  <a:gd name="T2" fmla="*/ 0 w 198"/>
                  <a:gd name="T3" fmla="*/ 133350 h 642"/>
                  <a:gd name="T4" fmla="*/ 12700 w 198"/>
                  <a:gd name="T5" fmla="*/ 161925 h 642"/>
                  <a:gd name="T6" fmla="*/ 50800 w 198"/>
                  <a:gd name="T7" fmla="*/ 200025 h 642"/>
                  <a:gd name="T8" fmla="*/ 117475 w 198"/>
                  <a:gd name="T9" fmla="*/ 260350 h 642"/>
                  <a:gd name="T10" fmla="*/ 165100 w 198"/>
                  <a:gd name="T11" fmla="*/ 304800 h 642"/>
                  <a:gd name="T12" fmla="*/ 190500 w 198"/>
                  <a:gd name="T13" fmla="*/ 333375 h 642"/>
                  <a:gd name="T14" fmla="*/ 180975 w 198"/>
                  <a:gd name="T15" fmla="*/ 349250 h 642"/>
                  <a:gd name="T16" fmla="*/ 168275 w 198"/>
                  <a:gd name="T17" fmla="*/ 365125 h 642"/>
                  <a:gd name="T18" fmla="*/ 142875 w 198"/>
                  <a:gd name="T19" fmla="*/ 371475 h 642"/>
                  <a:gd name="T20" fmla="*/ 107950 w 198"/>
                  <a:gd name="T21" fmla="*/ 384175 h 642"/>
                  <a:gd name="T22" fmla="*/ 133350 w 198"/>
                  <a:gd name="T23" fmla="*/ 409575 h 642"/>
                  <a:gd name="T24" fmla="*/ 165100 w 198"/>
                  <a:gd name="T25" fmla="*/ 438150 h 642"/>
                  <a:gd name="T26" fmla="*/ 177800 w 198"/>
                  <a:gd name="T27" fmla="*/ 450850 h 642"/>
                  <a:gd name="T28" fmla="*/ 193675 w 198"/>
                  <a:gd name="T29" fmla="*/ 463550 h 642"/>
                  <a:gd name="T30" fmla="*/ 196850 w 198"/>
                  <a:gd name="T31" fmla="*/ 476250 h 642"/>
                  <a:gd name="T32" fmla="*/ 196850 w 198"/>
                  <a:gd name="T33" fmla="*/ 492125 h 642"/>
                  <a:gd name="T34" fmla="*/ 193675 w 198"/>
                  <a:gd name="T35" fmla="*/ 536575 h 642"/>
                  <a:gd name="T36" fmla="*/ 187325 w 198"/>
                  <a:gd name="T37" fmla="*/ 609600 h 642"/>
                  <a:gd name="T38" fmla="*/ 177800 w 198"/>
                  <a:gd name="T39" fmla="*/ 708025 h 642"/>
                  <a:gd name="T40" fmla="*/ 155575 w 198"/>
                  <a:gd name="T41" fmla="*/ 844550 h 642"/>
                  <a:gd name="T42" fmla="*/ 196850 w 198"/>
                  <a:gd name="T43" fmla="*/ 965200 h 642"/>
                  <a:gd name="T44" fmla="*/ 222250 w 198"/>
                  <a:gd name="T45" fmla="*/ 1006475 h 642"/>
                  <a:gd name="T46" fmla="*/ 215900 w 198"/>
                  <a:gd name="T47" fmla="*/ 977900 h 642"/>
                  <a:gd name="T48" fmla="*/ 209550 w 198"/>
                  <a:gd name="T49" fmla="*/ 917575 h 642"/>
                  <a:gd name="T50" fmla="*/ 206375 w 198"/>
                  <a:gd name="T51" fmla="*/ 809625 h 642"/>
                  <a:gd name="T52" fmla="*/ 206375 w 198"/>
                  <a:gd name="T53" fmla="*/ 746125 h 642"/>
                  <a:gd name="T54" fmla="*/ 206375 w 198"/>
                  <a:gd name="T55" fmla="*/ 708025 h 642"/>
                  <a:gd name="T56" fmla="*/ 206375 w 198"/>
                  <a:gd name="T57" fmla="*/ 587375 h 642"/>
                  <a:gd name="T58" fmla="*/ 215900 w 198"/>
                  <a:gd name="T59" fmla="*/ 419100 h 642"/>
                  <a:gd name="T60" fmla="*/ 228600 w 198"/>
                  <a:gd name="T61" fmla="*/ 307975 h 642"/>
                  <a:gd name="T62" fmla="*/ 238125 w 198"/>
                  <a:gd name="T63" fmla="*/ 206375 h 642"/>
                  <a:gd name="T64" fmla="*/ 247650 w 198"/>
                  <a:gd name="T65" fmla="*/ 149225 h 642"/>
                  <a:gd name="T66" fmla="*/ 257175 w 198"/>
                  <a:gd name="T67" fmla="*/ 92075 h 642"/>
                  <a:gd name="T68" fmla="*/ 292100 w 198"/>
                  <a:gd name="T69" fmla="*/ 15875 h 642"/>
                  <a:gd name="T70" fmla="*/ 25400 w 198"/>
                  <a:gd name="T71" fmla="*/ 88900 h 642"/>
                  <a:gd name="T72" fmla="*/ 12700 w 198"/>
                  <a:gd name="T73" fmla="*/ 92075 h 642"/>
                  <a:gd name="T74" fmla="*/ 3175 w 198"/>
                  <a:gd name="T75" fmla="*/ 104775 h 642"/>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198"/>
                  <a:gd name="T115" fmla="*/ 0 h 642"/>
                  <a:gd name="T116" fmla="*/ 198 w 198"/>
                  <a:gd name="T117" fmla="*/ 642 h 642"/>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198" h="642">
                    <a:moveTo>
                      <a:pt x="2" y="66"/>
                    </a:moveTo>
                    <a:lnTo>
                      <a:pt x="2" y="68"/>
                    </a:lnTo>
                    <a:lnTo>
                      <a:pt x="2" y="74"/>
                    </a:lnTo>
                    <a:lnTo>
                      <a:pt x="0" y="84"/>
                    </a:lnTo>
                    <a:lnTo>
                      <a:pt x="0" y="92"/>
                    </a:lnTo>
                    <a:lnTo>
                      <a:pt x="8" y="102"/>
                    </a:lnTo>
                    <a:lnTo>
                      <a:pt x="18" y="112"/>
                    </a:lnTo>
                    <a:lnTo>
                      <a:pt x="32" y="126"/>
                    </a:lnTo>
                    <a:lnTo>
                      <a:pt x="48" y="142"/>
                    </a:lnTo>
                    <a:lnTo>
                      <a:pt x="74" y="164"/>
                    </a:lnTo>
                    <a:lnTo>
                      <a:pt x="96" y="184"/>
                    </a:lnTo>
                    <a:lnTo>
                      <a:pt x="104" y="192"/>
                    </a:lnTo>
                    <a:lnTo>
                      <a:pt x="112" y="202"/>
                    </a:lnTo>
                    <a:lnTo>
                      <a:pt x="120" y="210"/>
                    </a:lnTo>
                    <a:lnTo>
                      <a:pt x="124" y="220"/>
                    </a:lnTo>
                    <a:lnTo>
                      <a:pt x="114" y="220"/>
                    </a:lnTo>
                    <a:lnTo>
                      <a:pt x="100" y="226"/>
                    </a:lnTo>
                    <a:lnTo>
                      <a:pt x="106" y="230"/>
                    </a:lnTo>
                    <a:lnTo>
                      <a:pt x="98" y="230"/>
                    </a:lnTo>
                    <a:lnTo>
                      <a:pt x="90" y="234"/>
                    </a:lnTo>
                    <a:lnTo>
                      <a:pt x="80" y="236"/>
                    </a:lnTo>
                    <a:lnTo>
                      <a:pt x="68" y="242"/>
                    </a:lnTo>
                    <a:lnTo>
                      <a:pt x="68" y="248"/>
                    </a:lnTo>
                    <a:lnTo>
                      <a:pt x="84" y="258"/>
                    </a:lnTo>
                    <a:lnTo>
                      <a:pt x="96" y="270"/>
                    </a:lnTo>
                    <a:lnTo>
                      <a:pt x="104" y="276"/>
                    </a:lnTo>
                    <a:lnTo>
                      <a:pt x="108" y="280"/>
                    </a:lnTo>
                    <a:lnTo>
                      <a:pt x="112" y="284"/>
                    </a:lnTo>
                    <a:lnTo>
                      <a:pt x="118" y="288"/>
                    </a:lnTo>
                    <a:lnTo>
                      <a:pt x="122" y="292"/>
                    </a:lnTo>
                    <a:lnTo>
                      <a:pt x="124" y="296"/>
                    </a:lnTo>
                    <a:lnTo>
                      <a:pt x="124" y="300"/>
                    </a:lnTo>
                    <a:lnTo>
                      <a:pt x="124" y="302"/>
                    </a:lnTo>
                    <a:lnTo>
                      <a:pt x="124" y="310"/>
                    </a:lnTo>
                    <a:lnTo>
                      <a:pt x="124" y="320"/>
                    </a:lnTo>
                    <a:lnTo>
                      <a:pt x="122" y="338"/>
                    </a:lnTo>
                    <a:lnTo>
                      <a:pt x="120" y="358"/>
                    </a:lnTo>
                    <a:lnTo>
                      <a:pt x="118" y="384"/>
                    </a:lnTo>
                    <a:lnTo>
                      <a:pt x="116" y="412"/>
                    </a:lnTo>
                    <a:lnTo>
                      <a:pt x="112" y="446"/>
                    </a:lnTo>
                    <a:lnTo>
                      <a:pt x="106" y="486"/>
                    </a:lnTo>
                    <a:lnTo>
                      <a:pt x="98" y="532"/>
                    </a:lnTo>
                    <a:lnTo>
                      <a:pt x="96" y="544"/>
                    </a:lnTo>
                    <a:lnTo>
                      <a:pt x="124" y="608"/>
                    </a:lnTo>
                    <a:lnTo>
                      <a:pt x="142" y="642"/>
                    </a:lnTo>
                    <a:lnTo>
                      <a:pt x="140" y="634"/>
                    </a:lnTo>
                    <a:lnTo>
                      <a:pt x="138" y="626"/>
                    </a:lnTo>
                    <a:lnTo>
                      <a:pt x="136" y="616"/>
                    </a:lnTo>
                    <a:lnTo>
                      <a:pt x="134" y="606"/>
                    </a:lnTo>
                    <a:lnTo>
                      <a:pt x="132" y="578"/>
                    </a:lnTo>
                    <a:lnTo>
                      <a:pt x="130" y="548"/>
                    </a:lnTo>
                    <a:lnTo>
                      <a:pt x="130" y="510"/>
                    </a:lnTo>
                    <a:lnTo>
                      <a:pt x="130" y="490"/>
                    </a:lnTo>
                    <a:lnTo>
                      <a:pt x="130" y="470"/>
                    </a:lnTo>
                    <a:lnTo>
                      <a:pt x="130" y="456"/>
                    </a:lnTo>
                    <a:lnTo>
                      <a:pt x="130" y="446"/>
                    </a:lnTo>
                    <a:lnTo>
                      <a:pt x="130" y="422"/>
                    </a:lnTo>
                    <a:lnTo>
                      <a:pt x="130" y="370"/>
                    </a:lnTo>
                    <a:lnTo>
                      <a:pt x="134" y="314"/>
                    </a:lnTo>
                    <a:lnTo>
                      <a:pt x="136" y="264"/>
                    </a:lnTo>
                    <a:lnTo>
                      <a:pt x="142" y="216"/>
                    </a:lnTo>
                    <a:lnTo>
                      <a:pt x="144" y="194"/>
                    </a:lnTo>
                    <a:lnTo>
                      <a:pt x="144" y="172"/>
                    </a:lnTo>
                    <a:lnTo>
                      <a:pt x="150" y="130"/>
                    </a:lnTo>
                    <a:lnTo>
                      <a:pt x="154" y="110"/>
                    </a:lnTo>
                    <a:lnTo>
                      <a:pt x="156" y="94"/>
                    </a:lnTo>
                    <a:lnTo>
                      <a:pt x="160" y="74"/>
                    </a:lnTo>
                    <a:lnTo>
                      <a:pt x="162" y="58"/>
                    </a:lnTo>
                    <a:lnTo>
                      <a:pt x="168" y="28"/>
                    </a:lnTo>
                    <a:lnTo>
                      <a:pt x="184" y="10"/>
                    </a:lnTo>
                    <a:lnTo>
                      <a:pt x="198" y="0"/>
                    </a:lnTo>
                    <a:lnTo>
                      <a:pt x="16" y="56"/>
                    </a:lnTo>
                    <a:lnTo>
                      <a:pt x="12" y="56"/>
                    </a:lnTo>
                    <a:lnTo>
                      <a:pt x="8" y="58"/>
                    </a:lnTo>
                    <a:lnTo>
                      <a:pt x="6" y="60"/>
                    </a:lnTo>
                    <a:lnTo>
                      <a:pt x="2" y="66"/>
                    </a:lnTo>
                    <a:close/>
                  </a:path>
                </a:pathLst>
              </a:custGeom>
              <a:solidFill>
                <a:schemeClr val="accent1"/>
              </a:solidFill>
              <a:ln w="9525">
                <a:solidFill>
                  <a:schemeClr val="accent1"/>
                </a:solidFill>
                <a:round/>
              </a:ln>
            </p:spPr>
            <p:txBody>
              <a:bodyPr/>
              <a:lstStyle/>
              <a:p>
                <a:pPr algn="just">
                  <a:lnSpc>
                    <a:spcPct val="120000"/>
                  </a:lnSpc>
                  <a:defRPr/>
                </a:pPr>
                <a:endParaRPr lang="da-DK" sz="555" kern="0">
                  <a:solidFill>
                    <a:schemeClr val="bg2">
                      <a:lumMod val="75000"/>
                    </a:schemeClr>
                  </a:solidFill>
                  <a:latin typeface="微软雅黑" panose="020B0503020204020204" charset="-122"/>
                  <a:ea typeface="微软雅黑" panose="020B0503020204020204" charset="-122"/>
                  <a:cs typeface="+mn-ea"/>
                  <a:sym typeface="Arial" panose="020B0604020202020204" pitchFamily="34" charset="0"/>
                </a:endParaRPr>
              </a:p>
            </p:txBody>
          </p:sp>
          <p:sp>
            <p:nvSpPr>
              <p:cNvPr id="35" name="Freeform 66"/>
              <p:cNvSpPr/>
              <p:nvPr/>
            </p:nvSpPr>
            <p:spPr bwMode="auto">
              <a:xfrm>
                <a:off x="806642" y="2237663"/>
                <a:ext cx="508896" cy="1113080"/>
              </a:xfrm>
              <a:custGeom>
                <a:avLst/>
                <a:gdLst>
                  <a:gd name="T0" fmla="*/ 44450 w 322"/>
                  <a:gd name="T1" fmla="*/ 346075 h 692"/>
                  <a:gd name="T2" fmla="*/ 0 w 322"/>
                  <a:gd name="T3" fmla="*/ 762000 h 692"/>
                  <a:gd name="T4" fmla="*/ 9525 w 322"/>
                  <a:gd name="T5" fmla="*/ 1022350 h 692"/>
                  <a:gd name="T6" fmla="*/ 82550 w 322"/>
                  <a:gd name="T7" fmla="*/ 1054100 h 692"/>
                  <a:gd name="T8" fmla="*/ 120650 w 322"/>
                  <a:gd name="T9" fmla="*/ 1066800 h 692"/>
                  <a:gd name="T10" fmla="*/ 200025 w 322"/>
                  <a:gd name="T11" fmla="*/ 1085850 h 692"/>
                  <a:gd name="T12" fmla="*/ 228600 w 322"/>
                  <a:gd name="T13" fmla="*/ 1089025 h 692"/>
                  <a:gd name="T14" fmla="*/ 241300 w 322"/>
                  <a:gd name="T15" fmla="*/ 1082675 h 692"/>
                  <a:gd name="T16" fmla="*/ 244475 w 322"/>
                  <a:gd name="T17" fmla="*/ 1012825 h 692"/>
                  <a:gd name="T18" fmla="*/ 247650 w 322"/>
                  <a:gd name="T19" fmla="*/ 955675 h 692"/>
                  <a:gd name="T20" fmla="*/ 250825 w 322"/>
                  <a:gd name="T21" fmla="*/ 911225 h 692"/>
                  <a:gd name="T22" fmla="*/ 250825 w 322"/>
                  <a:gd name="T23" fmla="*/ 876300 h 692"/>
                  <a:gd name="T24" fmla="*/ 257175 w 322"/>
                  <a:gd name="T25" fmla="*/ 876300 h 692"/>
                  <a:gd name="T26" fmla="*/ 260350 w 322"/>
                  <a:gd name="T27" fmla="*/ 904875 h 692"/>
                  <a:gd name="T28" fmla="*/ 266700 w 322"/>
                  <a:gd name="T29" fmla="*/ 949325 h 692"/>
                  <a:gd name="T30" fmla="*/ 288925 w 322"/>
                  <a:gd name="T31" fmla="*/ 1038225 h 692"/>
                  <a:gd name="T32" fmla="*/ 298450 w 322"/>
                  <a:gd name="T33" fmla="*/ 1098550 h 692"/>
                  <a:gd name="T34" fmla="*/ 384175 w 322"/>
                  <a:gd name="T35" fmla="*/ 1098550 h 692"/>
                  <a:gd name="T36" fmla="*/ 444500 w 322"/>
                  <a:gd name="T37" fmla="*/ 1066800 h 692"/>
                  <a:gd name="T38" fmla="*/ 454025 w 322"/>
                  <a:gd name="T39" fmla="*/ 1025525 h 692"/>
                  <a:gd name="T40" fmla="*/ 454025 w 322"/>
                  <a:gd name="T41" fmla="*/ 1006475 h 692"/>
                  <a:gd name="T42" fmla="*/ 450850 w 322"/>
                  <a:gd name="T43" fmla="*/ 977900 h 692"/>
                  <a:gd name="T44" fmla="*/ 450850 w 322"/>
                  <a:gd name="T45" fmla="*/ 977900 h 692"/>
                  <a:gd name="T46" fmla="*/ 479425 w 322"/>
                  <a:gd name="T47" fmla="*/ 996950 h 692"/>
                  <a:gd name="T48" fmla="*/ 508000 w 322"/>
                  <a:gd name="T49" fmla="*/ 1012825 h 692"/>
                  <a:gd name="T50" fmla="*/ 495300 w 322"/>
                  <a:gd name="T51" fmla="*/ 993775 h 692"/>
                  <a:gd name="T52" fmla="*/ 485775 w 322"/>
                  <a:gd name="T53" fmla="*/ 968375 h 692"/>
                  <a:gd name="T54" fmla="*/ 473075 w 322"/>
                  <a:gd name="T55" fmla="*/ 933450 h 692"/>
                  <a:gd name="T56" fmla="*/ 457200 w 322"/>
                  <a:gd name="T57" fmla="*/ 889000 h 692"/>
                  <a:gd name="T58" fmla="*/ 444500 w 322"/>
                  <a:gd name="T59" fmla="*/ 857250 h 692"/>
                  <a:gd name="T60" fmla="*/ 431800 w 322"/>
                  <a:gd name="T61" fmla="*/ 790575 h 692"/>
                  <a:gd name="T62" fmla="*/ 431800 w 322"/>
                  <a:gd name="T63" fmla="*/ 781050 h 692"/>
                  <a:gd name="T64" fmla="*/ 425450 w 322"/>
                  <a:gd name="T65" fmla="*/ 768350 h 692"/>
                  <a:gd name="T66" fmla="*/ 412750 w 322"/>
                  <a:gd name="T67" fmla="*/ 698500 h 692"/>
                  <a:gd name="T68" fmla="*/ 396875 w 322"/>
                  <a:gd name="T69" fmla="*/ 625475 h 692"/>
                  <a:gd name="T70" fmla="*/ 384175 w 322"/>
                  <a:gd name="T71" fmla="*/ 520700 h 692"/>
                  <a:gd name="T72" fmla="*/ 381000 w 322"/>
                  <a:gd name="T73" fmla="*/ 460375 h 692"/>
                  <a:gd name="T74" fmla="*/ 374650 w 322"/>
                  <a:gd name="T75" fmla="*/ 400050 h 692"/>
                  <a:gd name="T76" fmla="*/ 374650 w 322"/>
                  <a:gd name="T77" fmla="*/ 390525 h 692"/>
                  <a:gd name="T78" fmla="*/ 355600 w 322"/>
                  <a:gd name="T79" fmla="*/ 282575 h 692"/>
                  <a:gd name="T80" fmla="*/ 346075 w 322"/>
                  <a:gd name="T81" fmla="*/ 193675 h 692"/>
                  <a:gd name="T82" fmla="*/ 339725 w 322"/>
                  <a:gd name="T83" fmla="*/ 136525 h 692"/>
                  <a:gd name="T84" fmla="*/ 336550 w 322"/>
                  <a:gd name="T85" fmla="*/ 111125 h 692"/>
                  <a:gd name="T86" fmla="*/ 336550 w 322"/>
                  <a:gd name="T87" fmla="*/ 57150 h 692"/>
                  <a:gd name="T88" fmla="*/ 339725 w 322"/>
                  <a:gd name="T89" fmla="*/ 28575 h 692"/>
                  <a:gd name="T90" fmla="*/ 339725 w 322"/>
                  <a:gd name="T91" fmla="*/ 15875 h 692"/>
                  <a:gd name="T92" fmla="*/ 349250 w 322"/>
                  <a:gd name="T93" fmla="*/ 3175 h 692"/>
                  <a:gd name="T94" fmla="*/ 311150 w 322"/>
                  <a:gd name="T95" fmla="*/ 9525 h 692"/>
                  <a:gd name="T96" fmla="*/ 301625 w 322"/>
                  <a:gd name="T97" fmla="*/ 22225 h 692"/>
                  <a:gd name="T98" fmla="*/ 288925 w 322"/>
                  <a:gd name="T99" fmla="*/ 50800 h 692"/>
                  <a:gd name="T100" fmla="*/ 263525 w 322"/>
                  <a:gd name="T101" fmla="*/ 73025 h 692"/>
                  <a:gd name="T102" fmla="*/ 231775 w 322"/>
                  <a:gd name="T103" fmla="*/ 88900 h 692"/>
                  <a:gd name="T104" fmla="*/ 222250 w 322"/>
                  <a:gd name="T105" fmla="*/ 428625 h 692"/>
                  <a:gd name="T106" fmla="*/ 127000 w 322"/>
                  <a:gd name="T107" fmla="*/ 123825 h 692"/>
                  <a:gd name="T108" fmla="*/ 104775 w 322"/>
                  <a:gd name="T109" fmla="*/ 98425 h 692"/>
                  <a:gd name="T110" fmla="*/ 88900 w 322"/>
                  <a:gd name="T111" fmla="*/ 127000 h 692"/>
                  <a:gd name="T112" fmla="*/ 101600 w 322"/>
                  <a:gd name="T113" fmla="*/ 155575 h 692"/>
                  <a:gd name="T114" fmla="*/ 114300 w 322"/>
                  <a:gd name="T115" fmla="*/ 206375 h 692"/>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322"/>
                  <a:gd name="T175" fmla="*/ 0 h 692"/>
                  <a:gd name="T176" fmla="*/ 322 w 322"/>
                  <a:gd name="T177" fmla="*/ 692 h 692"/>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322" h="692">
                    <a:moveTo>
                      <a:pt x="72" y="130"/>
                    </a:moveTo>
                    <a:lnTo>
                      <a:pt x="28" y="218"/>
                    </a:lnTo>
                    <a:lnTo>
                      <a:pt x="42" y="374"/>
                    </a:lnTo>
                    <a:lnTo>
                      <a:pt x="0" y="480"/>
                    </a:lnTo>
                    <a:lnTo>
                      <a:pt x="4" y="642"/>
                    </a:lnTo>
                    <a:lnTo>
                      <a:pt x="6" y="644"/>
                    </a:lnTo>
                    <a:lnTo>
                      <a:pt x="36" y="658"/>
                    </a:lnTo>
                    <a:lnTo>
                      <a:pt x="52" y="664"/>
                    </a:lnTo>
                    <a:lnTo>
                      <a:pt x="66" y="668"/>
                    </a:lnTo>
                    <a:lnTo>
                      <a:pt x="76" y="672"/>
                    </a:lnTo>
                    <a:lnTo>
                      <a:pt x="100" y="678"/>
                    </a:lnTo>
                    <a:lnTo>
                      <a:pt x="126" y="684"/>
                    </a:lnTo>
                    <a:lnTo>
                      <a:pt x="138" y="686"/>
                    </a:lnTo>
                    <a:lnTo>
                      <a:pt x="144" y="686"/>
                    </a:lnTo>
                    <a:lnTo>
                      <a:pt x="150" y="688"/>
                    </a:lnTo>
                    <a:lnTo>
                      <a:pt x="152" y="682"/>
                    </a:lnTo>
                    <a:lnTo>
                      <a:pt x="154" y="658"/>
                    </a:lnTo>
                    <a:lnTo>
                      <a:pt x="154" y="638"/>
                    </a:lnTo>
                    <a:lnTo>
                      <a:pt x="156" y="618"/>
                    </a:lnTo>
                    <a:lnTo>
                      <a:pt x="156" y="602"/>
                    </a:lnTo>
                    <a:lnTo>
                      <a:pt x="158" y="586"/>
                    </a:lnTo>
                    <a:lnTo>
                      <a:pt x="158" y="574"/>
                    </a:lnTo>
                    <a:lnTo>
                      <a:pt x="158" y="562"/>
                    </a:lnTo>
                    <a:lnTo>
                      <a:pt x="158" y="552"/>
                    </a:lnTo>
                    <a:lnTo>
                      <a:pt x="162" y="552"/>
                    </a:lnTo>
                    <a:lnTo>
                      <a:pt x="164" y="570"/>
                    </a:lnTo>
                    <a:lnTo>
                      <a:pt x="166" y="584"/>
                    </a:lnTo>
                    <a:lnTo>
                      <a:pt x="168" y="598"/>
                    </a:lnTo>
                    <a:lnTo>
                      <a:pt x="170" y="610"/>
                    </a:lnTo>
                    <a:lnTo>
                      <a:pt x="182" y="654"/>
                    </a:lnTo>
                    <a:lnTo>
                      <a:pt x="186" y="672"/>
                    </a:lnTo>
                    <a:lnTo>
                      <a:pt x="188" y="692"/>
                    </a:lnTo>
                    <a:lnTo>
                      <a:pt x="208" y="692"/>
                    </a:lnTo>
                    <a:lnTo>
                      <a:pt x="242" y="692"/>
                    </a:lnTo>
                    <a:lnTo>
                      <a:pt x="274" y="692"/>
                    </a:lnTo>
                    <a:lnTo>
                      <a:pt x="280" y="672"/>
                    </a:lnTo>
                    <a:lnTo>
                      <a:pt x="282" y="658"/>
                    </a:lnTo>
                    <a:lnTo>
                      <a:pt x="286" y="646"/>
                    </a:lnTo>
                    <a:lnTo>
                      <a:pt x="286" y="638"/>
                    </a:lnTo>
                    <a:lnTo>
                      <a:pt x="286" y="634"/>
                    </a:lnTo>
                    <a:lnTo>
                      <a:pt x="284" y="618"/>
                    </a:lnTo>
                    <a:lnTo>
                      <a:pt x="284" y="616"/>
                    </a:lnTo>
                    <a:lnTo>
                      <a:pt x="282" y="614"/>
                    </a:lnTo>
                    <a:lnTo>
                      <a:pt x="284" y="616"/>
                    </a:lnTo>
                    <a:lnTo>
                      <a:pt x="302" y="628"/>
                    </a:lnTo>
                    <a:lnTo>
                      <a:pt x="322" y="642"/>
                    </a:lnTo>
                    <a:lnTo>
                      <a:pt x="320" y="638"/>
                    </a:lnTo>
                    <a:lnTo>
                      <a:pt x="316" y="632"/>
                    </a:lnTo>
                    <a:lnTo>
                      <a:pt x="312" y="626"/>
                    </a:lnTo>
                    <a:lnTo>
                      <a:pt x="308" y="618"/>
                    </a:lnTo>
                    <a:lnTo>
                      <a:pt x="306" y="610"/>
                    </a:lnTo>
                    <a:lnTo>
                      <a:pt x="302" y="600"/>
                    </a:lnTo>
                    <a:lnTo>
                      <a:pt x="298" y="588"/>
                    </a:lnTo>
                    <a:lnTo>
                      <a:pt x="292" y="576"/>
                    </a:lnTo>
                    <a:lnTo>
                      <a:pt x="288" y="560"/>
                    </a:lnTo>
                    <a:lnTo>
                      <a:pt x="282" y="544"/>
                    </a:lnTo>
                    <a:lnTo>
                      <a:pt x="280" y="540"/>
                    </a:lnTo>
                    <a:lnTo>
                      <a:pt x="274" y="512"/>
                    </a:lnTo>
                    <a:lnTo>
                      <a:pt x="272" y="498"/>
                    </a:lnTo>
                    <a:lnTo>
                      <a:pt x="272" y="494"/>
                    </a:lnTo>
                    <a:lnTo>
                      <a:pt x="272" y="492"/>
                    </a:lnTo>
                    <a:lnTo>
                      <a:pt x="270" y="490"/>
                    </a:lnTo>
                    <a:lnTo>
                      <a:pt x="268" y="484"/>
                    </a:lnTo>
                    <a:lnTo>
                      <a:pt x="262" y="456"/>
                    </a:lnTo>
                    <a:lnTo>
                      <a:pt x="260" y="440"/>
                    </a:lnTo>
                    <a:lnTo>
                      <a:pt x="256" y="426"/>
                    </a:lnTo>
                    <a:lnTo>
                      <a:pt x="250" y="394"/>
                    </a:lnTo>
                    <a:lnTo>
                      <a:pt x="246" y="362"/>
                    </a:lnTo>
                    <a:lnTo>
                      <a:pt x="242" y="328"/>
                    </a:lnTo>
                    <a:lnTo>
                      <a:pt x="242" y="308"/>
                    </a:lnTo>
                    <a:lnTo>
                      <a:pt x="240" y="290"/>
                    </a:lnTo>
                    <a:lnTo>
                      <a:pt x="236" y="254"/>
                    </a:lnTo>
                    <a:lnTo>
                      <a:pt x="236" y="252"/>
                    </a:lnTo>
                    <a:lnTo>
                      <a:pt x="236" y="246"/>
                    </a:lnTo>
                    <a:lnTo>
                      <a:pt x="230" y="210"/>
                    </a:lnTo>
                    <a:lnTo>
                      <a:pt x="224" y="178"/>
                    </a:lnTo>
                    <a:lnTo>
                      <a:pt x="222" y="148"/>
                    </a:lnTo>
                    <a:lnTo>
                      <a:pt x="218" y="122"/>
                    </a:lnTo>
                    <a:lnTo>
                      <a:pt x="216" y="98"/>
                    </a:lnTo>
                    <a:lnTo>
                      <a:pt x="214" y="86"/>
                    </a:lnTo>
                    <a:lnTo>
                      <a:pt x="212" y="76"/>
                    </a:lnTo>
                    <a:lnTo>
                      <a:pt x="212" y="70"/>
                    </a:lnTo>
                    <a:lnTo>
                      <a:pt x="212" y="52"/>
                    </a:lnTo>
                    <a:lnTo>
                      <a:pt x="212" y="36"/>
                    </a:lnTo>
                    <a:lnTo>
                      <a:pt x="212" y="28"/>
                    </a:lnTo>
                    <a:lnTo>
                      <a:pt x="214" y="18"/>
                    </a:lnTo>
                    <a:lnTo>
                      <a:pt x="214" y="12"/>
                    </a:lnTo>
                    <a:lnTo>
                      <a:pt x="214" y="10"/>
                    </a:lnTo>
                    <a:lnTo>
                      <a:pt x="218" y="4"/>
                    </a:lnTo>
                    <a:lnTo>
                      <a:pt x="220" y="2"/>
                    </a:lnTo>
                    <a:lnTo>
                      <a:pt x="218" y="0"/>
                    </a:lnTo>
                    <a:lnTo>
                      <a:pt x="196" y="6"/>
                    </a:lnTo>
                    <a:lnTo>
                      <a:pt x="192" y="4"/>
                    </a:lnTo>
                    <a:lnTo>
                      <a:pt x="190" y="14"/>
                    </a:lnTo>
                    <a:lnTo>
                      <a:pt x="186" y="22"/>
                    </a:lnTo>
                    <a:lnTo>
                      <a:pt x="182" y="32"/>
                    </a:lnTo>
                    <a:lnTo>
                      <a:pt x="174" y="40"/>
                    </a:lnTo>
                    <a:lnTo>
                      <a:pt x="166" y="46"/>
                    </a:lnTo>
                    <a:lnTo>
                      <a:pt x="156" y="52"/>
                    </a:lnTo>
                    <a:lnTo>
                      <a:pt x="146" y="56"/>
                    </a:lnTo>
                    <a:lnTo>
                      <a:pt x="132" y="64"/>
                    </a:lnTo>
                    <a:lnTo>
                      <a:pt x="140" y="270"/>
                    </a:lnTo>
                    <a:lnTo>
                      <a:pt x="96" y="78"/>
                    </a:lnTo>
                    <a:lnTo>
                      <a:pt x="80" y="78"/>
                    </a:lnTo>
                    <a:lnTo>
                      <a:pt x="80" y="70"/>
                    </a:lnTo>
                    <a:lnTo>
                      <a:pt x="66" y="62"/>
                    </a:lnTo>
                    <a:lnTo>
                      <a:pt x="52" y="78"/>
                    </a:lnTo>
                    <a:lnTo>
                      <a:pt x="56" y="80"/>
                    </a:lnTo>
                    <a:lnTo>
                      <a:pt x="56" y="86"/>
                    </a:lnTo>
                    <a:lnTo>
                      <a:pt x="64" y="98"/>
                    </a:lnTo>
                    <a:lnTo>
                      <a:pt x="74" y="118"/>
                    </a:lnTo>
                    <a:lnTo>
                      <a:pt x="72" y="130"/>
                    </a:lnTo>
                    <a:close/>
                  </a:path>
                </a:pathLst>
              </a:custGeom>
              <a:solidFill>
                <a:srgbClr val="FFFFFF"/>
              </a:solidFill>
              <a:ln w="9525">
                <a:noFill/>
                <a:round/>
              </a:ln>
            </p:spPr>
            <p:txBody>
              <a:bodyPr/>
              <a:lstStyle/>
              <a:p>
                <a:pPr algn="just">
                  <a:lnSpc>
                    <a:spcPct val="120000"/>
                  </a:lnSpc>
                  <a:defRPr/>
                </a:pPr>
                <a:endParaRPr lang="da-DK" sz="555" kern="0">
                  <a:solidFill>
                    <a:schemeClr val="bg2">
                      <a:lumMod val="75000"/>
                    </a:schemeClr>
                  </a:solidFill>
                  <a:latin typeface="微软雅黑" panose="020B0503020204020204" charset="-122"/>
                  <a:ea typeface="微软雅黑" panose="020B0503020204020204" charset="-122"/>
                  <a:cs typeface="+mn-ea"/>
                  <a:sym typeface="Arial" panose="020B0604020202020204" pitchFamily="34" charset="0"/>
                </a:endParaRPr>
              </a:p>
            </p:txBody>
          </p:sp>
          <p:sp>
            <p:nvSpPr>
              <p:cNvPr id="36" name="Freeform 67"/>
              <p:cNvSpPr/>
              <p:nvPr/>
            </p:nvSpPr>
            <p:spPr bwMode="auto">
              <a:xfrm>
                <a:off x="1147127" y="2348635"/>
                <a:ext cx="168411" cy="622113"/>
              </a:xfrm>
              <a:custGeom>
                <a:avLst/>
                <a:gdLst>
                  <a:gd name="T0" fmla="*/ 38100 w 106"/>
                  <a:gd name="T1" fmla="*/ 282575 h 382"/>
                  <a:gd name="T2" fmla="*/ 38100 w 106"/>
                  <a:gd name="T3" fmla="*/ 285750 h 382"/>
                  <a:gd name="T4" fmla="*/ 53975 w 106"/>
                  <a:gd name="T5" fmla="*/ 358775 h 382"/>
                  <a:gd name="T6" fmla="*/ 63500 w 106"/>
                  <a:gd name="T7" fmla="*/ 396875 h 382"/>
                  <a:gd name="T8" fmla="*/ 73025 w 106"/>
                  <a:gd name="T9" fmla="*/ 438150 h 382"/>
                  <a:gd name="T10" fmla="*/ 101600 w 106"/>
                  <a:gd name="T11" fmla="*/ 517525 h 382"/>
                  <a:gd name="T12" fmla="*/ 130175 w 106"/>
                  <a:gd name="T13" fmla="*/ 606425 h 382"/>
                  <a:gd name="T14" fmla="*/ 133350 w 106"/>
                  <a:gd name="T15" fmla="*/ 603250 h 382"/>
                  <a:gd name="T16" fmla="*/ 142875 w 106"/>
                  <a:gd name="T17" fmla="*/ 558800 h 382"/>
                  <a:gd name="T18" fmla="*/ 146050 w 106"/>
                  <a:gd name="T19" fmla="*/ 520700 h 382"/>
                  <a:gd name="T20" fmla="*/ 152400 w 106"/>
                  <a:gd name="T21" fmla="*/ 466725 h 382"/>
                  <a:gd name="T22" fmla="*/ 158750 w 106"/>
                  <a:gd name="T23" fmla="*/ 419100 h 382"/>
                  <a:gd name="T24" fmla="*/ 161925 w 106"/>
                  <a:gd name="T25" fmla="*/ 381000 h 382"/>
                  <a:gd name="T26" fmla="*/ 161925 w 106"/>
                  <a:gd name="T27" fmla="*/ 346075 h 382"/>
                  <a:gd name="T28" fmla="*/ 165100 w 106"/>
                  <a:gd name="T29" fmla="*/ 320675 h 382"/>
                  <a:gd name="T30" fmla="*/ 168275 w 106"/>
                  <a:gd name="T31" fmla="*/ 301625 h 382"/>
                  <a:gd name="T32" fmla="*/ 168275 w 106"/>
                  <a:gd name="T33" fmla="*/ 288925 h 382"/>
                  <a:gd name="T34" fmla="*/ 168275 w 106"/>
                  <a:gd name="T35" fmla="*/ 285750 h 382"/>
                  <a:gd name="T36" fmla="*/ 168275 w 106"/>
                  <a:gd name="T37" fmla="*/ 279400 h 382"/>
                  <a:gd name="T38" fmla="*/ 161925 w 106"/>
                  <a:gd name="T39" fmla="*/ 276225 h 382"/>
                  <a:gd name="T40" fmla="*/ 158750 w 106"/>
                  <a:gd name="T41" fmla="*/ 269875 h 382"/>
                  <a:gd name="T42" fmla="*/ 146050 w 106"/>
                  <a:gd name="T43" fmla="*/ 263525 h 382"/>
                  <a:gd name="T44" fmla="*/ 136525 w 106"/>
                  <a:gd name="T45" fmla="*/ 250825 h 382"/>
                  <a:gd name="T46" fmla="*/ 117475 w 106"/>
                  <a:gd name="T47" fmla="*/ 234950 h 382"/>
                  <a:gd name="T48" fmla="*/ 95250 w 106"/>
                  <a:gd name="T49" fmla="*/ 215900 h 382"/>
                  <a:gd name="T50" fmla="*/ 66675 w 106"/>
                  <a:gd name="T51" fmla="*/ 193675 h 382"/>
                  <a:gd name="T52" fmla="*/ 88900 w 106"/>
                  <a:gd name="T53" fmla="*/ 184150 h 382"/>
                  <a:gd name="T54" fmla="*/ 98425 w 106"/>
                  <a:gd name="T55" fmla="*/ 177800 h 382"/>
                  <a:gd name="T56" fmla="*/ 130175 w 106"/>
                  <a:gd name="T57" fmla="*/ 161925 h 382"/>
                  <a:gd name="T58" fmla="*/ 155575 w 106"/>
                  <a:gd name="T59" fmla="*/ 152400 h 382"/>
                  <a:gd name="T60" fmla="*/ 155575 w 106"/>
                  <a:gd name="T61" fmla="*/ 152400 h 382"/>
                  <a:gd name="T62" fmla="*/ 155575 w 106"/>
                  <a:gd name="T63" fmla="*/ 142875 h 382"/>
                  <a:gd name="T64" fmla="*/ 146050 w 106"/>
                  <a:gd name="T65" fmla="*/ 130175 h 382"/>
                  <a:gd name="T66" fmla="*/ 136525 w 106"/>
                  <a:gd name="T67" fmla="*/ 120650 h 382"/>
                  <a:gd name="T68" fmla="*/ 111125 w 106"/>
                  <a:gd name="T69" fmla="*/ 92075 h 382"/>
                  <a:gd name="T70" fmla="*/ 82550 w 106"/>
                  <a:gd name="T71" fmla="*/ 63500 h 382"/>
                  <a:gd name="T72" fmla="*/ 47625 w 106"/>
                  <a:gd name="T73" fmla="*/ 38100 h 382"/>
                  <a:gd name="T74" fmla="*/ 25400 w 106"/>
                  <a:gd name="T75" fmla="*/ 15875 h 382"/>
                  <a:gd name="T76" fmla="*/ 3175 w 106"/>
                  <a:gd name="T77" fmla="*/ 0 h 382"/>
                  <a:gd name="T78" fmla="*/ 0 w 106"/>
                  <a:gd name="T79" fmla="*/ 3175 h 382"/>
                  <a:gd name="T80" fmla="*/ 3175 w 106"/>
                  <a:gd name="T81" fmla="*/ 19050 h 382"/>
                  <a:gd name="T82" fmla="*/ 6350 w 106"/>
                  <a:gd name="T83" fmla="*/ 38100 h 382"/>
                  <a:gd name="T84" fmla="*/ 9525 w 106"/>
                  <a:gd name="T85" fmla="*/ 76200 h 382"/>
                  <a:gd name="T86" fmla="*/ 15875 w 106"/>
                  <a:gd name="T87" fmla="*/ 117475 h 382"/>
                  <a:gd name="T88" fmla="*/ 19050 w 106"/>
                  <a:gd name="T89" fmla="*/ 165100 h 382"/>
                  <a:gd name="T90" fmla="*/ 28575 w 106"/>
                  <a:gd name="T91" fmla="*/ 215900 h 382"/>
                  <a:gd name="T92" fmla="*/ 38100 w 106"/>
                  <a:gd name="T93" fmla="*/ 273050 h 382"/>
                  <a:gd name="T94" fmla="*/ 38100 w 106"/>
                  <a:gd name="T95" fmla="*/ 273050 h 382"/>
                  <a:gd name="T96" fmla="*/ 38100 w 106"/>
                  <a:gd name="T97" fmla="*/ 276225 h 382"/>
                  <a:gd name="T98" fmla="*/ 38100 w 106"/>
                  <a:gd name="T99" fmla="*/ 282575 h 382"/>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106"/>
                  <a:gd name="T151" fmla="*/ 0 h 382"/>
                  <a:gd name="T152" fmla="*/ 106 w 106"/>
                  <a:gd name="T153" fmla="*/ 382 h 382"/>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106" h="382">
                    <a:moveTo>
                      <a:pt x="24" y="178"/>
                    </a:moveTo>
                    <a:lnTo>
                      <a:pt x="24" y="180"/>
                    </a:lnTo>
                    <a:lnTo>
                      <a:pt x="34" y="226"/>
                    </a:lnTo>
                    <a:lnTo>
                      <a:pt x="40" y="250"/>
                    </a:lnTo>
                    <a:lnTo>
                      <a:pt x="46" y="276"/>
                    </a:lnTo>
                    <a:lnTo>
                      <a:pt x="64" y="326"/>
                    </a:lnTo>
                    <a:lnTo>
                      <a:pt x="82" y="382"/>
                    </a:lnTo>
                    <a:lnTo>
                      <a:pt x="84" y="380"/>
                    </a:lnTo>
                    <a:lnTo>
                      <a:pt x="90" y="352"/>
                    </a:lnTo>
                    <a:lnTo>
                      <a:pt x="92" y="328"/>
                    </a:lnTo>
                    <a:lnTo>
                      <a:pt x="96" y="294"/>
                    </a:lnTo>
                    <a:lnTo>
                      <a:pt x="100" y="264"/>
                    </a:lnTo>
                    <a:lnTo>
                      <a:pt x="102" y="240"/>
                    </a:lnTo>
                    <a:lnTo>
                      <a:pt x="102" y="218"/>
                    </a:lnTo>
                    <a:lnTo>
                      <a:pt x="104" y="202"/>
                    </a:lnTo>
                    <a:lnTo>
                      <a:pt x="106" y="190"/>
                    </a:lnTo>
                    <a:lnTo>
                      <a:pt x="106" y="182"/>
                    </a:lnTo>
                    <a:lnTo>
                      <a:pt x="106" y="180"/>
                    </a:lnTo>
                    <a:lnTo>
                      <a:pt x="106" y="176"/>
                    </a:lnTo>
                    <a:lnTo>
                      <a:pt x="102" y="174"/>
                    </a:lnTo>
                    <a:lnTo>
                      <a:pt x="100" y="170"/>
                    </a:lnTo>
                    <a:lnTo>
                      <a:pt x="92" y="166"/>
                    </a:lnTo>
                    <a:lnTo>
                      <a:pt x="86" y="158"/>
                    </a:lnTo>
                    <a:lnTo>
                      <a:pt x="74" y="148"/>
                    </a:lnTo>
                    <a:lnTo>
                      <a:pt x="60" y="136"/>
                    </a:lnTo>
                    <a:lnTo>
                      <a:pt x="42" y="122"/>
                    </a:lnTo>
                    <a:lnTo>
                      <a:pt x="56" y="116"/>
                    </a:lnTo>
                    <a:lnTo>
                      <a:pt x="62" y="112"/>
                    </a:lnTo>
                    <a:lnTo>
                      <a:pt x="82" y="102"/>
                    </a:lnTo>
                    <a:lnTo>
                      <a:pt x="98" y="96"/>
                    </a:lnTo>
                    <a:lnTo>
                      <a:pt x="98" y="90"/>
                    </a:lnTo>
                    <a:lnTo>
                      <a:pt x="92" y="82"/>
                    </a:lnTo>
                    <a:lnTo>
                      <a:pt x="86" y="76"/>
                    </a:lnTo>
                    <a:lnTo>
                      <a:pt x="70" y="58"/>
                    </a:lnTo>
                    <a:lnTo>
                      <a:pt x="52" y="40"/>
                    </a:lnTo>
                    <a:lnTo>
                      <a:pt x="30" y="24"/>
                    </a:lnTo>
                    <a:lnTo>
                      <a:pt x="16" y="10"/>
                    </a:lnTo>
                    <a:lnTo>
                      <a:pt x="2" y="0"/>
                    </a:lnTo>
                    <a:lnTo>
                      <a:pt x="0" y="2"/>
                    </a:lnTo>
                    <a:lnTo>
                      <a:pt x="2" y="12"/>
                    </a:lnTo>
                    <a:lnTo>
                      <a:pt x="4" y="24"/>
                    </a:lnTo>
                    <a:lnTo>
                      <a:pt x="6" y="48"/>
                    </a:lnTo>
                    <a:lnTo>
                      <a:pt x="10" y="74"/>
                    </a:lnTo>
                    <a:lnTo>
                      <a:pt x="12" y="104"/>
                    </a:lnTo>
                    <a:lnTo>
                      <a:pt x="18" y="136"/>
                    </a:lnTo>
                    <a:lnTo>
                      <a:pt x="24" y="172"/>
                    </a:lnTo>
                    <a:lnTo>
                      <a:pt x="24" y="174"/>
                    </a:lnTo>
                    <a:lnTo>
                      <a:pt x="24" y="178"/>
                    </a:lnTo>
                    <a:close/>
                  </a:path>
                </a:pathLst>
              </a:custGeom>
              <a:solidFill>
                <a:schemeClr val="accent1"/>
              </a:solidFill>
              <a:ln w="9525">
                <a:noFill/>
                <a:round/>
              </a:ln>
            </p:spPr>
            <p:txBody>
              <a:bodyPr/>
              <a:lstStyle/>
              <a:p>
                <a:pPr algn="just">
                  <a:lnSpc>
                    <a:spcPct val="120000"/>
                  </a:lnSpc>
                  <a:defRPr/>
                </a:pPr>
                <a:endParaRPr lang="da-DK" sz="555" kern="0">
                  <a:solidFill>
                    <a:schemeClr val="bg2">
                      <a:lumMod val="75000"/>
                    </a:schemeClr>
                  </a:solidFill>
                  <a:latin typeface="微软雅黑" panose="020B0503020204020204" charset="-122"/>
                  <a:ea typeface="微软雅黑" panose="020B0503020204020204" charset="-122"/>
                  <a:cs typeface="+mn-ea"/>
                  <a:sym typeface="Arial" panose="020B0604020202020204" pitchFamily="34" charset="0"/>
                </a:endParaRPr>
              </a:p>
            </p:txBody>
          </p:sp>
          <p:sp>
            <p:nvSpPr>
              <p:cNvPr id="37" name="Freeform 68"/>
              <p:cNvSpPr/>
              <p:nvPr/>
            </p:nvSpPr>
            <p:spPr bwMode="auto">
              <a:xfrm>
                <a:off x="1147127" y="2284742"/>
                <a:ext cx="194038" cy="736449"/>
              </a:xfrm>
              <a:custGeom>
                <a:avLst/>
                <a:gdLst/>
                <a:ahLst/>
                <a:cxnLst>
                  <a:cxn ang="0">
                    <a:pos x="30" y="62"/>
                  </a:cxn>
                  <a:cxn ang="0">
                    <a:pos x="70" y="96"/>
                  </a:cxn>
                  <a:cxn ang="0">
                    <a:pos x="92" y="120"/>
                  </a:cxn>
                  <a:cxn ang="0">
                    <a:pos x="98" y="134"/>
                  </a:cxn>
                  <a:cxn ang="0">
                    <a:pos x="82" y="140"/>
                  </a:cxn>
                  <a:cxn ang="0">
                    <a:pos x="56" y="154"/>
                  </a:cxn>
                  <a:cxn ang="0">
                    <a:pos x="60" y="174"/>
                  </a:cxn>
                  <a:cxn ang="0">
                    <a:pos x="86" y="196"/>
                  </a:cxn>
                  <a:cxn ang="0">
                    <a:pos x="100" y="208"/>
                  </a:cxn>
                  <a:cxn ang="0">
                    <a:pos x="106" y="214"/>
                  </a:cxn>
                  <a:cxn ang="0">
                    <a:pos x="106" y="220"/>
                  </a:cxn>
                  <a:cxn ang="0">
                    <a:pos x="104" y="240"/>
                  </a:cxn>
                  <a:cxn ang="0">
                    <a:pos x="102" y="278"/>
                  </a:cxn>
                  <a:cxn ang="0">
                    <a:pos x="96" y="332"/>
                  </a:cxn>
                  <a:cxn ang="0">
                    <a:pos x="90" y="390"/>
                  </a:cxn>
                  <a:cxn ang="0">
                    <a:pos x="82" y="420"/>
                  </a:cxn>
                  <a:cxn ang="0">
                    <a:pos x="84" y="424"/>
                  </a:cxn>
                  <a:cxn ang="0">
                    <a:pos x="98" y="440"/>
                  </a:cxn>
                  <a:cxn ang="0">
                    <a:pos x="112" y="354"/>
                  </a:cxn>
                  <a:cxn ang="0">
                    <a:pos x="118" y="292"/>
                  </a:cxn>
                  <a:cxn ang="0">
                    <a:pos x="122" y="246"/>
                  </a:cxn>
                  <a:cxn ang="0">
                    <a:pos x="124" y="218"/>
                  </a:cxn>
                  <a:cxn ang="0">
                    <a:pos x="124" y="208"/>
                  </a:cxn>
                  <a:cxn ang="0">
                    <a:pos x="122" y="200"/>
                  </a:cxn>
                  <a:cxn ang="0">
                    <a:pos x="112" y="192"/>
                  </a:cxn>
                  <a:cxn ang="0">
                    <a:pos x="104" y="184"/>
                  </a:cxn>
                  <a:cxn ang="0">
                    <a:pos x="84" y="166"/>
                  </a:cxn>
                  <a:cxn ang="0">
                    <a:pos x="68" y="150"/>
                  </a:cxn>
                  <a:cxn ang="0">
                    <a:pos x="90" y="142"/>
                  </a:cxn>
                  <a:cxn ang="0">
                    <a:pos x="106" y="138"/>
                  </a:cxn>
                  <a:cxn ang="0">
                    <a:pos x="114" y="128"/>
                  </a:cxn>
                  <a:cxn ang="0">
                    <a:pos x="120" y="118"/>
                  </a:cxn>
                  <a:cxn ang="0">
                    <a:pos x="104" y="100"/>
                  </a:cxn>
                  <a:cxn ang="0">
                    <a:pos x="74" y="72"/>
                  </a:cxn>
                  <a:cxn ang="0">
                    <a:pos x="32" y="34"/>
                  </a:cxn>
                  <a:cxn ang="0">
                    <a:pos x="8" y="10"/>
                  </a:cxn>
                  <a:cxn ang="0">
                    <a:pos x="0" y="16"/>
                  </a:cxn>
                  <a:cxn ang="0">
                    <a:pos x="0" y="40"/>
                  </a:cxn>
                  <a:cxn ang="0">
                    <a:pos x="16" y="48"/>
                  </a:cxn>
                </a:cxnLst>
                <a:rect l="0" t="0" r="r" b="b"/>
                <a:pathLst>
                  <a:path w="124" h="452">
                    <a:moveTo>
                      <a:pt x="16" y="48"/>
                    </a:moveTo>
                    <a:lnTo>
                      <a:pt x="30" y="62"/>
                    </a:lnTo>
                    <a:lnTo>
                      <a:pt x="52" y="78"/>
                    </a:lnTo>
                    <a:lnTo>
                      <a:pt x="70" y="96"/>
                    </a:lnTo>
                    <a:lnTo>
                      <a:pt x="86" y="114"/>
                    </a:lnTo>
                    <a:lnTo>
                      <a:pt x="92" y="120"/>
                    </a:lnTo>
                    <a:lnTo>
                      <a:pt x="98" y="128"/>
                    </a:lnTo>
                    <a:lnTo>
                      <a:pt x="98" y="134"/>
                    </a:lnTo>
                    <a:lnTo>
                      <a:pt x="98" y="134"/>
                    </a:lnTo>
                    <a:lnTo>
                      <a:pt x="82" y="140"/>
                    </a:lnTo>
                    <a:lnTo>
                      <a:pt x="62" y="150"/>
                    </a:lnTo>
                    <a:lnTo>
                      <a:pt x="56" y="154"/>
                    </a:lnTo>
                    <a:lnTo>
                      <a:pt x="42" y="160"/>
                    </a:lnTo>
                    <a:lnTo>
                      <a:pt x="60" y="174"/>
                    </a:lnTo>
                    <a:lnTo>
                      <a:pt x="74" y="186"/>
                    </a:lnTo>
                    <a:lnTo>
                      <a:pt x="86" y="196"/>
                    </a:lnTo>
                    <a:lnTo>
                      <a:pt x="92" y="204"/>
                    </a:lnTo>
                    <a:lnTo>
                      <a:pt x="100" y="208"/>
                    </a:lnTo>
                    <a:lnTo>
                      <a:pt x="102" y="212"/>
                    </a:lnTo>
                    <a:lnTo>
                      <a:pt x="106" y="214"/>
                    </a:lnTo>
                    <a:lnTo>
                      <a:pt x="106" y="218"/>
                    </a:lnTo>
                    <a:lnTo>
                      <a:pt x="106" y="220"/>
                    </a:lnTo>
                    <a:lnTo>
                      <a:pt x="106" y="228"/>
                    </a:lnTo>
                    <a:lnTo>
                      <a:pt x="104" y="240"/>
                    </a:lnTo>
                    <a:lnTo>
                      <a:pt x="102" y="256"/>
                    </a:lnTo>
                    <a:lnTo>
                      <a:pt x="102" y="278"/>
                    </a:lnTo>
                    <a:lnTo>
                      <a:pt x="100" y="302"/>
                    </a:lnTo>
                    <a:lnTo>
                      <a:pt x="96" y="332"/>
                    </a:lnTo>
                    <a:lnTo>
                      <a:pt x="92" y="366"/>
                    </a:lnTo>
                    <a:lnTo>
                      <a:pt x="90" y="390"/>
                    </a:lnTo>
                    <a:lnTo>
                      <a:pt x="84" y="418"/>
                    </a:lnTo>
                    <a:lnTo>
                      <a:pt x="82" y="420"/>
                    </a:lnTo>
                    <a:lnTo>
                      <a:pt x="84" y="424"/>
                    </a:lnTo>
                    <a:lnTo>
                      <a:pt x="84" y="424"/>
                    </a:lnTo>
                    <a:lnTo>
                      <a:pt x="96" y="452"/>
                    </a:lnTo>
                    <a:lnTo>
                      <a:pt x="98" y="440"/>
                    </a:lnTo>
                    <a:lnTo>
                      <a:pt x="106" y="394"/>
                    </a:lnTo>
                    <a:lnTo>
                      <a:pt x="112" y="354"/>
                    </a:lnTo>
                    <a:lnTo>
                      <a:pt x="116" y="320"/>
                    </a:lnTo>
                    <a:lnTo>
                      <a:pt x="118" y="292"/>
                    </a:lnTo>
                    <a:lnTo>
                      <a:pt x="120" y="266"/>
                    </a:lnTo>
                    <a:lnTo>
                      <a:pt x="122" y="246"/>
                    </a:lnTo>
                    <a:lnTo>
                      <a:pt x="124" y="228"/>
                    </a:lnTo>
                    <a:lnTo>
                      <a:pt x="124" y="218"/>
                    </a:lnTo>
                    <a:lnTo>
                      <a:pt x="124" y="210"/>
                    </a:lnTo>
                    <a:lnTo>
                      <a:pt x="124" y="208"/>
                    </a:lnTo>
                    <a:lnTo>
                      <a:pt x="124" y="204"/>
                    </a:lnTo>
                    <a:lnTo>
                      <a:pt x="122" y="200"/>
                    </a:lnTo>
                    <a:lnTo>
                      <a:pt x="118" y="196"/>
                    </a:lnTo>
                    <a:lnTo>
                      <a:pt x="112" y="192"/>
                    </a:lnTo>
                    <a:lnTo>
                      <a:pt x="108" y="188"/>
                    </a:lnTo>
                    <a:lnTo>
                      <a:pt x="104" y="184"/>
                    </a:lnTo>
                    <a:lnTo>
                      <a:pt x="96" y="178"/>
                    </a:lnTo>
                    <a:lnTo>
                      <a:pt x="84" y="166"/>
                    </a:lnTo>
                    <a:lnTo>
                      <a:pt x="68" y="156"/>
                    </a:lnTo>
                    <a:lnTo>
                      <a:pt x="68" y="150"/>
                    </a:lnTo>
                    <a:lnTo>
                      <a:pt x="80" y="144"/>
                    </a:lnTo>
                    <a:lnTo>
                      <a:pt x="90" y="142"/>
                    </a:lnTo>
                    <a:lnTo>
                      <a:pt x="98" y="138"/>
                    </a:lnTo>
                    <a:lnTo>
                      <a:pt x="106" y="138"/>
                    </a:lnTo>
                    <a:lnTo>
                      <a:pt x="100" y="134"/>
                    </a:lnTo>
                    <a:lnTo>
                      <a:pt x="114" y="128"/>
                    </a:lnTo>
                    <a:lnTo>
                      <a:pt x="124" y="128"/>
                    </a:lnTo>
                    <a:lnTo>
                      <a:pt x="120" y="118"/>
                    </a:lnTo>
                    <a:lnTo>
                      <a:pt x="112" y="110"/>
                    </a:lnTo>
                    <a:lnTo>
                      <a:pt x="104" y="100"/>
                    </a:lnTo>
                    <a:lnTo>
                      <a:pt x="96" y="92"/>
                    </a:lnTo>
                    <a:lnTo>
                      <a:pt x="74" y="72"/>
                    </a:lnTo>
                    <a:lnTo>
                      <a:pt x="48" y="50"/>
                    </a:lnTo>
                    <a:lnTo>
                      <a:pt x="32" y="34"/>
                    </a:lnTo>
                    <a:lnTo>
                      <a:pt x="18" y="20"/>
                    </a:lnTo>
                    <a:lnTo>
                      <a:pt x="8" y="10"/>
                    </a:lnTo>
                    <a:lnTo>
                      <a:pt x="0" y="0"/>
                    </a:lnTo>
                    <a:lnTo>
                      <a:pt x="0" y="16"/>
                    </a:lnTo>
                    <a:lnTo>
                      <a:pt x="0" y="34"/>
                    </a:lnTo>
                    <a:lnTo>
                      <a:pt x="0" y="40"/>
                    </a:lnTo>
                    <a:lnTo>
                      <a:pt x="2" y="38"/>
                    </a:lnTo>
                    <a:lnTo>
                      <a:pt x="16" y="48"/>
                    </a:lnTo>
                    <a:close/>
                  </a:path>
                </a:pathLst>
              </a:custGeom>
              <a:solidFill>
                <a:schemeClr val="accent1"/>
              </a:solidFill>
              <a:ln w="9525">
                <a:solidFill>
                  <a:schemeClr val="accent1"/>
                </a:solidFill>
                <a:round/>
              </a:ln>
            </p:spPr>
            <p:txBody>
              <a:bodyPr/>
              <a:lstStyle/>
              <a:p>
                <a:pPr algn="just">
                  <a:lnSpc>
                    <a:spcPct val="120000"/>
                  </a:lnSpc>
                  <a:defRPr/>
                </a:pPr>
                <a:endParaRPr lang="da-DK" sz="555" kern="0">
                  <a:solidFill>
                    <a:schemeClr val="bg2">
                      <a:lumMod val="75000"/>
                    </a:schemeClr>
                  </a:solidFill>
                  <a:latin typeface="微软雅黑" panose="020B0503020204020204" charset="-122"/>
                  <a:ea typeface="微软雅黑" panose="020B0503020204020204" charset="-122"/>
                  <a:cs typeface="+mn-ea"/>
                  <a:sym typeface="Arial" panose="020B0604020202020204" pitchFamily="34" charset="0"/>
                </a:endParaRPr>
              </a:p>
            </p:txBody>
          </p:sp>
          <p:sp>
            <p:nvSpPr>
              <p:cNvPr id="38" name="Freeform 69"/>
              <p:cNvSpPr/>
              <p:nvPr/>
            </p:nvSpPr>
            <p:spPr bwMode="auto">
              <a:xfrm>
                <a:off x="1183738" y="2647922"/>
                <a:ext cx="252616" cy="702821"/>
              </a:xfrm>
              <a:custGeom>
                <a:avLst/>
                <a:gdLst>
                  <a:gd name="T0" fmla="*/ 158750 w 162"/>
                  <a:gd name="T1" fmla="*/ 514350 h 438"/>
                  <a:gd name="T2" fmla="*/ 155575 w 162"/>
                  <a:gd name="T3" fmla="*/ 539750 h 438"/>
                  <a:gd name="T4" fmla="*/ 152400 w 162"/>
                  <a:gd name="T5" fmla="*/ 555625 h 438"/>
                  <a:gd name="T6" fmla="*/ 139700 w 162"/>
                  <a:gd name="T7" fmla="*/ 581025 h 438"/>
                  <a:gd name="T8" fmla="*/ 152400 w 162"/>
                  <a:gd name="T9" fmla="*/ 555625 h 438"/>
                  <a:gd name="T10" fmla="*/ 155575 w 162"/>
                  <a:gd name="T11" fmla="*/ 539750 h 438"/>
                  <a:gd name="T12" fmla="*/ 158750 w 162"/>
                  <a:gd name="T13" fmla="*/ 514350 h 438"/>
                  <a:gd name="T14" fmla="*/ 158750 w 162"/>
                  <a:gd name="T15" fmla="*/ 473075 h 438"/>
                  <a:gd name="T16" fmla="*/ 95250 w 162"/>
                  <a:gd name="T17" fmla="*/ 327025 h 438"/>
                  <a:gd name="T18" fmla="*/ 92075 w 162"/>
                  <a:gd name="T19" fmla="*/ 320675 h 438"/>
                  <a:gd name="T20" fmla="*/ 34925 w 162"/>
                  <a:gd name="T21" fmla="*/ 152400 h 438"/>
                  <a:gd name="T22" fmla="*/ 15875 w 162"/>
                  <a:gd name="T23" fmla="*/ 73025 h 438"/>
                  <a:gd name="T24" fmla="*/ 0 w 162"/>
                  <a:gd name="T25" fmla="*/ 0 h 438"/>
                  <a:gd name="T26" fmla="*/ 9525 w 162"/>
                  <a:gd name="T27" fmla="*/ 85725 h 438"/>
                  <a:gd name="T28" fmla="*/ 15875 w 162"/>
                  <a:gd name="T29" fmla="*/ 171450 h 438"/>
                  <a:gd name="T30" fmla="*/ 31750 w 162"/>
                  <a:gd name="T31" fmla="*/ 273050 h 438"/>
                  <a:gd name="T32" fmla="*/ 41275 w 162"/>
                  <a:gd name="T33" fmla="*/ 320675 h 438"/>
                  <a:gd name="T34" fmla="*/ 53975 w 162"/>
                  <a:gd name="T35" fmla="*/ 374650 h 438"/>
                  <a:gd name="T36" fmla="*/ 57150 w 162"/>
                  <a:gd name="T37" fmla="*/ 381000 h 438"/>
                  <a:gd name="T38" fmla="*/ 60325 w 162"/>
                  <a:gd name="T39" fmla="*/ 409575 h 438"/>
                  <a:gd name="T40" fmla="*/ 73025 w 162"/>
                  <a:gd name="T41" fmla="*/ 460375 h 438"/>
                  <a:gd name="T42" fmla="*/ 88900 w 162"/>
                  <a:gd name="T43" fmla="*/ 511175 h 438"/>
                  <a:gd name="T44" fmla="*/ 104775 w 162"/>
                  <a:gd name="T45" fmla="*/ 549275 h 438"/>
                  <a:gd name="T46" fmla="*/ 114300 w 162"/>
                  <a:gd name="T47" fmla="*/ 577850 h 438"/>
                  <a:gd name="T48" fmla="*/ 127000 w 162"/>
                  <a:gd name="T49" fmla="*/ 600075 h 438"/>
                  <a:gd name="T50" fmla="*/ 136525 w 162"/>
                  <a:gd name="T51" fmla="*/ 615950 h 438"/>
                  <a:gd name="T52" fmla="*/ 76200 w 162"/>
                  <a:gd name="T53" fmla="*/ 574675 h 438"/>
                  <a:gd name="T54" fmla="*/ 76200 w 162"/>
                  <a:gd name="T55" fmla="*/ 577850 h 438"/>
                  <a:gd name="T56" fmla="*/ 79375 w 162"/>
                  <a:gd name="T57" fmla="*/ 609600 h 438"/>
                  <a:gd name="T58" fmla="*/ 73025 w 162"/>
                  <a:gd name="T59" fmla="*/ 641350 h 438"/>
                  <a:gd name="T60" fmla="*/ 60325 w 162"/>
                  <a:gd name="T61" fmla="*/ 695325 h 438"/>
                  <a:gd name="T62" fmla="*/ 107950 w 162"/>
                  <a:gd name="T63" fmla="*/ 688975 h 438"/>
                  <a:gd name="T64" fmla="*/ 206375 w 162"/>
                  <a:gd name="T65" fmla="*/ 676275 h 438"/>
                  <a:gd name="T66" fmla="*/ 225425 w 162"/>
                  <a:gd name="T67" fmla="*/ 669925 h 438"/>
                  <a:gd name="T68" fmla="*/ 254000 w 162"/>
                  <a:gd name="T69" fmla="*/ 666750 h 438"/>
                  <a:gd name="T70" fmla="*/ 222250 w 162"/>
                  <a:gd name="T71" fmla="*/ 596900 h 438"/>
                  <a:gd name="T72" fmla="*/ 187325 w 162"/>
                  <a:gd name="T73" fmla="*/ 527050 h 438"/>
                  <a:gd name="T74" fmla="*/ 158750 w 162"/>
                  <a:gd name="T75" fmla="*/ 495300 h 438"/>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162"/>
                  <a:gd name="T115" fmla="*/ 0 h 438"/>
                  <a:gd name="T116" fmla="*/ 162 w 162"/>
                  <a:gd name="T117" fmla="*/ 438 h 438"/>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162" h="438">
                    <a:moveTo>
                      <a:pt x="100" y="312"/>
                    </a:moveTo>
                    <a:lnTo>
                      <a:pt x="100" y="324"/>
                    </a:lnTo>
                    <a:lnTo>
                      <a:pt x="100" y="332"/>
                    </a:lnTo>
                    <a:lnTo>
                      <a:pt x="98" y="340"/>
                    </a:lnTo>
                    <a:lnTo>
                      <a:pt x="98" y="344"/>
                    </a:lnTo>
                    <a:lnTo>
                      <a:pt x="96" y="350"/>
                    </a:lnTo>
                    <a:lnTo>
                      <a:pt x="94" y="356"/>
                    </a:lnTo>
                    <a:lnTo>
                      <a:pt x="88" y="366"/>
                    </a:lnTo>
                    <a:lnTo>
                      <a:pt x="94" y="356"/>
                    </a:lnTo>
                    <a:lnTo>
                      <a:pt x="96" y="350"/>
                    </a:lnTo>
                    <a:lnTo>
                      <a:pt x="98" y="344"/>
                    </a:lnTo>
                    <a:lnTo>
                      <a:pt x="98" y="340"/>
                    </a:lnTo>
                    <a:lnTo>
                      <a:pt x="100" y="332"/>
                    </a:lnTo>
                    <a:lnTo>
                      <a:pt x="100" y="324"/>
                    </a:lnTo>
                    <a:lnTo>
                      <a:pt x="100" y="312"/>
                    </a:lnTo>
                    <a:lnTo>
                      <a:pt x="100" y="298"/>
                    </a:lnTo>
                    <a:lnTo>
                      <a:pt x="72" y="234"/>
                    </a:lnTo>
                    <a:lnTo>
                      <a:pt x="60" y="206"/>
                    </a:lnTo>
                    <a:lnTo>
                      <a:pt x="58" y="202"/>
                    </a:lnTo>
                    <a:lnTo>
                      <a:pt x="40" y="146"/>
                    </a:lnTo>
                    <a:lnTo>
                      <a:pt x="22" y="96"/>
                    </a:lnTo>
                    <a:lnTo>
                      <a:pt x="16" y="70"/>
                    </a:lnTo>
                    <a:lnTo>
                      <a:pt x="10" y="46"/>
                    </a:lnTo>
                    <a:lnTo>
                      <a:pt x="0" y="0"/>
                    </a:lnTo>
                    <a:lnTo>
                      <a:pt x="4" y="36"/>
                    </a:lnTo>
                    <a:lnTo>
                      <a:pt x="6" y="54"/>
                    </a:lnTo>
                    <a:lnTo>
                      <a:pt x="6" y="74"/>
                    </a:lnTo>
                    <a:lnTo>
                      <a:pt x="10" y="108"/>
                    </a:lnTo>
                    <a:lnTo>
                      <a:pt x="14" y="140"/>
                    </a:lnTo>
                    <a:lnTo>
                      <a:pt x="20" y="172"/>
                    </a:lnTo>
                    <a:lnTo>
                      <a:pt x="24" y="186"/>
                    </a:lnTo>
                    <a:lnTo>
                      <a:pt x="26" y="202"/>
                    </a:lnTo>
                    <a:lnTo>
                      <a:pt x="32" y="230"/>
                    </a:lnTo>
                    <a:lnTo>
                      <a:pt x="34" y="236"/>
                    </a:lnTo>
                    <a:lnTo>
                      <a:pt x="36" y="238"/>
                    </a:lnTo>
                    <a:lnTo>
                      <a:pt x="36" y="240"/>
                    </a:lnTo>
                    <a:lnTo>
                      <a:pt x="36" y="244"/>
                    </a:lnTo>
                    <a:lnTo>
                      <a:pt x="38" y="258"/>
                    </a:lnTo>
                    <a:lnTo>
                      <a:pt x="44" y="286"/>
                    </a:lnTo>
                    <a:lnTo>
                      <a:pt x="46" y="290"/>
                    </a:lnTo>
                    <a:lnTo>
                      <a:pt x="52" y="306"/>
                    </a:lnTo>
                    <a:lnTo>
                      <a:pt x="56" y="322"/>
                    </a:lnTo>
                    <a:lnTo>
                      <a:pt x="62" y="334"/>
                    </a:lnTo>
                    <a:lnTo>
                      <a:pt x="66" y="346"/>
                    </a:lnTo>
                    <a:lnTo>
                      <a:pt x="70" y="356"/>
                    </a:lnTo>
                    <a:lnTo>
                      <a:pt x="72" y="364"/>
                    </a:lnTo>
                    <a:lnTo>
                      <a:pt x="76" y="372"/>
                    </a:lnTo>
                    <a:lnTo>
                      <a:pt x="80" y="378"/>
                    </a:lnTo>
                    <a:lnTo>
                      <a:pt x="84" y="384"/>
                    </a:lnTo>
                    <a:lnTo>
                      <a:pt x="86" y="388"/>
                    </a:lnTo>
                    <a:lnTo>
                      <a:pt x="66" y="374"/>
                    </a:lnTo>
                    <a:lnTo>
                      <a:pt x="48" y="362"/>
                    </a:lnTo>
                    <a:lnTo>
                      <a:pt x="48" y="364"/>
                    </a:lnTo>
                    <a:lnTo>
                      <a:pt x="50" y="380"/>
                    </a:lnTo>
                    <a:lnTo>
                      <a:pt x="50" y="384"/>
                    </a:lnTo>
                    <a:lnTo>
                      <a:pt x="50" y="392"/>
                    </a:lnTo>
                    <a:lnTo>
                      <a:pt x="46" y="404"/>
                    </a:lnTo>
                    <a:lnTo>
                      <a:pt x="44" y="418"/>
                    </a:lnTo>
                    <a:lnTo>
                      <a:pt x="38" y="438"/>
                    </a:lnTo>
                    <a:lnTo>
                      <a:pt x="54" y="436"/>
                    </a:lnTo>
                    <a:lnTo>
                      <a:pt x="68" y="434"/>
                    </a:lnTo>
                    <a:lnTo>
                      <a:pt x="98" y="430"/>
                    </a:lnTo>
                    <a:lnTo>
                      <a:pt x="130" y="426"/>
                    </a:lnTo>
                    <a:lnTo>
                      <a:pt x="138" y="422"/>
                    </a:lnTo>
                    <a:lnTo>
                      <a:pt x="142" y="422"/>
                    </a:lnTo>
                    <a:lnTo>
                      <a:pt x="144" y="422"/>
                    </a:lnTo>
                    <a:lnTo>
                      <a:pt x="160" y="420"/>
                    </a:lnTo>
                    <a:lnTo>
                      <a:pt x="162" y="418"/>
                    </a:lnTo>
                    <a:lnTo>
                      <a:pt x="140" y="376"/>
                    </a:lnTo>
                    <a:lnTo>
                      <a:pt x="118" y="334"/>
                    </a:lnTo>
                    <a:lnTo>
                      <a:pt x="118" y="332"/>
                    </a:lnTo>
                    <a:lnTo>
                      <a:pt x="100" y="298"/>
                    </a:lnTo>
                    <a:lnTo>
                      <a:pt x="100" y="312"/>
                    </a:lnTo>
                    <a:close/>
                  </a:path>
                </a:pathLst>
              </a:custGeom>
              <a:solidFill>
                <a:srgbClr val="CDCCCC"/>
              </a:solidFill>
              <a:ln w="9525">
                <a:noFill/>
                <a:round/>
              </a:ln>
            </p:spPr>
            <p:txBody>
              <a:bodyPr/>
              <a:lstStyle/>
              <a:p>
                <a:pPr algn="just">
                  <a:lnSpc>
                    <a:spcPct val="120000"/>
                  </a:lnSpc>
                  <a:defRPr/>
                </a:pPr>
                <a:endParaRPr lang="da-DK" sz="555" kern="0">
                  <a:solidFill>
                    <a:schemeClr val="bg2">
                      <a:lumMod val="75000"/>
                    </a:schemeClr>
                  </a:solidFill>
                  <a:latin typeface="微软雅黑" panose="020B0503020204020204" charset="-122"/>
                  <a:ea typeface="微软雅黑" panose="020B0503020204020204" charset="-122"/>
                  <a:cs typeface="+mn-ea"/>
                  <a:sym typeface="Arial" panose="020B0604020202020204" pitchFamily="34" charset="0"/>
                </a:endParaRPr>
              </a:p>
            </p:txBody>
          </p:sp>
          <p:sp>
            <p:nvSpPr>
              <p:cNvPr id="39" name="Freeform 70"/>
              <p:cNvSpPr/>
              <p:nvPr/>
            </p:nvSpPr>
            <p:spPr bwMode="auto">
              <a:xfrm>
                <a:off x="689486" y="2388989"/>
                <a:ext cx="237974" cy="904586"/>
              </a:xfrm>
              <a:custGeom>
                <a:avLst/>
                <a:gdLst>
                  <a:gd name="T0" fmla="*/ 184150 w 148"/>
                  <a:gd name="T1" fmla="*/ 438150 h 558"/>
                  <a:gd name="T2" fmla="*/ 161925 w 148"/>
                  <a:gd name="T3" fmla="*/ 190500 h 558"/>
                  <a:gd name="T4" fmla="*/ 231775 w 148"/>
                  <a:gd name="T5" fmla="*/ 50800 h 558"/>
                  <a:gd name="T6" fmla="*/ 234950 w 148"/>
                  <a:gd name="T7" fmla="*/ 31750 h 558"/>
                  <a:gd name="T8" fmla="*/ 219075 w 148"/>
                  <a:gd name="T9" fmla="*/ 0 h 558"/>
                  <a:gd name="T10" fmla="*/ 209550 w 148"/>
                  <a:gd name="T11" fmla="*/ 6350 h 558"/>
                  <a:gd name="T12" fmla="*/ 206375 w 148"/>
                  <a:gd name="T13" fmla="*/ 15875 h 558"/>
                  <a:gd name="T14" fmla="*/ 104775 w 148"/>
                  <a:gd name="T15" fmla="*/ 285750 h 558"/>
                  <a:gd name="T16" fmla="*/ 79375 w 148"/>
                  <a:gd name="T17" fmla="*/ 520700 h 558"/>
                  <a:gd name="T18" fmla="*/ 0 w 148"/>
                  <a:gd name="T19" fmla="*/ 885825 h 558"/>
                  <a:gd name="T20" fmla="*/ 117475 w 148"/>
                  <a:gd name="T21" fmla="*/ 606425 h 558"/>
                  <a:gd name="T22" fmla="*/ 184150 w 148"/>
                  <a:gd name="T23" fmla="*/ 438150 h 55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48"/>
                  <a:gd name="T37" fmla="*/ 0 h 558"/>
                  <a:gd name="T38" fmla="*/ 148 w 148"/>
                  <a:gd name="T39" fmla="*/ 558 h 55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48" h="558">
                    <a:moveTo>
                      <a:pt x="116" y="276"/>
                    </a:moveTo>
                    <a:lnTo>
                      <a:pt x="102" y="120"/>
                    </a:lnTo>
                    <a:lnTo>
                      <a:pt x="146" y="32"/>
                    </a:lnTo>
                    <a:lnTo>
                      <a:pt x="148" y="20"/>
                    </a:lnTo>
                    <a:lnTo>
                      <a:pt x="138" y="0"/>
                    </a:lnTo>
                    <a:lnTo>
                      <a:pt x="132" y="4"/>
                    </a:lnTo>
                    <a:lnTo>
                      <a:pt x="130" y="10"/>
                    </a:lnTo>
                    <a:lnTo>
                      <a:pt x="66" y="180"/>
                    </a:lnTo>
                    <a:lnTo>
                      <a:pt x="50" y="328"/>
                    </a:lnTo>
                    <a:lnTo>
                      <a:pt x="0" y="558"/>
                    </a:lnTo>
                    <a:lnTo>
                      <a:pt x="74" y="382"/>
                    </a:lnTo>
                    <a:lnTo>
                      <a:pt x="116" y="276"/>
                    </a:lnTo>
                    <a:close/>
                  </a:path>
                </a:pathLst>
              </a:custGeom>
              <a:solidFill>
                <a:schemeClr val="accent1"/>
              </a:solidFill>
              <a:ln w="8">
                <a:solidFill>
                  <a:schemeClr val="accent1"/>
                </a:solidFill>
                <a:round/>
              </a:ln>
            </p:spPr>
            <p:txBody>
              <a:bodyPr/>
              <a:lstStyle/>
              <a:p>
                <a:pPr algn="just">
                  <a:lnSpc>
                    <a:spcPct val="120000"/>
                  </a:lnSpc>
                  <a:defRPr/>
                </a:pPr>
                <a:endParaRPr lang="da-DK" sz="555" kern="0">
                  <a:solidFill>
                    <a:schemeClr val="bg2">
                      <a:lumMod val="75000"/>
                    </a:schemeClr>
                  </a:solidFill>
                  <a:latin typeface="微软雅黑" panose="020B0503020204020204" charset="-122"/>
                  <a:ea typeface="微软雅黑" panose="020B0503020204020204" charset="-122"/>
                  <a:cs typeface="+mn-ea"/>
                  <a:sym typeface="Arial" panose="020B0604020202020204" pitchFamily="34" charset="0"/>
                </a:endParaRPr>
              </a:p>
            </p:txBody>
          </p:sp>
          <p:sp>
            <p:nvSpPr>
              <p:cNvPr id="40" name="Freeform 71"/>
              <p:cNvSpPr/>
              <p:nvPr/>
            </p:nvSpPr>
            <p:spPr bwMode="auto">
              <a:xfrm>
                <a:off x="1040953" y="3125436"/>
                <a:ext cx="62240" cy="225307"/>
              </a:xfrm>
              <a:custGeom>
                <a:avLst/>
                <a:gdLst>
                  <a:gd name="T0" fmla="*/ 50800 w 38"/>
                  <a:gd name="T1" fmla="*/ 161925 h 140"/>
                  <a:gd name="T2" fmla="*/ 31750 w 38"/>
                  <a:gd name="T3" fmla="*/ 92075 h 140"/>
                  <a:gd name="T4" fmla="*/ 28575 w 38"/>
                  <a:gd name="T5" fmla="*/ 73025 h 140"/>
                  <a:gd name="T6" fmla="*/ 25400 w 38"/>
                  <a:gd name="T7" fmla="*/ 50800 h 140"/>
                  <a:gd name="T8" fmla="*/ 22225 w 38"/>
                  <a:gd name="T9" fmla="*/ 28575 h 140"/>
                  <a:gd name="T10" fmla="*/ 19050 w 38"/>
                  <a:gd name="T11" fmla="*/ 0 h 140"/>
                  <a:gd name="T12" fmla="*/ 12700 w 38"/>
                  <a:gd name="T13" fmla="*/ 0 h 140"/>
                  <a:gd name="T14" fmla="*/ 12700 w 38"/>
                  <a:gd name="T15" fmla="*/ 15875 h 140"/>
                  <a:gd name="T16" fmla="*/ 12700 w 38"/>
                  <a:gd name="T17" fmla="*/ 34925 h 140"/>
                  <a:gd name="T18" fmla="*/ 12700 w 38"/>
                  <a:gd name="T19" fmla="*/ 53975 h 140"/>
                  <a:gd name="T20" fmla="*/ 9525 w 38"/>
                  <a:gd name="T21" fmla="*/ 79375 h 140"/>
                  <a:gd name="T22" fmla="*/ 9525 w 38"/>
                  <a:gd name="T23" fmla="*/ 104775 h 140"/>
                  <a:gd name="T24" fmla="*/ 6350 w 38"/>
                  <a:gd name="T25" fmla="*/ 136525 h 140"/>
                  <a:gd name="T26" fmla="*/ 6350 w 38"/>
                  <a:gd name="T27" fmla="*/ 168275 h 140"/>
                  <a:gd name="T28" fmla="*/ 3175 w 38"/>
                  <a:gd name="T29" fmla="*/ 206375 h 140"/>
                  <a:gd name="T30" fmla="*/ 0 w 38"/>
                  <a:gd name="T31" fmla="*/ 215900 h 140"/>
                  <a:gd name="T32" fmla="*/ 60325 w 38"/>
                  <a:gd name="T33" fmla="*/ 222250 h 140"/>
                  <a:gd name="T34" fmla="*/ 57150 w 38"/>
                  <a:gd name="T35" fmla="*/ 190500 h 140"/>
                  <a:gd name="T36" fmla="*/ 50800 w 38"/>
                  <a:gd name="T37" fmla="*/ 161925 h 140"/>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38"/>
                  <a:gd name="T58" fmla="*/ 0 h 140"/>
                  <a:gd name="T59" fmla="*/ 38 w 38"/>
                  <a:gd name="T60" fmla="*/ 140 h 140"/>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38" h="140">
                    <a:moveTo>
                      <a:pt x="32" y="102"/>
                    </a:moveTo>
                    <a:lnTo>
                      <a:pt x="20" y="58"/>
                    </a:lnTo>
                    <a:lnTo>
                      <a:pt x="18" y="46"/>
                    </a:lnTo>
                    <a:lnTo>
                      <a:pt x="16" y="32"/>
                    </a:lnTo>
                    <a:lnTo>
                      <a:pt x="14" y="18"/>
                    </a:lnTo>
                    <a:lnTo>
                      <a:pt x="12" y="0"/>
                    </a:lnTo>
                    <a:lnTo>
                      <a:pt x="8" y="0"/>
                    </a:lnTo>
                    <a:lnTo>
                      <a:pt x="8" y="10"/>
                    </a:lnTo>
                    <a:lnTo>
                      <a:pt x="8" y="22"/>
                    </a:lnTo>
                    <a:lnTo>
                      <a:pt x="8" y="34"/>
                    </a:lnTo>
                    <a:lnTo>
                      <a:pt x="6" y="50"/>
                    </a:lnTo>
                    <a:lnTo>
                      <a:pt x="6" y="66"/>
                    </a:lnTo>
                    <a:lnTo>
                      <a:pt x="4" y="86"/>
                    </a:lnTo>
                    <a:lnTo>
                      <a:pt x="4" y="106"/>
                    </a:lnTo>
                    <a:lnTo>
                      <a:pt x="2" y="130"/>
                    </a:lnTo>
                    <a:lnTo>
                      <a:pt x="0" y="136"/>
                    </a:lnTo>
                    <a:lnTo>
                      <a:pt x="38" y="140"/>
                    </a:lnTo>
                    <a:lnTo>
                      <a:pt x="36" y="120"/>
                    </a:lnTo>
                    <a:lnTo>
                      <a:pt x="32" y="102"/>
                    </a:lnTo>
                    <a:close/>
                  </a:path>
                </a:pathLst>
              </a:custGeom>
              <a:solidFill>
                <a:srgbClr val="CDCCCC"/>
              </a:solidFill>
              <a:ln w="9525">
                <a:noFill/>
                <a:round/>
              </a:ln>
            </p:spPr>
            <p:txBody>
              <a:bodyPr/>
              <a:lstStyle/>
              <a:p>
                <a:pPr algn="just">
                  <a:lnSpc>
                    <a:spcPct val="120000"/>
                  </a:lnSpc>
                  <a:defRPr/>
                </a:pPr>
                <a:endParaRPr lang="da-DK" sz="555" kern="0">
                  <a:solidFill>
                    <a:schemeClr val="bg2">
                      <a:lumMod val="75000"/>
                    </a:schemeClr>
                  </a:solidFill>
                  <a:latin typeface="微软雅黑" panose="020B0503020204020204" charset="-122"/>
                  <a:ea typeface="微软雅黑" panose="020B0503020204020204" charset="-122"/>
                  <a:cs typeface="+mn-ea"/>
                  <a:sym typeface="Arial" panose="020B0604020202020204" pitchFamily="34" charset="0"/>
                </a:endParaRPr>
              </a:p>
            </p:txBody>
          </p:sp>
          <p:sp>
            <p:nvSpPr>
              <p:cNvPr id="41" name="Freeform 72"/>
              <p:cNvSpPr/>
              <p:nvPr/>
            </p:nvSpPr>
            <p:spPr bwMode="auto">
              <a:xfrm>
                <a:off x="645553" y="3011101"/>
                <a:ext cx="219667" cy="850784"/>
              </a:xfrm>
              <a:custGeom>
                <a:avLst/>
                <a:gdLst>
                  <a:gd name="T0" fmla="*/ 209550 w 140"/>
                  <a:gd name="T1" fmla="*/ 358775 h 532"/>
                  <a:gd name="T2" fmla="*/ 222250 w 140"/>
                  <a:gd name="T3" fmla="*/ 282575 h 532"/>
                  <a:gd name="T4" fmla="*/ 174625 w 140"/>
                  <a:gd name="T5" fmla="*/ 260350 h 532"/>
                  <a:gd name="T6" fmla="*/ 171450 w 140"/>
                  <a:gd name="T7" fmla="*/ 257175 h 532"/>
                  <a:gd name="T8" fmla="*/ 165100 w 140"/>
                  <a:gd name="T9" fmla="*/ 0 h 532"/>
                  <a:gd name="T10" fmla="*/ 47625 w 140"/>
                  <a:gd name="T11" fmla="*/ 279400 h 532"/>
                  <a:gd name="T12" fmla="*/ 22225 w 140"/>
                  <a:gd name="T13" fmla="*/ 358775 h 532"/>
                  <a:gd name="T14" fmla="*/ 22225 w 140"/>
                  <a:gd name="T15" fmla="*/ 361950 h 532"/>
                  <a:gd name="T16" fmla="*/ 15875 w 140"/>
                  <a:gd name="T17" fmla="*/ 406400 h 532"/>
                  <a:gd name="T18" fmla="*/ 6350 w 140"/>
                  <a:gd name="T19" fmla="*/ 511175 h 532"/>
                  <a:gd name="T20" fmla="*/ 0 w 140"/>
                  <a:gd name="T21" fmla="*/ 577850 h 532"/>
                  <a:gd name="T22" fmla="*/ 3175 w 140"/>
                  <a:gd name="T23" fmla="*/ 577850 h 532"/>
                  <a:gd name="T24" fmla="*/ 6350 w 140"/>
                  <a:gd name="T25" fmla="*/ 844550 h 532"/>
                  <a:gd name="T26" fmla="*/ 123825 w 140"/>
                  <a:gd name="T27" fmla="*/ 339725 h 532"/>
                  <a:gd name="T28" fmla="*/ 209550 w 140"/>
                  <a:gd name="T29" fmla="*/ 358775 h 532"/>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40"/>
                  <a:gd name="T46" fmla="*/ 0 h 532"/>
                  <a:gd name="T47" fmla="*/ 140 w 140"/>
                  <a:gd name="T48" fmla="*/ 532 h 532"/>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40" h="532">
                    <a:moveTo>
                      <a:pt x="132" y="226"/>
                    </a:moveTo>
                    <a:lnTo>
                      <a:pt x="140" y="178"/>
                    </a:lnTo>
                    <a:lnTo>
                      <a:pt x="110" y="164"/>
                    </a:lnTo>
                    <a:lnTo>
                      <a:pt x="108" y="162"/>
                    </a:lnTo>
                    <a:lnTo>
                      <a:pt x="104" y="0"/>
                    </a:lnTo>
                    <a:lnTo>
                      <a:pt x="30" y="176"/>
                    </a:lnTo>
                    <a:lnTo>
                      <a:pt x="14" y="226"/>
                    </a:lnTo>
                    <a:lnTo>
                      <a:pt x="14" y="228"/>
                    </a:lnTo>
                    <a:lnTo>
                      <a:pt x="10" y="256"/>
                    </a:lnTo>
                    <a:lnTo>
                      <a:pt x="4" y="322"/>
                    </a:lnTo>
                    <a:lnTo>
                      <a:pt x="0" y="364"/>
                    </a:lnTo>
                    <a:lnTo>
                      <a:pt x="2" y="364"/>
                    </a:lnTo>
                    <a:lnTo>
                      <a:pt x="4" y="532"/>
                    </a:lnTo>
                    <a:lnTo>
                      <a:pt x="78" y="214"/>
                    </a:lnTo>
                    <a:lnTo>
                      <a:pt x="132" y="226"/>
                    </a:lnTo>
                    <a:close/>
                  </a:path>
                </a:pathLst>
              </a:custGeom>
              <a:solidFill>
                <a:schemeClr val="accent1"/>
              </a:solidFill>
              <a:ln w="9525">
                <a:solidFill>
                  <a:schemeClr val="accent1"/>
                </a:solidFill>
                <a:round/>
              </a:ln>
            </p:spPr>
            <p:txBody>
              <a:bodyPr/>
              <a:lstStyle/>
              <a:p>
                <a:pPr algn="just">
                  <a:lnSpc>
                    <a:spcPct val="120000"/>
                  </a:lnSpc>
                  <a:defRPr/>
                </a:pPr>
                <a:endParaRPr lang="da-DK" sz="555" kern="0">
                  <a:solidFill>
                    <a:schemeClr val="bg2">
                      <a:lumMod val="75000"/>
                    </a:schemeClr>
                  </a:solidFill>
                  <a:latin typeface="微软雅黑" panose="020B0503020204020204" charset="-122"/>
                  <a:ea typeface="微软雅黑" panose="020B0503020204020204" charset="-122"/>
                  <a:cs typeface="+mn-ea"/>
                  <a:sym typeface="Arial" panose="020B0604020202020204" pitchFamily="34" charset="0"/>
                </a:endParaRPr>
              </a:p>
            </p:txBody>
          </p:sp>
          <p:sp>
            <p:nvSpPr>
              <p:cNvPr id="42" name="Freeform 73"/>
              <p:cNvSpPr/>
              <p:nvPr/>
            </p:nvSpPr>
            <p:spPr bwMode="auto">
              <a:xfrm>
                <a:off x="601620" y="3293575"/>
                <a:ext cx="538185" cy="1607407"/>
              </a:xfrm>
              <a:custGeom>
                <a:avLst/>
                <a:gdLst>
                  <a:gd name="T0" fmla="*/ 79375 w 336"/>
                  <a:gd name="T1" fmla="*/ 1562100 h 1014"/>
                  <a:gd name="T2" fmla="*/ 127000 w 336"/>
                  <a:gd name="T3" fmla="*/ 1463675 h 1014"/>
                  <a:gd name="T4" fmla="*/ 136525 w 336"/>
                  <a:gd name="T5" fmla="*/ 1143000 h 1014"/>
                  <a:gd name="T6" fmla="*/ 120650 w 336"/>
                  <a:gd name="T7" fmla="*/ 1092200 h 1014"/>
                  <a:gd name="T8" fmla="*/ 158750 w 336"/>
                  <a:gd name="T9" fmla="*/ 1012825 h 1014"/>
                  <a:gd name="T10" fmla="*/ 215900 w 336"/>
                  <a:gd name="T11" fmla="*/ 555625 h 1014"/>
                  <a:gd name="T12" fmla="*/ 279400 w 336"/>
                  <a:gd name="T13" fmla="*/ 530225 h 1014"/>
                  <a:gd name="T14" fmla="*/ 206375 w 336"/>
                  <a:gd name="T15" fmla="*/ 447675 h 1014"/>
                  <a:gd name="T16" fmla="*/ 314325 w 336"/>
                  <a:gd name="T17" fmla="*/ 447675 h 1014"/>
                  <a:gd name="T18" fmla="*/ 238125 w 336"/>
                  <a:gd name="T19" fmla="*/ 346075 h 1014"/>
                  <a:gd name="T20" fmla="*/ 304800 w 336"/>
                  <a:gd name="T21" fmla="*/ 95250 h 1014"/>
                  <a:gd name="T22" fmla="*/ 403225 w 336"/>
                  <a:gd name="T23" fmla="*/ 311150 h 1014"/>
                  <a:gd name="T24" fmla="*/ 403225 w 336"/>
                  <a:gd name="T25" fmla="*/ 142875 h 1014"/>
                  <a:gd name="T26" fmla="*/ 390525 w 336"/>
                  <a:gd name="T27" fmla="*/ 136525 h 1014"/>
                  <a:gd name="T28" fmla="*/ 374650 w 336"/>
                  <a:gd name="T29" fmla="*/ 133350 h 1014"/>
                  <a:gd name="T30" fmla="*/ 377825 w 336"/>
                  <a:gd name="T31" fmla="*/ 53975 h 1014"/>
                  <a:gd name="T32" fmla="*/ 396875 w 336"/>
                  <a:gd name="T33" fmla="*/ 57150 h 1014"/>
                  <a:gd name="T34" fmla="*/ 400050 w 336"/>
                  <a:gd name="T35" fmla="*/ 57150 h 1014"/>
                  <a:gd name="T36" fmla="*/ 403225 w 336"/>
                  <a:gd name="T37" fmla="*/ 60325 h 1014"/>
                  <a:gd name="T38" fmla="*/ 409575 w 336"/>
                  <a:gd name="T39" fmla="*/ 63500 h 1014"/>
                  <a:gd name="T40" fmla="*/ 419100 w 336"/>
                  <a:gd name="T41" fmla="*/ 63500 h 1014"/>
                  <a:gd name="T42" fmla="*/ 425450 w 336"/>
                  <a:gd name="T43" fmla="*/ 63500 h 1014"/>
                  <a:gd name="T44" fmla="*/ 428625 w 336"/>
                  <a:gd name="T45" fmla="*/ 63500 h 1014"/>
                  <a:gd name="T46" fmla="*/ 447675 w 336"/>
                  <a:gd name="T47" fmla="*/ 66675 h 1014"/>
                  <a:gd name="T48" fmla="*/ 466725 w 336"/>
                  <a:gd name="T49" fmla="*/ 66675 h 1014"/>
                  <a:gd name="T50" fmla="*/ 488950 w 336"/>
                  <a:gd name="T51" fmla="*/ 69850 h 1014"/>
                  <a:gd name="T52" fmla="*/ 533400 w 336"/>
                  <a:gd name="T53" fmla="*/ 69850 h 1014"/>
                  <a:gd name="T54" fmla="*/ 533400 w 336"/>
                  <a:gd name="T55" fmla="*/ 53975 h 1014"/>
                  <a:gd name="T56" fmla="*/ 501650 w 336"/>
                  <a:gd name="T57" fmla="*/ 53975 h 1014"/>
                  <a:gd name="T58" fmla="*/ 441325 w 336"/>
                  <a:gd name="T59" fmla="*/ 47625 h 1014"/>
                  <a:gd name="T60" fmla="*/ 431800 w 336"/>
                  <a:gd name="T61" fmla="*/ 44450 h 1014"/>
                  <a:gd name="T62" fmla="*/ 422275 w 336"/>
                  <a:gd name="T63" fmla="*/ 44450 h 1014"/>
                  <a:gd name="T64" fmla="*/ 403225 w 336"/>
                  <a:gd name="T65" fmla="*/ 41275 h 1014"/>
                  <a:gd name="T66" fmla="*/ 361950 w 336"/>
                  <a:gd name="T67" fmla="*/ 31750 h 1014"/>
                  <a:gd name="T68" fmla="*/ 323850 w 336"/>
                  <a:gd name="T69" fmla="*/ 22225 h 1014"/>
                  <a:gd name="T70" fmla="*/ 307975 w 336"/>
                  <a:gd name="T71" fmla="*/ 15875 h 1014"/>
                  <a:gd name="T72" fmla="*/ 285750 w 336"/>
                  <a:gd name="T73" fmla="*/ 9525 h 1014"/>
                  <a:gd name="T74" fmla="*/ 260350 w 336"/>
                  <a:gd name="T75" fmla="*/ 0 h 1014"/>
                  <a:gd name="T76" fmla="*/ 247650 w 336"/>
                  <a:gd name="T77" fmla="*/ 76200 h 1014"/>
                  <a:gd name="T78" fmla="*/ 161925 w 336"/>
                  <a:gd name="T79" fmla="*/ 57150 h 1014"/>
                  <a:gd name="T80" fmla="*/ 44450 w 336"/>
                  <a:gd name="T81" fmla="*/ 561975 h 1014"/>
                  <a:gd name="T82" fmla="*/ 47625 w 336"/>
                  <a:gd name="T83" fmla="*/ 736600 h 1014"/>
                  <a:gd name="T84" fmla="*/ 0 w 336"/>
                  <a:gd name="T85" fmla="*/ 1466850 h 1014"/>
                  <a:gd name="T86" fmla="*/ 12700 w 336"/>
                  <a:gd name="T87" fmla="*/ 1549400 h 1014"/>
                  <a:gd name="T88" fmla="*/ 3175 w 336"/>
                  <a:gd name="T89" fmla="*/ 1577975 h 1014"/>
                  <a:gd name="T90" fmla="*/ 117475 w 336"/>
                  <a:gd name="T91" fmla="*/ 1609725 h 1014"/>
                  <a:gd name="T92" fmla="*/ 79375 w 336"/>
                  <a:gd name="T93" fmla="*/ 1562100 h 1014"/>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336"/>
                  <a:gd name="T142" fmla="*/ 0 h 1014"/>
                  <a:gd name="T143" fmla="*/ 336 w 336"/>
                  <a:gd name="T144" fmla="*/ 1014 h 1014"/>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336" h="1014">
                    <a:moveTo>
                      <a:pt x="50" y="984"/>
                    </a:moveTo>
                    <a:lnTo>
                      <a:pt x="80" y="922"/>
                    </a:lnTo>
                    <a:lnTo>
                      <a:pt x="86" y="720"/>
                    </a:lnTo>
                    <a:lnTo>
                      <a:pt x="76" y="688"/>
                    </a:lnTo>
                    <a:lnTo>
                      <a:pt x="100" y="638"/>
                    </a:lnTo>
                    <a:lnTo>
                      <a:pt x="136" y="350"/>
                    </a:lnTo>
                    <a:lnTo>
                      <a:pt x="176" y="334"/>
                    </a:lnTo>
                    <a:lnTo>
                      <a:pt x="130" y="282"/>
                    </a:lnTo>
                    <a:lnTo>
                      <a:pt x="198" y="282"/>
                    </a:lnTo>
                    <a:lnTo>
                      <a:pt x="150" y="218"/>
                    </a:lnTo>
                    <a:lnTo>
                      <a:pt x="192" y="60"/>
                    </a:lnTo>
                    <a:lnTo>
                      <a:pt x="254" y="196"/>
                    </a:lnTo>
                    <a:lnTo>
                      <a:pt x="254" y="90"/>
                    </a:lnTo>
                    <a:lnTo>
                      <a:pt x="246" y="86"/>
                    </a:lnTo>
                    <a:lnTo>
                      <a:pt x="236" y="84"/>
                    </a:lnTo>
                    <a:lnTo>
                      <a:pt x="238" y="34"/>
                    </a:lnTo>
                    <a:lnTo>
                      <a:pt x="250" y="36"/>
                    </a:lnTo>
                    <a:lnTo>
                      <a:pt x="252" y="36"/>
                    </a:lnTo>
                    <a:lnTo>
                      <a:pt x="254" y="38"/>
                    </a:lnTo>
                    <a:lnTo>
                      <a:pt x="258" y="40"/>
                    </a:lnTo>
                    <a:lnTo>
                      <a:pt x="264" y="40"/>
                    </a:lnTo>
                    <a:lnTo>
                      <a:pt x="268" y="40"/>
                    </a:lnTo>
                    <a:lnTo>
                      <a:pt x="270" y="40"/>
                    </a:lnTo>
                    <a:lnTo>
                      <a:pt x="282" y="42"/>
                    </a:lnTo>
                    <a:lnTo>
                      <a:pt x="294" y="42"/>
                    </a:lnTo>
                    <a:lnTo>
                      <a:pt x="308" y="44"/>
                    </a:lnTo>
                    <a:lnTo>
                      <a:pt x="336" y="44"/>
                    </a:lnTo>
                    <a:lnTo>
                      <a:pt x="336" y="34"/>
                    </a:lnTo>
                    <a:lnTo>
                      <a:pt x="316" y="34"/>
                    </a:lnTo>
                    <a:lnTo>
                      <a:pt x="278" y="30"/>
                    </a:lnTo>
                    <a:lnTo>
                      <a:pt x="272" y="28"/>
                    </a:lnTo>
                    <a:lnTo>
                      <a:pt x="266" y="28"/>
                    </a:lnTo>
                    <a:lnTo>
                      <a:pt x="254" y="26"/>
                    </a:lnTo>
                    <a:lnTo>
                      <a:pt x="228" y="20"/>
                    </a:lnTo>
                    <a:lnTo>
                      <a:pt x="204" y="14"/>
                    </a:lnTo>
                    <a:lnTo>
                      <a:pt x="194" y="10"/>
                    </a:lnTo>
                    <a:lnTo>
                      <a:pt x="180" y="6"/>
                    </a:lnTo>
                    <a:lnTo>
                      <a:pt x="164" y="0"/>
                    </a:lnTo>
                    <a:lnTo>
                      <a:pt x="156" y="48"/>
                    </a:lnTo>
                    <a:lnTo>
                      <a:pt x="102" y="36"/>
                    </a:lnTo>
                    <a:lnTo>
                      <a:pt x="28" y="354"/>
                    </a:lnTo>
                    <a:lnTo>
                      <a:pt x="30" y="464"/>
                    </a:lnTo>
                    <a:lnTo>
                      <a:pt x="0" y="924"/>
                    </a:lnTo>
                    <a:lnTo>
                      <a:pt x="8" y="976"/>
                    </a:lnTo>
                    <a:lnTo>
                      <a:pt x="2" y="994"/>
                    </a:lnTo>
                    <a:lnTo>
                      <a:pt x="74" y="1014"/>
                    </a:lnTo>
                    <a:lnTo>
                      <a:pt x="50" y="984"/>
                    </a:lnTo>
                    <a:close/>
                  </a:path>
                </a:pathLst>
              </a:custGeom>
              <a:solidFill>
                <a:schemeClr val="accent1"/>
              </a:solidFill>
              <a:ln w="8">
                <a:solidFill>
                  <a:schemeClr val="accent1"/>
                </a:solidFill>
                <a:round/>
              </a:ln>
            </p:spPr>
            <p:txBody>
              <a:bodyPr/>
              <a:lstStyle/>
              <a:p>
                <a:pPr algn="just">
                  <a:lnSpc>
                    <a:spcPct val="120000"/>
                  </a:lnSpc>
                  <a:defRPr/>
                </a:pPr>
                <a:endParaRPr lang="da-DK" sz="555" kern="0">
                  <a:solidFill>
                    <a:schemeClr val="bg2">
                      <a:lumMod val="75000"/>
                    </a:schemeClr>
                  </a:solidFill>
                  <a:latin typeface="微软雅黑" panose="020B0503020204020204" charset="-122"/>
                  <a:ea typeface="微软雅黑" panose="020B0503020204020204" charset="-122"/>
                  <a:cs typeface="+mn-ea"/>
                  <a:sym typeface="Arial" panose="020B0604020202020204" pitchFamily="34" charset="0"/>
                </a:endParaRPr>
              </a:p>
            </p:txBody>
          </p:sp>
          <p:sp>
            <p:nvSpPr>
              <p:cNvPr id="43" name="Freeform 74"/>
              <p:cNvSpPr/>
              <p:nvPr/>
            </p:nvSpPr>
            <p:spPr bwMode="auto">
              <a:xfrm>
                <a:off x="1103194" y="3458352"/>
                <a:ext cx="845717" cy="1614133"/>
              </a:xfrm>
              <a:custGeom>
                <a:avLst/>
                <a:gdLst>
                  <a:gd name="T0" fmla="*/ 685800 w 530"/>
                  <a:gd name="T1" fmla="*/ 1482725 h 1018"/>
                  <a:gd name="T2" fmla="*/ 695325 w 530"/>
                  <a:gd name="T3" fmla="*/ 1393825 h 1018"/>
                  <a:gd name="T4" fmla="*/ 615950 w 530"/>
                  <a:gd name="T5" fmla="*/ 1403350 h 1018"/>
                  <a:gd name="T6" fmla="*/ 647700 w 530"/>
                  <a:gd name="T7" fmla="*/ 1314450 h 1018"/>
                  <a:gd name="T8" fmla="*/ 520700 w 530"/>
                  <a:gd name="T9" fmla="*/ 1060450 h 1018"/>
                  <a:gd name="T10" fmla="*/ 390525 w 530"/>
                  <a:gd name="T11" fmla="*/ 974725 h 1018"/>
                  <a:gd name="T12" fmla="*/ 400050 w 530"/>
                  <a:gd name="T13" fmla="*/ 885825 h 1018"/>
                  <a:gd name="T14" fmla="*/ 206375 w 530"/>
                  <a:gd name="T15" fmla="*/ 396875 h 1018"/>
                  <a:gd name="T16" fmla="*/ 149225 w 530"/>
                  <a:gd name="T17" fmla="*/ 358775 h 1018"/>
                  <a:gd name="T18" fmla="*/ 225425 w 530"/>
                  <a:gd name="T19" fmla="*/ 279400 h 1018"/>
                  <a:gd name="T20" fmla="*/ 85725 w 530"/>
                  <a:gd name="T21" fmla="*/ 263525 h 1018"/>
                  <a:gd name="T22" fmla="*/ 225425 w 530"/>
                  <a:gd name="T23" fmla="*/ 142875 h 1018"/>
                  <a:gd name="T24" fmla="*/ 41275 w 530"/>
                  <a:gd name="T25" fmla="*/ 190500 h 1018"/>
                  <a:gd name="T26" fmla="*/ 161925 w 530"/>
                  <a:gd name="T27" fmla="*/ 0 h 1018"/>
                  <a:gd name="T28" fmla="*/ 0 w 530"/>
                  <a:gd name="T29" fmla="*/ 130175 h 1018"/>
                  <a:gd name="T30" fmla="*/ 3175 w 530"/>
                  <a:gd name="T31" fmla="*/ 431800 h 1018"/>
                  <a:gd name="T32" fmla="*/ 254000 w 530"/>
                  <a:gd name="T33" fmla="*/ 1003300 h 1018"/>
                  <a:gd name="T34" fmla="*/ 609600 w 530"/>
                  <a:gd name="T35" fmla="*/ 1590675 h 1018"/>
                  <a:gd name="T36" fmla="*/ 654050 w 530"/>
                  <a:gd name="T37" fmla="*/ 1603375 h 1018"/>
                  <a:gd name="T38" fmla="*/ 692150 w 530"/>
                  <a:gd name="T39" fmla="*/ 1612900 h 1018"/>
                  <a:gd name="T40" fmla="*/ 733425 w 530"/>
                  <a:gd name="T41" fmla="*/ 1616075 h 1018"/>
                  <a:gd name="T42" fmla="*/ 768350 w 530"/>
                  <a:gd name="T43" fmla="*/ 1616075 h 1018"/>
                  <a:gd name="T44" fmla="*/ 771525 w 530"/>
                  <a:gd name="T45" fmla="*/ 1612900 h 1018"/>
                  <a:gd name="T46" fmla="*/ 841375 w 530"/>
                  <a:gd name="T47" fmla="*/ 1587500 h 1018"/>
                  <a:gd name="T48" fmla="*/ 685800 w 530"/>
                  <a:gd name="T49" fmla="*/ 1482725 h 1018"/>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530"/>
                  <a:gd name="T76" fmla="*/ 0 h 1018"/>
                  <a:gd name="T77" fmla="*/ 530 w 530"/>
                  <a:gd name="T78" fmla="*/ 1018 h 1018"/>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530" h="1018">
                    <a:moveTo>
                      <a:pt x="432" y="934"/>
                    </a:moveTo>
                    <a:lnTo>
                      <a:pt x="438" y="878"/>
                    </a:lnTo>
                    <a:lnTo>
                      <a:pt x="388" y="884"/>
                    </a:lnTo>
                    <a:lnTo>
                      <a:pt x="408" y="828"/>
                    </a:lnTo>
                    <a:lnTo>
                      <a:pt x="328" y="668"/>
                    </a:lnTo>
                    <a:lnTo>
                      <a:pt x="246" y="614"/>
                    </a:lnTo>
                    <a:lnTo>
                      <a:pt x="252" y="558"/>
                    </a:lnTo>
                    <a:lnTo>
                      <a:pt x="130" y="250"/>
                    </a:lnTo>
                    <a:lnTo>
                      <a:pt x="94" y="226"/>
                    </a:lnTo>
                    <a:lnTo>
                      <a:pt x="142" y="176"/>
                    </a:lnTo>
                    <a:lnTo>
                      <a:pt x="54" y="166"/>
                    </a:lnTo>
                    <a:lnTo>
                      <a:pt x="142" y="90"/>
                    </a:lnTo>
                    <a:lnTo>
                      <a:pt x="26" y="120"/>
                    </a:lnTo>
                    <a:lnTo>
                      <a:pt x="102" y="0"/>
                    </a:lnTo>
                    <a:lnTo>
                      <a:pt x="0" y="82"/>
                    </a:lnTo>
                    <a:lnTo>
                      <a:pt x="2" y="272"/>
                    </a:lnTo>
                    <a:lnTo>
                      <a:pt x="160" y="632"/>
                    </a:lnTo>
                    <a:lnTo>
                      <a:pt x="384" y="1002"/>
                    </a:lnTo>
                    <a:lnTo>
                      <a:pt x="412" y="1010"/>
                    </a:lnTo>
                    <a:lnTo>
                      <a:pt x="436" y="1016"/>
                    </a:lnTo>
                    <a:lnTo>
                      <a:pt x="462" y="1018"/>
                    </a:lnTo>
                    <a:lnTo>
                      <a:pt x="484" y="1018"/>
                    </a:lnTo>
                    <a:lnTo>
                      <a:pt x="486" y="1016"/>
                    </a:lnTo>
                    <a:lnTo>
                      <a:pt x="530" y="1000"/>
                    </a:lnTo>
                    <a:lnTo>
                      <a:pt x="432" y="934"/>
                    </a:lnTo>
                    <a:close/>
                  </a:path>
                </a:pathLst>
              </a:custGeom>
              <a:solidFill>
                <a:schemeClr val="accent1"/>
              </a:solidFill>
              <a:ln w="8">
                <a:solidFill>
                  <a:schemeClr val="accent1"/>
                </a:solidFill>
                <a:round/>
              </a:ln>
            </p:spPr>
            <p:txBody>
              <a:bodyPr/>
              <a:lstStyle/>
              <a:p>
                <a:pPr algn="just">
                  <a:lnSpc>
                    <a:spcPct val="120000"/>
                  </a:lnSpc>
                  <a:defRPr/>
                </a:pPr>
                <a:endParaRPr lang="da-DK" sz="555" kern="0">
                  <a:solidFill>
                    <a:schemeClr val="bg2">
                      <a:lumMod val="75000"/>
                    </a:schemeClr>
                  </a:solidFill>
                  <a:latin typeface="微软雅黑" panose="020B0503020204020204" charset="-122"/>
                  <a:ea typeface="微软雅黑" panose="020B0503020204020204" charset="-122"/>
                  <a:cs typeface="+mn-ea"/>
                  <a:sym typeface="Arial" panose="020B0604020202020204" pitchFamily="34" charset="0"/>
                </a:endParaRPr>
              </a:p>
            </p:txBody>
          </p:sp>
          <p:sp>
            <p:nvSpPr>
              <p:cNvPr id="44" name="Freeform 75"/>
              <p:cNvSpPr/>
              <p:nvPr/>
            </p:nvSpPr>
            <p:spPr bwMode="auto">
              <a:xfrm>
                <a:off x="506431" y="1639088"/>
                <a:ext cx="1625535" cy="3618348"/>
              </a:xfrm>
              <a:custGeom>
                <a:avLst/>
                <a:gdLst>
                  <a:gd name="T0" fmla="*/ 1558925 w 1024"/>
                  <a:gd name="T1" fmla="*/ 3314700 h 2268"/>
                  <a:gd name="T2" fmla="*/ 1558925 w 1024"/>
                  <a:gd name="T3" fmla="*/ 3282950 h 2268"/>
                  <a:gd name="T4" fmla="*/ 1543050 w 1024"/>
                  <a:gd name="T5" fmla="*/ 3241674 h 2268"/>
                  <a:gd name="T6" fmla="*/ 1104900 w 1024"/>
                  <a:gd name="T7" fmla="*/ 1943100 h 2268"/>
                  <a:gd name="T8" fmla="*/ 1466850 w 1024"/>
                  <a:gd name="T9" fmla="*/ 1733550 h 2268"/>
                  <a:gd name="T10" fmla="*/ 1155700 w 1024"/>
                  <a:gd name="T11" fmla="*/ 863600 h 2268"/>
                  <a:gd name="T12" fmla="*/ 1203325 w 1024"/>
                  <a:gd name="T13" fmla="*/ 860425 h 2268"/>
                  <a:gd name="T14" fmla="*/ 1346200 w 1024"/>
                  <a:gd name="T15" fmla="*/ 838200 h 2268"/>
                  <a:gd name="T16" fmla="*/ 1454150 w 1024"/>
                  <a:gd name="T17" fmla="*/ 784225 h 2268"/>
                  <a:gd name="T18" fmla="*/ 1314450 w 1024"/>
                  <a:gd name="T19" fmla="*/ 82550 h 2268"/>
                  <a:gd name="T20" fmla="*/ 1289050 w 1024"/>
                  <a:gd name="T21" fmla="*/ 0 h 2268"/>
                  <a:gd name="T22" fmla="*/ 1133475 w 1024"/>
                  <a:gd name="T23" fmla="*/ 28575 h 2268"/>
                  <a:gd name="T24" fmla="*/ 1111250 w 1024"/>
                  <a:gd name="T25" fmla="*/ 88900 h 2268"/>
                  <a:gd name="T26" fmla="*/ 1101725 w 1024"/>
                  <a:gd name="T27" fmla="*/ 130175 h 2268"/>
                  <a:gd name="T28" fmla="*/ 1143000 w 1024"/>
                  <a:gd name="T29" fmla="*/ 161925 h 2268"/>
                  <a:gd name="T30" fmla="*/ 1174750 w 1024"/>
                  <a:gd name="T31" fmla="*/ 168275 h 2268"/>
                  <a:gd name="T32" fmla="*/ 1181100 w 1024"/>
                  <a:gd name="T33" fmla="*/ 203200 h 2268"/>
                  <a:gd name="T34" fmla="*/ 1216025 w 1024"/>
                  <a:gd name="T35" fmla="*/ 574675 h 2268"/>
                  <a:gd name="T36" fmla="*/ 1193800 w 1024"/>
                  <a:gd name="T37" fmla="*/ 568325 h 2268"/>
                  <a:gd name="T38" fmla="*/ 1190625 w 1024"/>
                  <a:gd name="T39" fmla="*/ 590550 h 2268"/>
                  <a:gd name="T40" fmla="*/ 1133475 w 1024"/>
                  <a:gd name="T41" fmla="*/ 568325 h 2268"/>
                  <a:gd name="T42" fmla="*/ 971550 w 1024"/>
                  <a:gd name="T43" fmla="*/ 498475 h 2268"/>
                  <a:gd name="T44" fmla="*/ 904875 w 1024"/>
                  <a:gd name="T45" fmla="*/ 549275 h 2268"/>
                  <a:gd name="T46" fmla="*/ 885825 w 1024"/>
                  <a:gd name="T47" fmla="*/ 654050 h 2268"/>
                  <a:gd name="T48" fmla="*/ 866775 w 1024"/>
                  <a:gd name="T49" fmla="*/ 777875 h 2268"/>
                  <a:gd name="T50" fmla="*/ 854075 w 1024"/>
                  <a:gd name="T51" fmla="*/ 923925 h 2268"/>
                  <a:gd name="T52" fmla="*/ 844550 w 1024"/>
                  <a:gd name="T53" fmla="*/ 1174750 h 2268"/>
                  <a:gd name="T54" fmla="*/ 844550 w 1024"/>
                  <a:gd name="T55" fmla="*/ 1250950 h 2268"/>
                  <a:gd name="T56" fmla="*/ 844550 w 1024"/>
                  <a:gd name="T57" fmla="*/ 1374775 h 2268"/>
                  <a:gd name="T58" fmla="*/ 854075 w 1024"/>
                  <a:gd name="T59" fmla="*/ 1482725 h 2268"/>
                  <a:gd name="T60" fmla="*/ 863600 w 1024"/>
                  <a:gd name="T61" fmla="*/ 1524000 h 2268"/>
                  <a:gd name="T62" fmla="*/ 933450 w 1024"/>
                  <a:gd name="T63" fmla="*/ 1660525 h 2268"/>
                  <a:gd name="T64" fmla="*/ 930275 w 1024"/>
                  <a:gd name="T65" fmla="*/ 1663700 h 2268"/>
                  <a:gd name="T66" fmla="*/ 895350 w 1024"/>
                  <a:gd name="T67" fmla="*/ 1666875 h 2268"/>
                  <a:gd name="T68" fmla="*/ 784225 w 1024"/>
                  <a:gd name="T69" fmla="*/ 1685925 h 2268"/>
                  <a:gd name="T70" fmla="*/ 685800 w 1024"/>
                  <a:gd name="T71" fmla="*/ 1692275 h 2268"/>
                  <a:gd name="T72" fmla="*/ 447675 w 1024"/>
                  <a:gd name="T73" fmla="*/ 1689100 h 2268"/>
                  <a:gd name="T74" fmla="*/ 501650 w 1024"/>
                  <a:gd name="T75" fmla="*/ 1797050 h 2268"/>
                  <a:gd name="T76" fmla="*/ 336550 w 1024"/>
                  <a:gd name="T77" fmla="*/ 1984375 h 2268"/>
                  <a:gd name="T78" fmla="*/ 377825 w 1024"/>
                  <a:gd name="T79" fmla="*/ 2168525 h 2268"/>
                  <a:gd name="T80" fmla="*/ 219075 w 1024"/>
                  <a:gd name="T81" fmla="*/ 2730500 h 2268"/>
                  <a:gd name="T82" fmla="*/ 177800 w 1024"/>
                  <a:gd name="T83" fmla="*/ 3200399 h 2268"/>
                  <a:gd name="T84" fmla="*/ 0 w 1024"/>
                  <a:gd name="T85" fmla="*/ 3556000 h 2268"/>
                  <a:gd name="T86" fmla="*/ 28575 w 1024"/>
                  <a:gd name="T87" fmla="*/ 3578225 h 2268"/>
                  <a:gd name="T88" fmla="*/ 69850 w 1024"/>
                  <a:gd name="T89" fmla="*/ 3594100 h 2268"/>
                  <a:gd name="T90" fmla="*/ 98425 w 1024"/>
                  <a:gd name="T91" fmla="*/ 3597275 h 2268"/>
                  <a:gd name="T92" fmla="*/ 142875 w 1024"/>
                  <a:gd name="T93" fmla="*/ 3597275 h 2268"/>
                  <a:gd name="T94" fmla="*/ 196850 w 1024"/>
                  <a:gd name="T95" fmla="*/ 3556000 h 2268"/>
                  <a:gd name="T96" fmla="*/ 288925 w 1024"/>
                  <a:gd name="T97" fmla="*/ 3419475 h 2268"/>
                  <a:gd name="T98" fmla="*/ 320675 w 1024"/>
                  <a:gd name="T99" fmla="*/ 3397250 h 2268"/>
                  <a:gd name="T100" fmla="*/ 333375 w 1024"/>
                  <a:gd name="T101" fmla="*/ 3270250 h 2268"/>
                  <a:gd name="T102" fmla="*/ 476250 w 1024"/>
                  <a:gd name="T103" fmla="*/ 2717800 h 2268"/>
                  <a:gd name="T104" fmla="*/ 596900 w 1024"/>
                  <a:gd name="T105" fmla="*/ 1927225 h 2268"/>
                  <a:gd name="T106" fmla="*/ 822325 w 1024"/>
                  <a:gd name="T107" fmla="*/ 1939925 h 2268"/>
                  <a:gd name="T108" fmla="*/ 746125 w 1024"/>
                  <a:gd name="T109" fmla="*/ 2155825 h 2268"/>
                  <a:gd name="T110" fmla="*/ 987425 w 1024"/>
                  <a:gd name="T111" fmla="*/ 2771775 h 2268"/>
                  <a:gd name="T112" fmla="*/ 1212850 w 1024"/>
                  <a:gd name="T113" fmla="*/ 3200399 h 2268"/>
                  <a:gd name="T114" fmla="*/ 1438275 w 1024"/>
                  <a:gd name="T115" fmla="*/ 3384550 h 2268"/>
                  <a:gd name="T116" fmla="*/ 1444625 w 1024"/>
                  <a:gd name="T117" fmla="*/ 3524250 h 2268"/>
                  <a:gd name="T118" fmla="*/ 1476375 w 1024"/>
                  <a:gd name="T119" fmla="*/ 3527425 h 2268"/>
                  <a:gd name="T120" fmla="*/ 1552575 w 1024"/>
                  <a:gd name="T121" fmla="*/ 3517900 h 2268"/>
                  <a:gd name="T122" fmla="*/ 1603375 w 1024"/>
                  <a:gd name="T123" fmla="*/ 3502025 h 2268"/>
                  <a:gd name="T124" fmla="*/ 1549400 w 1024"/>
                  <a:gd name="T125" fmla="*/ 3333750 h 2268"/>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1024"/>
                  <a:gd name="T190" fmla="*/ 0 h 2268"/>
                  <a:gd name="T191" fmla="*/ 1024 w 1024"/>
                  <a:gd name="T192" fmla="*/ 2268 h 2268"/>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1024" h="2268">
                    <a:moveTo>
                      <a:pt x="976" y="2100"/>
                    </a:moveTo>
                    <a:lnTo>
                      <a:pt x="980" y="2094"/>
                    </a:lnTo>
                    <a:lnTo>
                      <a:pt x="982" y="2088"/>
                    </a:lnTo>
                    <a:lnTo>
                      <a:pt x="984" y="2082"/>
                    </a:lnTo>
                    <a:lnTo>
                      <a:pt x="982" y="2076"/>
                    </a:lnTo>
                    <a:lnTo>
                      <a:pt x="982" y="2068"/>
                    </a:lnTo>
                    <a:lnTo>
                      <a:pt x="980" y="2060"/>
                    </a:lnTo>
                    <a:lnTo>
                      <a:pt x="978" y="2050"/>
                    </a:lnTo>
                    <a:lnTo>
                      <a:pt x="972" y="2042"/>
                    </a:lnTo>
                    <a:lnTo>
                      <a:pt x="900" y="1962"/>
                    </a:lnTo>
                    <a:lnTo>
                      <a:pt x="708" y="1488"/>
                    </a:lnTo>
                    <a:lnTo>
                      <a:pt x="696" y="1224"/>
                    </a:lnTo>
                    <a:lnTo>
                      <a:pt x="714" y="1260"/>
                    </a:lnTo>
                    <a:lnTo>
                      <a:pt x="924" y="1092"/>
                    </a:lnTo>
                    <a:lnTo>
                      <a:pt x="670" y="540"/>
                    </a:lnTo>
                    <a:lnTo>
                      <a:pt x="700" y="542"/>
                    </a:lnTo>
                    <a:lnTo>
                      <a:pt x="728" y="544"/>
                    </a:lnTo>
                    <a:lnTo>
                      <a:pt x="736" y="542"/>
                    </a:lnTo>
                    <a:lnTo>
                      <a:pt x="744" y="542"/>
                    </a:lnTo>
                    <a:lnTo>
                      <a:pt x="758" y="542"/>
                    </a:lnTo>
                    <a:lnTo>
                      <a:pt x="788" y="540"/>
                    </a:lnTo>
                    <a:lnTo>
                      <a:pt x="818" y="534"/>
                    </a:lnTo>
                    <a:lnTo>
                      <a:pt x="848" y="528"/>
                    </a:lnTo>
                    <a:lnTo>
                      <a:pt x="878" y="518"/>
                    </a:lnTo>
                    <a:lnTo>
                      <a:pt x="908" y="510"/>
                    </a:lnTo>
                    <a:lnTo>
                      <a:pt x="916" y="494"/>
                    </a:lnTo>
                    <a:lnTo>
                      <a:pt x="914" y="172"/>
                    </a:lnTo>
                    <a:lnTo>
                      <a:pt x="862" y="66"/>
                    </a:lnTo>
                    <a:lnTo>
                      <a:pt x="828" y="52"/>
                    </a:lnTo>
                    <a:lnTo>
                      <a:pt x="822" y="28"/>
                    </a:lnTo>
                    <a:lnTo>
                      <a:pt x="818" y="14"/>
                    </a:lnTo>
                    <a:lnTo>
                      <a:pt x="812" y="0"/>
                    </a:lnTo>
                    <a:lnTo>
                      <a:pt x="732" y="0"/>
                    </a:lnTo>
                    <a:lnTo>
                      <a:pt x="726" y="8"/>
                    </a:lnTo>
                    <a:lnTo>
                      <a:pt x="714" y="18"/>
                    </a:lnTo>
                    <a:lnTo>
                      <a:pt x="706" y="32"/>
                    </a:lnTo>
                    <a:lnTo>
                      <a:pt x="704" y="42"/>
                    </a:lnTo>
                    <a:lnTo>
                      <a:pt x="700" y="56"/>
                    </a:lnTo>
                    <a:lnTo>
                      <a:pt x="700" y="66"/>
                    </a:lnTo>
                    <a:lnTo>
                      <a:pt x="696" y="74"/>
                    </a:lnTo>
                    <a:lnTo>
                      <a:pt x="694" y="82"/>
                    </a:lnTo>
                    <a:lnTo>
                      <a:pt x="688" y="90"/>
                    </a:lnTo>
                    <a:lnTo>
                      <a:pt x="706" y="96"/>
                    </a:lnTo>
                    <a:lnTo>
                      <a:pt x="720" y="102"/>
                    </a:lnTo>
                    <a:lnTo>
                      <a:pt x="728" y="106"/>
                    </a:lnTo>
                    <a:lnTo>
                      <a:pt x="734" y="110"/>
                    </a:lnTo>
                    <a:lnTo>
                      <a:pt x="740" y="106"/>
                    </a:lnTo>
                    <a:lnTo>
                      <a:pt x="742" y="106"/>
                    </a:lnTo>
                    <a:lnTo>
                      <a:pt x="758" y="110"/>
                    </a:lnTo>
                    <a:lnTo>
                      <a:pt x="744" y="128"/>
                    </a:lnTo>
                    <a:lnTo>
                      <a:pt x="782" y="372"/>
                    </a:lnTo>
                    <a:lnTo>
                      <a:pt x="774" y="364"/>
                    </a:lnTo>
                    <a:lnTo>
                      <a:pt x="766" y="362"/>
                    </a:lnTo>
                    <a:lnTo>
                      <a:pt x="760" y="358"/>
                    </a:lnTo>
                    <a:lnTo>
                      <a:pt x="754" y="358"/>
                    </a:lnTo>
                    <a:lnTo>
                      <a:pt x="752" y="358"/>
                    </a:lnTo>
                    <a:lnTo>
                      <a:pt x="750" y="362"/>
                    </a:lnTo>
                    <a:lnTo>
                      <a:pt x="750" y="364"/>
                    </a:lnTo>
                    <a:lnTo>
                      <a:pt x="750" y="372"/>
                    </a:lnTo>
                    <a:lnTo>
                      <a:pt x="746" y="374"/>
                    </a:lnTo>
                    <a:lnTo>
                      <a:pt x="746" y="370"/>
                    </a:lnTo>
                    <a:lnTo>
                      <a:pt x="714" y="358"/>
                    </a:lnTo>
                    <a:lnTo>
                      <a:pt x="682" y="346"/>
                    </a:lnTo>
                    <a:lnTo>
                      <a:pt x="648" y="330"/>
                    </a:lnTo>
                    <a:lnTo>
                      <a:pt x="612" y="314"/>
                    </a:lnTo>
                    <a:lnTo>
                      <a:pt x="600" y="318"/>
                    </a:lnTo>
                    <a:lnTo>
                      <a:pt x="586" y="328"/>
                    </a:lnTo>
                    <a:lnTo>
                      <a:pt x="570" y="346"/>
                    </a:lnTo>
                    <a:lnTo>
                      <a:pt x="564" y="376"/>
                    </a:lnTo>
                    <a:lnTo>
                      <a:pt x="562" y="392"/>
                    </a:lnTo>
                    <a:lnTo>
                      <a:pt x="558" y="412"/>
                    </a:lnTo>
                    <a:lnTo>
                      <a:pt x="556" y="428"/>
                    </a:lnTo>
                    <a:lnTo>
                      <a:pt x="552" y="448"/>
                    </a:lnTo>
                    <a:lnTo>
                      <a:pt x="546" y="490"/>
                    </a:lnTo>
                    <a:lnTo>
                      <a:pt x="546" y="512"/>
                    </a:lnTo>
                    <a:lnTo>
                      <a:pt x="544" y="534"/>
                    </a:lnTo>
                    <a:lnTo>
                      <a:pt x="538" y="582"/>
                    </a:lnTo>
                    <a:lnTo>
                      <a:pt x="536" y="632"/>
                    </a:lnTo>
                    <a:lnTo>
                      <a:pt x="532" y="688"/>
                    </a:lnTo>
                    <a:lnTo>
                      <a:pt x="532" y="740"/>
                    </a:lnTo>
                    <a:lnTo>
                      <a:pt x="532" y="764"/>
                    </a:lnTo>
                    <a:lnTo>
                      <a:pt x="532" y="774"/>
                    </a:lnTo>
                    <a:lnTo>
                      <a:pt x="532" y="788"/>
                    </a:lnTo>
                    <a:lnTo>
                      <a:pt x="532" y="808"/>
                    </a:lnTo>
                    <a:lnTo>
                      <a:pt x="532" y="828"/>
                    </a:lnTo>
                    <a:lnTo>
                      <a:pt x="532" y="866"/>
                    </a:lnTo>
                    <a:lnTo>
                      <a:pt x="534" y="896"/>
                    </a:lnTo>
                    <a:lnTo>
                      <a:pt x="536" y="924"/>
                    </a:lnTo>
                    <a:lnTo>
                      <a:pt x="538" y="934"/>
                    </a:lnTo>
                    <a:lnTo>
                      <a:pt x="540" y="944"/>
                    </a:lnTo>
                    <a:lnTo>
                      <a:pt x="542" y="952"/>
                    </a:lnTo>
                    <a:lnTo>
                      <a:pt x="544" y="960"/>
                    </a:lnTo>
                    <a:lnTo>
                      <a:pt x="544" y="962"/>
                    </a:lnTo>
                    <a:lnTo>
                      <a:pt x="566" y="1004"/>
                    </a:lnTo>
                    <a:lnTo>
                      <a:pt x="588" y="1046"/>
                    </a:lnTo>
                    <a:lnTo>
                      <a:pt x="590" y="1046"/>
                    </a:lnTo>
                    <a:lnTo>
                      <a:pt x="590" y="1048"/>
                    </a:lnTo>
                    <a:lnTo>
                      <a:pt x="586" y="1048"/>
                    </a:lnTo>
                    <a:lnTo>
                      <a:pt x="570" y="1050"/>
                    </a:lnTo>
                    <a:lnTo>
                      <a:pt x="568" y="1050"/>
                    </a:lnTo>
                    <a:lnTo>
                      <a:pt x="564" y="1050"/>
                    </a:lnTo>
                    <a:lnTo>
                      <a:pt x="556" y="1054"/>
                    </a:lnTo>
                    <a:lnTo>
                      <a:pt x="524" y="1058"/>
                    </a:lnTo>
                    <a:lnTo>
                      <a:pt x="494" y="1062"/>
                    </a:lnTo>
                    <a:lnTo>
                      <a:pt x="480" y="1064"/>
                    </a:lnTo>
                    <a:lnTo>
                      <a:pt x="464" y="1066"/>
                    </a:lnTo>
                    <a:lnTo>
                      <a:pt x="432" y="1066"/>
                    </a:lnTo>
                    <a:lnTo>
                      <a:pt x="398" y="1066"/>
                    </a:lnTo>
                    <a:lnTo>
                      <a:pt x="398" y="1074"/>
                    </a:lnTo>
                    <a:lnTo>
                      <a:pt x="282" y="1064"/>
                    </a:lnTo>
                    <a:lnTo>
                      <a:pt x="276" y="1108"/>
                    </a:lnTo>
                    <a:lnTo>
                      <a:pt x="308" y="1130"/>
                    </a:lnTo>
                    <a:lnTo>
                      <a:pt x="316" y="1132"/>
                    </a:lnTo>
                    <a:lnTo>
                      <a:pt x="316" y="1228"/>
                    </a:lnTo>
                    <a:lnTo>
                      <a:pt x="254" y="1092"/>
                    </a:lnTo>
                    <a:lnTo>
                      <a:pt x="212" y="1250"/>
                    </a:lnTo>
                    <a:lnTo>
                      <a:pt x="260" y="1314"/>
                    </a:lnTo>
                    <a:lnTo>
                      <a:pt x="192" y="1314"/>
                    </a:lnTo>
                    <a:lnTo>
                      <a:pt x="238" y="1366"/>
                    </a:lnTo>
                    <a:lnTo>
                      <a:pt x="198" y="1382"/>
                    </a:lnTo>
                    <a:lnTo>
                      <a:pt x="162" y="1670"/>
                    </a:lnTo>
                    <a:lnTo>
                      <a:pt x="138" y="1720"/>
                    </a:lnTo>
                    <a:lnTo>
                      <a:pt x="148" y="1752"/>
                    </a:lnTo>
                    <a:lnTo>
                      <a:pt x="142" y="1954"/>
                    </a:lnTo>
                    <a:lnTo>
                      <a:pt x="112" y="2016"/>
                    </a:lnTo>
                    <a:lnTo>
                      <a:pt x="136" y="2046"/>
                    </a:lnTo>
                    <a:lnTo>
                      <a:pt x="64" y="2026"/>
                    </a:lnTo>
                    <a:lnTo>
                      <a:pt x="0" y="2240"/>
                    </a:lnTo>
                    <a:lnTo>
                      <a:pt x="4" y="2244"/>
                    </a:lnTo>
                    <a:lnTo>
                      <a:pt x="10" y="2250"/>
                    </a:lnTo>
                    <a:lnTo>
                      <a:pt x="18" y="2254"/>
                    </a:lnTo>
                    <a:lnTo>
                      <a:pt x="26" y="2260"/>
                    </a:lnTo>
                    <a:lnTo>
                      <a:pt x="36" y="2262"/>
                    </a:lnTo>
                    <a:lnTo>
                      <a:pt x="44" y="2264"/>
                    </a:lnTo>
                    <a:lnTo>
                      <a:pt x="48" y="2266"/>
                    </a:lnTo>
                    <a:lnTo>
                      <a:pt x="56" y="2266"/>
                    </a:lnTo>
                    <a:lnTo>
                      <a:pt x="62" y="2266"/>
                    </a:lnTo>
                    <a:lnTo>
                      <a:pt x="76" y="2268"/>
                    </a:lnTo>
                    <a:lnTo>
                      <a:pt x="84" y="2268"/>
                    </a:lnTo>
                    <a:lnTo>
                      <a:pt x="90" y="2266"/>
                    </a:lnTo>
                    <a:lnTo>
                      <a:pt x="102" y="2260"/>
                    </a:lnTo>
                    <a:lnTo>
                      <a:pt x="116" y="2248"/>
                    </a:lnTo>
                    <a:lnTo>
                      <a:pt x="124" y="2240"/>
                    </a:lnTo>
                    <a:lnTo>
                      <a:pt x="130" y="2230"/>
                    </a:lnTo>
                    <a:lnTo>
                      <a:pt x="166" y="2160"/>
                    </a:lnTo>
                    <a:lnTo>
                      <a:pt x="182" y="2154"/>
                    </a:lnTo>
                    <a:lnTo>
                      <a:pt x="194" y="2148"/>
                    </a:lnTo>
                    <a:lnTo>
                      <a:pt x="200" y="2144"/>
                    </a:lnTo>
                    <a:lnTo>
                      <a:pt x="202" y="2140"/>
                    </a:lnTo>
                    <a:lnTo>
                      <a:pt x="204" y="2136"/>
                    </a:lnTo>
                    <a:lnTo>
                      <a:pt x="204" y="2134"/>
                    </a:lnTo>
                    <a:lnTo>
                      <a:pt x="210" y="2060"/>
                    </a:lnTo>
                    <a:lnTo>
                      <a:pt x="248" y="2022"/>
                    </a:lnTo>
                    <a:lnTo>
                      <a:pt x="256" y="1748"/>
                    </a:lnTo>
                    <a:lnTo>
                      <a:pt x="300" y="1712"/>
                    </a:lnTo>
                    <a:lnTo>
                      <a:pt x="358" y="1362"/>
                    </a:lnTo>
                    <a:lnTo>
                      <a:pt x="378" y="1404"/>
                    </a:lnTo>
                    <a:lnTo>
                      <a:pt x="376" y="1214"/>
                    </a:lnTo>
                    <a:lnTo>
                      <a:pt x="478" y="1132"/>
                    </a:lnTo>
                    <a:lnTo>
                      <a:pt x="402" y="1252"/>
                    </a:lnTo>
                    <a:lnTo>
                      <a:pt x="518" y="1222"/>
                    </a:lnTo>
                    <a:lnTo>
                      <a:pt x="430" y="1298"/>
                    </a:lnTo>
                    <a:lnTo>
                      <a:pt x="518" y="1308"/>
                    </a:lnTo>
                    <a:lnTo>
                      <a:pt x="470" y="1358"/>
                    </a:lnTo>
                    <a:lnTo>
                      <a:pt x="506" y="1382"/>
                    </a:lnTo>
                    <a:lnTo>
                      <a:pt x="628" y="1690"/>
                    </a:lnTo>
                    <a:lnTo>
                      <a:pt x="622" y="1746"/>
                    </a:lnTo>
                    <a:lnTo>
                      <a:pt x="704" y="1800"/>
                    </a:lnTo>
                    <a:lnTo>
                      <a:pt x="784" y="1960"/>
                    </a:lnTo>
                    <a:lnTo>
                      <a:pt x="764" y="2016"/>
                    </a:lnTo>
                    <a:lnTo>
                      <a:pt x="814" y="2010"/>
                    </a:lnTo>
                    <a:lnTo>
                      <a:pt x="808" y="2066"/>
                    </a:lnTo>
                    <a:lnTo>
                      <a:pt x="906" y="2132"/>
                    </a:lnTo>
                    <a:lnTo>
                      <a:pt x="862" y="2148"/>
                    </a:lnTo>
                    <a:lnTo>
                      <a:pt x="894" y="2218"/>
                    </a:lnTo>
                    <a:lnTo>
                      <a:pt x="910" y="2220"/>
                    </a:lnTo>
                    <a:lnTo>
                      <a:pt x="920" y="2220"/>
                    </a:lnTo>
                    <a:lnTo>
                      <a:pt x="924" y="2220"/>
                    </a:lnTo>
                    <a:lnTo>
                      <a:pt x="930" y="2222"/>
                    </a:lnTo>
                    <a:lnTo>
                      <a:pt x="948" y="2220"/>
                    </a:lnTo>
                    <a:lnTo>
                      <a:pt x="964" y="2220"/>
                    </a:lnTo>
                    <a:lnTo>
                      <a:pt x="978" y="2216"/>
                    </a:lnTo>
                    <a:lnTo>
                      <a:pt x="990" y="2214"/>
                    </a:lnTo>
                    <a:lnTo>
                      <a:pt x="1000" y="2210"/>
                    </a:lnTo>
                    <a:lnTo>
                      <a:pt x="1010" y="2206"/>
                    </a:lnTo>
                    <a:lnTo>
                      <a:pt x="1018" y="2200"/>
                    </a:lnTo>
                    <a:lnTo>
                      <a:pt x="1024" y="2196"/>
                    </a:lnTo>
                    <a:lnTo>
                      <a:pt x="976" y="2100"/>
                    </a:lnTo>
                    <a:close/>
                  </a:path>
                </a:pathLst>
              </a:custGeom>
              <a:solidFill>
                <a:schemeClr val="accent1"/>
              </a:solidFill>
              <a:ln w="9525">
                <a:solidFill>
                  <a:schemeClr val="accent1"/>
                </a:solidFill>
                <a:round/>
              </a:ln>
            </p:spPr>
            <p:txBody>
              <a:bodyPr/>
              <a:lstStyle/>
              <a:p>
                <a:pPr algn="just">
                  <a:lnSpc>
                    <a:spcPct val="120000"/>
                  </a:lnSpc>
                  <a:defRPr/>
                </a:pPr>
                <a:endParaRPr lang="da-DK" sz="555" kern="0">
                  <a:solidFill>
                    <a:schemeClr val="bg2">
                      <a:lumMod val="75000"/>
                    </a:schemeClr>
                  </a:solidFill>
                  <a:latin typeface="微软雅黑" panose="020B0503020204020204" charset="-122"/>
                  <a:ea typeface="微软雅黑" panose="020B0503020204020204" charset="-122"/>
                  <a:cs typeface="+mn-ea"/>
                  <a:sym typeface="Arial" panose="020B0604020202020204" pitchFamily="34" charset="0"/>
                </a:endParaRPr>
              </a:p>
            </p:txBody>
          </p:sp>
        </p:grpSp>
        <p:grpSp>
          <p:nvGrpSpPr>
            <p:cNvPr id="24" name="Gruppe 171"/>
            <p:cNvGrpSpPr/>
            <p:nvPr/>
          </p:nvGrpSpPr>
          <p:grpSpPr bwMode="auto">
            <a:xfrm>
              <a:off x="6218503" y="1849623"/>
              <a:ext cx="331187" cy="802872"/>
              <a:chOff x="6045328" y="1849623"/>
              <a:chExt cx="331187" cy="802872"/>
            </a:xfrm>
          </p:grpSpPr>
          <p:grpSp>
            <p:nvGrpSpPr>
              <p:cNvPr id="25" name="Gruppe 70"/>
              <p:cNvGrpSpPr/>
              <p:nvPr/>
            </p:nvGrpSpPr>
            <p:grpSpPr bwMode="auto">
              <a:xfrm>
                <a:off x="6045328" y="1849623"/>
                <a:ext cx="331187" cy="802872"/>
                <a:chOff x="7635792" y="4784725"/>
                <a:chExt cx="3402096" cy="8248650"/>
              </a:xfrm>
            </p:grpSpPr>
            <p:sp>
              <p:nvSpPr>
                <p:cNvPr id="30" name="Freeform 96"/>
                <p:cNvSpPr>
                  <a:spLocks noEditPoints="1"/>
                </p:cNvSpPr>
                <p:nvPr/>
              </p:nvSpPr>
              <p:spPr bwMode="auto">
                <a:xfrm>
                  <a:off x="7633088" y="4783014"/>
                  <a:ext cx="3404813" cy="8252728"/>
                </a:xfrm>
                <a:custGeom>
                  <a:avLst/>
                  <a:gdLst>
                    <a:gd name="T0" fmla="*/ 3187699 w 2148"/>
                    <a:gd name="T1" fmla="*/ 193675 h 5196"/>
                    <a:gd name="T2" fmla="*/ 3003549 w 2148"/>
                    <a:gd name="T3" fmla="*/ 234950 h 5196"/>
                    <a:gd name="T4" fmla="*/ 2943224 w 2148"/>
                    <a:gd name="T5" fmla="*/ 330200 h 5196"/>
                    <a:gd name="T6" fmla="*/ 2987674 w 2148"/>
                    <a:gd name="T7" fmla="*/ 479425 h 5196"/>
                    <a:gd name="T8" fmla="*/ 2832099 w 2148"/>
                    <a:gd name="T9" fmla="*/ 1012825 h 5196"/>
                    <a:gd name="T10" fmla="*/ 2574925 w 2148"/>
                    <a:gd name="T11" fmla="*/ 1492250 h 5196"/>
                    <a:gd name="T12" fmla="*/ 2339975 w 2148"/>
                    <a:gd name="T13" fmla="*/ 1885950 h 5196"/>
                    <a:gd name="T14" fmla="*/ 2165350 w 2148"/>
                    <a:gd name="T15" fmla="*/ 2127250 h 5196"/>
                    <a:gd name="T16" fmla="*/ 1968500 w 2148"/>
                    <a:gd name="T17" fmla="*/ 2152650 h 5196"/>
                    <a:gd name="T18" fmla="*/ 1882775 w 2148"/>
                    <a:gd name="T19" fmla="*/ 1612900 h 5196"/>
                    <a:gd name="T20" fmla="*/ 1485900 w 2148"/>
                    <a:gd name="T21" fmla="*/ 1476375 h 5196"/>
                    <a:gd name="T22" fmla="*/ 1260475 w 2148"/>
                    <a:gd name="T23" fmla="*/ 1676400 h 5196"/>
                    <a:gd name="T24" fmla="*/ 1165225 w 2148"/>
                    <a:gd name="T25" fmla="*/ 2168525 h 5196"/>
                    <a:gd name="T26" fmla="*/ 1231900 w 2148"/>
                    <a:gd name="T27" fmla="*/ 2336800 h 5196"/>
                    <a:gd name="T28" fmla="*/ 1060450 w 2148"/>
                    <a:gd name="T29" fmla="*/ 2184400 h 5196"/>
                    <a:gd name="T30" fmla="*/ 742950 w 2148"/>
                    <a:gd name="T31" fmla="*/ 1473200 h 5196"/>
                    <a:gd name="T32" fmla="*/ 561975 w 2148"/>
                    <a:gd name="T33" fmla="*/ 854075 h 5196"/>
                    <a:gd name="T34" fmla="*/ 438150 w 2148"/>
                    <a:gd name="T35" fmla="*/ 371475 h 5196"/>
                    <a:gd name="T36" fmla="*/ 527050 w 2148"/>
                    <a:gd name="T37" fmla="*/ 174625 h 5196"/>
                    <a:gd name="T38" fmla="*/ 282575 w 2148"/>
                    <a:gd name="T39" fmla="*/ 6350 h 5196"/>
                    <a:gd name="T40" fmla="*/ 123825 w 2148"/>
                    <a:gd name="T41" fmla="*/ 63500 h 5196"/>
                    <a:gd name="T42" fmla="*/ 25400 w 2148"/>
                    <a:gd name="T43" fmla="*/ 228600 h 5196"/>
                    <a:gd name="T44" fmla="*/ 53975 w 2148"/>
                    <a:gd name="T45" fmla="*/ 346075 h 5196"/>
                    <a:gd name="T46" fmla="*/ 117475 w 2148"/>
                    <a:gd name="T47" fmla="*/ 479425 h 5196"/>
                    <a:gd name="T48" fmla="*/ 101600 w 2148"/>
                    <a:gd name="T49" fmla="*/ 822325 h 5196"/>
                    <a:gd name="T50" fmla="*/ 390525 w 2148"/>
                    <a:gd name="T51" fmla="*/ 1812925 h 5196"/>
                    <a:gd name="T52" fmla="*/ 508000 w 2148"/>
                    <a:gd name="T53" fmla="*/ 2000250 h 5196"/>
                    <a:gd name="T54" fmla="*/ 828675 w 2148"/>
                    <a:gd name="T55" fmla="*/ 2930525 h 5196"/>
                    <a:gd name="T56" fmla="*/ 812800 w 2148"/>
                    <a:gd name="T57" fmla="*/ 3502025 h 5196"/>
                    <a:gd name="T58" fmla="*/ 946150 w 2148"/>
                    <a:gd name="T59" fmla="*/ 4152900 h 5196"/>
                    <a:gd name="T60" fmla="*/ 920750 w 2148"/>
                    <a:gd name="T61" fmla="*/ 4610100 h 5196"/>
                    <a:gd name="T62" fmla="*/ 939800 w 2148"/>
                    <a:gd name="T63" fmla="*/ 5038725 h 5196"/>
                    <a:gd name="T64" fmla="*/ 939800 w 2148"/>
                    <a:gd name="T65" fmla="*/ 5902324 h 5196"/>
                    <a:gd name="T66" fmla="*/ 996950 w 2148"/>
                    <a:gd name="T67" fmla="*/ 6394449 h 5196"/>
                    <a:gd name="T68" fmla="*/ 1111250 w 2148"/>
                    <a:gd name="T69" fmla="*/ 7019925 h 5196"/>
                    <a:gd name="T70" fmla="*/ 1247775 w 2148"/>
                    <a:gd name="T71" fmla="*/ 7629525 h 5196"/>
                    <a:gd name="T72" fmla="*/ 1273175 w 2148"/>
                    <a:gd name="T73" fmla="*/ 8086725 h 5196"/>
                    <a:gd name="T74" fmla="*/ 1447800 w 2148"/>
                    <a:gd name="T75" fmla="*/ 8235950 h 5196"/>
                    <a:gd name="T76" fmla="*/ 1647825 w 2148"/>
                    <a:gd name="T77" fmla="*/ 8178800 h 5196"/>
                    <a:gd name="T78" fmla="*/ 1876425 w 2148"/>
                    <a:gd name="T79" fmla="*/ 8191500 h 5196"/>
                    <a:gd name="T80" fmla="*/ 1806575 w 2148"/>
                    <a:gd name="T81" fmla="*/ 7947025 h 5196"/>
                    <a:gd name="T82" fmla="*/ 1778000 w 2148"/>
                    <a:gd name="T83" fmla="*/ 7600950 h 5196"/>
                    <a:gd name="T84" fmla="*/ 2152650 w 2148"/>
                    <a:gd name="T85" fmla="*/ 6267449 h 5196"/>
                    <a:gd name="T86" fmla="*/ 2247900 w 2148"/>
                    <a:gd name="T87" fmla="*/ 4978400 h 5196"/>
                    <a:gd name="T88" fmla="*/ 2244725 w 2148"/>
                    <a:gd name="T89" fmla="*/ 3673475 h 5196"/>
                    <a:gd name="T90" fmla="*/ 2263775 w 2148"/>
                    <a:gd name="T91" fmla="*/ 3352800 h 5196"/>
                    <a:gd name="T92" fmla="*/ 2292350 w 2148"/>
                    <a:gd name="T93" fmla="*/ 2879725 h 5196"/>
                    <a:gd name="T94" fmla="*/ 2416175 w 2148"/>
                    <a:gd name="T95" fmla="*/ 2644775 h 5196"/>
                    <a:gd name="T96" fmla="*/ 2574925 w 2148"/>
                    <a:gd name="T97" fmla="*/ 2225675 h 5196"/>
                    <a:gd name="T98" fmla="*/ 2781300 w 2148"/>
                    <a:gd name="T99" fmla="*/ 1958975 h 5196"/>
                    <a:gd name="T100" fmla="*/ 2886074 w 2148"/>
                    <a:gd name="T101" fmla="*/ 1657350 h 5196"/>
                    <a:gd name="T102" fmla="*/ 3105149 w 2148"/>
                    <a:gd name="T103" fmla="*/ 1292225 h 5196"/>
                    <a:gd name="T104" fmla="*/ 3197224 w 2148"/>
                    <a:gd name="T105" fmla="*/ 847725 h 5196"/>
                    <a:gd name="T106" fmla="*/ 3286125 w 2148"/>
                    <a:gd name="T107" fmla="*/ 647700 h 5196"/>
                    <a:gd name="T108" fmla="*/ 3403600 w 2148"/>
                    <a:gd name="T109" fmla="*/ 473075 h 5196"/>
                    <a:gd name="T110" fmla="*/ 1527175 w 2148"/>
                    <a:gd name="T111" fmla="*/ 7864475 h 5196"/>
                    <a:gd name="T112" fmla="*/ 1765300 w 2148"/>
                    <a:gd name="T113" fmla="*/ 6511926 h 5196"/>
                    <a:gd name="T114" fmla="*/ 1660525 w 2148"/>
                    <a:gd name="T115" fmla="*/ 7194550 h 5196"/>
                    <a:gd name="T116" fmla="*/ 1508125 w 2148"/>
                    <a:gd name="T117" fmla="*/ 7597775 h 5196"/>
                    <a:gd name="T118" fmla="*/ 1412875 w 2148"/>
                    <a:gd name="T119" fmla="*/ 7264400 h 5196"/>
                    <a:gd name="T120" fmla="*/ 1330325 w 2148"/>
                    <a:gd name="T121" fmla="*/ 6384924 h 5196"/>
                    <a:gd name="T122" fmla="*/ 1638300 w 2148"/>
                    <a:gd name="T123" fmla="*/ 6235699 h 519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2148"/>
                    <a:gd name="T187" fmla="*/ 0 h 5196"/>
                    <a:gd name="T188" fmla="*/ 2148 w 2148"/>
                    <a:gd name="T189" fmla="*/ 5196 h 519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2148" h="5196">
                      <a:moveTo>
                        <a:pt x="2136" y="254"/>
                      </a:moveTo>
                      <a:lnTo>
                        <a:pt x="2086" y="166"/>
                      </a:lnTo>
                      <a:lnTo>
                        <a:pt x="2078" y="154"/>
                      </a:lnTo>
                      <a:lnTo>
                        <a:pt x="2068" y="142"/>
                      </a:lnTo>
                      <a:lnTo>
                        <a:pt x="2060" y="136"/>
                      </a:lnTo>
                      <a:lnTo>
                        <a:pt x="2054" y="132"/>
                      </a:lnTo>
                      <a:lnTo>
                        <a:pt x="2026" y="126"/>
                      </a:lnTo>
                      <a:lnTo>
                        <a:pt x="2008" y="122"/>
                      </a:lnTo>
                      <a:lnTo>
                        <a:pt x="1990" y="120"/>
                      </a:lnTo>
                      <a:lnTo>
                        <a:pt x="1976" y="120"/>
                      </a:lnTo>
                      <a:lnTo>
                        <a:pt x="1964" y="124"/>
                      </a:lnTo>
                      <a:lnTo>
                        <a:pt x="1938" y="130"/>
                      </a:lnTo>
                      <a:lnTo>
                        <a:pt x="1914" y="140"/>
                      </a:lnTo>
                      <a:lnTo>
                        <a:pt x="1892" y="148"/>
                      </a:lnTo>
                      <a:lnTo>
                        <a:pt x="1872" y="150"/>
                      </a:lnTo>
                      <a:lnTo>
                        <a:pt x="1868" y="152"/>
                      </a:lnTo>
                      <a:lnTo>
                        <a:pt x="1864" y="156"/>
                      </a:lnTo>
                      <a:lnTo>
                        <a:pt x="1858" y="164"/>
                      </a:lnTo>
                      <a:lnTo>
                        <a:pt x="1854" y="176"/>
                      </a:lnTo>
                      <a:lnTo>
                        <a:pt x="1852" y="184"/>
                      </a:lnTo>
                      <a:lnTo>
                        <a:pt x="1854" y="208"/>
                      </a:lnTo>
                      <a:lnTo>
                        <a:pt x="1856" y="234"/>
                      </a:lnTo>
                      <a:lnTo>
                        <a:pt x="1858" y="252"/>
                      </a:lnTo>
                      <a:lnTo>
                        <a:pt x="1860" y="258"/>
                      </a:lnTo>
                      <a:lnTo>
                        <a:pt x="1864" y="264"/>
                      </a:lnTo>
                      <a:lnTo>
                        <a:pt x="1872" y="270"/>
                      </a:lnTo>
                      <a:lnTo>
                        <a:pt x="1882" y="302"/>
                      </a:lnTo>
                      <a:lnTo>
                        <a:pt x="1888" y="330"/>
                      </a:lnTo>
                      <a:lnTo>
                        <a:pt x="1890" y="362"/>
                      </a:lnTo>
                      <a:lnTo>
                        <a:pt x="1888" y="394"/>
                      </a:lnTo>
                      <a:lnTo>
                        <a:pt x="1882" y="428"/>
                      </a:lnTo>
                      <a:lnTo>
                        <a:pt x="1876" y="450"/>
                      </a:lnTo>
                      <a:lnTo>
                        <a:pt x="1866" y="484"/>
                      </a:lnTo>
                      <a:lnTo>
                        <a:pt x="1850" y="516"/>
                      </a:lnTo>
                      <a:lnTo>
                        <a:pt x="1784" y="638"/>
                      </a:lnTo>
                      <a:lnTo>
                        <a:pt x="1752" y="702"/>
                      </a:lnTo>
                      <a:lnTo>
                        <a:pt x="1730" y="744"/>
                      </a:lnTo>
                      <a:lnTo>
                        <a:pt x="1712" y="776"/>
                      </a:lnTo>
                      <a:lnTo>
                        <a:pt x="1694" y="808"/>
                      </a:lnTo>
                      <a:lnTo>
                        <a:pt x="1648" y="878"/>
                      </a:lnTo>
                      <a:lnTo>
                        <a:pt x="1640" y="892"/>
                      </a:lnTo>
                      <a:lnTo>
                        <a:pt x="1632" y="908"/>
                      </a:lnTo>
                      <a:lnTo>
                        <a:pt x="1626" y="924"/>
                      </a:lnTo>
                      <a:lnTo>
                        <a:pt x="1622" y="940"/>
                      </a:lnTo>
                      <a:lnTo>
                        <a:pt x="1610" y="970"/>
                      </a:lnTo>
                      <a:lnTo>
                        <a:pt x="1596" y="1002"/>
                      </a:lnTo>
                      <a:lnTo>
                        <a:pt x="1584" y="1022"/>
                      </a:lnTo>
                      <a:lnTo>
                        <a:pt x="1548" y="1086"/>
                      </a:lnTo>
                      <a:lnTo>
                        <a:pt x="1532" y="1108"/>
                      </a:lnTo>
                      <a:lnTo>
                        <a:pt x="1512" y="1138"/>
                      </a:lnTo>
                      <a:lnTo>
                        <a:pt x="1490" y="1168"/>
                      </a:lnTo>
                      <a:lnTo>
                        <a:pt x="1474" y="1188"/>
                      </a:lnTo>
                      <a:lnTo>
                        <a:pt x="1458" y="1212"/>
                      </a:lnTo>
                      <a:lnTo>
                        <a:pt x="1448" y="1228"/>
                      </a:lnTo>
                      <a:lnTo>
                        <a:pt x="1440" y="1246"/>
                      </a:lnTo>
                      <a:lnTo>
                        <a:pt x="1424" y="1270"/>
                      </a:lnTo>
                      <a:lnTo>
                        <a:pt x="1402" y="1302"/>
                      </a:lnTo>
                      <a:lnTo>
                        <a:pt x="1392" y="1316"/>
                      </a:lnTo>
                      <a:lnTo>
                        <a:pt x="1378" y="1328"/>
                      </a:lnTo>
                      <a:lnTo>
                        <a:pt x="1364" y="1340"/>
                      </a:lnTo>
                      <a:lnTo>
                        <a:pt x="1350" y="1350"/>
                      </a:lnTo>
                      <a:lnTo>
                        <a:pt x="1306" y="1376"/>
                      </a:lnTo>
                      <a:lnTo>
                        <a:pt x="1292" y="1382"/>
                      </a:lnTo>
                      <a:lnTo>
                        <a:pt x="1278" y="1384"/>
                      </a:lnTo>
                      <a:lnTo>
                        <a:pt x="1264" y="1384"/>
                      </a:lnTo>
                      <a:lnTo>
                        <a:pt x="1260" y="1382"/>
                      </a:lnTo>
                      <a:lnTo>
                        <a:pt x="1256" y="1378"/>
                      </a:lnTo>
                      <a:lnTo>
                        <a:pt x="1248" y="1370"/>
                      </a:lnTo>
                      <a:lnTo>
                        <a:pt x="1240" y="1356"/>
                      </a:lnTo>
                      <a:lnTo>
                        <a:pt x="1236" y="1342"/>
                      </a:lnTo>
                      <a:lnTo>
                        <a:pt x="1234" y="1326"/>
                      </a:lnTo>
                      <a:lnTo>
                        <a:pt x="1230" y="1230"/>
                      </a:lnTo>
                      <a:lnTo>
                        <a:pt x="1226" y="1194"/>
                      </a:lnTo>
                      <a:lnTo>
                        <a:pt x="1222" y="1158"/>
                      </a:lnTo>
                      <a:lnTo>
                        <a:pt x="1204" y="1068"/>
                      </a:lnTo>
                      <a:lnTo>
                        <a:pt x="1200" y="1052"/>
                      </a:lnTo>
                      <a:lnTo>
                        <a:pt x="1194" y="1034"/>
                      </a:lnTo>
                      <a:lnTo>
                        <a:pt x="1186" y="1016"/>
                      </a:lnTo>
                      <a:lnTo>
                        <a:pt x="1176" y="1002"/>
                      </a:lnTo>
                      <a:lnTo>
                        <a:pt x="1148" y="962"/>
                      </a:lnTo>
                      <a:lnTo>
                        <a:pt x="1138" y="950"/>
                      </a:lnTo>
                      <a:lnTo>
                        <a:pt x="1124" y="940"/>
                      </a:lnTo>
                      <a:lnTo>
                        <a:pt x="1108" y="932"/>
                      </a:lnTo>
                      <a:lnTo>
                        <a:pt x="1092" y="930"/>
                      </a:lnTo>
                      <a:lnTo>
                        <a:pt x="972" y="926"/>
                      </a:lnTo>
                      <a:lnTo>
                        <a:pt x="954" y="926"/>
                      </a:lnTo>
                      <a:lnTo>
                        <a:pt x="936" y="930"/>
                      </a:lnTo>
                      <a:lnTo>
                        <a:pt x="918" y="936"/>
                      </a:lnTo>
                      <a:lnTo>
                        <a:pt x="904" y="942"/>
                      </a:lnTo>
                      <a:lnTo>
                        <a:pt x="890" y="952"/>
                      </a:lnTo>
                      <a:lnTo>
                        <a:pt x="876" y="960"/>
                      </a:lnTo>
                      <a:lnTo>
                        <a:pt x="860" y="972"/>
                      </a:lnTo>
                      <a:lnTo>
                        <a:pt x="846" y="986"/>
                      </a:lnTo>
                      <a:lnTo>
                        <a:pt x="836" y="998"/>
                      </a:lnTo>
                      <a:lnTo>
                        <a:pt x="804" y="1042"/>
                      </a:lnTo>
                      <a:lnTo>
                        <a:pt x="794" y="1056"/>
                      </a:lnTo>
                      <a:lnTo>
                        <a:pt x="784" y="1072"/>
                      </a:lnTo>
                      <a:lnTo>
                        <a:pt x="776" y="1090"/>
                      </a:lnTo>
                      <a:lnTo>
                        <a:pt x="770" y="1104"/>
                      </a:lnTo>
                      <a:lnTo>
                        <a:pt x="754" y="1152"/>
                      </a:lnTo>
                      <a:lnTo>
                        <a:pt x="746" y="1186"/>
                      </a:lnTo>
                      <a:lnTo>
                        <a:pt x="740" y="1222"/>
                      </a:lnTo>
                      <a:lnTo>
                        <a:pt x="738" y="1272"/>
                      </a:lnTo>
                      <a:lnTo>
                        <a:pt x="734" y="1346"/>
                      </a:lnTo>
                      <a:lnTo>
                        <a:pt x="734" y="1366"/>
                      </a:lnTo>
                      <a:lnTo>
                        <a:pt x="736" y="1382"/>
                      </a:lnTo>
                      <a:lnTo>
                        <a:pt x="742" y="1398"/>
                      </a:lnTo>
                      <a:lnTo>
                        <a:pt x="750" y="1416"/>
                      </a:lnTo>
                      <a:lnTo>
                        <a:pt x="758" y="1428"/>
                      </a:lnTo>
                      <a:lnTo>
                        <a:pt x="764" y="1436"/>
                      </a:lnTo>
                      <a:lnTo>
                        <a:pt x="772" y="1448"/>
                      </a:lnTo>
                      <a:lnTo>
                        <a:pt x="778" y="1458"/>
                      </a:lnTo>
                      <a:lnTo>
                        <a:pt x="778" y="1468"/>
                      </a:lnTo>
                      <a:lnTo>
                        <a:pt x="776" y="1472"/>
                      </a:lnTo>
                      <a:lnTo>
                        <a:pt x="774" y="1474"/>
                      </a:lnTo>
                      <a:lnTo>
                        <a:pt x="770" y="1476"/>
                      </a:lnTo>
                      <a:lnTo>
                        <a:pt x="766" y="1478"/>
                      </a:lnTo>
                      <a:lnTo>
                        <a:pt x="756" y="1474"/>
                      </a:lnTo>
                      <a:lnTo>
                        <a:pt x="744" y="1468"/>
                      </a:lnTo>
                      <a:lnTo>
                        <a:pt x="734" y="1458"/>
                      </a:lnTo>
                      <a:lnTo>
                        <a:pt x="690" y="1406"/>
                      </a:lnTo>
                      <a:lnTo>
                        <a:pt x="678" y="1392"/>
                      </a:lnTo>
                      <a:lnTo>
                        <a:pt x="668" y="1376"/>
                      </a:lnTo>
                      <a:lnTo>
                        <a:pt x="658" y="1360"/>
                      </a:lnTo>
                      <a:lnTo>
                        <a:pt x="650" y="1346"/>
                      </a:lnTo>
                      <a:lnTo>
                        <a:pt x="618" y="1272"/>
                      </a:lnTo>
                      <a:lnTo>
                        <a:pt x="588" y="1208"/>
                      </a:lnTo>
                      <a:lnTo>
                        <a:pt x="528" y="1088"/>
                      </a:lnTo>
                      <a:lnTo>
                        <a:pt x="512" y="1054"/>
                      </a:lnTo>
                      <a:lnTo>
                        <a:pt x="500" y="1020"/>
                      </a:lnTo>
                      <a:lnTo>
                        <a:pt x="468" y="928"/>
                      </a:lnTo>
                      <a:lnTo>
                        <a:pt x="444" y="858"/>
                      </a:lnTo>
                      <a:lnTo>
                        <a:pt x="408" y="758"/>
                      </a:lnTo>
                      <a:lnTo>
                        <a:pt x="398" y="722"/>
                      </a:lnTo>
                      <a:lnTo>
                        <a:pt x="390" y="688"/>
                      </a:lnTo>
                      <a:lnTo>
                        <a:pt x="378" y="606"/>
                      </a:lnTo>
                      <a:lnTo>
                        <a:pt x="374" y="588"/>
                      </a:lnTo>
                      <a:lnTo>
                        <a:pt x="368" y="570"/>
                      </a:lnTo>
                      <a:lnTo>
                        <a:pt x="362" y="554"/>
                      </a:lnTo>
                      <a:lnTo>
                        <a:pt x="354" y="538"/>
                      </a:lnTo>
                      <a:lnTo>
                        <a:pt x="318" y="476"/>
                      </a:lnTo>
                      <a:lnTo>
                        <a:pt x="258" y="362"/>
                      </a:lnTo>
                      <a:lnTo>
                        <a:pt x="252" y="348"/>
                      </a:lnTo>
                      <a:lnTo>
                        <a:pt x="250" y="330"/>
                      </a:lnTo>
                      <a:lnTo>
                        <a:pt x="250" y="312"/>
                      </a:lnTo>
                      <a:lnTo>
                        <a:pt x="254" y="296"/>
                      </a:lnTo>
                      <a:lnTo>
                        <a:pt x="276" y="234"/>
                      </a:lnTo>
                      <a:lnTo>
                        <a:pt x="292" y="188"/>
                      </a:lnTo>
                      <a:lnTo>
                        <a:pt x="300" y="178"/>
                      </a:lnTo>
                      <a:lnTo>
                        <a:pt x="308" y="170"/>
                      </a:lnTo>
                      <a:lnTo>
                        <a:pt x="312" y="164"/>
                      </a:lnTo>
                      <a:lnTo>
                        <a:pt x="318" y="156"/>
                      </a:lnTo>
                      <a:lnTo>
                        <a:pt x="322" y="146"/>
                      </a:lnTo>
                      <a:lnTo>
                        <a:pt x="326" y="134"/>
                      </a:lnTo>
                      <a:lnTo>
                        <a:pt x="332" y="110"/>
                      </a:lnTo>
                      <a:lnTo>
                        <a:pt x="334" y="92"/>
                      </a:lnTo>
                      <a:lnTo>
                        <a:pt x="332" y="84"/>
                      </a:lnTo>
                      <a:lnTo>
                        <a:pt x="330" y="76"/>
                      </a:lnTo>
                      <a:lnTo>
                        <a:pt x="322" y="58"/>
                      </a:lnTo>
                      <a:lnTo>
                        <a:pt x="314" y="50"/>
                      </a:lnTo>
                      <a:lnTo>
                        <a:pt x="304" y="42"/>
                      </a:lnTo>
                      <a:lnTo>
                        <a:pt x="290" y="36"/>
                      </a:lnTo>
                      <a:lnTo>
                        <a:pt x="276" y="30"/>
                      </a:lnTo>
                      <a:lnTo>
                        <a:pt x="178" y="4"/>
                      </a:lnTo>
                      <a:lnTo>
                        <a:pt x="162" y="2"/>
                      </a:lnTo>
                      <a:lnTo>
                        <a:pt x="150" y="0"/>
                      </a:lnTo>
                      <a:lnTo>
                        <a:pt x="138" y="0"/>
                      </a:lnTo>
                      <a:lnTo>
                        <a:pt x="132" y="2"/>
                      </a:lnTo>
                      <a:lnTo>
                        <a:pt x="106" y="18"/>
                      </a:lnTo>
                      <a:lnTo>
                        <a:pt x="92" y="28"/>
                      </a:lnTo>
                      <a:lnTo>
                        <a:pt x="78" y="40"/>
                      </a:lnTo>
                      <a:lnTo>
                        <a:pt x="68" y="50"/>
                      </a:lnTo>
                      <a:lnTo>
                        <a:pt x="60" y="60"/>
                      </a:lnTo>
                      <a:lnTo>
                        <a:pt x="48" y="84"/>
                      </a:lnTo>
                      <a:lnTo>
                        <a:pt x="38" y="108"/>
                      </a:lnTo>
                      <a:lnTo>
                        <a:pt x="28" y="128"/>
                      </a:lnTo>
                      <a:lnTo>
                        <a:pt x="16" y="144"/>
                      </a:lnTo>
                      <a:lnTo>
                        <a:pt x="4" y="158"/>
                      </a:lnTo>
                      <a:lnTo>
                        <a:pt x="2" y="160"/>
                      </a:lnTo>
                      <a:lnTo>
                        <a:pt x="0" y="166"/>
                      </a:lnTo>
                      <a:lnTo>
                        <a:pt x="2" y="174"/>
                      </a:lnTo>
                      <a:lnTo>
                        <a:pt x="6" y="184"/>
                      </a:lnTo>
                      <a:lnTo>
                        <a:pt x="16" y="196"/>
                      </a:lnTo>
                      <a:lnTo>
                        <a:pt x="26" y="206"/>
                      </a:lnTo>
                      <a:lnTo>
                        <a:pt x="34" y="218"/>
                      </a:lnTo>
                      <a:lnTo>
                        <a:pt x="40" y="228"/>
                      </a:lnTo>
                      <a:lnTo>
                        <a:pt x="50" y="240"/>
                      </a:lnTo>
                      <a:lnTo>
                        <a:pt x="60" y="254"/>
                      </a:lnTo>
                      <a:lnTo>
                        <a:pt x="68" y="272"/>
                      </a:lnTo>
                      <a:lnTo>
                        <a:pt x="74" y="292"/>
                      </a:lnTo>
                      <a:lnTo>
                        <a:pt x="74" y="298"/>
                      </a:lnTo>
                      <a:lnTo>
                        <a:pt x="74" y="302"/>
                      </a:lnTo>
                      <a:lnTo>
                        <a:pt x="74" y="316"/>
                      </a:lnTo>
                      <a:lnTo>
                        <a:pt x="76" y="344"/>
                      </a:lnTo>
                      <a:lnTo>
                        <a:pt x="84" y="426"/>
                      </a:lnTo>
                      <a:lnTo>
                        <a:pt x="84" y="442"/>
                      </a:lnTo>
                      <a:lnTo>
                        <a:pt x="82" y="458"/>
                      </a:lnTo>
                      <a:lnTo>
                        <a:pt x="78" y="474"/>
                      </a:lnTo>
                      <a:lnTo>
                        <a:pt x="72" y="488"/>
                      </a:lnTo>
                      <a:lnTo>
                        <a:pt x="66" y="502"/>
                      </a:lnTo>
                      <a:lnTo>
                        <a:pt x="64" y="518"/>
                      </a:lnTo>
                      <a:lnTo>
                        <a:pt x="64" y="534"/>
                      </a:lnTo>
                      <a:lnTo>
                        <a:pt x="66" y="550"/>
                      </a:lnTo>
                      <a:lnTo>
                        <a:pt x="100" y="666"/>
                      </a:lnTo>
                      <a:lnTo>
                        <a:pt x="122" y="734"/>
                      </a:lnTo>
                      <a:lnTo>
                        <a:pt x="230" y="1044"/>
                      </a:lnTo>
                      <a:lnTo>
                        <a:pt x="238" y="1078"/>
                      </a:lnTo>
                      <a:lnTo>
                        <a:pt x="244" y="1114"/>
                      </a:lnTo>
                      <a:lnTo>
                        <a:pt x="246" y="1142"/>
                      </a:lnTo>
                      <a:lnTo>
                        <a:pt x="250" y="1156"/>
                      </a:lnTo>
                      <a:lnTo>
                        <a:pt x="256" y="1170"/>
                      </a:lnTo>
                      <a:lnTo>
                        <a:pt x="264" y="1180"/>
                      </a:lnTo>
                      <a:lnTo>
                        <a:pt x="268" y="1184"/>
                      </a:lnTo>
                      <a:lnTo>
                        <a:pt x="272" y="1186"/>
                      </a:lnTo>
                      <a:lnTo>
                        <a:pt x="282" y="1192"/>
                      </a:lnTo>
                      <a:lnTo>
                        <a:pt x="292" y="1202"/>
                      </a:lnTo>
                      <a:lnTo>
                        <a:pt x="302" y="1214"/>
                      </a:lnTo>
                      <a:lnTo>
                        <a:pt x="308" y="1228"/>
                      </a:lnTo>
                      <a:lnTo>
                        <a:pt x="320" y="1260"/>
                      </a:lnTo>
                      <a:lnTo>
                        <a:pt x="332" y="1294"/>
                      </a:lnTo>
                      <a:lnTo>
                        <a:pt x="340" y="1330"/>
                      </a:lnTo>
                      <a:lnTo>
                        <a:pt x="344" y="1366"/>
                      </a:lnTo>
                      <a:lnTo>
                        <a:pt x="352" y="1400"/>
                      </a:lnTo>
                      <a:lnTo>
                        <a:pt x="364" y="1436"/>
                      </a:lnTo>
                      <a:lnTo>
                        <a:pt x="444" y="1622"/>
                      </a:lnTo>
                      <a:lnTo>
                        <a:pt x="470" y="1690"/>
                      </a:lnTo>
                      <a:lnTo>
                        <a:pt x="522" y="1846"/>
                      </a:lnTo>
                      <a:lnTo>
                        <a:pt x="528" y="1862"/>
                      </a:lnTo>
                      <a:lnTo>
                        <a:pt x="532" y="1880"/>
                      </a:lnTo>
                      <a:lnTo>
                        <a:pt x="534" y="1898"/>
                      </a:lnTo>
                      <a:lnTo>
                        <a:pt x="536" y="1916"/>
                      </a:lnTo>
                      <a:lnTo>
                        <a:pt x="540" y="2044"/>
                      </a:lnTo>
                      <a:lnTo>
                        <a:pt x="540" y="2080"/>
                      </a:lnTo>
                      <a:lnTo>
                        <a:pt x="534" y="2116"/>
                      </a:lnTo>
                      <a:lnTo>
                        <a:pt x="512" y="2206"/>
                      </a:lnTo>
                      <a:lnTo>
                        <a:pt x="502" y="2240"/>
                      </a:lnTo>
                      <a:lnTo>
                        <a:pt x="488" y="2274"/>
                      </a:lnTo>
                      <a:lnTo>
                        <a:pt x="442" y="2364"/>
                      </a:lnTo>
                      <a:lnTo>
                        <a:pt x="410" y="2428"/>
                      </a:lnTo>
                      <a:lnTo>
                        <a:pt x="382" y="2486"/>
                      </a:lnTo>
                      <a:lnTo>
                        <a:pt x="370" y="2508"/>
                      </a:lnTo>
                      <a:lnTo>
                        <a:pt x="588" y="2612"/>
                      </a:lnTo>
                      <a:lnTo>
                        <a:pt x="586" y="2614"/>
                      </a:lnTo>
                      <a:lnTo>
                        <a:pt x="596" y="2616"/>
                      </a:lnTo>
                      <a:lnTo>
                        <a:pt x="600" y="2618"/>
                      </a:lnTo>
                      <a:lnTo>
                        <a:pt x="602" y="2698"/>
                      </a:lnTo>
                      <a:lnTo>
                        <a:pt x="592" y="2740"/>
                      </a:lnTo>
                      <a:lnTo>
                        <a:pt x="594" y="2740"/>
                      </a:lnTo>
                      <a:lnTo>
                        <a:pt x="588" y="2756"/>
                      </a:lnTo>
                      <a:lnTo>
                        <a:pt x="584" y="2824"/>
                      </a:lnTo>
                      <a:lnTo>
                        <a:pt x="580" y="2904"/>
                      </a:lnTo>
                      <a:lnTo>
                        <a:pt x="586" y="2988"/>
                      </a:lnTo>
                      <a:lnTo>
                        <a:pt x="592" y="3056"/>
                      </a:lnTo>
                      <a:lnTo>
                        <a:pt x="592" y="3070"/>
                      </a:lnTo>
                      <a:lnTo>
                        <a:pt x="594" y="3072"/>
                      </a:lnTo>
                      <a:lnTo>
                        <a:pt x="594" y="3076"/>
                      </a:lnTo>
                      <a:lnTo>
                        <a:pt x="594" y="3086"/>
                      </a:lnTo>
                      <a:lnTo>
                        <a:pt x="592" y="3096"/>
                      </a:lnTo>
                      <a:lnTo>
                        <a:pt x="592" y="3102"/>
                      </a:lnTo>
                      <a:lnTo>
                        <a:pt x="592" y="3174"/>
                      </a:lnTo>
                      <a:lnTo>
                        <a:pt x="590" y="3250"/>
                      </a:lnTo>
                      <a:lnTo>
                        <a:pt x="582" y="3396"/>
                      </a:lnTo>
                      <a:lnTo>
                        <a:pt x="582" y="3460"/>
                      </a:lnTo>
                      <a:lnTo>
                        <a:pt x="584" y="3492"/>
                      </a:lnTo>
                      <a:lnTo>
                        <a:pt x="588" y="3526"/>
                      </a:lnTo>
                      <a:lnTo>
                        <a:pt x="592" y="3574"/>
                      </a:lnTo>
                      <a:lnTo>
                        <a:pt x="594" y="3622"/>
                      </a:lnTo>
                      <a:lnTo>
                        <a:pt x="594" y="3670"/>
                      </a:lnTo>
                      <a:lnTo>
                        <a:pt x="592" y="3718"/>
                      </a:lnTo>
                      <a:lnTo>
                        <a:pt x="590" y="3766"/>
                      </a:lnTo>
                      <a:lnTo>
                        <a:pt x="586" y="3814"/>
                      </a:lnTo>
                      <a:lnTo>
                        <a:pt x="576" y="3906"/>
                      </a:lnTo>
                      <a:lnTo>
                        <a:pt x="592" y="3912"/>
                      </a:lnTo>
                      <a:lnTo>
                        <a:pt x="608" y="3916"/>
                      </a:lnTo>
                      <a:lnTo>
                        <a:pt x="638" y="3916"/>
                      </a:lnTo>
                      <a:lnTo>
                        <a:pt x="632" y="3972"/>
                      </a:lnTo>
                      <a:lnTo>
                        <a:pt x="628" y="4000"/>
                      </a:lnTo>
                      <a:lnTo>
                        <a:pt x="628" y="4028"/>
                      </a:lnTo>
                      <a:lnTo>
                        <a:pt x="626" y="4060"/>
                      </a:lnTo>
                      <a:lnTo>
                        <a:pt x="628" y="4092"/>
                      </a:lnTo>
                      <a:lnTo>
                        <a:pt x="632" y="4126"/>
                      </a:lnTo>
                      <a:lnTo>
                        <a:pt x="636" y="4158"/>
                      </a:lnTo>
                      <a:lnTo>
                        <a:pt x="644" y="4202"/>
                      </a:lnTo>
                      <a:lnTo>
                        <a:pt x="652" y="4248"/>
                      </a:lnTo>
                      <a:lnTo>
                        <a:pt x="662" y="4292"/>
                      </a:lnTo>
                      <a:lnTo>
                        <a:pt x="674" y="4336"/>
                      </a:lnTo>
                      <a:lnTo>
                        <a:pt x="700" y="4422"/>
                      </a:lnTo>
                      <a:lnTo>
                        <a:pt x="730" y="4508"/>
                      </a:lnTo>
                      <a:lnTo>
                        <a:pt x="756" y="4578"/>
                      </a:lnTo>
                      <a:lnTo>
                        <a:pt x="768" y="4616"/>
                      </a:lnTo>
                      <a:lnTo>
                        <a:pt x="778" y="4656"/>
                      </a:lnTo>
                      <a:lnTo>
                        <a:pt x="786" y="4694"/>
                      </a:lnTo>
                      <a:lnTo>
                        <a:pt x="790" y="4734"/>
                      </a:lnTo>
                      <a:lnTo>
                        <a:pt x="792" y="4752"/>
                      </a:lnTo>
                      <a:lnTo>
                        <a:pt x="792" y="4770"/>
                      </a:lnTo>
                      <a:lnTo>
                        <a:pt x="790" y="4790"/>
                      </a:lnTo>
                      <a:lnTo>
                        <a:pt x="786" y="4806"/>
                      </a:lnTo>
                      <a:lnTo>
                        <a:pt x="780" y="4850"/>
                      </a:lnTo>
                      <a:lnTo>
                        <a:pt x="776" y="4894"/>
                      </a:lnTo>
                      <a:lnTo>
                        <a:pt x="776" y="4938"/>
                      </a:lnTo>
                      <a:lnTo>
                        <a:pt x="778" y="4980"/>
                      </a:lnTo>
                      <a:lnTo>
                        <a:pt x="782" y="5008"/>
                      </a:lnTo>
                      <a:lnTo>
                        <a:pt x="790" y="5038"/>
                      </a:lnTo>
                      <a:lnTo>
                        <a:pt x="798" y="5066"/>
                      </a:lnTo>
                      <a:lnTo>
                        <a:pt x="802" y="5094"/>
                      </a:lnTo>
                      <a:lnTo>
                        <a:pt x="804" y="5104"/>
                      </a:lnTo>
                      <a:lnTo>
                        <a:pt x="804" y="5114"/>
                      </a:lnTo>
                      <a:lnTo>
                        <a:pt x="802" y="5130"/>
                      </a:lnTo>
                      <a:lnTo>
                        <a:pt x="804" y="5138"/>
                      </a:lnTo>
                      <a:lnTo>
                        <a:pt x="806" y="5146"/>
                      </a:lnTo>
                      <a:lnTo>
                        <a:pt x="812" y="5152"/>
                      </a:lnTo>
                      <a:lnTo>
                        <a:pt x="822" y="5160"/>
                      </a:lnTo>
                      <a:lnTo>
                        <a:pt x="860" y="5174"/>
                      </a:lnTo>
                      <a:lnTo>
                        <a:pt x="886" y="5182"/>
                      </a:lnTo>
                      <a:lnTo>
                        <a:pt x="912" y="5188"/>
                      </a:lnTo>
                      <a:lnTo>
                        <a:pt x="940" y="5194"/>
                      </a:lnTo>
                      <a:lnTo>
                        <a:pt x="964" y="5196"/>
                      </a:lnTo>
                      <a:lnTo>
                        <a:pt x="986" y="5196"/>
                      </a:lnTo>
                      <a:lnTo>
                        <a:pt x="996" y="5194"/>
                      </a:lnTo>
                      <a:lnTo>
                        <a:pt x="1004" y="5190"/>
                      </a:lnTo>
                      <a:lnTo>
                        <a:pt x="1018" y="5182"/>
                      </a:lnTo>
                      <a:lnTo>
                        <a:pt x="1026" y="5172"/>
                      </a:lnTo>
                      <a:lnTo>
                        <a:pt x="1034" y="5162"/>
                      </a:lnTo>
                      <a:lnTo>
                        <a:pt x="1038" y="5152"/>
                      </a:lnTo>
                      <a:lnTo>
                        <a:pt x="1042" y="5160"/>
                      </a:lnTo>
                      <a:lnTo>
                        <a:pt x="1050" y="5166"/>
                      </a:lnTo>
                      <a:lnTo>
                        <a:pt x="1058" y="5170"/>
                      </a:lnTo>
                      <a:lnTo>
                        <a:pt x="1070" y="5174"/>
                      </a:lnTo>
                      <a:lnTo>
                        <a:pt x="1096" y="5176"/>
                      </a:lnTo>
                      <a:lnTo>
                        <a:pt x="1120" y="5176"/>
                      </a:lnTo>
                      <a:lnTo>
                        <a:pt x="1142" y="5172"/>
                      </a:lnTo>
                      <a:lnTo>
                        <a:pt x="1166" y="5166"/>
                      </a:lnTo>
                      <a:lnTo>
                        <a:pt x="1182" y="5160"/>
                      </a:lnTo>
                      <a:lnTo>
                        <a:pt x="1194" y="5154"/>
                      </a:lnTo>
                      <a:lnTo>
                        <a:pt x="1202" y="5146"/>
                      </a:lnTo>
                      <a:lnTo>
                        <a:pt x="1206" y="5136"/>
                      </a:lnTo>
                      <a:lnTo>
                        <a:pt x="1208" y="5128"/>
                      </a:lnTo>
                      <a:lnTo>
                        <a:pt x="1206" y="5118"/>
                      </a:lnTo>
                      <a:lnTo>
                        <a:pt x="1202" y="5108"/>
                      </a:lnTo>
                      <a:lnTo>
                        <a:pt x="1198" y="5096"/>
                      </a:lnTo>
                      <a:lnTo>
                        <a:pt x="1182" y="5074"/>
                      </a:lnTo>
                      <a:lnTo>
                        <a:pt x="1166" y="5052"/>
                      </a:lnTo>
                      <a:lnTo>
                        <a:pt x="1150" y="5028"/>
                      </a:lnTo>
                      <a:lnTo>
                        <a:pt x="1138" y="5006"/>
                      </a:lnTo>
                      <a:lnTo>
                        <a:pt x="1132" y="4990"/>
                      </a:lnTo>
                      <a:lnTo>
                        <a:pt x="1128" y="4970"/>
                      </a:lnTo>
                      <a:lnTo>
                        <a:pt x="1124" y="4928"/>
                      </a:lnTo>
                      <a:lnTo>
                        <a:pt x="1122" y="4892"/>
                      </a:lnTo>
                      <a:lnTo>
                        <a:pt x="1118" y="4864"/>
                      </a:lnTo>
                      <a:lnTo>
                        <a:pt x="1116" y="4840"/>
                      </a:lnTo>
                      <a:lnTo>
                        <a:pt x="1114" y="4814"/>
                      </a:lnTo>
                      <a:lnTo>
                        <a:pt x="1120" y="4788"/>
                      </a:lnTo>
                      <a:lnTo>
                        <a:pt x="1130" y="4746"/>
                      </a:lnTo>
                      <a:lnTo>
                        <a:pt x="1164" y="4632"/>
                      </a:lnTo>
                      <a:lnTo>
                        <a:pt x="1198" y="4522"/>
                      </a:lnTo>
                      <a:lnTo>
                        <a:pt x="1218" y="4462"/>
                      </a:lnTo>
                      <a:lnTo>
                        <a:pt x="1234" y="4410"/>
                      </a:lnTo>
                      <a:lnTo>
                        <a:pt x="1264" y="4318"/>
                      </a:lnTo>
                      <a:lnTo>
                        <a:pt x="1296" y="4226"/>
                      </a:lnTo>
                      <a:lnTo>
                        <a:pt x="1312" y="4172"/>
                      </a:lnTo>
                      <a:lnTo>
                        <a:pt x="1356" y="3948"/>
                      </a:lnTo>
                      <a:lnTo>
                        <a:pt x="1360" y="3942"/>
                      </a:lnTo>
                      <a:lnTo>
                        <a:pt x="1362" y="3926"/>
                      </a:lnTo>
                      <a:lnTo>
                        <a:pt x="1368" y="3870"/>
                      </a:lnTo>
                      <a:lnTo>
                        <a:pt x="1374" y="3690"/>
                      </a:lnTo>
                      <a:lnTo>
                        <a:pt x="1384" y="3470"/>
                      </a:lnTo>
                      <a:lnTo>
                        <a:pt x="1390" y="3364"/>
                      </a:lnTo>
                      <a:lnTo>
                        <a:pt x="1398" y="3270"/>
                      </a:lnTo>
                      <a:lnTo>
                        <a:pt x="1412" y="3164"/>
                      </a:lnTo>
                      <a:lnTo>
                        <a:pt x="1416" y="3136"/>
                      </a:lnTo>
                      <a:lnTo>
                        <a:pt x="1420" y="3128"/>
                      </a:lnTo>
                      <a:lnTo>
                        <a:pt x="1422" y="3120"/>
                      </a:lnTo>
                      <a:lnTo>
                        <a:pt x="1414" y="3024"/>
                      </a:lnTo>
                      <a:lnTo>
                        <a:pt x="1344" y="2810"/>
                      </a:lnTo>
                      <a:lnTo>
                        <a:pt x="1284" y="2690"/>
                      </a:lnTo>
                      <a:lnTo>
                        <a:pt x="1536" y="2594"/>
                      </a:lnTo>
                      <a:lnTo>
                        <a:pt x="1428" y="2368"/>
                      </a:lnTo>
                      <a:lnTo>
                        <a:pt x="1422" y="2352"/>
                      </a:lnTo>
                      <a:lnTo>
                        <a:pt x="1418" y="2334"/>
                      </a:lnTo>
                      <a:lnTo>
                        <a:pt x="1414" y="2314"/>
                      </a:lnTo>
                      <a:lnTo>
                        <a:pt x="1414" y="2298"/>
                      </a:lnTo>
                      <a:lnTo>
                        <a:pt x="1414" y="2244"/>
                      </a:lnTo>
                      <a:lnTo>
                        <a:pt x="1412" y="2210"/>
                      </a:lnTo>
                      <a:lnTo>
                        <a:pt x="1410" y="2178"/>
                      </a:lnTo>
                      <a:lnTo>
                        <a:pt x="1410" y="2164"/>
                      </a:lnTo>
                      <a:lnTo>
                        <a:pt x="1412" y="2148"/>
                      </a:lnTo>
                      <a:lnTo>
                        <a:pt x="1416" y="2132"/>
                      </a:lnTo>
                      <a:lnTo>
                        <a:pt x="1422" y="2118"/>
                      </a:lnTo>
                      <a:lnTo>
                        <a:pt x="1426" y="2112"/>
                      </a:lnTo>
                      <a:lnTo>
                        <a:pt x="1434" y="2096"/>
                      </a:lnTo>
                      <a:lnTo>
                        <a:pt x="1438" y="2078"/>
                      </a:lnTo>
                      <a:lnTo>
                        <a:pt x="1442" y="2060"/>
                      </a:lnTo>
                      <a:lnTo>
                        <a:pt x="1444" y="2044"/>
                      </a:lnTo>
                      <a:lnTo>
                        <a:pt x="1444" y="2032"/>
                      </a:lnTo>
                      <a:lnTo>
                        <a:pt x="1444" y="1958"/>
                      </a:lnTo>
                      <a:lnTo>
                        <a:pt x="1444" y="1878"/>
                      </a:lnTo>
                      <a:lnTo>
                        <a:pt x="1444" y="1814"/>
                      </a:lnTo>
                      <a:lnTo>
                        <a:pt x="1446" y="1802"/>
                      </a:lnTo>
                      <a:lnTo>
                        <a:pt x="1450" y="1786"/>
                      </a:lnTo>
                      <a:lnTo>
                        <a:pt x="1456" y="1772"/>
                      </a:lnTo>
                      <a:lnTo>
                        <a:pt x="1466" y="1758"/>
                      </a:lnTo>
                      <a:lnTo>
                        <a:pt x="1484" y="1732"/>
                      </a:lnTo>
                      <a:lnTo>
                        <a:pt x="1504" y="1702"/>
                      </a:lnTo>
                      <a:lnTo>
                        <a:pt x="1520" y="1668"/>
                      </a:lnTo>
                      <a:lnTo>
                        <a:pt x="1522" y="1666"/>
                      </a:lnTo>
                      <a:lnTo>
                        <a:pt x="1534" y="1634"/>
                      </a:lnTo>
                      <a:lnTo>
                        <a:pt x="1544" y="1602"/>
                      </a:lnTo>
                      <a:lnTo>
                        <a:pt x="1554" y="1570"/>
                      </a:lnTo>
                      <a:lnTo>
                        <a:pt x="1564" y="1538"/>
                      </a:lnTo>
                      <a:lnTo>
                        <a:pt x="1570" y="1520"/>
                      </a:lnTo>
                      <a:lnTo>
                        <a:pt x="1598" y="1454"/>
                      </a:lnTo>
                      <a:lnTo>
                        <a:pt x="1606" y="1434"/>
                      </a:lnTo>
                      <a:lnTo>
                        <a:pt x="1622" y="1402"/>
                      </a:lnTo>
                      <a:lnTo>
                        <a:pt x="1642" y="1372"/>
                      </a:lnTo>
                      <a:lnTo>
                        <a:pt x="1654" y="1354"/>
                      </a:lnTo>
                      <a:lnTo>
                        <a:pt x="1696" y="1296"/>
                      </a:lnTo>
                      <a:lnTo>
                        <a:pt x="1700" y="1292"/>
                      </a:lnTo>
                      <a:lnTo>
                        <a:pt x="1720" y="1268"/>
                      </a:lnTo>
                      <a:lnTo>
                        <a:pt x="1736" y="1252"/>
                      </a:lnTo>
                      <a:lnTo>
                        <a:pt x="1744" y="1244"/>
                      </a:lnTo>
                      <a:lnTo>
                        <a:pt x="1752" y="1234"/>
                      </a:lnTo>
                      <a:lnTo>
                        <a:pt x="1758" y="1220"/>
                      </a:lnTo>
                      <a:lnTo>
                        <a:pt x="1764" y="1206"/>
                      </a:lnTo>
                      <a:lnTo>
                        <a:pt x="1770" y="1190"/>
                      </a:lnTo>
                      <a:lnTo>
                        <a:pt x="1794" y="1124"/>
                      </a:lnTo>
                      <a:lnTo>
                        <a:pt x="1804" y="1096"/>
                      </a:lnTo>
                      <a:lnTo>
                        <a:pt x="1810" y="1070"/>
                      </a:lnTo>
                      <a:lnTo>
                        <a:pt x="1814" y="1058"/>
                      </a:lnTo>
                      <a:lnTo>
                        <a:pt x="1818" y="1044"/>
                      </a:lnTo>
                      <a:lnTo>
                        <a:pt x="1826" y="1030"/>
                      </a:lnTo>
                      <a:lnTo>
                        <a:pt x="1834" y="1016"/>
                      </a:lnTo>
                      <a:lnTo>
                        <a:pt x="1848" y="992"/>
                      </a:lnTo>
                      <a:lnTo>
                        <a:pt x="1886" y="930"/>
                      </a:lnTo>
                      <a:lnTo>
                        <a:pt x="1912" y="886"/>
                      </a:lnTo>
                      <a:lnTo>
                        <a:pt x="1930" y="856"/>
                      </a:lnTo>
                      <a:lnTo>
                        <a:pt x="1948" y="828"/>
                      </a:lnTo>
                      <a:lnTo>
                        <a:pt x="1956" y="814"/>
                      </a:lnTo>
                      <a:lnTo>
                        <a:pt x="1964" y="798"/>
                      </a:lnTo>
                      <a:lnTo>
                        <a:pt x="1970" y="780"/>
                      </a:lnTo>
                      <a:lnTo>
                        <a:pt x="1976" y="764"/>
                      </a:lnTo>
                      <a:lnTo>
                        <a:pt x="1984" y="720"/>
                      </a:lnTo>
                      <a:lnTo>
                        <a:pt x="1998" y="650"/>
                      </a:lnTo>
                      <a:lnTo>
                        <a:pt x="2008" y="598"/>
                      </a:lnTo>
                      <a:lnTo>
                        <a:pt x="2012" y="564"/>
                      </a:lnTo>
                      <a:lnTo>
                        <a:pt x="2014" y="534"/>
                      </a:lnTo>
                      <a:lnTo>
                        <a:pt x="2016" y="522"/>
                      </a:lnTo>
                      <a:lnTo>
                        <a:pt x="2018" y="506"/>
                      </a:lnTo>
                      <a:lnTo>
                        <a:pt x="2024" y="490"/>
                      </a:lnTo>
                      <a:lnTo>
                        <a:pt x="2030" y="476"/>
                      </a:lnTo>
                      <a:lnTo>
                        <a:pt x="2044" y="452"/>
                      </a:lnTo>
                      <a:lnTo>
                        <a:pt x="2056" y="434"/>
                      </a:lnTo>
                      <a:lnTo>
                        <a:pt x="2062" y="428"/>
                      </a:lnTo>
                      <a:lnTo>
                        <a:pt x="2066" y="418"/>
                      </a:lnTo>
                      <a:lnTo>
                        <a:pt x="2070" y="408"/>
                      </a:lnTo>
                      <a:lnTo>
                        <a:pt x="2074" y="398"/>
                      </a:lnTo>
                      <a:lnTo>
                        <a:pt x="2076" y="386"/>
                      </a:lnTo>
                      <a:lnTo>
                        <a:pt x="2082" y="374"/>
                      </a:lnTo>
                      <a:lnTo>
                        <a:pt x="2088" y="364"/>
                      </a:lnTo>
                      <a:lnTo>
                        <a:pt x="2096" y="354"/>
                      </a:lnTo>
                      <a:lnTo>
                        <a:pt x="2124" y="324"/>
                      </a:lnTo>
                      <a:lnTo>
                        <a:pt x="2144" y="298"/>
                      </a:lnTo>
                      <a:lnTo>
                        <a:pt x="2148" y="292"/>
                      </a:lnTo>
                      <a:lnTo>
                        <a:pt x="2146" y="280"/>
                      </a:lnTo>
                      <a:lnTo>
                        <a:pt x="2142" y="266"/>
                      </a:lnTo>
                      <a:lnTo>
                        <a:pt x="2136" y="254"/>
                      </a:lnTo>
                      <a:close/>
                      <a:moveTo>
                        <a:pt x="988" y="5046"/>
                      </a:moveTo>
                      <a:lnTo>
                        <a:pt x="988" y="5046"/>
                      </a:lnTo>
                      <a:lnTo>
                        <a:pt x="982" y="5032"/>
                      </a:lnTo>
                      <a:lnTo>
                        <a:pt x="976" y="5016"/>
                      </a:lnTo>
                      <a:lnTo>
                        <a:pt x="968" y="4986"/>
                      </a:lnTo>
                      <a:lnTo>
                        <a:pt x="962" y="4954"/>
                      </a:lnTo>
                      <a:lnTo>
                        <a:pt x="958" y="4922"/>
                      </a:lnTo>
                      <a:lnTo>
                        <a:pt x="974" y="4938"/>
                      </a:lnTo>
                      <a:lnTo>
                        <a:pt x="980" y="4948"/>
                      </a:lnTo>
                      <a:lnTo>
                        <a:pt x="984" y="4958"/>
                      </a:lnTo>
                      <a:lnTo>
                        <a:pt x="988" y="4980"/>
                      </a:lnTo>
                      <a:lnTo>
                        <a:pt x="990" y="5002"/>
                      </a:lnTo>
                      <a:lnTo>
                        <a:pt x="988" y="5046"/>
                      </a:lnTo>
                      <a:close/>
                      <a:moveTo>
                        <a:pt x="1112" y="4102"/>
                      </a:moveTo>
                      <a:lnTo>
                        <a:pt x="1112" y="4102"/>
                      </a:lnTo>
                      <a:lnTo>
                        <a:pt x="1106" y="4132"/>
                      </a:lnTo>
                      <a:lnTo>
                        <a:pt x="1096" y="4162"/>
                      </a:lnTo>
                      <a:lnTo>
                        <a:pt x="1078" y="4220"/>
                      </a:lnTo>
                      <a:lnTo>
                        <a:pt x="1068" y="4260"/>
                      </a:lnTo>
                      <a:lnTo>
                        <a:pt x="1062" y="4300"/>
                      </a:lnTo>
                      <a:lnTo>
                        <a:pt x="1056" y="4380"/>
                      </a:lnTo>
                      <a:lnTo>
                        <a:pt x="1052" y="4456"/>
                      </a:lnTo>
                      <a:lnTo>
                        <a:pt x="1046" y="4532"/>
                      </a:lnTo>
                      <a:lnTo>
                        <a:pt x="1042" y="4568"/>
                      </a:lnTo>
                      <a:lnTo>
                        <a:pt x="1036" y="4606"/>
                      </a:lnTo>
                      <a:lnTo>
                        <a:pt x="1026" y="4642"/>
                      </a:lnTo>
                      <a:lnTo>
                        <a:pt x="1016" y="4680"/>
                      </a:lnTo>
                      <a:lnTo>
                        <a:pt x="1004" y="4706"/>
                      </a:lnTo>
                      <a:lnTo>
                        <a:pt x="992" y="4730"/>
                      </a:lnTo>
                      <a:lnTo>
                        <a:pt x="976" y="4754"/>
                      </a:lnTo>
                      <a:lnTo>
                        <a:pt x="960" y="4776"/>
                      </a:lnTo>
                      <a:lnTo>
                        <a:pt x="950" y="4786"/>
                      </a:lnTo>
                      <a:lnTo>
                        <a:pt x="938" y="4800"/>
                      </a:lnTo>
                      <a:lnTo>
                        <a:pt x="936" y="4786"/>
                      </a:lnTo>
                      <a:lnTo>
                        <a:pt x="934" y="4778"/>
                      </a:lnTo>
                      <a:lnTo>
                        <a:pt x="930" y="4774"/>
                      </a:lnTo>
                      <a:lnTo>
                        <a:pt x="924" y="4754"/>
                      </a:lnTo>
                      <a:lnTo>
                        <a:pt x="912" y="4698"/>
                      </a:lnTo>
                      <a:lnTo>
                        <a:pt x="900" y="4636"/>
                      </a:lnTo>
                      <a:lnTo>
                        <a:pt x="890" y="4576"/>
                      </a:lnTo>
                      <a:lnTo>
                        <a:pt x="886" y="4550"/>
                      </a:lnTo>
                      <a:lnTo>
                        <a:pt x="884" y="4528"/>
                      </a:lnTo>
                      <a:lnTo>
                        <a:pt x="864" y="4252"/>
                      </a:lnTo>
                      <a:lnTo>
                        <a:pt x="860" y="4198"/>
                      </a:lnTo>
                      <a:lnTo>
                        <a:pt x="854" y="4144"/>
                      </a:lnTo>
                      <a:lnTo>
                        <a:pt x="842" y="4084"/>
                      </a:lnTo>
                      <a:lnTo>
                        <a:pt x="838" y="4054"/>
                      </a:lnTo>
                      <a:lnTo>
                        <a:pt x="838" y="4022"/>
                      </a:lnTo>
                      <a:lnTo>
                        <a:pt x="846" y="3974"/>
                      </a:lnTo>
                      <a:lnTo>
                        <a:pt x="854" y="3926"/>
                      </a:lnTo>
                      <a:lnTo>
                        <a:pt x="860" y="3924"/>
                      </a:lnTo>
                      <a:lnTo>
                        <a:pt x="870" y="3924"/>
                      </a:lnTo>
                      <a:lnTo>
                        <a:pt x="912" y="3922"/>
                      </a:lnTo>
                      <a:lnTo>
                        <a:pt x="952" y="3924"/>
                      </a:lnTo>
                      <a:lnTo>
                        <a:pt x="1032" y="3928"/>
                      </a:lnTo>
                      <a:lnTo>
                        <a:pt x="1112" y="3932"/>
                      </a:lnTo>
                      <a:lnTo>
                        <a:pt x="1114" y="3942"/>
                      </a:lnTo>
                      <a:lnTo>
                        <a:pt x="1116" y="3952"/>
                      </a:lnTo>
                      <a:lnTo>
                        <a:pt x="1120" y="3978"/>
                      </a:lnTo>
                      <a:lnTo>
                        <a:pt x="1120" y="3998"/>
                      </a:lnTo>
                      <a:lnTo>
                        <a:pt x="1120" y="4024"/>
                      </a:lnTo>
                      <a:lnTo>
                        <a:pt x="1118" y="4058"/>
                      </a:lnTo>
                      <a:lnTo>
                        <a:pt x="1112" y="4102"/>
                      </a:lnTo>
                      <a:close/>
                    </a:path>
                  </a:pathLst>
                </a:custGeom>
                <a:solidFill>
                  <a:schemeClr val="accent1"/>
                </a:solidFill>
                <a:ln w="9525">
                  <a:noFill/>
                  <a:round/>
                </a:ln>
              </p:spPr>
              <p:txBody>
                <a:bodyPr/>
                <a:lstStyle/>
                <a:p>
                  <a:pPr algn="just">
                    <a:lnSpc>
                      <a:spcPct val="120000"/>
                    </a:lnSpc>
                    <a:defRPr/>
                  </a:pPr>
                  <a:endParaRPr lang="da-DK" sz="555" kern="0">
                    <a:solidFill>
                      <a:schemeClr val="bg2">
                        <a:lumMod val="75000"/>
                      </a:schemeClr>
                    </a:solidFill>
                    <a:latin typeface="微软雅黑" panose="020B0503020204020204" charset="-122"/>
                    <a:ea typeface="微软雅黑" panose="020B0503020204020204" charset="-122"/>
                    <a:cs typeface="+mn-ea"/>
                    <a:sym typeface="Arial" panose="020B0604020202020204" pitchFamily="34" charset="0"/>
                  </a:endParaRPr>
                </a:p>
              </p:txBody>
            </p:sp>
            <p:sp>
              <p:nvSpPr>
                <p:cNvPr id="31" name="Freeform 97"/>
                <p:cNvSpPr/>
                <p:nvPr/>
              </p:nvSpPr>
              <p:spPr bwMode="auto">
                <a:xfrm>
                  <a:off x="7714478" y="5448666"/>
                  <a:ext cx="488340" cy="380373"/>
                </a:xfrm>
                <a:custGeom>
                  <a:avLst/>
                  <a:gdLst>
                    <a:gd name="T0" fmla="*/ 0 w 308"/>
                    <a:gd name="T1" fmla="*/ 136525 h 230"/>
                    <a:gd name="T2" fmla="*/ 66675 w 308"/>
                    <a:gd name="T3" fmla="*/ 365125 h 230"/>
                    <a:gd name="T4" fmla="*/ 257175 w 308"/>
                    <a:gd name="T5" fmla="*/ 307975 h 230"/>
                    <a:gd name="T6" fmla="*/ 406400 w 308"/>
                    <a:gd name="T7" fmla="*/ 244475 h 230"/>
                    <a:gd name="T8" fmla="*/ 488950 w 308"/>
                    <a:gd name="T9" fmla="*/ 158750 h 230"/>
                    <a:gd name="T10" fmla="*/ 406400 w 308"/>
                    <a:gd name="T11" fmla="*/ 0 h 230"/>
                    <a:gd name="T12" fmla="*/ 0 w 308"/>
                    <a:gd name="T13" fmla="*/ 136525 h 230"/>
                    <a:gd name="T14" fmla="*/ 0 w 308"/>
                    <a:gd name="T15" fmla="*/ 136525 h 230"/>
                    <a:gd name="T16" fmla="*/ 0 60000 65536"/>
                    <a:gd name="T17" fmla="*/ 0 60000 65536"/>
                    <a:gd name="T18" fmla="*/ 0 60000 65536"/>
                    <a:gd name="T19" fmla="*/ 0 60000 65536"/>
                    <a:gd name="T20" fmla="*/ 0 60000 65536"/>
                    <a:gd name="T21" fmla="*/ 0 60000 65536"/>
                    <a:gd name="T22" fmla="*/ 0 60000 65536"/>
                    <a:gd name="T23" fmla="*/ 0 60000 65536"/>
                    <a:gd name="T24" fmla="*/ 0 w 308"/>
                    <a:gd name="T25" fmla="*/ 0 h 230"/>
                    <a:gd name="T26" fmla="*/ 308 w 308"/>
                    <a:gd name="T27" fmla="*/ 230 h 23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08" h="230">
                      <a:moveTo>
                        <a:pt x="0" y="86"/>
                      </a:moveTo>
                      <a:lnTo>
                        <a:pt x="42" y="230"/>
                      </a:lnTo>
                      <a:lnTo>
                        <a:pt x="162" y="194"/>
                      </a:lnTo>
                      <a:lnTo>
                        <a:pt x="256" y="154"/>
                      </a:lnTo>
                      <a:lnTo>
                        <a:pt x="308" y="100"/>
                      </a:lnTo>
                      <a:lnTo>
                        <a:pt x="256" y="0"/>
                      </a:lnTo>
                      <a:lnTo>
                        <a:pt x="0" y="86"/>
                      </a:lnTo>
                      <a:close/>
                    </a:path>
                  </a:pathLst>
                </a:custGeom>
                <a:solidFill>
                  <a:srgbClr val="FFFFFF"/>
                </a:solidFill>
                <a:ln w="9525">
                  <a:noFill/>
                  <a:round/>
                </a:ln>
              </p:spPr>
              <p:txBody>
                <a:bodyPr/>
                <a:lstStyle/>
                <a:p>
                  <a:pPr algn="just">
                    <a:lnSpc>
                      <a:spcPct val="120000"/>
                    </a:lnSpc>
                    <a:defRPr/>
                  </a:pPr>
                  <a:endParaRPr lang="da-DK" sz="555" kern="0">
                    <a:solidFill>
                      <a:schemeClr val="bg2">
                        <a:lumMod val="75000"/>
                      </a:schemeClr>
                    </a:solidFill>
                    <a:latin typeface="微软雅黑" panose="020B0503020204020204" charset="-122"/>
                    <a:ea typeface="微软雅黑" panose="020B0503020204020204" charset="-122"/>
                    <a:cs typeface="+mn-ea"/>
                    <a:sym typeface="Arial" panose="020B0604020202020204" pitchFamily="34" charset="0"/>
                  </a:endParaRPr>
                </a:p>
              </p:txBody>
            </p:sp>
            <p:sp>
              <p:nvSpPr>
                <p:cNvPr id="32" name="Freeform 98"/>
                <p:cNvSpPr/>
                <p:nvPr/>
              </p:nvSpPr>
              <p:spPr bwMode="auto">
                <a:xfrm>
                  <a:off x="10434256" y="5584513"/>
                  <a:ext cx="454429" cy="339619"/>
                </a:xfrm>
                <a:custGeom>
                  <a:avLst/>
                  <a:gdLst>
                    <a:gd name="T0" fmla="*/ 463550 w 292"/>
                    <a:gd name="T1" fmla="*/ 133350 h 216"/>
                    <a:gd name="T2" fmla="*/ 365125 w 292"/>
                    <a:gd name="T3" fmla="*/ 342900 h 216"/>
                    <a:gd name="T4" fmla="*/ 206375 w 292"/>
                    <a:gd name="T5" fmla="*/ 304800 h 216"/>
                    <a:gd name="T6" fmla="*/ 60325 w 292"/>
                    <a:gd name="T7" fmla="*/ 244475 h 216"/>
                    <a:gd name="T8" fmla="*/ 0 w 292"/>
                    <a:gd name="T9" fmla="*/ 158750 h 216"/>
                    <a:gd name="T10" fmla="*/ 60325 w 292"/>
                    <a:gd name="T11" fmla="*/ 0 h 216"/>
                    <a:gd name="T12" fmla="*/ 463550 w 292"/>
                    <a:gd name="T13" fmla="*/ 133350 h 216"/>
                    <a:gd name="T14" fmla="*/ 463550 w 292"/>
                    <a:gd name="T15" fmla="*/ 133350 h 216"/>
                    <a:gd name="T16" fmla="*/ 0 60000 65536"/>
                    <a:gd name="T17" fmla="*/ 0 60000 65536"/>
                    <a:gd name="T18" fmla="*/ 0 60000 65536"/>
                    <a:gd name="T19" fmla="*/ 0 60000 65536"/>
                    <a:gd name="T20" fmla="*/ 0 60000 65536"/>
                    <a:gd name="T21" fmla="*/ 0 60000 65536"/>
                    <a:gd name="T22" fmla="*/ 0 60000 65536"/>
                    <a:gd name="T23" fmla="*/ 0 60000 65536"/>
                    <a:gd name="T24" fmla="*/ 0 w 292"/>
                    <a:gd name="T25" fmla="*/ 0 h 216"/>
                    <a:gd name="T26" fmla="*/ 292 w 292"/>
                    <a:gd name="T27" fmla="*/ 216 h 21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92" h="216">
                      <a:moveTo>
                        <a:pt x="292" y="84"/>
                      </a:moveTo>
                      <a:lnTo>
                        <a:pt x="230" y="216"/>
                      </a:lnTo>
                      <a:lnTo>
                        <a:pt x="130" y="192"/>
                      </a:lnTo>
                      <a:lnTo>
                        <a:pt x="38" y="154"/>
                      </a:lnTo>
                      <a:lnTo>
                        <a:pt x="0" y="100"/>
                      </a:lnTo>
                      <a:lnTo>
                        <a:pt x="38" y="0"/>
                      </a:lnTo>
                      <a:lnTo>
                        <a:pt x="292" y="84"/>
                      </a:lnTo>
                      <a:close/>
                    </a:path>
                  </a:pathLst>
                </a:custGeom>
                <a:solidFill>
                  <a:srgbClr val="FFFFFF"/>
                </a:solidFill>
                <a:ln w="9525">
                  <a:noFill/>
                  <a:round/>
                </a:ln>
              </p:spPr>
              <p:txBody>
                <a:bodyPr/>
                <a:lstStyle/>
                <a:p>
                  <a:pPr algn="just">
                    <a:lnSpc>
                      <a:spcPct val="120000"/>
                    </a:lnSpc>
                    <a:defRPr/>
                  </a:pPr>
                  <a:endParaRPr lang="da-DK" sz="555" kern="0">
                    <a:solidFill>
                      <a:schemeClr val="bg2">
                        <a:lumMod val="75000"/>
                      </a:schemeClr>
                    </a:solidFill>
                    <a:latin typeface="微软雅黑" panose="020B0503020204020204" charset="-122"/>
                    <a:ea typeface="微软雅黑" panose="020B0503020204020204" charset="-122"/>
                    <a:cs typeface="+mn-ea"/>
                    <a:sym typeface="Arial" panose="020B0604020202020204" pitchFamily="34" charset="0"/>
                  </a:endParaRPr>
                </a:p>
              </p:txBody>
            </p:sp>
          </p:grpSp>
          <p:grpSp>
            <p:nvGrpSpPr>
              <p:cNvPr id="26" name="Gruppe 74"/>
              <p:cNvGrpSpPr/>
              <p:nvPr/>
            </p:nvGrpSpPr>
            <p:grpSpPr bwMode="auto">
              <a:xfrm>
                <a:off x="6141994" y="2089215"/>
                <a:ext cx="95078" cy="150736"/>
                <a:chOff x="12261828" y="5789559"/>
                <a:chExt cx="866566" cy="1809769"/>
              </a:xfrm>
            </p:grpSpPr>
            <p:sp>
              <p:nvSpPr>
                <p:cNvPr id="27" name="Freeform 113"/>
                <p:cNvSpPr/>
                <p:nvPr/>
              </p:nvSpPr>
              <p:spPr bwMode="auto">
                <a:xfrm>
                  <a:off x="12263003" y="5792324"/>
                  <a:ext cx="866562" cy="1809779"/>
                </a:xfrm>
                <a:custGeom>
                  <a:avLst/>
                  <a:gdLst>
                    <a:gd name="T0" fmla="*/ 524 w 548"/>
                    <a:gd name="T1" fmla="*/ 1080 h 1142"/>
                    <a:gd name="T2" fmla="*/ 494 w 548"/>
                    <a:gd name="T3" fmla="*/ 1104 h 1142"/>
                    <a:gd name="T4" fmla="*/ 450 w 548"/>
                    <a:gd name="T5" fmla="*/ 1122 h 1142"/>
                    <a:gd name="T6" fmla="*/ 326 w 548"/>
                    <a:gd name="T7" fmla="*/ 1140 h 1142"/>
                    <a:gd name="T8" fmla="*/ 204 w 548"/>
                    <a:gd name="T9" fmla="*/ 1140 h 1142"/>
                    <a:gd name="T10" fmla="*/ 72 w 548"/>
                    <a:gd name="T11" fmla="*/ 1112 h 1142"/>
                    <a:gd name="T12" fmla="*/ 30 w 548"/>
                    <a:gd name="T13" fmla="*/ 1088 h 1142"/>
                    <a:gd name="T14" fmla="*/ 4 w 548"/>
                    <a:gd name="T15" fmla="*/ 1048 h 1142"/>
                    <a:gd name="T16" fmla="*/ 26 w 548"/>
                    <a:gd name="T17" fmla="*/ 580 h 1142"/>
                    <a:gd name="T18" fmla="*/ 36 w 548"/>
                    <a:gd name="T19" fmla="*/ 506 h 1142"/>
                    <a:gd name="T20" fmla="*/ 50 w 548"/>
                    <a:gd name="T21" fmla="*/ 440 h 1142"/>
                    <a:gd name="T22" fmla="*/ 74 w 548"/>
                    <a:gd name="T23" fmla="*/ 334 h 1142"/>
                    <a:gd name="T24" fmla="*/ 84 w 548"/>
                    <a:gd name="T25" fmla="*/ 272 h 1142"/>
                    <a:gd name="T26" fmla="*/ 112 w 548"/>
                    <a:gd name="T27" fmla="*/ 168 h 1142"/>
                    <a:gd name="T28" fmla="*/ 136 w 548"/>
                    <a:gd name="T29" fmla="*/ 120 h 1142"/>
                    <a:gd name="T30" fmla="*/ 166 w 548"/>
                    <a:gd name="T31" fmla="*/ 42 h 1142"/>
                    <a:gd name="T32" fmla="*/ 180 w 548"/>
                    <a:gd name="T33" fmla="*/ 10 h 1142"/>
                    <a:gd name="T34" fmla="*/ 194 w 548"/>
                    <a:gd name="T35" fmla="*/ 0 h 1142"/>
                    <a:gd name="T36" fmla="*/ 206 w 548"/>
                    <a:gd name="T37" fmla="*/ 6 h 1142"/>
                    <a:gd name="T38" fmla="*/ 236 w 548"/>
                    <a:gd name="T39" fmla="*/ 34 h 1142"/>
                    <a:gd name="T40" fmla="*/ 240 w 548"/>
                    <a:gd name="T41" fmla="*/ 50 h 1142"/>
                    <a:gd name="T42" fmla="*/ 234 w 548"/>
                    <a:gd name="T43" fmla="*/ 80 h 1142"/>
                    <a:gd name="T44" fmla="*/ 212 w 548"/>
                    <a:gd name="T45" fmla="*/ 112 h 1142"/>
                    <a:gd name="T46" fmla="*/ 206 w 548"/>
                    <a:gd name="T47" fmla="*/ 124 h 1142"/>
                    <a:gd name="T48" fmla="*/ 210 w 548"/>
                    <a:gd name="T49" fmla="*/ 158 h 1142"/>
                    <a:gd name="T50" fmla="*/ 238 w 548"/>
                    <a:gd name="T51" fmla="*/ 218 h 1142"/>
                    <a:gd name="T52" fmla="*/ 260 w 548"/>
                    <a:gd name="T53" fmla="*/ 248 h 1142"/>
                    <a:gd name="T54" fmla="*/ 282 w 548"/>
                    <a:gd name="T55" fmla="*/ 250 h 1142"/>
                    <a:gd name="T56" fmla="*/ 312 w 548"/>
                    <a:gd name="T57" fmla="*/ 230 h 1142"/>
                    <a:gd name="T58" fmla="*/ 364 w 548"/>
                    <a:gd name="T59" fmla="*/ 160 h 1142"/>
                    <a:gd name="T60" fmla="*/ 376 w 548"/>
                    <a:gd name="T61" fmla="*/ 128 h 1142"/>
                    <a:gd name="T62" fmla="*/ 374 w 548"/>
                    <a:gd name="T63" fmla="*/ 110 h 1142"/>
                    <a:gd name="T64" fmla="*/ 378 w 548"/>
                    <a:gd name="T65" fmla="*/ 34 h 1142"/>
                    <a:gd name="T66" fmla="*/ 384 w 548"/>
                    <a:gd name="T67" fmla="*/ 16 h 1142"/>
                    <a:gd name="T68" fmla="*/ 396 w 548"/>
                    <a:gd name="T69" fmla="*/ 10 h 1142"/>
                    <a:gd name="T70" fmla="*/ 410 w 548"/>
                    <a:gd name="T71" fmla="*/ 30 h 1142"/>
                    <a:gd name="T72" fmla="*/ 422 w 548"/>
                    <a:gd name="T73" fmla="*/ 78 h 1142"/>
                    <a:gd name="T74" fmla="*/ 416 w 548"/>
                    <a:gd name="T75" fmla="*/ 112 h 1142"/>
                    <a:gd name="T76" fmla="*/ 412 w 548"/>
                    <a:gd name="T77" fmla="*/ 128 h 1142"/>
                    <a:gd name="T78" fmla="*/ 418 w 548"/>
                    <a:gd name="T79" fmla="*/ 218 h 1142"/>
                    <a:gd name="T80" fmla="*/ 432 w 548"/>
                    <a:gd name="T81" fmla="*/ 274 h 1142"/>
                    <a:gd name="T82" fmla="*/ 470 w 548"/>
                    <a:gd name="T83" fmla="*/ 390 h 1142"/>
                    <a:gd name="T84" fmla="*/ 530 w 548"/>
                    <a:gd name="T85" fmla="*/ 540 h 1142"/>
                    <a:gd name="T86" fmla="*/ 548 w 548"/>
                    <a:gd name="T87" fmla="*/ 658 h 1142"/>
                    <a:gd name="T88" fmla="*/ 546 w 548"/>
                    <a:gd name="T89" fmla="*/ 980 h 1142"/>
                    <a:gd name="T90" fmla="*/ 530 w 548"/>
                    <a:gd name="T91" fmla="*/ 1070 h 1142"/>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548"/>
                    <a:gd name="T139" fmla="*/ 0 h 1142"/>
                    <a:gd name="T140" fmla="*/ 548 w 548"/>
                    <a:gd name="T141" fmla="*/ 1142 h 1142"/>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548" h="1142">
                      <a:moveTo>
                        <a:pt x="530" y="1070"/>
                      </a:moveTo>
                      <a:lnTo>
                        <a:pt x="530" y="1070"/>
                      </a:lnTo>
                      <a:lnTo>
                        <a:pt x="524" y="1080"/>
                      </a:lnTo>
                      <a:lnTo>
                        <a:pt x="516" y="1088"/>
                      </a:lnTo>
                      <a:lnTo>
                        <a:pt x="506" y="1098"/>
                      </a:lnTo>
                      <a:lnTo>
                        <a:pt x="494" y="1104"/>
                      </a:lnTo>
                      <a:lnTo>
                        <a:pt x="480" y="1112"/>
                      </a:lnTo>
                      <a:lnTo>
                        <a:pt x="464" y="1118"/>
                      </a:lnTo>
                      <a:lnTo>
                        <a:pt x="450" y="1122"/>
                      </a:lnTo>
                      <a:lnTo>
                        <a:pt x="432" y="1126"/>
                      </a:lnTo>
                      <a:lnTo>
                        <a:pt x="326" y="1140"/>
                      </a:lnTo>
                      <a:lnTo>
                        <a:pt x="288" y="1142"/>
                      </a:lnTo>
                      <a:lnTo>
                        <a:pt x="246" y="1142"/>
                      </a:lnTo>
                      <a:lnTo>
                        <a:pt x="204" y="1140"/>
                      </a:lnTo>
                      <a:lnTo>
                        <a:pt x="168" y="1134"/>
                      </a:lnTo>
                      <a:lnTo>
                        <a:pt x="72" y="1112"/>
                      </a:lnTo>
                      <a:lnTo>
                        <a:pt x="58" y="1106"/>
                      </a:lnTo>
                      <a:lnTo>
                        <a:pt x="42" y="1098"/>
                      </a:lnTo>
                      <a:lnTo>
                        <a:pt x="30" y="1088"/>
                      </a:lnTo>
                      <a:lnTo>
                        <a:pt x="20" y="1076"/>
                      </a:lnTo>
                      <a:lnTo>
                        <a:pt x="10" y="1062"/>
                      </a:lnTo>
                      <a:lnTo>
                        <a:pt x="4" y="1048"/>
                      </a:lnTo>
                      <a:lnTo>
                        <a:pt x="0" y="1032"/>
                      </a:lnTo>
                      <a:lnTo>
                        <a:pt x="0" y="1014"/>
                      </a:lnTo>
                      <a:lnTo>
                        <a:pt x="26" y="580"/>
                      </a:lnTo>
                      <a:lnTo>
                        <a:pt x="30" y="546"/>
                      </a:lnTo>
                      <a:lnTo>
                        <a:pt x="36" y="506"/>
                      </a:lnTo>
                      <a:lnTo>
                        <a:pt x="44" y="470"/>
                      </a:lnTo>
                      <a:lnTo>
                        <a:pt x="50" y="440"/>
                      </a:lnTo>
                      <a:lnTo>
                        <a:pt x="60" y="410"/>
                      </a:lnTo>
                      <a:lnTo>
                        <a:pt x="68" y="372"/>
                      </a:lnTo>
                      <a:lnTo>
                        <a:pt x="74" y="334"/>
                      </a:lnTo>
                      <a:lnTo>
                        <a:pt x="80" y="298"/>
                      </a:lnTo>
                      <a:lnTo>
                        <a:pt x="84" y="272"/>
                      </a:lnTo>
                      <a:lnTo>
                        <a:pt x="90" y="238"/>
                      </a:lnTo>
                      <a:lnTo>
                        <a:pt x="100" y="202"/>
                      </a:lnTo>
                      <a:lnTo>
                        <a:pt x="112" y="168"/>
                      </a:lnTo>
                      <a:lnTo>
                        <a:pt x="124" y="142"/>
                      </a:lnTo>
                      <a:lnTo>
                        <a:pt x="136" y="120"/>
                      </a:lnTo>
                      <a:lnTo>
                        <a:pt x="150" y="92"/>
                      </a:lnTo>
                      <a:lnTo>
                        <a:pt x="160" y="66"/>
                      </a:lnTo>
                      <a:lnTo>
                        <a:pt x="166" y="42"/>
                      </a:lnTo>
                      <a:lnTo>
                        <a:pt x="172" y="24"/>
                      </a:lnTo>
                      <a:lnTo>
                        <a:pt x="180" y="10"/>
                      </a:lnTo>
                      <a:lnTo>
                        <a:pt x="184" y="4"/>
                      </a:lnTo>
                      <a:lnTo>
                        <a:pt x="188" y="2"/>
                      </a:lnTo>
                      <a:lnTo>
                        <a:pt x="194" y="0"/>
                      </a:lnTo>
                      <a:lnTo>
                        <a:pt x="198" y="0"/>
                      </a:lnTo>
                      <a:lnTo>
                        <a:pt x="206" y="6"/>
                      </a:lnTo>
                      <a:lnTo>
                        <a:pt x="216" y="14"/>
                      </a:lnTo>
                      <a:lnTo>
                        <a:pt x="226" y="24"/>
                      </a:lnTo>
                      <a:lnTo>
                        <a:pt x="236" y="34"/>
                      </a:lnTo>
                      <a:lnTo>
                        <a:pt x="238" y="42"/>
                      </a:lnTo>
                      <a:lnTo>
                        <a:pt x="240" y="50"/>
                      </a:lnTo>
                      <a:lnTo>
                        <a:pt x="240" y="58"/>
                      </a:lnTo>
                      <a:lnTo>
                        <a:pt x="238" y="68"/>
                      </a:lnTo>
                      <a:lnTo>
                        <a:pt x="234" y="80"/>
                      </a:lnTo>
                      <a:lnTo>
                        <a:pt x="228" y="90"/>
                      </a:lnTo>
                      <a:lnTo>
                        <a:pt x="220" y="102"/>
                      </a:lnTo>
                      <a:lnTo>
                        <a:pt x="212" y="112"/>
                      </a:lnTo>
                      <a:lnTo>
                        <a:pt x="210" y="118"/>
                      </a:lnTo>
                      <a:lnTo>
                        <a:pt x="206" y="124"/>
                      </a:lnTo>
                      <a:lnTo>
                        <a:pt x="206" y="132"/>
                      </a:lnTo>
                      <a:lnTo>
                        <a:pt x="206" y="140"/>
                      </a:lnTo>
                      <a:lnTo>
                        <a:pt x="210" y="158"/>
                      </a:lnTo>
                      <a:lnTo>
                        <a:pt x="218" y="178"/>
                      </a:lnTo>
                      <a:lnTo>
                        <a:pt x="228" y="198"/>
                      </a:lnTo>
                      <a:lnTo>
                        <a:pt x="238" y="218"/>
                      </a:lnTo>
                      <a:lnTo>
                        <a:pt x="250" y="234"/>
                      </a:lnTo>
                      <a:lnTo>
                        <a:pt x="260" y="248"/>
                      </a:lnTo>
                      <a:lnTo>
                        <a:pt x="266" y="252"/>
                      </a:lnTo>
                      <a:lnTo>
                        <a:pt x="274" y="254"/>
                      </a:lnTo>
                      <a:lnTo>
                        <a:pt x="282" y="250"/>
                      </a:lnTo>
                      <a:lnTo>
                        <a:pt x="292" y="246"/>
                      </a:lnTo>
                      <a:lnTo>
                        <a:pt x="302" y="238"/>
                      </a:lnTo>
                      <a:lnTo>
                        <a:pt x="312" y="230"/>
                      </a:lnTo>
                      <a:lnTo>
                        <a:pt x="332" y="208"/>
                      </a:lnTo>
                      <a:lnTo>
                        <a:pt x="350" y="184"/>
                      </a:lnTo>
                      <a:lnTo>
                        <a:pt x="364" y="160"/>
                      </a:lnTo>
                      <a:lnTo>
                        <a:pt x="374" y="140"/>
                      </a:lnTo>
                      <a:lnTo>
                        <a:pt x="376" y="134"/>
                      </a:lnTo>
                      <a:lnTo>
                        <a:pt x="376" y="128"/>
                      </a:lnTo>
                      <a:lnTo>
                        <a:pt x="374" y="120"/>
                      </a:lnTo>
                      <a:lnTo>
                        <a:pt x="374" y="110"/>
                      </a:lnTo>
                      <a:lnTo>
                        <a:pt x="374" y="86"/>
                      </a:lnTo>
                      <a:lnTo>
                        <a:pt x="376" y="60"/>
                      </a:lnTo>
                      <a:lnTo>
                        <a:pt x="378" y="34"/>
                      </a:lnTo>
                      <a:lnTo>
                        <a:pt x="380" y="24"/>
                      </a:lnTo>
                      <a:lnTo>
                        <a:pt x="384" y="16"/>
                      </a:lnTo>
                      <a:lnTo>
                        <a:pt x="386" y="12"/>
                      </a:lnTo>
                      <a:lnTo>
                        <a:pt x="390" y="10"/>
                      </a:lnTo>
                      <a:lnTo>
                        <a:pt x="396" y="10"/>
                      </a:lnTo>
                      <a:lnTo>
                        <a:pt x="400" y="14"/>
                      </a:lnTo>
                      <a:lnTo>
                        <a:pt x="404" y="22"/>
                      </a:lnTo>
                      <a:lnTo>
                        <a:pt x="410" y="30"/>
                      </a:lnTo>
                      <a:lnTo>
                        <a:pt x="418" y="54"/>
                      </a:lnTo>
                      <a:lnTo>
                        <a:pt x="422" y="78"/>
                      </a:lnTo>
                      <a:lnTo>
                        <a:pt x="422" y="98"/>
                      </a:lnTo>
                      <a:lnTo>
                        <a:pt x="420" y="106"/>
                      </a:lnTo>
                      <a:lnTo>
                        <a:pt x="416" y="112"/>
                      </a:lnTo>
                      <a:lnTo>
                        <a:pt x="414" y="118"/>
                      </a:lnTo>
                      <a:lnTo>
                        <a:pt x="412" y="128"/>
                      </a:lnTo>
                      <a:lnTo>
                        <a:pt x="412" y="154"/>
                      </a:lnTo>
                      <a:lnTo>
                        <a:pt x="414" y="184"/>
                      </a:lnTo>
                      <a:lnTo>
                        <a:pt x="418" y="218"/>
                      </a:lnTo>
                      <a:lnTo>
                        <a:pt x="424" y="238"/>
                      </a:lnTo>
                      <a:lnTo>
                        <a:pt x="432" y="274"/>
                      </a:lnTo>
                      <a:lnTo>
                        <a:pt x="444" y="314"/>
                      </a:lnTo>
                      <a:lnTo>
                        <a:pt x="458" y="356"/>
                      </a:lnTo>
                      <a:lnTo>
                        <a:pt x="470" y="390"/>
                      </a:lnTo>
                      <a:lnTo>
                        <a:pt x="518" y="504"/>
                      </a:lnTo>
                      <a:lnTo>
                        <a:pt x="530" y="540"/>
                      </a:lnTo>
                      <a:lnTo>
                        <a:pt x="540" y="580"/>
                      </a:lnTo>
                      <a:lnTo>
                        <a:pt x="546" y="622"/>
                      </a:lnTo>
                      <a:lnTo>
                        <a:pt x="548" y="658"/>
                      </a:lnTo>
                      <a:lnTo>
                        <a:pt x="548" y="946"/>
                      </a:lnTo>
                      <a:lnTo>
                        <a:pt x="546" y="980"/>
                      </a:lnTo>
                      <a:lnTo>
                        <a:pt x="542" y="1014"/>
                      </a:lnTo>
                      <a:lnTo>
                        <a:pt x="538" y="1046"/>
                      </a:lnTo>
                      <a:lnTo>
                        <a:pt x="530" y="1070"/>
                      </a:lnTo>
                      <a:close/>
                    </a:path>
                  </a:pathLst>
                </a:custGeom>
                <a:solidFill>
                  <a:srgbClr val="FFFFFF"/>
                </a:solidFill>
                <a:ln w="4">
                  <a:noFill/>
                  <a:round/>
                </a:ln>
              </p:spPr>
              <p:txBody>
                <a:bodyPr/>
                <a:lstStyle/>
                <a:p>
                  <a:pPr algn="just">
                    <a:lnSpc>
                      <a:spcPct val="120000"/>
                    </a:lnSpc>
                    <a:defRPr/>
                  </a:pPr>
                  <a:endParaRPr lang="da-DK" sz="555" kern="0">
                    <a:solidFill>
                      <a:schemeClr val="bg2">
                        <a:lumMod val="75000"/>
                      </a:schemeClr>
                    </a:solidFill>
                    <a:latin typeface="微软雅黑" panose="020B0503020204020204" charset="-122"/>
                    <a:ea typeface="微软雅黑" panose="020B0503020204020204" charset="-122"/>
                    <a:cs typeface="+mn-ea"/>
                    <a:sym typeface="Arial" panose="020B0604020202020204" pitchFamily="34" charset="0"/>
                  </a:endParaRPr>
                </a:p>
              </p:txBody>
            </p:sp>
            <p:sp>
              <p:nvSpPr>
                <p:cNvPr id="28" name="Freeform 114"/>
                <p:cNvSpPr/>
                <p:nvPr/>
              </p:nvSpPr>
              <p:spPr bwMode="auto">
                <a:xfrm>
                  <a:off x="12870802" y="5808199"/>
                  <a:ext cx="126372" cy="254004"/>
                </a:xfrm>
                <a:custGeom>
                  <a:avLst/>
                  <a:gdLst>
                    <a:gd name="T0" fmla="*/ 6 w 80"/>
                    <a:gd name="T1" fmla="*/ 0 h 152"/>
                    <a:gd name="T2" fmla="*/ 6 w 80"/>
                    <a:gd name="T3" fmla="*/ 0 h 152"/>
                    <a:gd name="T4" fmla="*/ 2 w 80"/>
                    <a:gd name="T5" fmla="*/ 34 h 152"/>
                    <a:gd name="T6" fmla="*/ 0 w 80"/>
                    <a:gd name="T7" fmla="*/ 66 h 152"/>
                    <a:gd name="T8" fmla="*/ 0 w 80"/>
                    <a:gd name="T9" fmla="*/ 82 h 152"/>
                    <a:gd name="T10" fmla="*/ 2 w 80"/>
                    <a:gd name="T11" fmla="*/ 96 h 152"/>
                    <a:gd name="T12" fmla="*/ 2 w 80"/>
                    <a:gd name="T13" fmla="*/ 96 h 152"/>
                    <a:gd name="T14" fmla="*/ 4 w 80"/>
                    <a:gd name="T15" fmla="*/ 108 h 152"/>
                    <a:gd name="T16" fmla="*/ 10 w 80"/>
                    <a:gd name="T17" fmla="*/ 114 h 152"/>
                    <a:gd name="T18" fmla="*/ 16 w 80"/>
                    <a:gd name="T19" fmla="*/ 118 h 152"/>
                    <a:gd name="T20" fmla="*/ 26 w 80"/>
                    <a:gd name="T21" fmla="*/ 122 h 152"/>
                    <a:gd name="T22" fmla="*/ 36 w 80"/>
                    <a:gd name="T23" fmla="*/ 124 h 152"/>
                    <a:gd name="T24" fmla="*/ 48 w 80"/>
                    <a:gd name="T25" fmla="*/ 130 h 152"/>
                    <a:gd name="T26" fmla="*/ 64 w 80"/>
                    <a:gd name="T27" fmla="*/ 138 h 152"/>
                    <a:gd name="T28" fmla="*/ 80 w 80"/>
                    <a:gd name="T29" fmla="*/ 152 h 152"/>
                    <a:gd name="T30" fmla="*/ 80 w 80"/>
                    <a:gd name="T31" fmla="*/ 152 h 152"/>
                    <a:gd name="T32" fmla="*/ 74 w 80"/>
                    <a:gd name="T33" fmla="*/ 128 h 152"/>
                    <a:gd name="T34" fmla="*/ 56 w 80"/>
                    <a:gd name="T35" fmla="*/ 78 h 152"/>
                    <a:gd name="T36" fmla="*/ 44 w 80"/>
                    <a:gd name="T37" fmla="*/ 50 h 152"/>
                    <a:gd name="T38" fmla="*/ 32 w 80"/>
                    <a:gd name="T39" fmla="*/ 26 h 152"/>
                    <a:gd name="T40" fmla="*/ 26 w 80"/>
                    <a:gd name="T41" fmla="*/ 16 h 152"/>
                    <a:gd name="T42" fmla="*/ 20 w 80"/>
                    <a:gd name="T43" fmla="*/ 8 h 152"/>
                    <a:gd name="T44" fmla="*/ 12 w 80"/>
                    <a:gd name="T45" fmla="*/ 2 h 152"/>
                    <a:gd name="T46" fmla="*/ 6 w 80"/>
                    <a:gd name="T47" fmla="*/ 0 h 152"/>
                    <a:gd name="T48" fmla="*/ 6 w 80"/>
                    <a:gd name="T49" fmla="*/ 0 h 152"/>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80"/>
                    <a:gd name="T76" fmla="*/ 0 h 152"/>
                    <a:gd name="T77" fmla="*/ 80 w 80"/>
                    <a:gd name="T78" fmla="*/ 152 h 152"/>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80" h="152">
                      <a:moveTo>
                        <a:pt x="6" y="0"/>
                      </a:moveTo>
                      <a:lnTo>
                        <a:pt x="6" y="0"/>
                      </a:lnTo>
                      <a:lnTo>
                        <a:pt x="2" y="34"/>
                      </a:lnTo>
                      <a:lnTo>
                        <a:pt x="0" y="66"/>
                      </a:lnTo>
                      <a:lnTo>
                        <a:pt x="0" y="82"/>
                      </a:lnTo>
                      <a:lnTo>
                        <a:pt x="2" y="96"/>
                      </a:lnTo>
                      <a:lnTo>
                        <a:pt x="4" y="108"/>
                      </a:lnTo>
                      <a:lnTo>
                        <a:pt x="10" y="114"/>
                      </a:lnTo>
                      <a:lnTo>
                        <a:pt x="16" y="118"/>
                      </a:lnTo>
                      <a:lnTo>
                        <a:pt x="26" y="122"/>
                      </a:lnTo>
                      <a:lnTo>
                        <a:pt x="36" y="124"/>
                      </a:lnTo>
                      <a:lnTo>
                        <a:pt x="48" y="130"/>
                      </a:lnTo>
                      <a:lnTo>
                        <a:pt x="64" y="138"/>
                      </a:lnTo>
                      <a:lnTo>
                        <a:pt x="80" y="152"/>
                      </a:lnTo>
                      <a:lnTo>
                        <a:pt x="74" y="128"/>
                      </a:lnTo>
                      <a:lnTo>
                        <a:pt x="56" y="78"/>
                      </a:lnTo>
                      <a:lnTo>
                        <a:pt x="44" y="50"/>
                      </a:lnTo>
                      <a:lnTo>
                        <a:pt x="32" y="26"/>
                      </a:lnTo>
                      <a:lnTo>
                        <a:pt x="26" y="16"/>
                      </a:lnTo>
                      <a:lnTo>
                        <a:pt x="20" y="8"/>
                      </a:lnTo>
                      <a:lnTo>
                        <a:pt x="12" y="2"/>
                      </a:lnTo>
                      <a:lnTo>
                        <a:pt x="6" y="0"/>
                      </a:lnTo>
                      <a:close/>
                    </a:path>
                  </a:pathLst>
                </a:custGeom>
                <a:solidFill>
                  <a:srgbClr val="FFFFFF"/>
                </a:solidFill>
                <a:ln w="9525">
                  <a:noFill/>
                  <a:round/>
                </a:ln>
              </p:spPr>
              <p:txBody>
                <a:bodyPr/>
                <a:lstStyle/>
                <a:p>
                  <a:pPr algn="just">
                    <a:lnSpc>
                      <a:spcPct val="120000"/>
                    </a:lnSpc>
                    <a:defRPr/>
                  </a:pPr>
                  <a:endParaRPr lang="da-DK" sz="555" kern="0">
                    <a:solidFill>
                      <a:schemeClr val="bg2">
                        <a:lumMod val="75000"/>
                      </a:schemeClr>
                    </a:solidFill>
                    <a:latin typeface="微软雅黑" panose="020B0503020204020204" charset="-122"/>
                    <a:ea typeface="微软雅黑" panose="020B0503020204020204" charset="-122"/>
                    <a:cs typeface="+mn-ea"/>
                    <a:sym typeface="Arial" panose="020B0604020202020204" pitchFamily="34" charset="0"/>
                  </a:endParaRPr>
                </a:p>
              </p:txBody>
            </p:sp>
            <p:sp>
              <p:nvSpPr>
                <p:cNvPr id="29" name="Freeform 115"/>
                <p:cNvSpPr/>
                <p:nvPr/>
              </p:nvSpPr>
              <p:spPr bwMode="auto">
                <a:xfrm>
                  <a:off x="12395395" y="5792324"/>
                  <a:ext cx="198589" cy="246069"/>
                </a:xfrm>
                <a:custGeom>
                  <a:avLst/>
                  <a:gdLst>
                    <a:gd name="T0" fmla="*/ 112 w 122"/>
                    <a:gd name="T1" fmla="*/ 0 h 152"/>
                    <a:gd name="T2" fmla="*/ 112 w 122"/>
                    <a:gd name="T3" fmla="*/ 0 h 152"/>
                    <a:gd name="T4" fmla="*/ 114 w 122"/>
                    <a:gd name="T5" fmla="*/ 10 h 152"/>
                    <a:gd name="T6" fmla="*/ 118 w 122"/>
                    <a:gd name="T7" fmla="*/ 34 h 152"/>
                    <a:gd name="T8" fmla="*/ 122 w 122"/>
                    <a:gd name="T9" fmla="*/ 66 h 152"/>
                    <a:gd name="T10" fmla="*/ 122 w 122"/>
                    <a:gd name="T11" fmla="*/ 82 h 152"/>
                    <a:gd name="T12" fmla="*/ 120 w 122"/>
                    <a:gd name="T13" fmla="*/ 96 h 152"/>
                    <a:gd name="T14" fmla="*/ 120 w 122"/>
                    <a:gd name="T15" fmla="*/ 96 h 152"/>
                    <a:gd name="T16" fmla="*/ 118 w 122"/>
                    <a:gd name="T17" fmla="*/ 104 h 152"/>
                    <a:gd name="T18" fmla="*/ 114 w 122"/>
                    <a:gd name="T19" fmla="*/ 108 h 152"/>
                    <a:gd name="T20" fmla="*/ 108 w 122"/>
                    <a:gd name="T21" fmla="*/ 112 h 152"/>
                    <a:gd name="T22" fmla="*/ 102 w 122"/>
                    <a:gd name="T23" fmla="*/ 116 h 152"/>
                    <a:gd name="T24" fmla="*/ 86 w 122"/>
                    <a:gd name="T25" fmla="*/ 122 h 152"/>
                    <a:gd name="T26" fmla="*/ 66 w 122"/>
                    <a:gd name="T27" fmla="*/ 126 h 152"/>
                    <a:gd name="T28" fmla="*/ 48 w 122"/>
                    <a:gd name="T29" fmla="*/ 130 h 152"/>
                    <a:gd name="T30" fmla="*/ 30 w 122"/>
                    <a:gd name="T31" fmla="*/ 136 h 152"/>
                    <a:gd name="T32" fmla="*/ 12 w 122"/>
                    <a:gd name="T33" fmla="*/ 142 h 152"/>
                    <a:gd name="T34" fmla="*/ 6 w 122"/>
                    <a:gd name="T35" fmla="*/ 146 h 152"/>
                    <a:gd name="T36" fmla="*/ 0 w 122"/>
                    <a:gd name="T37" fmla="*/ 152 h 152"/>
                    <a:gd name="T38" fmla="*/ 0 w 122"/>
                    <a:gd name="T39" fmla="*/ 152 h 152"/>
                    <a:gd name="T40" fmla="*/ 10 w 122"/>
                    <a:gd name="T41" fmla="*/ 128 h 152"/>
                    <a:gd name="T42" fmla="*/ 22 w 122"/>
                    <a:gd name="T43" fmla="*/ 104 h 152"/>
                    <a:gd name="T44" fmla="*/ 38 w 122"/>
                    <a:gd name="T45" fmla="*/ 78 h 152"/>
                    <a:gd name="T46" fmla="*/ 54 w 122"/>
                    <a:gd name="T47" fmla="*/ 50 h 152"/>
                    <a:gd name="T48" fmla="*/ 72 w 122"/>
                    <a:gd name="T49" fmla="*/ 26 h 152"/>
                    <a:gd name="T50" fmla="*/ 82 w 122"/>
                    <a:gd name="T51" fmla="*/ 16 h 152"/>
                    <a:gd name="T52" fmla="*/ 92 w 122"/>
                    <a:gd name="T53" fmla="*/ 8 h 152"/>
                    <a:gd name="T54" fmla="*/ 102 w 122"/>
                    <a:gd name="T55" fmla="*/ 2 h 152"/>
                    <a:gd name="T56" fmla="*/ 112 w 122"/>
                    <a:gd name="T57" fmla="*/ 0 h 152"/>
                    <a:gd name="T58" fmla="*/ 112 w 122"/>
                    <a:gd name="T59" fmla="*/ 0 h 152"/>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122"/>
                    <a:gd name="T91" fmla="*/ 0 h 152"/>
                    <a:gd name="T92" fmla="*/ 122 w 122"/>
                    <a:gd name="T93" fmla="*/ 152 h 152"/>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122" h="152">
                      <a:moveTo>
                        <a:pt x="112" y="0"/>
                      </a:moveTo>
                      <a:lnTo>
                        <a:pt x="112" y="0"/>
                      </a:lnTo>
                      <a:lnTo>
                        <a:pt x="114" y="10"/>
                      </a:lnTo>
                      <a:lnTo>
                        <a:pt x="118" y="34"/>
                      </a:lnTo>
                      <a:lnTo>
                        <a:pt x="122" y="66"/>
                      </a:lnTo>
                      <a:lnTo>
                        <a:pt x="122" y="82"/>
                      </a:lnTo>
                      <a:lnTo>
                        <a:pt x="120" y="96"/>
                      </a:lnTo>
                      <a:lnTo>
                        <a:pt x="118" y="104"/>
                      </a:lnTo>
                      <a:lnTo>
                        <a:pt x="114" y="108"/>
                      </a:lnTo>
                      <a:lnTo>
                        <a:pt x="108" y="112"/>
                      </a:lnTo>
                      <a:lnTo>
                        <a:pt x="102" y="116"/>
                      </a:lnTo>
                      <a:lnTo>
                        <a:pt x="86" y="122"/>
                      </a:lnTo>
                      <a:lnTo>
                        <a:pt x="66" y="126"/>
                      </a:lnTo>
                      <a:lnTo>
                        <a:pt x="48" y="130"/>
                      </a:lnTo>
                      <a:lnTo>
                        <a:pt x="30" y="136"/>
                      </a:lnTo>
                      <a:lnTo>
                        <a:pt x="12" y="142"/>
                      </a:lnTo>
                      <a:lnTo>
                        <a:pt x="6" y="146"/>
                      </a:lnTo>
                      <a:lnTo>
                        <a:pt x="0" y="152"/>
                      </a:lnTo>
                      <a:lnTo>
                        <a:pt x="10" y="128"/>
                      </a:lnTo>
                      <a:lnTo>
                        <a:pt x="22" y="104"/>
                      </a:lnTo>
                      <a:lnTo>
                        <a:pt x="38" y="78"/>
                      </a:lnTo>
                      <a:lnTo>
                        <a:pt x="54" y="50"/>
                      </a:lnTo>
                      <a:lnTo>
                        <a:pt x="72" y="26"/>
                      </a:lnTo>
                      <a:lnTo>
                        <a:pt x="82" y="16"/>
                      </a:lnTo>
                      <a:lnTo>
                        <a:pt x="92" y="8"/>
                      </a:lnTo>
                      <a:lnTo>
                        <a:pt x="102" y="2"/>
                      </a:lnTo>
                      <a:lnTo>
                        <a:pt x="112" y="0"/>
                      </a:lnTo>
                      <a:close/>
                    </a:path>
                  </a:pathLst>
                </a:custGeom>
                <a:solidFill>
                  <a:srgbClr val="FFFFFF"/>
                </a:solidFill>
                <a:ln w="9525">
                  <a:noFill/>
                  <a:round/>
                </a:ln>
              </p:spPr>
              <p:txBody>
                <a:bodyPr/>
                <a:lstStyle/>
                <a:p>
                  <a:pPr algn="just">
                    <a:lnSpc>
                      <a:spcPct val="120000"/>
                    </a:lnSpc>
                    <a:defRPr/>
                  </a:pPr>
                  <a:endParaRPr lang="da-DK" sz="555" kern="0">
                    <a:solidFill>
                      <a:schemeClr val="bg2">
                        <a:lumMod val="75000"/>
                      </a:schemeClr>
                    </a:solidFill>
                    <a:latin typeface="微软雅黑" panose="020B0503020204020204" charset="-122"/>
                    <a:ea typeface="微软雅黑" panose="020B0503020204020204" charset="-122"/>
                    <a:cs typeface="+mn-ea"/>
                    <a:sym typeface="Arial" panose="020B0604020202020204" pitchFamily="34" charset="0"/>
                  </a:endParaRPr>
                </a:p>
              </p:txBody>
            </p:sp>
          </p:grpSp>
        </p:grpSp>
      </p:grpSp>
      <p:sp>
        <p:nvSpPr>
          <p:cNvPr id="45" name="Rektangel 76"/>
          <p:cNvSpPr>
            <a:spLocks noChangeArrowheads="1"/>
          </p:cNvSpPr>
          <p:nvPr/>
        </p:nvSpPr>
        <p:spPr bwMode="auto">
          <a:xfrm>
            <a:off x="6204617" y="3897027"/>
            <a:ext cx="663543" cy="7359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sz="2400" b="1">
                <a:solidFill>
                  <a:schemeClr val="tx1"/>
                </a:solidFill>
                <a:latin typeface="Helvetica-Compressed" pitchFamily="64" charset="0"/>
                <a:ea typeface="MS PGothic" panose="020B0600070205080204" pitchFamily="34" charset="-128"/>
              </a:defRPr>
            </a:lvl1pPr>
            <a:lvl2pPr marL="37931725" indent="-37474525">
              <a:defRPr sz="2400" b="1">
                <a:solidFill>
                  <a:schemeClr val="tx1"/>
                </a:solidFill>
                <a:latin typeface="Helvetica-Compressed" pitchFamily="64" charset="0"/>
                <a:ea typeface="MS PGothic" panose="020B0600070205080204" pitchFamily="34" charset="-128"/>
              </a:defRPr>
            </a:lvl2pPr>
            <a:lvl3pPr>
              <a:defRPr sz="2400" b="1">
                <a:solidFill>
                  <a:schemeClr val="tx1"/>
                </a:solidFill>
                <a:latin typeface="Helvetica-Compressed" pitchFamily="64" charset="0"/>
                <a:ea typeface="MS PGothic" panose="020B0600070205080204" pitchFamily="34" charset="-128"/>
              </a:defRPr>
            </a:lvl3pPr>
            <a:lvl4pPr>
              <a:defRPr sz="2400" b="1">
                <a:solidFill>
                  <a:schemeClr val="tx1"/>
                </a:solidFill>
                <a:latin typeface="Helvetica-Compressed" pitchFamily="64" charset="0"/>
                <a:ea typeface="MS PGothic" panose="020B0600070205080204" pitchFamily="34" charset="-128"/>
              </a:defRPr>
            </a:lvl4pPr>
            <a:lvl5pPr>
              <a:defRPr sz="2400" b="1">
                <a:solidFill>
                  <a:schemeClr val="tx1"/>
                </a:solidFill>
                <a:latin typeface="Helvetica-Compressed" pitchFamily="64" charset="0"/>
                <a:ea typeface="MS PGothic" panose="020B0600070205080204" pitchFamily="34" charset="-128"/>
              </a:defRPr>
            </a:lvl5pPr>
            <a:lvl6pPr marL="457200" eaLnBrk="0" fontAlgn="base" hangingPunct="0">
              <a:spcBef>
                <a:spcPct val="0"/>
              </a:spcBef>
              <a:spcAft>
                <a:spcPct val="0"/>
              </a:spcAft>
              <a:defRPr sz="2400" b="1">
                <a:solidFill>
                  <a:schemeClr val="tx1"/>
                </a:solidFill>
                <a:latin typeface="Helvetica-Compressed" pitchFamily="64" charset="0"/>
                <a:ea typeface="MS PGothic" panose="020B0600070205080204" pitchFamily="34" charset="-128"/>
              </a:defRPr>
            </a:lvl6pPr>
            <a:lvl7pPr marL="914400" eaLnBrk="0" fontAlgn="base" hangingPunct="0">
              <a:spcBef>
                <a:spcPct val="0"/>
              </a:spcBef>
              <a:spcAft>
                <a:spcPct val="0"/>
              </a:spcAft>
              <a:defRPr sz="2400" b="1">
                <a:solidFill>
                  <a:schemeClr val="tx1"/>
                </a:solidFill>
                <a:latin typeface="Helvetica-Compressed" pitchFamily="64" charset="0"/>
                <a:ea typeface="MS PGothic" panose="020B0600070205080204" pitchFamily="34" charset="-128"/>
              </a:defRPr>
            </a:lvl7pPr>
            <a:lvl8pPr marL="1371600" eaLnBrk="0" fontAlgn="base" hangingPunct="0">
              <a:spcBef>
                <a:spcPct val="0"/>
              </a:spcBef>
              <a:spcAft>
                <a:spcPct val="0"/>
              </a:spcAft>
              <a:defRPr sz="2400" b="1">
                <a:solidFill>
                  <a:schemeClr val="tx1"/>
                </a:solidFill>
                <a:latin typeface="Helvetica-Compressed" pitchFamily="64" charset="0"/>
                <a:ea typeface="MS PGothic" panose="020B0600070205080204" pitchFamily="34" charset="-128"/>
              </a:defRPr>
            </a:lvl8pPr>
            <a:lvl9pPr marL="1828800" eaLnBrk="0" fontAlgn="base" hangingPunct="0">
              <a:spcBef>
                <a:spcPct val="0"/>
              </a:spcBef>
              <a:spcAft>
                <a:spcPct val="0"/>
              </a:spcAft>
              <a:defRPr sz="2400" b="1">
                <a:solidFill>
                  <a:schemeClr val="tx1"/>
                </a:solidFill>
                <a:latin typeface="Helvetica-Compressed" pitchFamily="64" charset="0"/>
                <a:ea typeface="MS PGothic" panose="020B0600070205080204" pitchFamily="34" charset="-128"/>
              </a:defRPr>
            </a:lvl9pPr>
          </a:lstStyle>
          <a:p>
            <a:pPr algn="just">
              <a:lnSpc>
                <a:spcPct val="120000"/>
              </a:lnSpc>
            </a:pPr>
            <a:r>
              <a:rPr lang="en-US" altLang="zh-CN" sz="570" b="0" noProof="1">
                <a:solidFill>
                  <a:schemeClr val="tx1">
                    <a:lumMod val="85000"/>
                    <a:lumOff val="15000"/>
                  </a:schemeClr>
                </a:solidFill>
                <a:latin typeface="微软雅黑" panose="020B0503020204020204" charset="-122"/>
                <a:ea typeface="微软雅黑" panose="020B0503020204020204" charset="-122"/>
                <a:cs typeface="+mn-ea"/>
                <a:sym typeface="Arial" panose="020B0604020202020204" pitchFamily="34" charset="0"/>
              </a:rPr>
              <a:t>Please replace text, click add relevant headline, modify the text content, also can copy your content to this directly.</a:t>
            </a:r>
            <a:endParaRPr lang="en-US" altLang="zh-CN" sz="570" b="0" noProof="1">
              <a:solidFill>
                <a:schemeClr val="tx1">
                  <a:lumMod val="85000"/>
                  <a:lumOff val="15000"/>
                </a:schemeClr>
              </a:solidFill>
              <a:latin typeface="微软雅黑" panose="020B0503020204020204" charset="-122"/>
              <a:ea typeface="微软雅黑" panose="020B0503020204020204" charset="-122"/>
              <a:cs typeface="+mn-ea"/>
              <a:sym typeface="Arial" panose="020B0604020202020204" pitchFamily="34" charset="0"/>
            </a:endParaRPr>
          </a:p>
        </p:txBody>
      </p:sp>
      <p:sp>
        <p:nvSpPr>
          <p:cNvPr id="46" name="Rektangel 76"/>
          <p:cNvSpPr>
            <a:spLocks noChangeArrowheads="1"/>
          </p:cNvSpPr>
          <p:nvPr/>
        </p:nvSpPr>
        <p:spPr bwMode="auto">
          <a:xfrm>
            <a:off x="2435031" y="3861904"/>
            <a:ext cx="688816" cy="6305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sz="2400" b="1">
                <a:solidFill>
                  <a:schemeClr val="tx1"/>
                </a:solidFill>
                <a:latin typeface="Helvetica-Compressed" pitchFamily="64" charset="0"/>
                <a:ea typeface="MS PGothic" panose="020B0600070205080204" pitchFamily="34" charset="-128"/>
              </a:defRPr>
            </a:lvl1pPr>
            <a:lvl2pPr marL="37931725" indent="-37474525">
              <a:defRPr sz="2400" b="1">
                <a:solidFill>
                  <a:schemeClr val="tx1"/>
                </a:solidFill>
                <a:latin typeface="Helvetica-Compressed" pitchFamily="64" charset="0"/>
                <a:ea typeface="MS PGothic" panose="020B0600070205080204" pitchFamily="34" charset="-128"/>
              </a:defRPr>
            </a:lvl2pPr>
            <a:lvl3pPr>
              <a:defRPr sz="2400" b="1">
                <a:solidFill>
                  <a:schemeClr val="tx1"/>
                </a:solidFill>
                <a:latin typeface="Helvetica-Compressed" pitchFamily="64" charset="0"/>
                <a:ea typeface="MS PGothic" panose="020B0600070205080204" pitchFamily="34" charset="-128"/>
              </a:defRPr>
            </a:lvl3pPr>
            <a:lvl4pPr>
              <a:defRPr sz="2400" b="1">
                <a:solidFill>
                  <a:schemeClr val="tx1"/>
                </a:solidFill>
                <a:latin typeface="Helvetica-Compressed" pitchFamily="64" charset="0"/>
                <a:ea typeface="MS PGothic" panose="020B0600070205080204" pitchFamily="34" charset="-128"/>
              </a:defRPr>
            </a:lvl4pPr>
            <a:lvl5pPr>
              <a:defRPr sz="2400" b="1">
                <a:solidFill>
                  <a:schemeClr val="tx1"/>
                </a:solidFill>
                <a:latin typeface="Helvetica-Compressed" pitchFamily="64" charset="0"/>
                <a:ea typeface="MS PGothic" panose="020B0600070205080204" pitchFamily="34" charset="-128"/>
              </a:defRPr>
            </a:lvl5pPr>
            <a:lvl6pPr marL="457200" eaLnBrk="0" fontAlgn="base" hangingPunct="0">
              <a:spcBef>
                <a:spcPct val="0"/>
              </a:spcBef>
              <a:spcAft>
                <a:spcPct val="0"/>
              </a:spcAft>
              <a:defRPr sz="2400" b="1">
                <a:solidFill>
                  <a:schemeClr val="tx1"/>
                </a:solidFill>
                <a:latin typeface="Helvetica-Compressed" pitchFamily="64" charset="0"/>
                <a:ea typeface="MS PGothic" panose="020B0600070205080204" pitchFamily="34" charset="-128"/>
              </a:defRPr>
            </a:lvl6pPr>
            <a:lvl7pPr marL="914400" eaLnBrk="0" fontAlgn="base" hangingPunct="0">
              <a:spcBef>
                <a:spcPct val="0"/>
              </a:spcBef>
              <a:spcAft>
                <a:spcPct val="0"/>
              </a:spcAft>
              <a:defRPr sz="2400" b="1">
                <a:solidFill>
                  <a:schemeClr val="tx1"/>
                </a:solidFill>
                <a:latin typeface="Helvetica-Compressed" pitchFamily="64" charset="0"/>
                <a:ea typeface="MS PGothic" panose="020B0600070205080204" pitchFamily="34" charset="-128"/>
              </a:defRPr>
            </a:lvl7pPr>
            <a:lvl8pPr marL="1371600" eaLnBrk="0" fontAlgn="base" hangingPunct="0">
              <a:spcBef>
                <a:spcPct val="0"/>
              </a:spcBef>
              <a:spcAft>
                <a:spcPct val="0"/>
              </a:spcAft>
              <a:defRPr sz="2400" b="1">
                <a:solidFill>
                  <a:schemeClr val="tx1"/>
                </a:solidFill>
                <a:latin typeface="Helvetica-Compressed" pitchFamily="64" charset="0"/>
                <a:ea typeface="MS PGothic" panose="020B0600070205080204" pitchFamily="34" charset="-128"/>
              </a:defRPr>
            </a:lvl8pPr>
            <a:lvl9pPr marL="1828800" eaLnBrk="0" fontAlgn="base" hangingPunct="0">
              <a:spcBef>
                <a:spcPct val="0"/>
              </a:spcBef>
              <a:spcAft>
                <a:spcPct val="0"/>
              </a:spcAft>
              <a:defRPr sz="2400" b="1">
                <a:solidFill>
                  <a:schemeClr val="tx1"/>
                </a:solidFill>
                <a:latin typeface="Helvetica-Compressed" pitchFamily="64" charset="0"/>
                <a:ea typeface="MS PGothic" panose="020B0600070205080204" pitchFamily="34" charset="-128"/>
              </a:defRPr>
            </a:lvl9pPr>
          </a:lstStyle>
          <a:p>
            <a:pPr algn="just">
              <a:lnSpc>
                <a:spcPct val="120000"/>
              </a:lnSpc>
            </a:pPr>
            <a:r>
              <a:rPr lang="en-US" altLang="zh-CN" sz="570" b="0" noProof="1">
                <a:solidFill>
                  <a:schemeClr val="tx1">
                    <a:lumMod val="85000"/>
                    <a:lumOff val="15000"/>
                  </a:schemeClr>
                </a:solidFill>
                <a:latin typeface="微软雅黑" panose="020B0503020204020204" charset="-122"/>
                <a:ea typeface="微软雅黑" panose="020B0503020204020204" charset="-122"/>
                <a:cs typeface="+mn-ea"/>
                <a:sym typeface="Arial" panose="020B0604020202020204" pitchFamily="34" charset="0"/>
              </a:rPr>
              <a:t>Please replace text, click add relevant headline, modify the text content, also can copy your content to this directly.</a:t>
            </a:r>
            <a:endParaRPr lang="en-US" altLang="zh-CN" sz="570" b="0" noProof="1">
              <a:solidFill>
                <a:schemeClr val="tx1">
                  <a:lumMod val="85000"/>
                  <a:lumOff val="15000"/>
                </a:schemeClr>
              </a:solidFill>
              <a:latin typeface="微软雅黑" panose="020B0503020204020204" charset="-122"/>
              <a:ea typeface="微软雅黑" panose="020B0503020204020204" charset="-122"/>
              <a:cs typeface="+mn-ea"/>
              <a:sym typeface="Arial" panose="020B0604020202020204" pitchFamily="34" charset="0"/>
            </a:endParaRPr>
          </a:p>
        </p:txBody>
      </p:sp>
      <p:sp>
        <p:nvSpPr>
          <p:cNvPr id="47" name="Rektangel 76"/>
          <p:cNvSpPr>
            <a:spLocks noChangeArrowheads="1"/>
          </p:cNvSpPr>
          <p:nvPr/>
        </p:nvSpPr>
        <p:spPr bwMode="auto">
          <a:xfrm>
            <a:off x="6471795" y="2594627"/>
            <a:ext cx="707938" cy="6305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sz="2400" b="1">
                <a:solidFill>
                  <a:schemeClr val="tx1"/>
                </a:solidFill>
                <a:latin typeface="Helvetica-Compressed" pitchFamily="64" charset="0"/>
                <a:ea typeface="MS PGothic" panose="020B0600070205080204" pitchFamily="34" charset="-128"/>
              </a:defRPr>
            </a:lvl1pPr>
            <a:lvl2pPr marL="37931725" indent="-37474525">
              <a:defRPr sz="2400" b="1">
                <a:solidFill>
                  <a:schemeClr val="tx1"/>
                </a:solidFill>
                <a:latin typeface="Helvetica-Compressed" pitchFamily="64" charset="0"/>
                <a:ea typeface="MS PGothic" panose="020B0600070205080204" pitchFamily="34" charset="-128"/>
              </a:defRPr>
            </a:lvl2pPr>
            <a:lvl3pPr>
              <a:defRPr sz="2400" b="1">
                <a:solidFill>
                  <a:schemeClr val="tx1"/>
                </a:solidFill>
                <a:latin typeface="Helvetica-Compressed" pitchFamily="64" charset="0"/>
                <a:ea typeface="MS PGothic" panose="020B0600070205080204" pitchFamily="34" charset="-128"/>
              </a:defRPr>
            </a:lvl3pPr>
            <a:lvl4pPr>
              <a:defRPr sz="2400" b="1">
                <a:solidFill>
                  <a:schemeClr val="tx1"/>
                </a:solidFill>
                <a:latin typeface="Helvetica-Compressed" pitchFamily="64" charset="0"/>
                <a:ea typeface="MS PGothic" panose="020B0600070205080204" pitchFamily="34" charset="-128"/>
              </a:defRPr>
            </a:lvl4pPr>
            <a:lvl5pPr>
              <a:defRPr sz="2400" b="1">
                <a:solidFill>
                  <a:schemeClr val="tx1"/>
                </a:solidFill>
                <a:latin typeface="Helvetica-Compressed" pitchFamily="64" charset="0"/>
                <a:ea typeface="MS PGothic" panose="020B0600070205080204" pitchFamily="34" charset="-128"/>
              </a:defRPr>
            </a:lvl5pPr>
            <a:lvl6pPr marL="457200" eaLnBrk="0" fontAlgn="base" hangingPunct="0">
              <a:spcBef>
                <a:spcPct val="0"/>
              </a:spcBef>
              <a:spcAft>
                <a:spcPct val="0"/>
              </a:spcAft>
              <a:defRPr sz="2400" b="1">
                <a:solidFill>
                  <a:schemeClr val="tx1"/>
                </a:solidFill>
                <a:latin typeface="Helvetica-Compressed" pitchFamily="64" charset="0"/>
                <a:ea typeface="MS PGothic" panose="020B0600070205080204" pitchFamily="34" charset="-128"/>
              </a:defRPr>
            </a:lvl6pPr>
            <a:lvl7pPr marL="914400" eaLnBrk="0" fontAlgn="base" hangingPunct="0">
              <a:spcBef>
                <a:spcPct val="0"/>
              </a:spcBef>
              <a:spcAft>
                <a:spcPct val="0"/>
              </a:spcAft>
              <a:defRPr sz="2400" b="1">
                <a:solidFill>
                  <a:schemeClr val="tx1"/>
                </a:solidFill>
                <a:latin typeface="Helvetica-Compressed" pitchFamily="64" charset="0"/>
                <a:ea typeface="MS PGothic" panose="020B0600070205080204" pitchFamily="34" charset="-128"/>
              </a:defRPr>
            </a:lvl7pPr>
            <a:lvl8pPr marL="1371600" eaLnBrk="0" fontAlgn="base" hangingPunct="0">
              <a:spcBef>
                <a:spcPct val="0"/>
              </a:spcBef>
              <a:spcAft>
                <a:spcPct val="0"/>
              </a:spcAft>
              <a:defRPr sz="2400" b="1">
                <a:solidFill>
                  <a:schemeClr val="tx1"/>
                </a:solidFill>
                <a:latin typeface="Helvetica-Compressed" pitchFamily="64" charset="0"/>
                <a:ea typeface="MS PGothic" panose="020B0600070205080204" pitchFamily="34" charset="-128"/>
              </a:defRPr>
            </a:lvl8pPr>
            <a:lvl9pPr marL="1828800" eaLnBrk="0" fontAlgn="base" hangingPunct="0">
              <a:spcBef>
                <a:spcPct val="0"/>
              </a:spcBef>
              <a:spcAft>
                <a:spcPct val="0"/>
              </a:spcAft>
              <a:defRPr sz="2400" b="1">
                <a:solidFill>
                  <a:schemeClr val="tx1"/>
                </a:solidFill>
                <a:latin typeface="Helvetica-Compressed" pitchFamily="64" charset="0"/>
                <a:ea typeface="MS PGothic" panose="020B0600070205080204" pitchFamily="34" charset="-128"/>
              </a:defRPr>
            </a:lvl9pPr>
          </a:lstStyle>
          <a:p>
            <a:pPr algn="just">
              <a:lnSpc>
                <a:spcPct val="120000"/>
              </a:lnSpc>
            </a:pPr>
            <a:r>
              <a:rPr lang="en-US" altLang="zh-CN" sz="570" b="0" noProof="1">
                <a:solidFill>
                  <a:schemeClr val="tx1">
                    <a:lumMod val="85000"/>
                    <a:lumOff val="15000"/>
                  </a:schemeClr>
                </a:solidFill>
                <a:latin typeface="微软雅黑" panose="020B0503020204020204" charset="-122"/>
                <a:ea typeface="微软雅黑" panose="020B0503020204020204" charset="-122"/>
                <a:cs typeface="+mn-ea"/>
                <a:sym typeface="Arial" panose="020B0604020202020204" pitchFamily="34" charset="0"/>
              </a:rPr>
              <a:t>Please replace text, click add relevant headline, modify the text content, also can copy your content to this directly.</a:t>
            </a:r>
            <a:endParaRPr lang="en-US" altLang="zh-CN" sz="570" b="0" noProof="1">
              <a:solidFill>
                <a:schemeClr val="tx1">
                  <a:lumMod val="85000"/>
                  <a:lumOff val="15000"/>
                </a:schemeClr>
              </a:solidFill>
              <a:latin typeface="微软雅黑" panose="020B0503020204020204" charset="-122"/>
              <a:ea typeface="微软雅黑" panose="020B0503020204020204" charset="-122"/>
              <a:cs typeface="+mn-ea"/>
              <a:sym typeface="Arial" panose="020B0604020202020204" pitchFamily="34" charset="0"/>
            </a:endParaRPr>
          </a:p>
        </p:txBody>
      </p:sp>
      <p:sp>
        <p:nvSpPr>
          <p:cNvPr id="48" name="Rektangel 76"/>
          <p:cNvSpPr>
            <a:spLocks noChangeArrowheads="1"/>
          </p:cNvSpPr>
          <p:nvPr/>
        </p:nvSpPr>
        <p:spPr bwMode="auto">
          <a:xfrm>
            <a:off x="1731271" y="2559308"/>
            <a:ext cx="702397" cy="6305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sz="2400" b="1">
                <a:solidFill>
                  <a:schemeClr val="tx1"/>
                </a:solidFill>
                <a:latin typeface="Helvetica-Compressed" pitchFamily="64" charset="0"/>
                <a:ea typeface="MS PGothic" panose="020B0600070205080204" pitchFamily="34" charset="-128"/>
              </a:defRPr>
            </a:lvl1pPr>
            <a:lvl2pPr marL="37931725" indent="-37474525">
              <a:defRPr sz="2400" b="1">
                <a:solidFill>
                  <a:schemeClr val="tx1"/>
                </a:solidFill>
                <a:latin typeface="Helvetica-Compressed" pitchFamily="64" charset="0"/>
                <a:ea typeface="MS PGothic" panose="020B0600070205080204" pitchFamily="34" charset="-128"/>
              </a:defRPr>
            </a:lvl2pPr>
            <a:lvl3pPr>
              <a:defRPr sz="2400" b="1">
                <a:solidFill>
                  <a:schemeClr val="tx1"/>
                </a:solidFill>
                <a:latin typeface="Helvetica-Compressed" pitchFamily="64" charset="0"/>
                <a:ea typeface="MS PGothic" panose="020B0600070205080204" pitchFamily="34" charset="-128"/>
              </a:defRPr>
            </a:lvl3pPr>
            <a:lvl4pPr>
              <a:defRPr sz="2400" b="1">
                <a:solidFill>
                  <a:schemeClr val="tx1"/>
                </a:solidFill>
                <a:latin typeface="Helvetica-Compressed" pitchFamily="64" charset="0"/>
                <a:ea typeface="MS PGothic" panose="020B0600070205080204" pitchFamily="34" charset="-128"/>
              </a:defRPr>
            </a:lvl4pPr>
            <a:lvl5pPr>
              <a:defRPr sz="2400" b="1">
                <a:solidFill>
                  <a:schemeClr val="tx1"/>
                </a:solidFill>
                <a:latin typeface="Helvetica-Compressed" pitchFamily="64" charset="0"/>
                <a:ea typeface="MS PGothic" panose="020B0600070205080204" pitchFamily="34" charset="-128"/>
              </a:defRPr>
            </a:lvl5pPr>
            <a:lvl6pPr marL="457200" eaLnBrk="0" fontAlgn="base" hangingPunct="0">
              <a:spcBef>
                <a:spcPct val="0"/>
              </a:spcBef>
              <a:spcAft>
                <a:spcPct val="0"/>
              </a:spcAft>
              <a:defRPr sz="2400" b="1">
                <a:solidFill>
                  <a:schemeClr val="tx1"/>
                </a:solidFill>
                <a:latin typeface="Helvetica-Compressed" pitchFamily="64" charset="0"/>
                <a:ea typeface="MS PGothic" panose="020B0600070205080204" pitchFamily="34" charset="-128"/>
              </a:defRPr>
            </a:lvl6pPr>
            <a:lvl7pPr marL="914400" eaLnBrk="0" fontAlgn="base" hangingPunct="0">
              <a:spcBef>
                <a:spcPct val="0"/>
              </a:spcBef>
              <a:spcAft>
                <a:spcPct val="0"/>
              </a:spcAft>
              <a:defRPr sz="2400" b="1">
                <a:solidFill>
                  <a:schemeClr val="tx1"/>
                </a:solidFill>
                <a:latin typeface="Helvetica-Compressed" pitchFamily="64" charset="0"/>
                <a:ea typeface="MS PGothic" panose="020B0600070205080204" pitchFamily="34" charset="-128"/>
              </a:defRPr>
            </a:lvl7pPr>
            <a:lvl8pPr marL="1371600" eaLnBrk="0" fontAlgn="base" hangingPunct="0">
              <a:spcBef>
                <a:spcPct val="0"/>
              </a:spcBef>
              <a:spcAft>
                <a:spcPct val="0"/>
              </a:spcAft>
              <a:defRPr sz="2400" b="1">
                <a:solidFill>
                  <a:schemeClr val="tx1"/>
                </a:solidFill>
                <a:latin typeface="Helvetica-Compressed" pitchFamily="64" charset="0"/>
                <a:ea typeface="MS PGothic" panose="020B0600070205080204" pitchFamily="34" charset="-128"/>
              </a:defRPr>
            </a:lvl8pPr>
            <a:lvl9pPr marL="1828800" eaLnBrk="0" fontAlgn="base" hangingPunct="0">
              <a:spcBef>
                <a:spcPct val="0"/>
              </a:spcBef>
              <a:spcAft>
                <a:spcPct val="0"/>
              </a:spcAft>
              <a:defRPr sz="2400" b="1">
                <a:solidFill>
                  <a:schemeClr val="tx1"/>
                </a:solidFill>
                <a:latin typeface="Helvetica-Compressed" pitchFamily="64" charset="0"/>
                <a:ea typeface="MS PGothic" panose="020B0600070205080204" pitchFamily="34" charset="-128"/>
              </a:defRPr>
            </a:lvl9pPr>
          </a:lstStyle>
          <a:p>
            <a:pPr algn="just">
              <a:lnSpc>
                <a:spcPct val="120000"/>
              </a:lnSpc>
            </a:pPr>
            <a:r>
              <a:rPr lang="en-US" altLang="zh-CN" sz="570" b="0" noProof="1">
                <a:solidFill>
                  <a:schemeClr val="tx1">
                    <a:lumMod val="85000"/>
                    <a:lumOff val="15000"/>
                  </a:schemeClr>
                </a:solidFill>
                <a:latin typeface="微软雅黑" panose="020B0503020204020204" charset="-122"/>
                <a:ea typeface="微软雅黑" panose="020B0503020204020204" charset="-122"/>
                <a:cs typeface="+mn-ea"/>
                <a:sym typeface="Arial" panose="020B0604020202020204" pitchFamily="34" charset="0"/>
              </a:rPr>
              <a:t>Please replace text, click add relevant headline, modify the text content, also can copy your content to this directly.</a:t>
            </a:r>
            <a:endParaRPr lang="en-US" altLang="zh-CN" sz="570" b="0" noProof="1">
              <a:solidFill>
                <a:schemeClr val="tx1">
                  <a:lumMod val="85000"/>
                  <a:lumOff val="15000"/>
                </a:schemeClr>
              </a:solidFill>
              <a:latin typeface="微软雅黑" panose="020B0503020204020204" charset="-122"/>
              <a:ea typeface="微软雅黑" panose="020B0503020204020204" charset="-122"/>
              <a:cs typeface="+mn-ea"/>
              <a:sym typeface="Arial" panose="020B0604020202020204" pitchFamily="34" charset="0"/>
            </a:endParaRPr>
          </a:p>
        </p:txBody>
      </p:sp>
      <p:grpSp>
        <p:nvGrpSpPr>
          <p:cNvPr id="49" name="Group 37"/>
          <p:cNvGrpSpPr/>
          <p:nvPr/>
        </p:nvGrpSpPr>
        <p:grpSpPr>
          <a:xfrm>
            <a:off x="5956033" y="2497056"/>
            <a:ext cx="434055" cy="1164563"/>
            <a:chOff x="6213477" y="1223964"/>
            <a:chExt cx="746125" cy="2001838"/>
          </a:xfrm>
        </p:grpSpPr>
        <p:sp>
          <p:nvSpPr>
            <p:cNvPr id="50" name="Freeform 7"/>
            <p:cNvSpPr>
              <a:spLocks noEditPoints="1"/>
            </p:cNvSpPr>
            <p:nvPr/>
          </p:nvSpPr>
          <p:spPr bwMode="auto">
            <a:xfrm>
              <a:off x="6213477" y="1223964"/>
              <a:ext cx="746125" cy="2001838"/>
            </a:xfrm>
            <a:custGeom>
              <a:avLst/>
              <a:gdLst/>
              <a:ahLst/>
              <a:cxnLst>
                <a:cxn ang="0">
                  <a:pos x="1780" y="171"/>
                </a:cxn>
                <a:cxn ang="0">
                  <a:pos x="1603" y="32"/>
                </a:cxn>
                <a:cxn ang="0">
                  <a:pos x="1299" y="31"/>
                </a:cxn>
                <a:cxn ang="0">
                  <a:pos x="1092" y="187"/>
                </a:cxn>
                <a:cxn ang="0">
                  <a:pos x="1038" y="406"/>
                </a:cxn>
                <a:cxn ang="0">
                  <a:pos x="1057" y="611"/>
                </a:cxn>
                <a:cxn ang="0">
                  <a:pos x="791" y="754"/>
                </a:cxn>
                <a:cxn ang="0">
                  <a:pos x="423" y="938"/>
                </a:cxn>
                <a:cxn ang="0">
                  <a:pos x="208" y="1439"/>
                </a:cxn>
                <a:cxn ang="0">
                  <a:pos x="41" y="2976"/>
                </a:cxn>
                <a:cxn ang="0">
                  <a:pos x="71" y="4016"/>
                </a:cxn>
                <a:cxn ang="0">
                  <a:pos x="331" y="4140"/>
                </a:cxn>
                <a:cxn ang="0">
                  <a:pos x="196" y="3888"/>
                </a:cxn>
                <a:cxn ang="0">
                  <a:pos x="262" y="3828"/>
                </a:cxn>
                <a:cxn ang="0">
                  <a:pos x="296" y="4000"/>
                </a:cxn>
                <a:cxn ang="0">
                  <a:pos x="382" y="3802"/>
                </a:cxn>
                <a:cxn ang="0">
                  <a:pos x="463" y="3412"/>
                </a:cxn>
                <a:cxn ang="0">
                  <a:pos x="518" y="3005"/>
                </a:cxn>
                <a:cxn ang="0">
                  <a:pos x="449" y="2823"/>
                </a:cxn>
                <a:cxn ang="0">
                  <a:pos x="601" y="3361"/>
                </a:cxn>
                <a:cxn ang="0">
                  <a:pos x="594" y="3993"/>
                </a:cxn>
                <a:cxn ang="0">
                  <a:pos x="653" y="4473"/>
                </a:cxn>
                <a:cxn ang="0">
                  <a:pos x="737" y="5207"/>
                </a:cxn>
                <a:cxn ang="0">
                  <a:pos x="785" y="5951"/>
                </a:cxn>
                <a:cxn ang="0">
                  <a:pos x="904" y="6710"/>
                </a:cxn>
                <a:cxn ang="0">
                  <a:pos x="1003" y="7099"/>
                </a:cxn>
                <a:cxn ang="0">
                  <a:pos x="883" y="7461"/>
                </a:cxn>
                <a:cxn ang="0">
                  <a:pos x="956" y="7551"/>
                </a:cxn>
                <a:cxn ang="0">
                  <a:pos x="1380" y="7493"/>
                </a:cxn>
                <a:cxn ang="0">
                  <a:pos x="1415" y="7263"/>
                </a:cxn>
                <a:cxn ang="0">
                  <a:pos x="1499" y="6952"/>
                </a:cxn>
                <a:cxn ang="0">
                  <a:pos x="1503" y="6721"/>
                </a:cxn>
                <a:cxn ang="0">
                  <a:pos x="1410" y="6470"/>
                </a:cxn>
                <a:cxn ang="0">
                  <a:pos x="1404" y="6104"/>
                </a:cxn>
                <a:cxn ang="0">
                  <a:pos x="1479" y="5726"/>
                </a:cxn>
                <a:cxn ang="0">
                  <a:pos x="1499" y="5016"/>
                </a:cxn>
                <a:cxn ang="0">
                  <a:pos x="1563" y="4420"/>
                </a:cxn>
                <a:cxn ang="0">
                  <a:pos x="1650" y="5016"/>
                </a:cxn>
                <a:cxn ang="0">
                  <a:pos x="1705" y="5632"/>
                </a:cxn>
                <a:cxn ang="0">
                  <a:pos x="1781" y="5965"/>
                </a:cxn>
                <a:cxn ang="0">
                  <a:pos x="1782" y="6209"/>
                </a:cxn>
                <a:cxn ang="0">
                  <a:pos x="1741" y="6523"/>
                </a:cxn>
                <a:cxn ang="0">
                  <a:pos x="1767" y="7181"/>
                </a:cxn>
                <a:cxn ang="0">
                  <a:pos x="1914" y="7271"/>
                </a:cxn>
                <a:cxn ang="0">
                  <a:pos x="2021" y="7428"/>
                </a:cxn>
                <a:cxn ang="0">
                  <a:pos x="2284" y="7508"/>
                </a:cxn>
                <a:cxn ang="0">
                  <a:pos x="2548" y="7459"/>
                </a:cxn>
                <a:cxn ang="0">
                  <a:pos x="2528" y="7314"/>
                </a:cxn>
                <a:cxn ang="0">
                  <a:pos x="2338" y="6908"/>
                </a:cxn>
                <a:cxn ang="0">
                  <a:pos x="2400" y="6428"/>
                </a:cxn>
                <a:cxn ang="0">
                  <a:pos x="2447" y="5649"/>
                </a:cxn>
                <a:cxn ang="0">
                  <a:pos x="2459" y="4698"/>
                </a:cxn>
                <a:cxn ang="0">
                  <a:pos x="2474" y="4297"/>
                </a:cxn>
                <a:cxn ang="0">
                  <a:pos x="2684" y="4134"/>
                </a:cxn>
                <a:cxn ang="0">
                  <a:pos x="2819" y="3222"/>
                </a:cxn>
                <a:cxn ang="0">
                  <a:pos x="2770" y="1735"/>
                </a:cxn>
                <a:cxn ang="0">
                  <a:pos x="2718" y="1138"/>
                </a:cxn>
                <a:cxn ang="0">
                  <a:pos x="2313" y="827"/>
                </a:cxn>
                <a:cxn ang="0">
                  <a:pos x="1906" y="714"/>
                </a:cxn>
                <a:cxn ang="0">
                  <a:pos x="2512" y="3943"/>
                </a:cxn>
                <a:cxn ang="0">
                  <a:pos x="2584" y="3943"/>
                </a:cxn>
                <a:cxn ang="0">
                  <a:pos x="2566" y="4039"/>
                </a:cxn>
              </a:cxnLst>
              <a:rect l="0" t="0" r="r" b="b"/>
              <a:pathLst>
                <a:path w="2819" h="7570">
                  <a:moveTo>
                    <a:pt x="1862" y="635"/>
                  </a:moveTo>
                  <a:lnTo>
                    <a:pt x="1866" y="608"/>
                  </a:lnTo>
                  <a:lnTo>
                    <a:pt x="1869" y="580"/>
                  </a:lnTo>
                  <a:lnTo>
                    <a:pt x="1872" y="553"/>
                  </a:lnTo>
                  <a:lnTo>
                    <a:pt x="1874" y="526"/>
                  </a:lnTo>
                  <a:lnTo>
                    <a:pt x="1874" y="499"/>
                  </a:lnTo>
                  <a:lnTo>
                    <a:pt x="1873" y="473"/>
                  </a:lnTo>
                  <a:lnTo>
                    <a:pt x="1869" y="449"/>
                  </a:lnTo>
                  <a:lnTo>
                    <a:pt x="1865" y="426"/>
                  </a:lnTo>
                  <a:lnTo>
                    <a:pt x="1809" y="233"/>
                  </a:lnTo>
                  <a:lnTo>
                    <a:pt x="1791" y="191"/>
                  </a:lnTo>
                  <a:lnTo>
                    <a:pt x="1787" y="182"/>
                  </a:lnTo>
                  <a:lnTo>
                    <a:pt x="1780" y="171"/>
                  </a:lnTo>
                  <a:lnTo>
                    <a:pt x="1772" y="160"/>
                  </a:lnTo>
                  <a:lnTo>
                    <a:pt x="1763" y="148"/>
                  </a:lnTo>
                  <a:lnTo>
                    <a:pt x="1751" y="137"/>
                  </a:lnTo>
                  <a:lnTo>
                    <a:pt x="1740" y="124"/>
                  </a:lnTo>
                  <a:lnTo>
                    <a:pt x="1727" y="113"/>
                  </a:lnTo>
                  <a:lnTo>
                    <a:pt x="1714" y="102"/>
                  </a:lnTo>
                  <a:lnTo>
                    <a:pt x="1687" y="80"/>
                  </a:lnTo>
                  <a:lnTo>
                    <a:pt x="1661" y="62"/>
                  </a:lnTo>
                  <a:lnTo>
                    <a:pt x="1650" y="54"/>
                  </a:lnTo>
                  <a:lnTo>
                    <a:pt x="1638" y="47"/>
                  </a:lnTo>
                  <a:lnTo>
                    <a:pt x="1628" y="41"/>
                  </a:lnTo>
                  <a:lnTo>
                    <a:pt x="1620" y="38"/>
                  </a:lnTo>
                  <a:lnTo>
                    <a:pt x="1603" y="32"/>
                  </a:lnTo>
                  <a:lnTo>
                    <a:pt x="1586" y="26"/>
                  </a:lnTo>
                  <a:lnTo>
                    <a:pt x="1570" y="23"/>
                  </a:lnTo>
                  <a:lnTo>
                    <a:pt x="1554" y="19"/>
                  </a:lnTo>
                  <a:lnTo>
                    <a:pt x="1523" y="15"/>
                  </a:lnTo>
                  <a:lnTo>
                    <a:pt x="1494" y="12"/>
                  </a:lnTo>
                  <a:lnTo>
                    <a:pt x="1467" y="10"/>
                  </a:lnTo>
                  <a:lnTo>
                    <a:pt x="1439" y="8"/>
                  </a:lnTo>
                  <a:lnTo>
                    <a:pt x="1427" y="7"/>
                  </a:lnTo>
                  <a:lnTo>
                    <a:pt x="1414" y="4"/>
                  </a:lnTo>
                  <a:lnTo>
                    <a:pt x="1400" y="2"/>
                  </a:lnTo>
                  <a:lnTo>
                    <a:pt x="1388" y="0"/>
                  </a:lnTo>
                  <a:lnTo>
                    <a:pt x="1310" y="20"/>
                  </a:lnTo>
                  <a:lnTo>
                    <a:pt x="1299" y="31"/>
                  </a:lnTo>
                  <a:lnTo>
                    <a:pt x="1287" y="40"/>
                  </a:lnTo>
                  <a:lnTo>
                    <a:pt x="1275" y="48"/>
                  </a:lnTo>
                  <a:lnTo>
                    <a:pt x="1262" y="54"/>
                  </a:lnTo>
                  <a:lnTo>
                    <a:pt x="1235" y="66"/>
                  </a:lnTo>
                  <a:lnTo>
                    <a:pt x="1206" y="80"/>
                  </a:lnTo>
                  <a:lnTo>
                    <a:pt x="1192" y="87"/>
                  </a:lnTo>
                  <a:lnTo>
                    <a:pt x="1177" y="96"/>
                  </a:lnTo>
                  <a:lnTo>
                    <a:pt x="1163" y="106"/>
                  </a:lnTo>
                  <a:lnTo>
                    <a:pt x="1148" y="118"/>
                  </a:lnTo>
                  <a:lnTo>
                    <a:pt x="1134" y="131"/>
                  </a:lnTo>
                  <a:lnTo>
                    <a:pt x="1119" y="147"/>
                  </a:lnTo>
                  <a:lnTo>
                    <a:pt x="1105" y="166"/>
                  </a:lnTo>
                  <a:lnTo>
                    <a:pt x="1092" y="187"/>
                  </a:lnTo>
                  <a:lnTo>
                    <a:pt x="1076" y="212"/>
                  </a:lnTo>
                  <a:lnTo>
                    <a:pt x="1062" y="239"/>
                  </a:lnTo>
                  <a:lnTo>
                    <a:pt x="1055" y="252"/>
                  </a:lnTo>
                  <a:lnTo>
                    <a:pt x="1048" y="266"/>
                  </a:lnTo>
                  <a:lnTo>
                    <a:pt x="1044" y="280"/>
                  </a:lnTo>
                  <a:lnTo>
                    <a:pt x="1039" y="294"/>
                  </a:lnTo>
                  <a:lnTo>
                    <a:pt x="1035" y="307"/>
                  </a:lnTo>
                  <a:lnTo>
                    <a:pt x="1032" y="322"/>
                  </a:lnTo>
                  <a:lnTo>
                    <a:pt x="1031" y="338"/>
                  </a:lnTo>
                  <a:lnTo>
                    <a:pt x="1030" y="354"/>
                  </a:lnTo>
                  <a:lnTo>
                    <a:pt x="1031" y="370"/>
                  </a:lnTo>
                  <a:lnTo>
                    <a:pt x="1035" y="387"/>
                  </a:lnTo>
                  <a:lnTo>
                    <a:pt x="1038" y="406"/>
                  </a:lnTo>
                  <a:lnTo>
                    <a:pt x="1044" y="424"/>
                  </a:lnTo>
                  <a:lnTo>
                    <a:pt x="1084" y="536"/>
                  </a:lnTo>
                  <a:lnTo>
                    <a:pt x="1078" y="540"/>
                  </a:lnTo>
                  <a:lnTo>
                    <a:pt x="1072" y="544"/>
                  </a:lnTo>
                  <a:lnTo>
                    <a:pt x="1067" y="548"/>
                  </a:lnTo>
                  <a:lnTo>
                    <a:pt x="1063" y="553"/>
                  </a:lnTo>
                  <a:lnTo>
                    <a:pt x="1060" y="558"/>
                  </a:lnTo>
                  <a:lnTo>
                    <a:pt x="1057" y="562"/>
                  </a:lnTo>
                  <a:lnTo>
                    <a:pt x="1055" y="567"/>
                  </a:lnTo>
                  <a:lnTo>
                    <a:pt x="1054" y="572"/>
                  </a:lnTo>
                  <a:lnTo>
                    <a:pt x="1053" y="584"/>
                  </a:lnTo>
                  <a:lnTo>
                    <a:pt x="1054" y="596"/>
                  </a:lnTo>
                  <a:lnTo>
                    <a:pt x="1057" y="611"/>
                  </a:lnTo>
                  <a:lnTo>
                    <a:pt x="1063" y="627"/>
                  </a:lnTo>
                  <a:lnTo>
                    <a:pt x="1078" y="670"/>
                  </a:lnTo>
                  <a:lnTo>
                    <a:pt x="1080" y="674"/>
                  </a:lnTo>
                  <a:lnTo>
                    <a:pt x="1057" y="687"/>
                  </a:lnTo>
                  <a:lnTo>
                    <a:pt x="1036" y="697"/>
                  </a:lnTo>
                  <a:lnTo>
                    <a:pt x="1013" y="706"/>
                  </a:lnTo>
                  <a:lnTo>
                    <a:pt x="989" y="713"/>
                  </a:lnTo>
                  <a:lnTo>
                    <a:pt x="966" y="720"/>
                  </a:lnTo>
                  <a:lnTo>
                    <a:pt x="942" y="726"/>
                  </a:lnTo>
                  <a:lnTo>
                    <a:pt x="918" y="730"/>
                  </a:lnTo>
                  <a:lnTo>
                    <a:pt x="893" y="735"/>
                  </a:lnTo>
                  <a:lnTo>
                    <a:pt x="842" y="744"/>
                  </a:lnTo>
                  <a:lnTo>
                    <a:pt x="791" y="754"/>
                  </a:lnTo>
                  <a:lnTo>
                    <a:pt x="766" y="760"/>
                  </a:lnTo>
                  <a:lnTo>
                    <a:pt x="740" y="766"/>
                  </a:lnTo>
                  <a:lnTo>
                    <a:pt x="712" y="774"/>
                  </a:lnTo>
                  <a:lnTo>
                    <a:pt x="686" y="783"/>
                  </a:lnTo>
                  <a:lnTo>
                    <a:pt x="660" y="794"/>
                  </a:lnTo>
                  <a:lnTo>
                    <a:pt x="632" y="806"/>
                  </a:lnTo>
                  <a:lnTo>
                    <a:pt x="606" y="819"/>
                  </a:lnTo>
                  <a:lnTo>
                    <a:pt x="578" y="834"/>
                  </a:lnTo>
                  <a:lnTo>
                    <a:pt x="552" y="850"/>
                  </a:lnTo>
                  <a:lnTo>
                    <a:pt x="525" y="866"/>
                  </a:lnTo>
                  <a:lnTo>
                    <a:pt x="498" y="883"/>
                  </a:lnTo>
                  <a:lnTo>
                    <a:pt x="473" y="902"/>
                  </a:lnTo>
                  <a:lnTo>
                    <a:pt x="423" y="938"/>
                  </a:lnTo>
                  <a:lnTo>
                    <a:pt x="375" y="977"/>
                  </a:lnTo>
                  <a:lnTo>
                    <a:pt x="329" y="1014"/>
                  </a:lnTo>
                  <a:lnTo>
                    <a:pt x="288" y="1050"/>
                  </a:lnTo>
                  <a:lnTo>
                    <a:pt x="282" y="1061"/>
                  </a:lnTo>
                  <a:lnTo>
                    <a:pt x="277" y="1075"/>
                  </a:lnTo>
                  <a:lnTo>
                    <a:pt x="270" y="1094"/>
                  </a:lnTo>
                  <a:lnTo>
                    <a:pt x="264" y="1117"/>
                  </a:lnTo>
                  <a:lnTo>
                    <a:pt x="250" y="1169"/>
                  </a:lnTo>
                  <a:lnTo>
                    <a:pt x="238" y="1229"/>
                  </a:lnTo>
                  <a:lnTo>
                    <a:pt x="226" y="1290"/>
                  </a:lnTo>
                  <a:lnTo>
                    <a:pt x="217" y="1349"/>
                  </a:lnTo>
                  <a:lnTo>
                    <a:pt x="210" y="1400"/>
                  </a:lnTo>
                  <a:lnTo>
                    <a:pt x="208" y="1439"/>
                  </a:lnTo>
                  <a:lnTo>
                    <a:pt x="204" y="1479"/>
                  </a:lnTo>
                  <a:lnTo>
                    <a:pt x="199" y="1547"/>
                  </a:lnTo>
                  <a:lnTo>
                    <a:pt x="188" y="1641"/>
                  </a:lnTo>
                  <a:lnTo>
                    <a:pt x="177" y="1754"/>
                  </a:lnTo>
                  <a:lnTo>
                    <a:pt x="163" y="1885"/>
                  </a:lnTo>
                  <a:lnTo>
                    <a:pt x="147" y="2026"/>
                  </a:lnTo>
                  <a:lnTo>
                    <a:pt x="131" y="2175"/>
                  </a:lnTo>
                  <a:lnTo>
                    <a:pt x="114" y="2327"/>
                  </a:lnTo>
                  <a:lnTo>
                    <a:pt x="97" y="2478"/>
                  </a:lnTo>
                  <a:lnTo>
                    <a:pt x="81" y="2622"/>
                  </a:lnTo>
                  <a:lnTo>
                    <a:pt x="66" y="2757"/>
                  </a:lnTo>
                  <a:lnTo>
                    <a:pt x="52" y="2876"/>
                  </a:lnTo>
                  <a:lnTo>
                    <a:pt x="41" y="2976"/>
                  </a:lnTo>
                  <a:lnTo>
                    <a:pt x="32" y="3054"/>
                  </a:lnTo>
                  <a:lnTo>
                    <a:pt x="26" y="3104"/>
                  </a:lnTo>
                  <a:lnTo>
                    <a:pt x="24" y="3121"/>
                  </a:lnTo>
                  <a:lnTo>
                    <a:pt x="0" y="3780"/>
                  </a:lnTo>
                  <a:lnTo>
                    <a:pt x="22" y="3791"/>
                  </a:lnTo>
                  <a:lnTo>
                    <a:pt x="23" y="3809"/>
                  </a:lnTo>
                  <a:lnTo>
                    <a:pt x="27" y="3836"/>
                  </a:lnTo>
                  <a:lnTo>
                    <a:pt x="33" y="3866"/>
                  </a:lnTo>
                  <a:lnTo>
                    <a:pt x="41" y="3901"/>
                  </a:lnTo>
                  <a:lnTo>
                    <a:pt x="50" y="3936"/>
                  </a:lnTo>
                  <a:lnTo>
                    <a:pt x="58" y="3968"/>
                  </a:lnTo>
                  <a:lnTo>
                    <a:pt x="65" y="3996"/>
                  </a:lnTo>
                  <a:lnTo>
                    <a:pt x="71" y="4016"/>
                  </a:lnTo>
                  <a:lnTo>
                    <a:pt x="74" y="4023"/>
                  </a:lnTo>
                  <a:lnTo>
                    <a:pt x="79" y="4031"/>
                  </a:lnTo>
                  <a:lnTo>
                    <a:pt x="87" y="4039"/>
                  </a:lnTo>
                  <a:lnTo>
                    <a:pt x="96" y="4048"/>
                  </a:lnTo>
                  <a:lnTo>
                    <a:pt x="119" y="4069"/>
                  </a:lnTo>
                  <a:lnTo>
                    <a:pt x="145" y="4088"/>
                  </a:lnTo>
                  <a:lnTo>
                    <a:pt x="174" y="4106"/>
                  </a:lnTo>
                  <a:lnTo>
                    <a:pt x="200" y="4121"/>
                  </a:lnTo>
                  <a:lnTo>
                    <a:pt x="212" y="4128"/>
                  </a:lnTo>
                  <a:lnTo>
                    <a:pt x="224" y="4133"/>
                  </a:lnTo>
                  <a:lnTo>
                    <a:pt x="234" y="4135"/>
                  </a:lnTo>
                  <a:lnTo>
                    <a:pt x="242" y="4136"/>
                  </a:lnTo>
                  <a:lnTo>
                    <a:pt x="331" y="4140"/>
                  </a:lnTo>
                  <a:lnTo>
                    <a:pt x="321" y="4047"/>
                  </a:lnTo>
                  <a:lnTo>
                    <a:pt x="270" y="4022"/>
                  </a:lnTo>
                  <a:lnTo>
                    <a:pt x="279" y="4015"/>
                  </a:lnTo>
                  <a:lnTo>
                    <a:pt x="212" y="3953"/>
                  </a:lnTo>
                  <a:lnTo>
                    <a:pt x="204" y="3960"/>
                  </a:lnTo>
                  <a:lnTo>
                    <a:pt x="204" y="3945"/>
                  </a:lnTo>
                  <a:lnTo>
                    <a:pt x="203" y="3935"/>
                  </a:lnTo>
                  <a:lnTo>
                    <a:pt x="202" y="3927"/>
                  </a:lnTo>
                  <a:lnTo>
                    <a:pt x="200" y="3920"/>
                  </a:lnTo>
                  <a:lnTo>
                    <a:pt x="199" y="3916"/>
                  </a:lnTo>
                  <a:lnTo>
                    <a:pt x="196" y="3909"/>
                  </a:lnTo>
                  <a:lnTo>
                    <a:pt x="196" y="3900"/>
                  </a:lnTo>
                  <a:lnTo>
                    <a:pt x="196" y="3888"/>
                  </a:lnTo>
                  <a:lnTo>
                    <a:pt x="196" y="3877"/>
                  </a:lnTo>
                  <a:lnTo>
                    <a:pt x="199" y="3868"/>
                  </a:lnTo>
                  <a:lnTo>
                    <a:pt x="200" y="3862"/>
                  </a:lnTo>
                  <a:lnTo>
                    <a:pt x="202" y="3856"/>
                  </a:lnTo>
                  <a:lnTo>
                    <a:pt x="204" y="3850"/>
                  </a:lnTo>
                  <a:lnTo>
                    <a:pt x="207" y="3842"/>
                  </a:lnTo>
                  <a:lnTo>
                    <a:pt x="208" y="3832"/>
                  </a:lnTo>
                  <a:lnTo>
                    <a:pt x="210" y="3816"/>
                  </a:lnTo>
                  <a:lnTo>
                    <a:pt x="243" y="3817"/>
                  </a:lnTo>
                  <a:lnTo>
                    <a:pt x="248" y="3818"/>
                  </a:lnTo>
                  <a:lnTo>
                    <a:pt x="254" y="3821"/>
                  </a:lnTo>
                  <a:lnTo>
                    <a:pt x="257" y="3823"/>
                  </a:lnTo>
                  <a:lnTo>
                    <a:pt x="262" y="3828"/>
                  </a:lnTo>
                  <a:lnTo>
                    <a:pt x="264" y="3832"/>
                  </a:lnTo>
                  <a:lnTo>
                    <a:pt x="267" y="3838"/>
                  </a:lnTo>
                  <a:lnTo>
                    <a:pt x="270" y="3844"/>
                  </a:lnTo>
                  <a:lnTo>
                    <a:pt x="272" y="3850"/>
                  </a:lnTo>
                  <a:lnTo>
                    <a:pt x="274" y="3866"/>
                  </a:lnTo>
                  <a:lnTo>
                    <a:pt x="277" y="3884"/>
                  </a:lnTo>
                  <a:lnTo>
                    <a:pt x="279" y="3903"/>
                  </a:lnTo>
                  <a:lnTo>
                    <a:pt x="280" y="3921"/>
                  </a:lnTo>
                  <a:lnTo>
                    <a:pt x="282" y="3941"/>
                  </a:lnTo>
                  <a:lnTo>
                    <a:pt x="285" y="3960"/>
                  </a:lnTo>
                  <a:lnTo>
                    <a:pt x="288" y="3977"/>
                  </a:lnTo>
                  <a:lnTo>
                    <a:pt x="293" y="3993"/>
                  </a:lnTo>
                  <a:lnTo>
                    <a:pt x="296" y="4000"/>
                  </a:lnTo>
                  <a:lnTo>
                    <a:pt x="299" y="4006"/>
                  </a:lnTo>
                  <a:lnTo>
                    <a:pt x="304" y="4012"/>
                  </a:lnTo>
                  <a:lnTo>
                    <a:pt x="309" y="4016"/>
                  </a:lnTo>
                  <a:lnTo>
                    <a:pt x="314" y="4021"/>
                  </a:lnTo>
                  <a:lnTo>
                    <a:pt x="321" y="4024"/>
                  </a:lnTo>
                  <a:lnTo>
                    <a:pt x="328" y="4025"/>
                  </a:lnTo>
                  <a:lnTo>
                    <a:pt x="335" y="4026"/>
                  </a:lnTo>
                  <a:lnTo>
                    <a:pt x="349" y="4026"/>
                  </a:lnTo>
                  <a:lnTo>
                    <a:pt x="355" y="4024"/>
                  </a:lnTo>
                  <a:lnTo>
                    <a:pt x="363" y="4022"/>
                  </a:lnTo>
                  <a:lnTo>
                    <a:pt x="381" y="4017"/>
                  </a:lnTo>
                  <a:lnTo>
                    <a:pt x="375" y="3812"/>
                  </a:lnTo>
                  <a:lnTo>
                    <a:pt x="382" y="3802"/>
                  </a:lnTo>
                  <a:lnTo>
                    <a:pt x="389" y="3791"/>
                  </a:lnTo>
                  <a:lnTo>
                    <a:pt x="394" y="3777"/>
                  </a:lnTo>
                  <a:lnTo>
                    <a:pt x="400" y="3764"/>
                  </a:lnTo>
                  <a:lnTo>
                    <a:pt x="406" y="3748"/>
                  </a:lnTo>
                  <a:lnTo>
                    <a:pt x="411" y="3730"/>
                  </a:lnTo>
                  <a:lnTo>
                    <a:pt x="417" y="3712"/>
                  </a:lnTo>
                  <a:lnTo>
                    <a:pt x="422" y="3693"/>
                  </a:lnTo>
                  <a:lnTo>
                    <a:pt x="431" y="3652"/>
                  </a:lnTo>
                  <a:lnTo>
                    <a:pt x="439" y="3607"/>
                  </a:lnTo>
                  <a:lnTo>
                    <a:pt x="446" y="3559"/>
                  </a:lnTo>
                  <a:lnTo>
                    <a:pt x="453" y="3511"/>
                  </a:lnTo>
                  <a:lnTo>
                    <a:pt x="457" y="3461"/>
                  </a:lnTo>
                  <a:lnTo>
                    <a:pt x="463" y="3412"/>
                  </a:lnTo>
                  <a:lnTo>
                    <a:pt x="466" y="3362"/>
                  </a:lnTo>
                  <a:lnTo>
                    <a:pt x="470" y="3316"/>
                  </a:lnTo>
                  <a:lnTo>
                    <a:pt x="475" y="3228"/>
                  </a:lnTo>
                  <a:lnTo>
                    <a:pt x="478" y="3156"/>
                  </a:lnTo>
                  <a:lnTo>
                    <a:pt x="487" y="3135"/>
                  </a:lnTo>
                  <a:lnTo>
                    <a:pt x="494" y="3116"/>
                  </a:lnTo>
                  <a:lnTo>
                    <a:pt x="501" y="3096"/>
                  </a:lnTo>
                  <a:lnTo>
                    <a:pt x="505" y="3079"/>
                  </a:lnTo>
                  <a:lnTo>
                    <a:pt x="510" y="3062"/>
                  </a:lnTo>
                  <a:lnTo>
                    <a:pt x="513" y="3047"/>
                  </a:lnTo>
                  <a:lnTo>
                    <a:pt x="515" y="3032"/>
                  </a:lnTo>
                  <a:lnTo>
                    <a:pt x="517" y="3017"/>
                  </a:lnTo>
                  <a:lnTo>
                    <a:pt x="518" y="3005"/>
                  </a:lnTo>
                  <a:lnTo>
                    <a:pt x="518" y="2992"/>
                  </a:lnTo>
                  <a:lnTo>
                    <a:pt x="517" y="2980"/>
                  </a:lnTo>
                  <a:lnTo>
                    <a:pt x="515" y="2968"/>
                  </a:lnTo>
                  <a:lnTo>
                    <a:pt x="514" y="2958"/>
                  </a:lnTo>
                  <a:lnTo>
                    <a:pt x="511" y="2948"/>
                  </a:lnTo>
                  <a:lnTo>
                    <a:pt x="509" y="2937"/>
                  </a:lnTo>
                  <a:lnTo>
                    <a:pt x="505" y="2928"/>
                  </a:lnTo>
                  <a:lnTo>
                    <a:pt x="497" y="2910"/>
                  </a:lnTo>
                  <a:lnTo>
                    <a:pt x="488" y="2893"/>
                  </a:lnTo>
                  <a:lnTo>
                    <a:pt x="478" y="2876"/>
                  </a:lnTo>
                  <a:lnTo>
                    <a:pt x="469" y="2858"/>
                  </a:lnTo>
                  <a:lnTo>
                    <a:pt x="458" y="2841"/>
                  </a:lnTo>
                  <a:lnTo>
                    <a:pt x="449" y="2823"/>
                  </a:lnTo>
                  <a:lnTo>
                    <a:pt x="440" y="2804"/>
                  </a:lnTo>
                  <a:lnTo>
                    <a:pt x="433" y="2782"/>
                  </a:lnTo>
                  <a:lnTo>
                    <a:pt x="598" y="2593"/>
                  </a:lnTo>
                  <a:lnTo>
                    <a:pt x="599" y="2669"/>
                  </a:lnTo>
                  <a:lnTo>
                    <a:pt x="598" y="2753"/>
                  </a:lnTo>
                  <a:lnTo>
                    <a:pt x="597" y="2846"/>
                  </a:lnTo>
                  <a:lnTo>
                    <a:pt x="596" y="2944"/>
                  </a:lnTo>
                  <a:lnTo>
                    <a:pt x="594" y="3047"/>
                  </a:lnTo>
                  <a:lnTo>
                    <a:pt x="594" y="3152"/>
                  </a:lnTo>
                  <a:lnTo>
                    <a:pt x="596" y="3205"/>
                  </a:lnTo>
                  <a:lnTo>
                    <a:pt x="597" y="3257"/>
                  </a:lnTo>
                  <a:lnTo>
                    <a:pt x="599" y="3310"/>
                  </a:lnTo>
                  <a:lnTo>
                    <a:pt x="601" y="3361"/>
                  </a:lnTo>
                  <a:lnTo>
                    <a:pt x="604" y="3401"/>
                  </a:lnTo>
                  <a:lnTo>
                    <a:pt x="605" y="3441"/>
                  </a:lnTo>
                  <a:lnTo>
                    <a:pt x="605" y="3479"/>
                  </a:lnTo>
                  <a:lnTo>
                    <a:pt x="605" y="3518"/>
                  </a:lnTo>
                  <a:lnTo>
                    <a:pt x="604" y="3591"/>
                  </a:lnTo>
                  <a:lnTo>
                    <a:pt x="601" y="3663"/>
                  </a:lnTo>
                  <a:lnTo>
                    <a:pt x="598" y="3730"/>
                  </a:lnTo>
                  <a:lnTo>
                    <a:pt x="594" y="3797"/>
                  </a:lnTo>
                  <a:lnTo>
                    <a:pt x="593" y="3858"/>
                  </a:lnTo>
                  <a:lnTo>
                    <a:pt x="592" y="3918"/>
                  </a:lnTo>
                  <a:lnTo>
                    <a:pt x="593" y="3980"/>
                  </a:lnTo>
                  <a:lnTo>
                    <a:pt x="593" y="3988"/>
                  </a:lnTo>
                  <a:lnTo>
                    <a:pt x="594" y="3993"/>
                  </a:lnTo>
                  <a:lnTo>
                    <a:pt x="597" y="3998"/>
                  </a:lnTo>
                  <a:lnTo>
                    <a:pt x="599" y="4001"/>
                  </a:lnTo>
                  <a:lnTo>
                    <a:pt x="606" y="4009"/>
                  </a:lnTo>
                  <a:lnTo>
                    <a:pt x="615" y="4021"/>
                  </a:lnTo>
                  <a:lnTo>
                    <a:pt x="616" y="4079"/>
                  </a:lnTo>
                  <a:lnTo>
                    <a:pt x="617" y="4133"/>
                  </a:lnTo>
                  <a:lnTo>
                    <a:pt x="620" y="4184"/>
                  </a:lnTo>
                  <a:lnTo>
                    <a:pt x="622" y="4233"/>
                  </a:lnTo>
                  <a:lnTo>
                    <a:pt x="626" y="4281"/>
                  </a:lnTo>
                  <a:lnTo>
                    <a:pt x="632" y="4328"/>
                  </a:lnTo>
                  <a:lnTo>
                    <a:pt x="638" y="4376"/>
                  </a:lnTo>
                  <a:lnTo>
                    <a:pt x="646" y="4424"/>
                  </a:lnTo>
                  <a:lnTo>
                    <a:pt x="653" y="4473"/>
                  </a:lnTo>
                  <a:lnTo>
                    <a:pt x="658" y="4522"/>
                  </a:lnTo>
                  <a:lnTo>
                    <a:pt x="663" y="4572"/>
                  </a:lnTo>
                  <a:lnTo>
                    <a:pt x="666" y="4621"/>
                  </a:lnTo>
                  <a:lnTo>
                    <a:pt x="670" y="4670"/>
                  </a:lnTo>
                  <a:lnTo>
                    <a:pt x="674" y="4719"/>
                  </a:lnTo>
                  <a:lnTo>
                    <a:pt x="680" y="4768"/>
                  </a:lnTo>
                  <a:lnTo>
                    <a:pt x="688" y="4817"/>
                  </a:lnTo>
                  <a:lnTo>
                    <a:pt x="695" y="4854"/>
                  </a:lnTo>
                  <a:lnTo>
                    <a:pt x="702" y="4896"/>
                  </a:lnTo>
                  <a:lnTo>
                    <a:pt x="709" y="4942"/>
                  </a:lnTo>
                  <a:lnTo>
                    <a:pt x="714" y="4991"/>
                  </a:lnTo>
                  <a:lnTo>
                    <a:pt x="727" y="5096"/>
                  </a:lnTo>
                  <a:lnTo>
                    <a:pt x="737" y="5207"/>
                  </a:lnTo>
                  <a:lnTo>
                    <a:pt x="746" y="5318"/>
                  </a:lnTo>
                  <a:lnTo>
                    <a:pt x="754" y="5424"/>
                  </a:lnTo>
                  <a:lnTo>
                    <a:pt x="757" y="5475"/>
                  </a:lnTo>
                  <a:lnTo>
                    <a:pt x="758" y="5521"/>
                  </a:lnTo>
                  <a:lnTo>
                    <a:pt x="759" y="5565"/>
                  </a:lnTo>
                  <a:lnTo>
                    <a:pt x="760" y="5605"/>
                  </a:lnTo>
                  <a:lnTo>
                    <a:pt x="760" y="5655"/>
                  </a:lnTo>
                  <a:lnTo>
                    <a:pt x="762" y="5705"/>
                  </a:lnTo>
                  <a:lnTo>
                    <a:pt x="765" y="5755"/>
                  </a:lnTo>
                  <a:lnTo>
                    <a:pt x="769" y="5805"/>
                  </a:lnTo>
                  <a:lnTo>
                    <a:pt x="774" y="5854"/>
                  </a:lnTo>
                  <a:lnTo>
                    <a:pt x="780" y="5903"/>
                  </a:lnTo>
                  <a:lnTo>
                    <a:pt x="785" y="5951"/>
                  </a:lnTo>
                  <a:lnTo>
                    <a:pt x="792" y="6000"/>
                  </a:lnTo>
                  <a:lnTo>
                    <a:pt x="807" y="6096"/>
                  </a:lnTo>
                  <a:lnTo>
                    <a:pt x="822" y="6191"/>
                  </a:lnTo>
                  <a:lnTo>
                    <a:pt x="836" y="6284"/>
                  </a:lnTo>
                  <a:lnTo>
                    <a:pt x="848" y="6376"/>
                  </a:lnTo>
                  <a:lnTo>
                    <a:pt x="854" y="6419"/>
                  </a:lnTo>
                  <a:lnTo>
                    <a:pt x="860" y="6465"/>
                  </a:lnTo>
                  <a:lnTo>
                    <a:pt x="866" y="6517"/>
                  </a:lnTo>
                  <a:lnTo>
                    <a:pt x="874" y="6568"/>
                  </a:lnTo>
                  <a:lnTo>
                    <a:pt x="884" y="6619"/>
                  </a:lnTo>
                  <a:lnTo>
                    <a:pt x="893" y="6667"/>
                  </a:lnTo>
                  <a:lnTo>
                    <a:pt x="899" y="6689"/>
                  </a:lnTo>
                  <a:lnTo>
                    <a:pt x="904" y="6710"/>
                  </a:lnTo>
                  <a:lnTo>
                    <a:pt x="910" y="6728"/>
                  </a:lnTo>
                  <a:lnTo>
                    <a:pt x="917" y="6745"/>
                  </a:lnTo>
                  <a:lnTo>
                    <a:pt x="927" y="6772"/>
                  </a:lnTo>
                  <a:lnTo>
                    <a:pt x="941" y="6811"/>
                  </a:lnTo>
                  <a:lnTo>
                    <a:pt x="957" y="6856"/>
                  </a:lnTo>
                  <a:lnTo>
                    <a:pt x="974" y="6908"/>
                  </a:lnTo>
                  <a:lnTo>
                    <a:pt x="989" y="6958"/>
                  </a:lnTo>
                  <a:lnTo>
                    <a:pt x="1003" y="7006"/>
                  </a:lnTo>
                  <a:lnTo>
                    <a:pt x="1007" y="7028"/>
                  </a:lnTo>
                  <a:lnTo>
                    <a:pt x="1012" y="7046"/>
                  </a:lnTo>
                  <a:lnTo>
                    <a:pt x="1014" y="7063"/>
                  </a:lnTo>
                  <a:lnTo>
                    <a:pt x="1015" y="7076"/>
                  </a:lnTo>
                  <a:lnTo>
                    <a:pt x="1003" y="7099"/>
                  </a:lnTo>
                  <a:lnTo>
                    <a:pt x="974" y="7148"/>
                  </a:lnTo>
                  <a:lnTo>
                    <a:pt x="943" y="7199"/>
                  </a:lnTo>
                  <a:lnTo>
                    <a:pt x="926" y="7230"/>
                  </a:lnTo>
                  <a:lnTo>
                    <a:pt x="923" y="7242"/>
                  </a:lnTo>
                  <a:lnTo>
                    <a:pt x="917" y="7264"/>
                  </a:lnTo>
                  <a:lnTo>
                    <a:pt x="909" y="7294"/>
                  </a:lnTo>
                  <a:lnTo>
                    <a:pt x="902" y="7328"/>
                  </a:lnTo>
                  <a:lnTo>
                    <a:pt x="894" y="7363"/>
                  </a:lnTo>
                  <a:lnTo>
                    <a:pt x="888" y="7392"/>
                  </a:lnTo>
                  <a:lnTo>
                    <a:pt x="884" y="7414"/>
                  </a:lnTo>
                  <a:lnTo>
                    <a:pt x="881" y="7426"/>
                  </a:lnTo>
                  <a:lnTo>
                    <a:pt x="881" y="7436"/>
                  </a:lnTo>
                  <a:lnTo>
                    <a:pt x="883" y="7461"/>
                  </a:lnTo>
                  <a:lnTo>
                    <a:pt x="886" y="7482"/>
                  </a:lnTo>
                  <a:lnTo>
                    <a:pt x="887" y="7491"/>
                  </a:lnTo>
                  <a:lnTo>
                    <a:pt x="891" y="7499"/>
                  </a:lnTo>
                  <a:lnTo>
                    <a:pt x="893" y="7507"/>
                  </a:lnTo>
                  <a:lnTo>
                    <a:pt x="896" y="7514"/>
                  </a:lnTo>
                  <a:lnTo>
                    <a:pt x="900" y="7519"/>
                  </a:lnTo>
                  <a:lnTo>
                    <a:pt x="903" y="7525"/>
                  </a:lnTo>
                  <a:lnTo>
                    <a:pt x="908" y="7530"/>
                  </a:lnTo>
                  <a:lnTo>
                    <a:pt x="912" y="7533"/>
                  </a:lnTo>
                  <a:lnTo>
                    <a:pt x="921" y="7540"/>
                  </a:lnTo>
                  <a:lnTo>
                    <a:pt x="933" y="7544"/>
                  </a:lnTo>
                  <a:lnTo>
                    <a:pt x="943" y="7548"/>
                  </a:lnTo>
                  <a:lnTo>
                    <a:pt x="956" y="7551"/>
                  </a:lnTo>
                  <a:lnTo>
                    <a:pt x="967" y="7552"/>
                  </a:lnTo>
                  <a:lnTo>
                    <a:pt x="980" y="7555"/>
                  </a:lnTo>
                  <a:lnTo>
                    <a:pt x="991" y="7557"/>
                  </a:lnTo>
                  <a:lnTo>
                    <a:pt x="1004" y="7560"/>
                  </a:lnTo>
                  <a:lnTo>
                    <a:pt x="1015" y="7564"/>
                  </a:lnTo>
                  <a:lnTo>
                    <a:pt x="1025" y="7570"/>
                  </a:lnTo>
                  <a:lnTo>
                    <a:pt x="1248" y="7570"/>
                  </a:lnTo>
                  <a:lnTo>
                    <a:pt x="1300" y="7541"/>
                  </a:lnTo>
                  <a:lnTo>
                    <a:pt x="1338" y="7523"/>
                  </a:lnTo>
                  <a:lnTo>
                    <a:pt x="1352" y="7515"/>
                  </a:lnTo>
                  <a:lnTo>
                    <a:pt x="1364" y="7508"/>
                  </a:lnTo>
                  <a:lnTo>
                    <a:pt x="1373" y="7501"/>
                  </a:lnTo>
                  <a:lnTo>
                    <a:pt x="1380" y="7493"/>
                  </a:lnTo>
                  <a:lnTo>
                    <a:pt x="1383" y="7490"/>
                  </a:lnTo>
                  <a:lnTo>
                    <a:pt x="1386" y="7484"/>
                  </a:lnTo>
                  <a:lnTo>
                    <a:pt x="1387" y="7479"/>
                  </a:lnTo>
                  <a:lnTo>
                    <a:pt x="1389" y="7472"/>
                  </a:lnTo>
                  <a:lnTo>
                    <a:pt x="1391" y="7459"/>
                  </a:lnTo>
                  <a:lnTo>
                    <a:pt x="1392" y="7442"/>
                  </a:lnTo>
                  <a:lnTo>
                    <a:pt x="1392" y="7392"/>
                  </a:lnTo>
                  <a:lnTo>
                    <a:pt x="1392" y="7323"/>
                  </a:lnTo>
                  <a:lnTo>
                    <a:pt x="1394" y="7311"/>
                  </a:lnTo>
                  <a:lnTo>
                    <a:pt x="1396" y="7301"/>
                  </a:lnTo>
                  <a:lnTo>
                    <a:pt x="1399" y="7291"/>
                  </a:lnTo>
                  <a:lnTo>
                    <a:pt x="1404" y="7282"/>
                  </a:lnTo>
                  <a:lnTo>
                    <a:pt x="1415" y="7263"/>
                  </a:lnTo>
                  <a:lnTo>
                    <a:pt x="1429" y="7246"/>
                  </a:lnTo>
                  <a:lnTo>
                    <a:pt x="1442" y="7228"/>
                  </a:lnTo>
                  <a:lnTo>
                    <a:pt x="1453" y="7210"/>
                  </a:lnTo>
                  <a:lnTo>
                    <a:pt x="1458" y="7200"/>
                  </a:lnTo>
                  <a:lnTo>
                    <a:pt x="1460" y="7190"/>
                  </a:lnTo>
                  <a:lnTo>
                    <a:pt x="1461" y="7180"/>
                  </a:lnTo>
                  <a:lnTo>
                    <a:pt x="1461" y="7168"/>
                  </a:lnTo>
                  <a:lnTo>
                    <a:pt x="1447" y="7055"/>
                  </a:lnTo>
                  <a:lnTo>
                    <a:pt x="1461" y="7036"/>
                  </a:lnTo>
                  <a:lnTo>
                    <a:pt x="1474" y="7014"/>
                  </a:lnTo>
                  <a:lnTo>
                    <a:pt x="1485" y="6990"/>
                  </a:lnTo>
                  <a:lnTo>
                    <a:pt x="1495" y="6965"/>
                  </a:lnTo>
                  <a:lnTo>
                    <a:pt x="1499" y="6952"/>
                  </a:lnTo>
                  <a:lnTo>
                    <a:pt x="1503" y="6939"/>
                  </a:lnTo>
                  <a:lnTo>
                    <a:pt x="1507" y="6925"/>
                  </a:lnTo>
                  <a:lnTo>
                    <a:pt x="1509" y="6911"/>
                  </a:lnTo>
                  <a:lnTo>
                    <a:pt x="1511" y="6896"/>
                  </a:lnTo>
                  <a:lnTo>
                    <a:pt x="1513" y="6882"/>
                  </a:lnTo>
                  <a:lnTo>
                    <a:pt x="1514" y="6866"/>
                  </a:lnTo>
                  <a:lnTo>
                    <a:pt x="1515" y="6850"/>
                  </a:lnTo>
                  <a:lnTo>
                    <a:pt x="1515" y="6777"/>
                  </a:lnTo>
                  <a:lnTo>
                    <a:pt x="1514" y="6768"/>
                  </a:lnTo>
                  <a:lnTo>
                    <a:pt x="1513" y="6759"/>
                  </a:lnTo>
                  <a:lnTo>
                    <a:pt x="1511" y="6750"/>
                  </a:lnTo>
                  <a:lnTo>
                    <a:pt x="1509" y="6741"/>
                  </a:lnTo>
                  <a:lnTo>
                    <a:pt x="1503" y="6721"/>
                  </a:lnTo>
                  <a:lnTo>
                    <a:pt x="1495" y="6702"/>
                  </a:lnTo>
                  <a:lnTo>
                    <a:pt x="1477" y="6662"/>
                  </a:lnTo>
                  <a:lnTo>
                    <a:pt x="1455" y="6621"/>
                  </a:lnTo>
                  <a:lnTo>
                    <a:pt x="1445" y="6601"/>
                  </a:lnTo>
                  <a:lnTo>
                    <a:pt x="1435" y="6581"/>
                  </a:lnTo>
                  <a:lnTo>
                    <a:pt x="1426" y="6561"/>
                  </a:lnTo>
                  <a:lnTo>
                    <a:pt x="1419" y="6542"/>
                  </a:lnTo>
                  <a:lnTo>
                    <a:pt x="1413" y="6523"/>
                  </a:lnTo>
                  <a:lnTo>
                    <a:pt x="1410" y="6504"/>
                  </a:lnTo>
                  <a:lnTo>
                    <a:pt x="1408" y="6495"/>
                  </a:lnTo>
                  <a:lnTo>
                    <a:pt x="1408" y="6487"/>
                  </a:lnTo>
                  <a:lnTo>
                    <a:pt x="1408" y="6478"/>
                  </a:lnTo>
                  <a:lnTo>
                    <a:pt x="1410" y="6470"/>
                  </a:lnTo>
                  <a:lnTo>
                    <a:pt x="1437" y="6201"/>
                  </a:lnTo>
                  <a:lnTo>
                    <a:pt x="1437" y="6181"/>
                  </a:lnTo>
                  <a:lnTo>
                    <a:pt x="1436" y="6172"/>
                  </a:lnTo>
                  <a:lnTo>
                    <a:pt x="1435" y="6163"/>
                  </a:lnTo>
                  <a:lnTo>
                    <a:pt x="1434" y="6156"/>
                  </a:lnTo>
                  <a:lnTo>
                    <a:pt x="1431" y="6150"/>
                  </a:lnTo>
                  <a:lnTo>
                    <a:pt x="1426" y="6140"/>
                  </a:lnTo>
                  <a:lnTo>
                    <a:pt x="1420" y="6132"/>
                  </a:lnTo>
                  <a:lnTo>
                    <a:pt x="1414" y="6125"/>
                  </a:lnTo>
                  <a:lnTo>
                    <a:pt x="1408" y="6118"/>
                  </a:lnTo>
                  <a:lnTo>
                    <a:pt x="1406" y="6115"/>
                  </a:lnTo>
                  <a:lnTo>
                    <a:pt x="1405" y="6110"/>
                  </a:lnTo>
                  <a:lnTo>
                    <a:pt x="1404" y="6104"/>
                  </a:lnTo>
                  <a:lnTo>
                    <a:pt x="1404" y="6099"/>
                  </a:lnTo>
                  <a:lnTo>
                    <a:pt x="1404" y="6078"/>
                  </a:lnTo>
                  <a:lnTo>
                    <a:pt x="1404" y="6057"/>
                  </a:lnTo>
                  <a:lnTo>
                    <a:pt x="1405" y="6038"/>
                  </a:lnTo>
                  <a:lnTo>
                    <a:pt x="1406" y="6017"/>
                  </a:lnTo>
                  <a:lnTo>
                    <a:pt x="1408" y="5998"/>
                  </a:lnTo>
                  <a:lnTo>
                    <a:pt x="1413" y="5960"/>
                  </a:lnTo>
                  <a:lnTo>
                    <a:pt x="1421" y="5924"/>
                  </a:lnTo>
                  <a:lnTo>
                    <a:pt x="1429" y="5888"/>
                  </a:lnTo>
                  <a:lnTo>
                    <a:pt x="1438" y="5854"/>
                  </a:lnTo>
                  <a:lnTo>
                    <a:pt x="1448" y="5820"/>
                  </a:lnTo>
                  <a:lnTo>
                    <a:pt x="1459" y="5788"/>
                  </a:lnTo>
                  <a:lnTo>
                    <a:pt x="1479" y="5726"/>
                  </a:lnTo>
                  <a:lnTo>
                    <a:pt x="1496" y="5668"/>
                  </a:lnTo>
                  <a:lnTo>
                    <a:pt x="1504" y="5640"/>
                  </a:lnTo>
                  <a:lnTo>
                    <a:pt x="1509" y="5614"/>
                  </a:lnTo>
                  <a:lnTo>
                    <a:pt x="1513" y="5589"/>
                  </a:lnTo>
                  <a:lnTo>
                    <a:pt x="1515" y="5564"/>
                  </a:lnTo>
                  <a:lnTo>
                    <a:pt x="1513" y="5504"/>
                  </a:lnTo>
                  <a:lnTo>
                    <a:pt x="1510" y="5428"/>
                  </a:lnTo>
                  <a:lnTo>
                    <a:pt x="1506" y="5340"/>
                  </a:lnTo>
                  <a:lnTo>
                    <a:pt x="1501" y="5247"/>
                  </a:lnTo>
                  <a:lnTo>
                    <a:pt x="1499" y="5158"/>
                  </a:lnTo>
                  <a:lnTo>
                    <a:pt x="1496" y="5079"/>
                  </a:lnTo>
                  <a:lnTo>
                    <a:pt x="1498" y="5045"/>
                  </a:lnTo>
                  <a:lnTo>
                    <a:pt x="1499" y="5016"/>
                  </a:lnTo>
                  <a:lnTo>
                    <a:pt x="1500" y="4993"/>
                  </a:lnTo>
                  <a:lnTo>
                    <a:pt x="1503" y="4977"/>
                  </a:lnTo>
                  <a:lnTo>
                    <a:pt x="1508" y="4958"/>
                  </a:lnTo>
                  <a:lnTo>
                    <a:pt x="1513" y="4932"/>
                  </a:lnTo>
                  <a:lnTo>
                    <a:pt x="1517" y="4902"/>
                  </a:lnTo>
                  <a:lnTo>
                    <a:pt x="1522" y="4868"/>
                  </a:lnTo>
                  <a:lnTo>
                    <a:pt x="1530" y="4789"/>
                  </a:lnTo>
                  <a:lnTo>
                    <a:pt x="1537" y="4704"/>
                  </a:lnTo>
                  <a:lnTo>
                    <a:pt x="1543" y="4617"/>
                  </a:lnTo>
                  <a:lnTo>
                    <a:pt x="1549" y="4536"/>
                  </a:lnTo>
                  <a:lnTo>
                    <a:pt x="1555" y="4465"/>
                  </a:lnTo>
                  <a:lnTo>
                    <a:pt x="1558" y="4412"/>
                  </a:lnTo>
                  <a:lnTo>
                    <a:pt x="1563" y="4420"/>
                  </a:lnTo>
                  <a:lnTo>
                    <a:pt x="1569" y="4430"/>
                  </a:lnTo>
                  <a:lnTo>
                    <a:pt x="1573" y="4442"/>
                  </a:lnTo>
                  <a:lnTo>
                    <a:pt x="1578" y="4458"/>
                  </a:lnTo>
                  <a:lnTo>
                    <a:pt x="1587" y="4495"/>
                  </a:lnTo>
                  <a:lnTo>
                    <a:pt x="1595" y="4541"/>
                  </a:lnTo>
                  <a:lnTo>
                    <a:pt x="1604" y="4592"/>
                  </a:lnTo>
                  <a:lnTo>
                    <a:pt x="1612" y="4648"/>
                  </a:lnTo>
                  <a:lnTo>
                    <a:pt x="1620" y="4709"/>
                  </a:lnTo>
                  <a:lnTo>
                    <a:pt x="1627" y="4771"/>
                  </a:lnTo>
                  <a:lnTo>
                    <a:pt x="1634" y="4835"/>
                  </a:lnTo>
                  <a:lnTo>
                    <a:pt x="1641" y="4897"/>
                  </a:lnTo>
                  <a:lnTo>
                    <a:pt x="1645" y="4958"/>
                  </a:lnTo>
                  <a:lnTo>
                    <a:pt x="1650" y="5016"/>
                  </a:lnTo>
                  <a:lnTo>
                    <a:pt x="1653" y="5071"/>
                  </a:lnTo>
                  <a:lnTo>
                    <a:pt x="1657" y="5119"/>
                  </a:lnTo>
                  <a:lnTo>
                    <a:pt x="1658" y="5160"/>
                  </a:lnTo>
                  <a:lnTo>
                    <a:pt x="1659" y="5193"/>
                  </a:lnTo>
                  <a:lnTo>
                    <a:pt x="1659" y="5252"/>
                  </a:lnTo>
                  <a:lnTo>
                    <a:pt x="1661" y="5305"/>
                  </a:lnTo>
                  <a:lnTo>
                    <a:pt x="1665" y="5356"/>
                  </a:lnTo>
                  <a:lnTo>
                    <a:pt x="1669" y="5405"/>
                  </a:lnTo>
                  <a:lnTo>
                    <a:pt x="1674" y="5452"/>
                  </a:lnTo>
                  <a:lnTo>
                    <a:pt x="1681" y="5500"/>
                  </a:lnTo>
                  <a:lnTo>
                    <a:pt x="1690" y="5548"/>
                  </a:lnTo>
                  <a:lnTo>
                    <a:pt x="1699" y="5599"/>
                  </a:lnTo>
                  <a:lnTo>
                    <a:pt x="1705" y="5632"/>
                  </a:lnTo>
                  <a:lnTo>
                    <a:pt x="1708" y="5663"/>
                  </a:lnTo>
                  <a:lnTo>
                    <a:pt x="1710" y="5689"/>
                  </a:lnTo>
                  <a:lnTo>
                    <a:pt x="1711" y="5715"/>
                  </a:lnTo>
                  <a:lnTo>
                    <a:pt x="1713" y="5758"/>
                  </a:lnTo>
                  <a:lnTo>
                    <a:pt x="1713" y="5797"/>
                  </a:lnTo>
                  <a:lnTo>
                    <a:pt x="1714" y="5815"/>
                  </a:lnTo>
                  <a:lnTo>
                    <a:pt x="1717" y="5833"/>
                  </a:lnTo>
                  <a:lnTo>
                    <a:pt x="1721" y="5852"/>
                  </a:lnTo>
                  <a:lnTo>
                    <a:pt x="1727" y="5871"/>
                  </a:lnTo>
                  <a:lnTo>
                    <a:pt x="1737" y="5892"/>
                  </a:lnTo>
                  <a:lnTo>
                    <a:pt x="1748" y="5915"/>
                  </a:lnTo>
                  <a:lnTo>
                    <a:pt x="1763" y="5939"/>
                  </a:lnTo>
                  <a:lnTo>
                    <a:pt x="1781" y="5965"/>
                  </a:lnTo>
                  <a:lnTo>
                    <a:pt x="1780" y="5989"/>
                  </a:lnTo>
                  <a:lnTo>
                    <a:pt x="1780" y="6014"/>
                  </a:lnTo>
                  <a:lnTo>
                    <a:pt x="1780" y="6038"/>
                  </a:lnTo>
                  <a:lnTo>
                    <a:pt x="1780" y="6062"/>
                  </a:lnTo>
                  <a:lnTo>
                    <a:pt x="1781" y="6086"/>
                  </a:lnTo>
                  <a:lnTo>
                    <a:pt x="1782" y="6109"/>
                  </a:lnTo>
                  <a:lnTo>
                    <a:pt x="1785" y="6132"/>
                  </a:lnTo>
                  <a:lnTo>
                    <a:pt x="1788" y="6155"/>
                  </a:lnTo>
                  <a:lnTo>
                    <a:pt x="1789" y="6164"/>
                  </a:lnTo>
                  <a:lnTo>
                    <a:pt x="1789" y="6173"/>
                  </a:lnTo>
                  <a:lnTo>
                    <a:pt x="1789" y="6182"/>
                  </a:lnTo>
                  <a:lnTo>
                    <a:pt x="1787" y="6191"/>
                  </a:lnTo>
                  <a:lnTo>
                    <a:pt x="1782" y="6209"/>
                  </a:lnTo>
                  <a:lnTo>
                    <a:pt x="1777" y="6228"/>
                  </a:lnTo>
                  <a:lnTo>
                    <a:pt x="1770" y="6248"/>
                  </a:lnTo>
                  <a:lnTo>
                    <a:pt x="1764" y="6271"/>
                  </a:lnTo>
                  <a:lnTo>
                    <a:pt x="1762" y="6283"/>
                  </a:lnTo>
                  <a:lnTo>
                    <a:pt x="1759" y="6296"/>
                  </a:lnTo>
                  <a:lnTo>
                    <a:pt x="1758" y="6310"/>
                  </a:lnTo>
                  <a:lnTo>
                    <a:pt x="1758" y="6325"/>
                  </a:lnTo>
                  <a:lnTo>
                    <a:pt x="1758" y="6353"/>
                  </a:lnTo>
                  <a:lnTo>
                    <a:pt x="1757" y="6381"/>
                  </a:lnTo>
                  <a:lnTo>
                    <a:pt x="1755" y="6406"/>
                  </a:lnTo>
                  <a:lnTo>
                    <a:pt x="1753" y="6431"/>
                  </a:lnTo>
                  <a:lnTo>
                    <a:pt x="1748" y="6478"/>
                  </a:lnTo>
                  <a:lnTo>
                    <a:pt x="1741" y="6523"/>
                  </a:lnTo>
                  <a:lnTo>
                    <a:pt x="1735" y="6565"/>
                  </a:lnTo>
                  <a:lnTo>
                    <a:pt x="1731" y="6607"/>
                  </a:lnTo>
                  <a:lnTo>
                    <a:pt x="1729" y="6629"/>
                  </a:lnTo>
                  <a:lnTo>
                    <a:pt x="1726" y="6651"/>
                  </a:lnTo>
                  <a:lnTo>
                    <a:pt x="1725" y="6672"/>
                  </a:lnTo>
                  <a:lnTo>
                    <a:pt x="1725" y="6695"/>
                  </a:lnTo>
                  <a:lnTo>
                    <a:pt x="1724" y="6798"/>
                  </a:lnTo>
                  <a:lnTo>
                    <a:pt x="1772" y="7095"/>
                  </a:lnTo>
                  <a:lnTo>
                    <a:pt x="1758" y="7096"/>
                  </a:lnTo>
                  <a:lnTo>
                    <a:pt x="1758" y="7148"/>
                  </a:lnTo>
                  <a:lnTo>
                    <a:pt x="1759" y="7159"/>
                  </a:lnTo>
                  <a:lnTo>
                    <a:pt x="1763" y="7170"/>
                  </a:lnTo>
                  <a:lnTo>
                    <a:pt x="1767" y="7181"/>
                  </a:lnTo>
                  <a:lnTo>
                    <a:pt x="1774" y="7191"/>
                  </a:lnTo>
                  <a:lnTo>
                    <a:pt x="1783" y="7203"/>
                  </a:lnTo>
                  <a:lnTo>
                    <a:pt x="1793" y="7213"/>
                  </a:lnTo>
                  <a:lnTo>
                    <a:pt x="1803" y="7222"/>
                  </a:lnTo>
                  <a:lnTo>
                    <a:pt x="1814" y="7231"/>
                  </a:lnTo>
                  <a:lnTo>
                    <a:pt x="1827" y="7240"/>
                  </a:lnTo>
                  <a:lnTo>
                    <a:pt x="1840" y="7247"/>
                  </a:lnTo>
                  <a:lnTo>
                    <a:pt x="1852" y="7254"/>
                  </a:lnTo>
                  <a:lnTo>
                    <a:pt x="1866" y="7260"/>
                  </a:lnTo>
                  <a:lnTo>
                    <a:pt x="1878" y="7266"/>
                  </a:lnTo>
                  <a:lnTo>
                    <a:pt x="1891" y="7269"/>
                  </a:lnTo>
                  <a:lnTo>
                    <a:pt x="1902" y="7270"/>
                  </a:lnTo>
                  <a:lnTo>
                    <a:pt x="1914" y="7271"/>
                  </a:lnTo>
                  <a:lnTo>
                    <a:pt x="1980" y="7271"/>
                  </a:lnTo>
                  <a:lnTo>
                    <a:pt x="1985" y="7288"/>
                  </a:lnTo>
                  <a:lnTo>
                    <a:pt x="1987" y="7304"/>
                  </a:lnTo>
                  <a:lnTo>
                    <a:pt x="1988" y="7318"/>
                  </a:lnTo>
                  <a:lnTo>
                    <a:pt x="1989" y="7332"/>
                  </a:lnTo>
                  <a:lnTo>
                    <a:pt x="1990" y="7355"/>
                  </a:lnTo>
                  <a:lnTo>
                    <a:pt x="1992" y="7375"/>
                  </a:lnTo>
                  <a:lnTo>
                    <a:pt x="1994" y="7384"/>
                  </a:lnTo>
                  <a:lnTo>
                    <a:pt x="1996" y="7394"/>
                  </a:lnTo>
                  <a:lnTo>
                    <a:pt x="2001" y="7402"/>
                  </a:lnTo>
                  <a:lnTo>
                    <a:pt x="2005" y="7411"/>
                  </a:lnTo>
                  <a:lnTo>
                    <a:pt x="2012" y="7419"/>
                  </a:lnTo>
                  <a:lnTo>
                    <a:pt x="2021" y="7428"/>
                  </a:lnTo>
                  <a:lnTo>
                    <a:pt x="2033" y="7437"/>
                  </a:lnTo>
                  <a:lnTo>
                    <a:pt x="2046" y="7446"/>
                  </a:lnTo>
                  <a:lnTo>
                    <a:pt x="2066" y="7459"/>
                  </a:lnTo>
                  <a:lnTo>
                    <a:pt x="2086" y="7469"/>
                  </a:lnTo>
                  <a:lnTo>
                    <a:pt x="2109" y="7479"/>
                  </a:lnTo>
                  <a:lnTo>
                    <a:pt x="2134" y="7490"/>
                  </a:lnTo>
                  <a:lnTo>
                    <a:pt x="2160" y="7496"/>
                  </a:lnTo>
                  <a:lnTo>
                    <a:pt x="2187" y="7503"/>
                  </a:lnTo>
                  <a:lnTo>
                    <a:pt x="2202" y="7506"/>
                  </a:lnTo>
                  <a:lnTo>
                    <a:pt x="2217" y="7507"/>
                  </a:lnTo>
                  <a:lnTo>
                    <a:pt x="2232" y="7508"/>
                  </a:lnTo>
                  <a:lnTo>
                    <a:pt x="2247" y="7508"/>
                  </a:lnTo>
                  <a:lnTo>
                    <a:pt x="2284" y="7508"/>
                  </a:lnTo>
                  <a:lnTo>
                    <a:pt x="2331" y="7507"/>
                  </a:lnTo>
                  <a:lnTo>
                    <a:pt x="2357" y="7504"/>
                  </a:lnTo>
                  <a:lnTo>
                    <a:pt x="2383" y="7503"/>
                  </a:lnTo>
                  <a:lnTo>
                    <a:pt x="2409" y="7500"/>
                  </a:lnTo>
                  <a:lnTo>
                    <a:pt x="2434" y="7498"/>
                  </a:lnTo>
                  <a:lnTo>
                    <a:pt x="2459" y="7493"/>
                  </a:lnTo>
                  <a:lnTo>
                    <a:pt x="2482" y="7488"/>
                  </a:lnTo>
                  <a:lnTo>
                    <a:pt x="2503" y="7483"/>
                  </a:lnTo>
                  <a:lnTo>
                    <a:pt x="2521" y="7476"/>
                  </a:lnTo>
                  <a:lnTo>
                    <a:pt x="2529" y="7471"/>
                  </a:lnTo>
                  <a:lnTo>
                    <a:pt x="2536" y="7468"/>
                  </a:lnTo>
                  <a:lnTo>
                    <a:pt x="2543" y="7463"/>
                  </a:lnTo>
                  <a:lnTo>
                    <a:pt x="2548" y="7459"/>
                  </a:lnTo>
                  <a:lnTo>
                    <a:pt x="2552" y="7453"/>
                  </a:lnTo>
                  <a:lnTo>
                    <a:pt x="2555" y="7447"/>
                  </a:lnTo>
                  <a:lnTo>
                    <a:pt x="2558" y="7442"/>
                  </a:lnTo>
                  <a:lnTo>
                    <a:pt x="2558" y="7436"/>
                  </a:lnTo>
                  <a:lnTo>
                    <a:pt x="2558" y="7426"/>
                  </a:lnTo>
                  <a:lnTo>
                    <a:pt x="2558" y="7412"/>
                  </a:lnTo>
                  <a:lnTo>
                    <a:pt x="2555" y="7398"/>
                  </a:lnTo>
                  <a:lnTo>
                    <a:pt x="2553" y="7383"/>
                  </a:lnTo>
                  <a:lnTo>
                    <a:pt x="2550" y="7370"/>
                  </a:lnTo>
                  <a:lnTo>
                    <a:pt x="2545" y="7356"/>
                  </a:lnTo>
                  <a:lnTo>
                    <a:pt x="2540" y="7342"/>
                  </a:lnTo>
                  <a:lnTo>
                    <a:pt x="2535" y="7328"/>
                  </a:lnTo>
                  <a:lnTo>
                    <a:pt x="2528" y="7314"/>
                  </a:lnTo>
                  <a:lnTo>
                    <a:pt x="2513" y="7286"/>
                  </a:lnTo>
                  <a:lnTo>
                    <a:pt x="2495" y="7259"/>
                  </a:lnTo>
                  <a:lnTo>
                    <a:pt x="2476" y="7232"/>
                  </a:lnTo>
                  <a:lnTo>
                    <a:pt x="2456" y="7205"/>
                  </a:lnTo>
                  <a:lnTo>
                    <a:pt x="2413" y="7155"/>
                  </a:lnTo>
                  <a:lnTo>
                    <a:pt x="2371" y="7107"/>
                  </a:lnTo>
                  <a:lnTo>
                    <a:pt x="2352" y="7085"/>
                  </a:lnTo>
                  <a:lnTo>
                    <a:pt x="2333" y="7063"/>
                  </a:lnTo>
                  <a:lnTo>
                    <a:pt x="2316" y="7043"/>
                  </a:lnTo>
                  <a:lnTo>
                    <a:pt x="2303" y="7024"/>
                  </a:lnTo>
                  <a:lnTo>
                    <a:pt x="2312" y="6992"/>
                  </a:lnTo>
                  <a:lnTo>
                    <a:pt x="2323" y="6952"/>
                  </a:lnTo>
                  <a:lnTo>
                    <a:pt x="2338" y="6908"/>
                  </a:lnTo>
                  <a:lnTo>
                    <a:pt x="2353" y="6862"/>
                  </a:lnTo>
                  <a:lnTo>
                    <a:pt x="2367" y="6816"/>
                  </a:lnTo>
                  <a:lnTo>
                    <a:pt x="2378" y="6775"/>
                  </a:lnTo>
                  <a:lnTo>
                    <a:pt x="2384" y="6757"/>
                  </a:lnTo>
                  <a:lnTo>
                    <a:pt x="2387" y="6741"/>
                  </a:lnTo>
                  <a:lnTo>
                    <a:pt x="2389" y="6727"/>
                  </a:lnTo>
                  <a:lnTo>
                    <a:pt x="2392" y="6716"/>
                  </a:lnTo>
                  <a:lnTo>
                    <a:pt x="2394" y="6663"/>
                  </a:lnTo>
                  <a:lnTo>
                    <a:pt x="2396" y="6613"/>
                  </a:lnTo>
                  <a:lnTo>
                    <a:pt x="2396" y="6566"/>
                  </a:lnTo>
                  <a:lnTo>
                    <a:pt x="2397" y="6519"/>
                  </a:lnTo>
                  <a:lnTo>
                    <a:pt x="2399" y="6473"/>
                  </a:lnTo>
                  <a:lnTo>
                    <a:pt x="2400" y="6428"/>
                  </a:lnTo>
                  <a:lnTo>
                    <a:pt x="2402" y="6405"/>
                  </a:lnTo>
                  <a:lnTo>
                    <a:pt x="2404" y="6381"/>
                  </a:lnTo>
                  <a:lnTo>
                    <a:pt x="2408" y="6357"/>
                  </a:lnTo>
                  <a:lnTo>
                    <a:pt x="2411" y="6333"/>
                  </a:lnTo>
                  <a:lnTo>
                    <a:pt x="2416" y="6300"/>
                  </a:lnTo>
                  <a:lnTo>
                    <a:pt x="2420" y="6262"/>
                  </a:lnTo>
                  <a:lnTo>
                    <a:pt x="2425" y="6219"/>
                  </a:lnTo>
                  <a:lnTo>
                    <a:pt x="2428" y="6171"/>
                  </a:lnTo>
                  <a:lnTo>
                    <a:pt x="2434" y="6068"/>
                  </a:lnTo>
                  <a:lnTo>
                    <a:pt x="2440" y="5957"/>
                  </a:lnTo>
                  <a:lnTo>
                    <a:pt x="2443" y="5847"/>
                  </a:lnTo>
                  <a:lnTo>
                    <a:pt x="2445" y="5742"/>
                  </a:lnTo>
                  <a:lnTo>
                    <a:pt x="2447" y="5649"/>
                  </a:lnTo>
                  <a:lnTo>
                    <a:pt x="2447" y="5574"/>
                  </a:lnTo>
                  <a:lnTo>
                    <a:pt x="2445" y="5477"/>
                  </a:lnTo>
                  <a:lnTo>
                    <a:pt x="2445" y="5377"/>
                  </a:lnTo>
                  <a:lnTo>
                    <a:pt x="2444" y="5277"/>
                  </a:lnTo>
                  <a:lnTo>
                    <a:pt x="2444" y="5177"/>
                  </a:lnTo>
                  <a:lnTo>
                    <a:pt x="2445" y="5078"/>
                  </a:lnTo>
                  <a:lnTo>
                    <a:pt x="2448" y="4980"/>
                  </a:lnTo>
                  <a:lnTo>
                    <a:pt x="2451" y="4885"/>
                  </a:lnTo>
                  <a:lnTo>
                    <a:pt x="2458" y="4792"/>
                  </a:lnTo>
                  <a:lnTo>
                    <a:pt x="2459" y="4771"/>
                  </a:lnTo>
                  <a:lnTo>
                    <a:pt x="2460" y="4748"/>
                  </a:lnTo>
                  <a:lnTo>
                    <a:pt x="2460" y="4724"/>
                  </a:lnTo>
                  <a:lnTo>
                    <a:pt x="2459" y="4698"/>
                  </a:lnTo>
                  <a:lnTo>
                    <a:pt x="2458" y="4647"/>
                  </a:lnTo>
                  <a:lnTo>
                    <a:pt x="2456" y="4596"/>
                  </a:lnTo>
                  <a:lnTo>
                    <a:pt x="2455" y="4543"/>
                  </a:lnTo>
                  <a:lnTo>
                    <a:pt x="2455" y="4494"/>
                  </a:lnTo>
                  <a:lnTo>
                    <a:pt x="2455" y="4470"/>
                  </a:lnTo>
                  <a:lnTo>
                    <a:pt x="2457" y="4447"/>
                  </a:lnTo>
                  <a:lnTo>
                    <a:pt x="2459" y="4425"/>
                  </a:lnTo>
                  <a:lnTo>
                    <a:pt x="2463" y="4406"/>
                  </a:lnTo>
                  <a:lnTo>
                    <a:pt x="2465" y="4386"/>
                  </a:lnTo>
                  <a:lnTo>
                    <a:pt x="2468" y="4367"/>
                  </a:lnTo>
                  <a:lnTo>
                    <a:pt x="2471" y="4344"/>
                  </a:lnTo>
                  <a:lnTo>
                    <a:pt x="2473" y="4321"/>
                  </a:lnTo>
                  <a:lnTo>
                    <a:pt x="2474" y="4297"/>
                  </a:lnTo>
                  <a:lnTo>
                    <a:pt x="2476" y="4271"/>
                  </a:lnTo>
                  <a:lnTo>
                    <a:pt x="2478" y="4245"/>
                  </a:lnTo>
                  <a:lnTo>
                    <a:pt x="2478" y="4218"/>
                  </a:lnTo>
                  <a:lnTo>
                    <a:pt x="2522" y="4221"/>
                  </a:lnTo>
                  <a:lnTo>
                    <a:pt x="2530" y="4220"/>
                  </a:lnTo>
                  <a:lnTo>
                    <a:pt x="2540" y="4217"/>
                  </a:lnTo>
                  <a:lnTo>
                    <a:pt x="2552" y="4214"/>
                  </a:lnTo>
                  <a:lnTo>
                    <a:pt x="2564" y="4208"/>
                  </a:lnTo>
                  <a:lnTo>
                    <a:pt x="2593" y="4194"/>
                  </a:lnTo>
                  <a:lnTo>
                    <a:pt x="2623" y="4178"/>
                  </a:lnTo>
                  <a:lnTo>
                    <a:pt x="2650" y="4160"/>
                  </a:lnTo>
                  <a:lnTo>
                    <a:pt x="2675" y="4142"/>
                  </a:lnTo>
                  <a:lnTo>
                    <a:pt x="2684" y="4134"/>
                  </a:lnTo>
                  <a:lnTo>
                    <a:pt x="2692" y="4126"/>
                  </a:lnTo>
                  <a:lnTo>
                    <a:pt x="2699" y="4118"/>
                  </a:lnTo>
                  <a:lnTo>
                    <a:pt x="2703" y="4112"/>
                  </a:lnTo>
                  <a:lnTo>
                    <a:pt x="2710" y="4092"/>
                  </a:lnTo>
                  <a:lnTo>
                    <a:pt x="2719" y="4064"/>
                  </a:lnTo>
                  <a:lnTo>
                    <a:pt x="2730" y="4033"/>
                  </a:lnTo>
                  <a:lnTo>
                    <a:pt x="2740" y="3999"/>
                  </a:lnTo>
                  <a:lnTo>
                    <a:pt x="2751" y="3965"/>
                  </a:lnTo>
                  <a:lnTo>
                    <a:pt x="2760" y="3934"/>
                  </a:lnTo>
                  <a:lnTo>
                    <a:pt x="2767" y="3909"/>
                  </a:lnTo>
                  <a:lnTo>
                    <a:pt x="2769" y="3890"/>
                  </a:lnTo>
                  <a:lnTo>
                    <a:pt x="2792" y="3880"/>
                  </a:lnTo>
                  <a:lnTo>
                    <a:pt x="2819" y="3222"/>
                  </a:lnTo>
                  <a:lnTo>
                    <a:pt x="2818" y="3205"/>
                  </a:lnTo>
                  <a:lnTo>
                    <a:pt x="2817" y="3154"/>
                  </a:lnTo>
                  <a:lnTo>
                    <a:pt x="2814" y="3077"/>
                  </a:lnTo>
                  <a:lnTo>
                    <a:pt x="2810" y="2976"/>
                  </a:lnTo>
                  <a:lnTo>
                    <a:pt x="2806" y="2855"/>
                  </a:lnTo>
                  <a:lnTo>
                    <a:pt x="2801" y="2720"/>
                  </a:lnTo>
                  <a:lnTo>
                    <a:pt x="2797" y="2575"/>
                  </a:lnTo>
                  <a:lnTo>
                    <a:pt x="2791" y="2424"/>
                  </a:lnTo>
                  <a:lnTo>
                    <a:pt x="2786" y="2271"/>
                  </a:lnTo>
                  <a:lnTo>
                    <a:pt x="2782" y="2121"/>
                  </a:lnTo>
                  <a:lnTo>
                    <a:pt x="2777" y="1979"/>
                  </a:lnTo>
                  <a:lnTo>
                    <a:pt x="2774" y="1849"/>
                  </a:lnTo>
                  <a:lnTo>
                    <a:pt x="2770" y="1735"/>
                  </a:lnTo>
                  <a:lnTo>
                    <a:pt x="2768" y="1640"/>
                  </a:lnTo>
                  <a:lnTo>
                    <a:pt x="2767" y="1571"/>
                  </a:lnTo>
                  <a:lnTo>
                    <a:pt x="2768" y="1531"/>
                  </a:lnTo>
                  <a:lnTo>
                    <a:pt x="2768" y="1493"/>
                  </a:lnTo>
                  <a:lnTo>
                    <a:pt x="2764" y="1441"/>
                  </a:lnTo>
                  <a:lnTo>
                    <a:pt x="2760" y="1382"/>
                  </a:lnTo>
                  <a:lnTo>
                    <a:pt x="2754" y="1320"/>
                  </a:lnTo>
                  <a:lnTo>
                    <a:pt x="2746" y="1259"/>
                  </a:lnTo>
                  <a:lnTo>
                    <a:pt x="2737" y="1206"/>
                  </a:lnTo>
                  <a:lnTo>
                    <a:pt x="2732" y="1184"/>
                  </a:lnTo>
                  <a:lnTo>
                    <a:pt x="2728" y="1165"/>
                  </a:lnTo>
                  <a:lnTo>
                    <a:pt x="2722" y="1150"/>
                  </a:lnTo>
                  <a:lnTo>
                    <a:pt x="2718" y="1138"/>
                  </a:lnTo>
                  <a:lnTo>
                    <a:pt x="2712" y="1130"/>
                  </a:lnTo>
                  <a:lnTo>
                    <a:pt x="2702" y="1119"/>
                  </a:lnTo>
                  <a:lnTo>
                    <a:pt x="2690" y="1106"/>
                  </a:lnTo>
                  <a:lnTo>
                    <a:pt x="2674" y="1091"/>
                  </a:lnTo>
                  <a:lnTo>
                    <a:pt x="2636" y="1057"/>
                  </a:lnTo>
                  <a:lnTo>
                    <a:pt x="2588" y="1018"/>
                  </a:lnTo>
                  <a:lnTo>
                    <a:pt x="2532" y="975"/>
                  </a:lnTo>
                  <a:lnTo>
                    <a:pt x="2471" y="930"/>
                  </a:lnTo>
                  <a:lnTo>
                    <a:pt x="2436" y="906"/>
                  </a:lnTo>
                  <a:lnTo>
                    <a:pt x="2402" y="883"/>
                  </a:lnTo>
                  <a:lnTo>
                    <a:pt x="2367" y="861"/>
                  </a:lnTo>
                  <a:lnTo>
                    <a:pt x="2329" y="838"/>
                  </a:lnTo>
                  <a:lnTo>
                    <a:pt x="2313" y="827"/>
                  </a:lnTo>
                  <a:lnTo>
                    <a:pt x="2296" y="818"/>
                  </a:lnTo>
                  <a:lnTo>
                    <a:pt x="2277" y="809"/>
                  </a:lnTo>
                  <a:lnTo>
                    <a:pt x="2259" y="801"/>
                  </a:lnTo>
                  <a:lnTo>
                    <a:pt x="2221" y="785"/>
                  </a:lnTo>
                  <a:lnTo>
                    <a:pt x="2184" y="771"/>
                  </a:lnTo>
                  <a:lnTo>
                    <a:pt x="2145" y="760"/>
                  </a:lnTo>
                  <a:lnTo>
                    <a:pt x="2106" y="750"/>
                  </a:lnTo>
                  <a:lnTo>
                    <a:pt x="2068" y="741"/>
                  </a:lnTo>
                  <a:lnTo>
                    <a:pt x="2032" y="733"/>
                  </a:lnTo>
                  <a:lnTo>
                    <a:pt x="1996" y="727"/>
                  </a:lnTo>
                  <a:lnTo>
                    <a:pt x="1963" y="721"/>
                  </a:lnTo>
                  <a:lnTo>
                    <a:pt x="1933" y="717"/>
                  </a:lnTo>
                  <a:lnTo>
                    <a:pt x="1906" y="714"/>
                  </a:lnTo>
                  <a:lnTo>
                    <a:pt x="1864" y="710"/>
                  </a:lnTo>
                  <a:lnTo>
                    <a:pt x="1842" y="709"/>
                  </a:lnTo>
                  <a:lnTo>
                    <a:pt x="1862" y="635"/>
                  </a:lnTo>
                  <a:close/>
                  <a:moveTo>
                    <a:pt x="2480" y="4113"/>
                  </a:moveTo>
                  <a:lnTo>
                    <a:pt x="2480" y="4078"/>
                  </a:lnTo>
                  <a:lnTo>
                    <a:pt x="2486" y="4068"/>
                  </a:lnTo>
                  <a:lnTo>
                    <a:pt x="2490" y="4055"/>
                  </a:lnTo>
                  <a:lnTo>
                    <a:pt x="2494" y="4041"/>
                  </a:lnTo>
                  <a:lnTo>
                    <a:pt x="2497" y="4028"/>
                  </a:lnTo>
                  <a:lnTo>
                    <a:pt x="2502" y="3998"/>
                  </a:lnTo>
                  <a:lnTo>
                    <a:pt x="2507" y="3969"/>
                  </a:lnTo>
                  <a:lnTo>
                    <a:pt x="2510" y="3956"/>
                  </a:lnTo>
                  <a:lnTo>
                    <a:pt x="2512" y="3943"/>
                  </a:lnTo>
                  <a:lnTo>
                    <a:pt x="2515" y="3932"/>
                  </a:lnTo>
                  <a:lnTo>
                    <a:pt x="2520" y="3921"/>
                  </a:lnTo>
                  <a:lnTo>
                    <a:pt x="2524" y="3913"/>
                  </a:lnTo>
                  <a:lnTo>
                    <a:pt x="2531" y="3906"/>
                  </a:lnTo>
                  <a:lnTo>
                    <a:pt x="2535" y="3904"/>
                  </a:lnTo>
                  <a:lnTo>
                    <a:pt x="2538" y="3903"/>
                  </a:lnTo>
                  <a:lnTo>
                    <a:pt x="2542" y="3902"/>
                  </a:lnTo>
                  <a:lnTo>
                    <a:pt x="2546" y="3902"/>
                  </a:lnTo>
                  <a:lnTo>
                    <a:pt x="2579" y="3903"/>
                  </a:lnTo>
                  <a:lnTo>
                    <a:pt x="2579" y="3919"/>
                  </a:lnTo>
                  <a:lnTo>
                    <a:pt x="2580" y="3929"/>
                  </a:lnTo>
                  <a:lnTo>
                    <a:pt x="2582" y="3937"/>
                  </a:lnTo>
                  <a:lnTo>
                    <a:pt x="2584" y="3943"/>
                  </a:lnTo>
                  <a:lnTo>
                    <a:pt x="2585" y="3949"/>
                  </a:lnTo>
                  <a:lnTo>
                    <a:pt x="2587" y="3956"/>
                  </a:lnTo>
                  <a:lnTo>
                    <a:pt x="2587" y="3964"/>
                  </a:lnTo>
                  <a:lnTo>
                    <a:pt x="2587" y="3976"/>
                  </a:lnTo>
                  <a:lnTo>
                    <a:pt x="2586" y="3988"/>
                  </a:lnTo>
                  <a:lnTo>
                    <a:pt x="2585" y="3996"/>
                  </a:lnTo>
                  <a:lnTo>
                    <a:pt x="2583" y="4002"/>
                  </a:lnTo>
                  <a:lnTo>
                    <a:pt x="2580" y="4008"/>
                  </a:lnTo>
                  <a:lnTo>
                    <a:pt x="2579" y="4014"/>
                  </a:lnTo>
                  <a:lnTo>
                    <a:pt x="2577" y="4021"/>
                  </a:lnTo>
                  <a:lnTo>
                    <a:pt x="2575" y="4032"/>
                  </a:lnTo>
                  <a:lnTo>
                    <a:pt x="2574" y="4047"/>
                  </a:lnTo>
                  <a:lnTo>
                    <a:pt x="2566" y="4039"/>
                  </a:lnTo>
                  <a:lnTo>
                    <a:pt x="2495" y="4096"/>
                  </a:lnTo>
                  <a:lnTo>
                    <a:pt x="2503" y="4104"/>
                  </a:lnTo>
                  <a:lnTo>
                    <a:pt x="2480" y="4113"/>
                  </a:lnTo>
                  <a:close/>
                </a:path>
              </a:pathLst>
            </a:custGeom>
            <a:solidFill>
              <a:schemeClr val="accent3"/>
            </a:solidFill>
            <a:ln w="9525">
              <a:noFill/>
              <a:round/>
            </a:ln>
          </p:spPr>
          <p:txBody>
            <a:bodyPr vert="horz" wrap="square" lIns="65142" tIns="32570" rIns="65142" bIns="32570" numCol="1" anchor="t" anchorCtr="0" compatLnSpc="1"/>
            <a:lstStyle/>
            <a:p>
              <a:pPr algn="just">
                <a:lnSpc>
                  <a:spcPct val="120000"/>
                </a:lnSpc>
              </a:pPr>
              <a:endParaRPr lang="en-US" sz="555">
                <a:solidFill>
                  <a:schemeClr val="bg2">
                    <a:lumMod val="75000"/>
                  </a:schemeClr>
                </a:solidFill>
                <a:latin typeface="微软雅黑" panose="020B0503020204020204" charset="-122"/>
                <a:ea typeface="微软雅黑" panose="020B0503020204020204" charset="-122"/>
                <a:cs typeface="+mn-ea"/>
                <a:sym typeface="Arial" panose="020B0604020202020204" pitchFamily="34" charset="0"/>
              </a:endParaRPr>
            </a:p>
          </p:txBody>
        </p:sp>
        <p:sp>
          <p:nvSpPr>
            <p:cNvPr id="51" name="Freeform 9"/>
            <p:cNvSpPr/>
            <p:nvPr/>
          </p:nvSpPr>
          <p:spPr bwMode="auto">
            <a:xfrm>
              <a:off x="6556377" y="1581152"/>
              <a:ext cx="88900" cy="638175"/>
            </a:xfrm>
            <a:custGeom>
              <a:avLst/>
              <a:gdLst/>
              <a:ahLst/>
              <a:cxnLst>
                <a:cxn ang="0">
                  <a:pos x="105" y="0"/>
                </a:cxn>
                <a:cxn ang="0">
                  <a:pos x="0" y="2012"/>
                </a:cxn>
                <a:cxn ang="0">
                  <a:pos x="187" y="2412"/>
                </a:cxn>
                <a:cxn ang="0">
                  <a:pos x="334" y="2129"/>
                </a:cxn>
                <a:cxn ang="0">
                  <a:pos x="229" y="8"/>
                </a:cxn>
                <a:cxn ang="0">
                  <a:pos x="105" y="0"/>
                </a:cxn>
              </a:cxnLst>
              <a:rect l="0" t="0" r="r" b="b"/>
              <a:pathLst>
                <a:path w="334" h="2412">
                  <a:moveTo>
                    <a:pt x="105" y="0"/>
                  </a:moveTo>
                  <a:lnTo>
                    <a:pt x="0" y="2012"/>
                  </a:lnTo>
                  <a:lnTo>
                    <a:pt x="187" y="2412"/>
                  </a:lnTo>
                  <a:lnTo>
                    <a:pt x="334" y="2129"/>
                  </a:lnTo>
                  <a:lnTo>
                    <a:pt x="229" y="8"/>
                  </a:lnTo>
                  <a:lnTo>
                    <a:pt x="105" y="0"/>
                  </a:lnTo>
                  <a:close/>
                </a:path>
              </a:pathLst>
            </a:custGeom>
            <a:solidFill>
              <a:srgbClr val="FFFFFF"/>
            </a:solidFill>
            <a:ln w="9525">
              <a:noFill/>
              <a:round/>
            </a:ln>
          </p:spPr>
          <p:txBody>
            <a:bodyPr vert="horz" wrap="square" lIns="65142" tIns="32570" rIns="65142" bIns="32570" numCol="1" anchor="t" anchorCtr="0" compatLnSpc="1"/>
            <a:lstStyle/>
            <a:p>
              <a:pPr algn="just">
                <a:lnSpc>
                  <a:spcPct val="120000"/>
                </a:lnSpc>
              </a:pPr>
              <a:endParaRPr lang="en-US" sz="555">
                <a:solidFill>
                  <a:schemeClr val="bg2">
                    <a:lumMod val="75000"/>
                  </a:schemeClr>
                </a:solidFill>
                <a:latin typeface="微软雅黑" panose="020B0503020204020204" charset="-122"/>
                <a:ea typeface="微软雅黑" panose="020B0503020204020204" charset="-122"/>
                <a:cs typeface="+mn-ea"/>
                <a:sym typeface="Arial" panose="020B0604020202020204" pitchFamily="34" charset="0"/>
              </a:endParaRPr>
            </a:p>
          </p:txBody>
        </p:sp>
      </p:grpSp>
      <p:grpSp>
        <p:nvGrpSpPr>
          <p:cNvPr id="56" name="Group 36"/>
          <p:cNvGrpSpPr/>
          <p:nvPr/>
        </p:nvGrpSpPr>
        <p:grpSpPr>
          <a:xfrm>
            <a:off x="2520893" y="2437428"/>
            <a:ext cx="693567" cy="1223669"/>
            <a:chOff x="1285875" y="1247776"/>
            <a:chExt cx="1192213" cy="2103438"/>
          </a:xfrm>
        </p:grpSpPr>
        <p:sp>
          <p:nvSpPr>
            <p:cNvPr id="57" name="Freeform 8"/>
            <p:cNvSpPr/>
            <p:nvPr/>
          </p:nvSpPr>
          <p:spPr bwMode="auto">
            <a:xfrm>
              <a:off x="1285875" y="1247776"/>
              <a:ext cx="1192213" cy="2103438"/>
            </a:xfrm>
            <a:custGeom>
              <a:avLst/>
              <a:gdLst/>
              <a:ahLst/>
              <a:cxnLst>
                <a:cxn ang="0">
                  <a:pos x="1146" y="1113"/>
                </a:cxn>
                <a:cxn ang="0">
                  <a:pos x="941" y="1112"/>
                </a:cxn>
                <a:cxn ang="0">
                  <a:pos x="744" y="1099"/>
                </a:cxn>
                <a:cxn ang="0">
                  <a:pos x="729" y="797"/>
                </a:cxn>
                <a:cxn ang="0">
                  <a:pos x="1028" y="377"/>
                </a:cxn>
                <a:cxn ang="0">
                  <a:pos x="1350" y="435"/>
                </a:cxn>
                <a:cxn ang="0">
                  <a:pos x="1262" y="312"/>
                </a:cxn>
                <a:cxn ang="0">
                  <a:pos x="1335" y="100"/>
                </a:cxn>
                <a:cxn ang="0">
                  <a:pos x="745" y="180"/>
                </a:cxn>
                <a:cxn ang="0">
                  <a:pos x="473" y="232"/>
                </a:cxn>
                <a:cxn ang="0">
                  <a:pos x="298" y="461"/>
                </a:cxn>
                <a:cxn ang="0">
                  <a:pos x="112" y="1306"/>
                </a:cxn>
                <a:cxn ang="0">
                  <a:pos x="1237" y="2095"/>
                </a:cxn>
                <a:cxn ang="0">
                  <a:pos x="1323" y="2926"/>
                </a:cxn>
                <a:cxn ang="0">
                  <a:pos x="1245" y="3975"/>
                </a:cxn>
                <a:cxn ang="0">
                  <a:pos x="1743" y="4852"/>
                </a:cxn>
                <a:cxn ang="0">
                  <a:pos x="1833" y="5787"/>
                </a:cxn>
                <a:cxn ang="0">
                  <a:pos x="1938" y="6864"/>
                </a:cxn>
                <a:cxn ang="0">
                  <a:pos x="2068" y="7466"/>
                </a:cxn>
                <a:cxn ang="0">
                  <a:pos x="1967" y="7895"/>
                </a:cxn>
                <a:cxn ang="0">
                  <a:pos x="2403" y="7896"/>
                </a:cxn>
                <a:cxn ang="0">
                  <a:pos x="2504" y="7572"/>
                </a:cxn>
                <a:cxn ang="0">
                  <a:pos x="2549" y="7077"/>
                </a:cxn>
                <a:cxn ang="0">
                  <a:pos x="2481" y="6491"/>
                </a:cxn>
                <a:cxn ang="0">
                  <a:pos x="2505" y="6111"/>
                </a:cxn>
                <a:cxn ang="0">
                  <a:pos x="2558" y="5226"/>
                </a:cxn>
                <a:cxn ang="0">
                  <a:pos x="2667" y="5059"/>
                </a:cxn>
                <a:cxn ang="0">
                  <a:pos x="2745" y="5982"/>
                </a:cxn>
                <a:cxn ang="0">
                  <a:pos x="2815" y="6442"/>
                </a:cxn>
                <a:cxn ang="0">
                  <a:pos x="2788" y="6776"/>
                </a:cxn>
                <a:cxn ang="0">
                  <a:pos x="2825" y="7584"/>
                </a:cxn>
                <a:cxn ang="0">
                  <a:pos x="3019" y="7761"/>
                </a:cxn>
                <a:cxn ang="0">
                  <a:pos x="3297" y="7889"/>
                </a:cxn>
                <a:cxn ang="0">
                  <a:pos x="3559" y="7805"/>
                </a:cxn>
                <a:cxn ang="0">
                  <a:pos x="3315" y="7390"/>
                </a:cxn>
                <a:cxn ang="0">
                  <a:pos x="3412" y="6723"/>
                </a:cxn>
                <a:cxn ang="0">
                  <a:pos x="3451" y="5583"/>
                </a:cxn>
                <a:cxn ang="0">
                  <a:pos x="3462" y="4724"/>
                </a:cxn>
                <a:cxn ang="0">
                  <a:pos x="3634" y="4116"/>
                </a:cxn>
                <a:cxn ang="0">
                  <a:pos x="3507" y="3088"/>
                </a:cxn>
                <a:cxn ang="0">
                  <a:pos x="3718" y="1776"/>
                </a:cxn>
                <a:cxn ang="0">
                  <a:pos x="4504" y="1210"/>
                </a:cxn>
                <a:cxn ang="0">
                  <a:pos x="4164" y="358"/>
                </a:cxn>
                <a:cxn ang="0">
                  <a:pos x="3969" y="259"/>
                </a:cxn>
                <a:cxn ang="0">
                  <a:pos x="3527" y="57"/>
                </a:cxn>
                <a:cxn ang="0">
                  <a:pos x="3115" y="254"/>
                </a:cxn>
                <a:cxn ang="0">
                  <a:pos x="3153" y="434"/>
                </a:cxn>
                <a:cxn ang="0">
                  <a:pos x="3230" y="451"/>
                </a:cxn>
                <a:cxn ang="0">
                  <a:pos x="3548" y="406"/>
                </a:cxn>
                <a:cxn ang="0">
                  <a:pos x="3785" y="936"/>
                </a:cxn>
                <a:cxn ang="0">
                  <a:pos x="3739" y="1168"/>
                </a:cxn>
                <a:cxn ang="0">
                  <a:pos x="3483" y="1154"/>
                </a:cxn>
                <a:cxn ang="0">
                  <a:pos x="3291" y="1082"/>
                </a:cxn>
                <a:cxn ang="0">
                  <a:pos x="2738" y="1151"/>
                </a:cxn>
                <a:cxn ang="0">
                  <a:pos x="2599" y="921"/>
                </a:cxn>
                <a:cxn ang="0">
                  <a:pos x="2661" y="576"/>
                </a:cxn>
                <a:cxn ang="0">
                  <a:pos x="2510" y="269"/>
                </a:cxn>
                <a:cxn ang="0">
                  <a:pos x="2196" y="213"/>
                </a:cxn>
                <a:cxn ang="0">
                  <a:pos x="1985" y="414"/>
                </a:cxn>
                <a:cxn ang="0">
                  <a:pos x="2017" y="965"/>
                </a:cxn>
                <a:cxn ang="0">
                  <a:pos x="1737" y="1099"/>
                </a:cxn>
              </a:cxnLst>
              <a:rect l="0" t="0" r="r" b="b"/>
              <a:pathLst>
                <a:path w="4505" h="7953">
                  <a:moveTo>
                    <a:pt x="1305" y="1068"/>
                  </a:moveTo>
                  <a:lnTo>
                    <a:pt x="1294" y="1069"/>
                  </a:lnTo>
                  <a:lnTo>
                    <a:pt x="1283" y="1071"/>
                  </a:lnTo>
                  <a:lnTo>
                    <a:pt x="1273" y="1073"/>
                  </a:lnTo>
                  <a:lnTo>
                    <a:pt x="1263" y="1075"/>
                  </a:lnTo>
                  <a:lnTo>
                    <a:pt x="1254" y="1079"/>
                  </a:lnTo>
                  <a:lnTo>
                    <a:pt x="1246" y="1083"/>
                  </a:lnTo>
                  <a:lnTo>
                    <a:pt x="1238" y="1087"/>
                  </a:lnTo>
                  <a:lnTo>
                    <a:pt x="1231" y="1092"/>
                  </a:lnTo>
                  <a:lnTo>
                    <a:pt x="1219" y="1101"/>
                  </a:lnTo>
                  <a:lnTo>
                    <a:pt x="1206" y="1108"/>
                  </a:lnTo>
                  <a:lnTo>
                    <a:pt x="1196" y="1113"/>
                  </a:lnTo>
                  <a:lnTo>
                    <a:pt x="1186" y="1116"/>
                  </a:lnTo>
                  <a:lnTo>
                    <a:pt x="1177" y="1117"/>
                  </a:lnTo>
                  <a:lnTo>
                    <a:pt x="1169" y="1117"/>
                  </a:lnTo>
                  <a:lnTo>
                    <a:pt x="1161" y="1116"/>
                  </a:lnTo>
                  <a:lnTo>
                    <a:pt x="1153" y="1115"/>
                  </a:lnTo>
                  <a:lnTo>
                    <a:pt x="1146" y="1113"/>
                  </a:lnTo>
                  <a:lnTo>
                    <a:pt x="1139" y="1113"/>
                  </a:lnTo>
                  <a:lnTo>
                    <a:pt x="1132" y="1112"/>
                  </a:lnTo>
                  <a:lnTo>
                    <a:pt x="1124" y="1113"/>
                  </a:lnTo>
                  <a:lnTo>
                    <a:pt x="1117" y="1116"/>
                  </a:lnTo>
                  <a:lnTo>
                    <a:pt x="1109" y="1121"/>
                  </a:lnTo>
                  <a:lnTo>
                    <a:pt x="1101" y="1128"/>
                  </a:lnTo>
                  <a:lnTo>
                    <a:pt x="1092" y="1137"/>
                  </a:lnTo>
                  <a:lnTo>
                    <a:pt x="1075" y="1128"/>
                  </a:lnTo>
                  <a:lnTo>
                    <a:pt x="1060" y="1121"/>
                  </a:lnTo>
                  <a:lnTo>
                    <a:pt x="1046" y="1116"/>
                  </a:lnTo>
                  <a:lnTo>
                    <a:pt x="1034" y="1114"/>
                  </a:lnTo>
                  <a:lnTo>
                    <a:pt x="1022" y="1112"/>
                  </a:lnTo>
                  <a:lnTo>
                    <a:pt x="1012" y="1112"/>
                  </a:lnTo>
                  <a:lnTo>
                    <a:pt x="1003" y="1112"/>
                  </a:lnTo>
                  <a:lnTo>
                    <a:pt x="994" y="1113"/>
                  </a:lnTo>
                  <a:lnTo>
                    <a:pt x="974" y="1114"/>
                  </a:lnTo>
                  <a:lnTo>
                    <a:pt x="952" y="1114"/>
                  </a:lnTo>
                  <a:lnTo>
                    <a:pt x="941" y="1112"/>
                  </a:lnTo>
                  <a:lnTo>
                    <a:pt x="927" y="1108"/>
                  </a:lnTo>
                  <a:lnTo>
                    <a:pt x="911" y="1104"/>
                  </a:lnTo>
                  <a:lnTo>
                    <a:pt x="894" y="1096"/>
                  </a:lnTo>
                  <a:lnTo>
                    <a:pt x="860" y="1111"/>
                  </a:lnTo>
                  <a:lnTo>
                    <a:pt x="830" y="1120"/>
                  </a:lnTo>
                  <a:lnTo>
                    <a:pt x="818" y="1123"/>
                  </a:lnTo>
                  <a:lnTo>
                    <a:pt x="806" y="1125"/>
                  </a:lnTo>
                  <a:lnTo>
                    <a:pt x="796" y="1128"/>
                  </a:lnTo>
                  <a:lnTo>
                    <a:pt x="787" y="1128"/>
                  </a:lnTo>
                  <a:lnTo>
                    <a:pt x="779" y="1128"/>
                  </a:lnTo>
                  <a:lnTo>
                    <a:pt x="772" y="1128"/>
                  </a:lnTo>
                  <a:lnTo>
                    <a:pt x="766" y="1125"/>
                  </a:lnTo>
                  <a:lnTo>
                    <a:pt x="760" y="1124"/>
                  </a:lnTo>
                  <a:lnTo>
                    <a:pt x="756" y="1121"/>
                  </a:lnTo>
                  <a:lnTo>
                    <a:pt x="752" y="1117"/>
                  </a:lnTo>
                  <a:lnTo>
                    <a:pt x="749" y="1114"/>
                  </a:lnTo>
                  <a:lnTo>
                    <a:pt x="747" y="1109"/>
                  </a:lnTo>
                  <a:lnTo>
                    <a:pt x="744" y="1099"/>
                  </a:lnTo>
                  <a:lnTo>
                    <a:pt x="743" y="1088"/>
                  </a:lnTo>
                  <a:lnTo>
                    <a:pt x="743" y="1075"/>
                  </a:lnTo>
                  <a:lnTo>
                    <a:pt x="744" y="1061"/>
                  </a:lnTo>
                  <a:lnTo>
                    <a:pt x="748" y="1033"/>
                  </a:lnTo>
                  <a:lnTo>
                    <a:pt x="750" y="1004"/>
                  </a:lnTo>
                  <a:lnTo>
                    <a:pt x="749" y="992"/>
                  </a:lnTo>
                  <a:lnTo>
                    <a:pt x="747" y="979"/>
                  </a:lnTo>
                  <a:lnTo>
                    <a:pt x="743" y="967"/>
                  </a:lnTo>
                  <a:lnTo>
                    <a:pt x="740" y="955"/>
                  </a:lnTo>
                  <a:lnTo>
                    <a:pt x="731" y="931"/>
                  </a:lnTo>
                  <a:lnTo>
                    <a:pt x="723" y="907"/>
                  </a:lnTo>
                  <a:lnTo>
                    <a:pt x="720" y="895"/>
                  </a:lnTo>
                  <a:lnTo>
                    <a:pt x="718" y="881"/>
                  </a:lnTo>
                  <a:lnTo>
                    <a:pt x="717" y="866"/>
                  </a:lnTo>
                  <a:lnTo>
                    <a:pt x="717" y="851"/>
                  </a:lnTo>
                  <a:lnTo>
                    <a:pt x="719" y="834"/>
                  </a:lnTo>
                  <a:lnTo>
                    <a:pt x="723" y="817"/>
                  </a:lnTo>
                  <a:lnTo>
                    <a:pt x="729" y="797"/>
                  </a:lnTo>
                  <a:lnTo>
                    <a:pt x="737" y="777"/>
                  </a:lnTo>
                  <a:lnTo>
                    <a:pt x="904" y="410"/>
                  </a:lnTo>
                  <a:lnTo>
                    <a:pt x="909" y="402"/>
                  </a:lnTo>
                  <a:lnTo>
                    <a:pt x="912" y="395"/>
                  </a:lnTo>
                  <a:lnTo>
                    <a:pt x="917" y="388"/>
                  </a:lnTo>
                  <a:lnTo>
                    <a:pt x="923" y="382"/>
                  </a:lnTo>
                  <a:lnTo>
                    <a:pt x="927" y="378"/>
                  </a:lnTo>
                  <a:lnTo>
                    <a:pt x="933" y="374"/>
                  </a:lnTo>
                  <a:lnTo>
                    <a:pt x="939" y="371"/>
                  </a:lnTo>
                  <a:lnTo>
                    <a:pt x="944" y="369"/>
                  </a:lnTo>
                  <a:lnTo>
                    <a:pt x="950" y="366"/>
                  </a:lnTo>
                  <a:lnTo>
                    <a:pt x="957" y="365"/>
                  </a:lnTo>
                  <a:lnTo>
                    <a:pt x="963" y="364"/>
                  </a:lnTo>
                  <a:lnTo>
                    <a:pt x="970" y="364"/>
                  </a:lnTo>
                  <a:lnTo>
                    <a:pt x="983" y="364"/>
                  </a:lnTo>
                  <a:lnTo>
                    <a:pt x="998" y="368"/>
                  </a:lnTo>
                  <a:lnTo>
                    <a:pt x="1013" y="371"/>
                  </a:lnTo>
                  <a:lnTo>
                    <a:pt x="1028" y="377"/>
                  </a:lnTo>
                  <a:lnTo>
                    <a:pt x="1044" y="384"/>
                  </a:lnTo>
                  <a:lnTo>
                    <a:pt x="1060" y="390"/>
                  </a:lnTo>
                  <a:lnTo>
                    <a:pt x="1093" y="406"/>
                  </a:lnTo>
                  <a:lnTo>
                    <a:pt x="1126" y="422"/>
                  </a:lnTo>
                  <a:lnTo>
                    <a:pt x="1150" y="418"/>
                  </a:lnTo>
                  <a:lnTo>
                    <a:pt x="1174" y="413"/>
                  </a:lnTo>
                  <a:lnTo>
                    <a:pt x="1198" y="410"/>
                  </a:lnTo>
                  <a:lnTo>
                    <a:pt x="1222" y="408"/>
                  </a:lnTo>
                  <a:lnTo>
                    <a:pt x="1235" y="406"/>
                  </a:lnTo>
                  <a:lnTo>
                    <a:pt x="1247" y="406"/>
                  </a:lnTo>
                  <a:lnTo>
                    <a:pt x="1261" y="408"/>
                  </a:lnTo>
                  <a:lnTo>
                    <a:pt x="1274" y="410"/>
                  </a:lnTo>
                  <a:lnTo>
                    <a:pt x="1287" y="412"/>
                  </a:lnTo>
                  <a:lnTo>
                    <a:pt x="1302" y="416"/>
                  </a:lnTo>
                  <a:lnTo>
                    <a:pt x="1316" y="421"/>
                  </a:lnTo>
                  <a:lnTo>
                    <a:pt x="1332" y="427"/>
                  </a:lnTo>
                  <a:lnTo>
                    <a:pt x="1341" y="432"/>
                  </a:lnTo>
                  <a:lnTo>
                    <a:pt x="1350" y="435"/>
                  </a:lnTo>
                  <a:lnTo>
                    <a:pt x="1357" y="437"/>
                  </a:lnTo>
                  <a:lnTo>
                    <a:pt x="1363" y="438"/>
                  </a:lnTo>
                  <a:lnTo>
                    <a:pt x="1367" y="438"/>
                  </a:lnTo>
                  <a:lnTo>
                    <a:pt x="1371" y="437"/>
                  </a:lnTo>
                  <a:lnTo>
                    <a:pt x="1373" y="435"/>
                  </a:lnTo>
                  <a:lnTo>
                    <a:pt x="1374" y="433"/>
                  </a:lnTo>
                  <a:lnTo>
                    <a:pt x="1374" y="429"/>
                  </a:lnTo>
                  <a:lnTo>
                    <a:pt x="1373" y="426"/>
                  </a:lnTo>
                  <a:lnTo>
                    <a:pt x="1372" y="421"/>
                  </a:lnTo>
                  <a:lnTo>
                    <a:pt x="1370" y="417"/>
                  </a:lnTo>
                  <a:lnTo>
                    <a:pt x="1362" y="405"/>
                  </a:lnTo>
                  <a:lnTo>
                    <a:pt x="1351" y="392"/>
                  </a:lnTo>
                  <a:lnTo>
                    <a:pt x="1339" y="378"/>
                  </a:lnTo>
                  <a:lnTo>
                    <a:pt x="1325" y="364"/>
                  </a:lnTo>
                  <a:lnTo>
                    <a:pt x="1310" y="349"/>
                  </a:lnTo>
                  <a:lnTo>
                    <a:pt x="1294" y="336"/>
                  </a:lnTo>
                  <a:lnTo>
                    <a:pt x="1278" y="323"/>
                  </a:lnTo>
                  <a:lnTo>
                    <a:pt x="1262" y="312"/>
                  </a:lnTo>
                  <a:lnTo>
                    <a:pt x="1249" y="302"/>
                  </a:lnTo>
                  <a:lnTo>
                    <a:pt x="1235" y="294"/>
                  </a:lnTo>
                  <a:lnTo>
                    <a:pt x="1267" y="299"/>
                  </a:lnTo>
                  <a:lnTo>
                    <a:pt x="1294" y="299"/>
                  </a:lnTo>
                  <a:lnTo>
                    <a:pt x="1318" y="297"/>
                  </a:lnTo>
                  <a:lnTo>
                    <a:pt x="1339" y="291"/>
                  </a:lnTo>
                  <a:lnTo>
                    <a:pt x="1355" y="283"/>
                  </a:lnTo>
                  <a:lnTo>
                    <a:pt x="1369" y="273"/>
                  </a:lnTo>
                  <a:lnTo>
                    <a:pt x="1379" y="260"/>
                  </a:lnTo>
                  <a:lnTo>
                    <a:pt x="1386" y="245"/>
                  </a:lnTo>
                  <a:lnTo>
                    <a:pt x="1389" y="229"/>
                  </a:lnTo>
                  <a:lnTo>
                    <a:pt x="1390" y="212"/>
                  </a:lnTo>
                  <a:lnTo>
                    <a:pt x="1388" y="195"/>
                  </a:lnTo>
                  <a:lnTo>
                    <a:pt x="1383" y="176"/>
                  </a:lnTo>
                  <a:lnTo>
                    <a:pt x="1375" y="156"/>
                  </a:lnTo>
                  <a:lnTo>
                    <a:pt x="1365" y="138"/>
                  </a:lnTo>
                  <a:lnTo>
                    <a:pt x="1351" y="118"/>
                  </a:lnTo>
                  <a:lnTo>
                    <a:pt x="1335" y="100"/>
                  </a:lnTo>
                  <a:lnTo>
                    <a:pt x="1317" y="82"/>
                  </a:lnTo>
                  <a:lnTo>
                    <a:pt x="1297" y="65"/>
                  </a:lnTo>
                  <a:lnTo>
                    <a:pt x="1274" y="50"/>
                  </a:lnTo>
                  <a:lnTo>
                    <a:pt x="1249" y="36"/>
                  </a:lnTo>
                  <a:lnTo>
                    <a:pt x="1221" y="24"/>
                  </a:lnTo>
                  <a:lnTo>
                    <a:pt x="1191" y="13"/>
                  </a:lnTo>
                  <a:lnTo>
                    <a:pt x="1161" y="6"/>
                  </a:lnTo>
                  <a:lnTo>
                    <a:pt x="1127" y="2"/>
                  </a:lnTo>
                  <a:lnTo>
                    <a:pt x="1092" y="0"/>
                  </a:lnTo>
                  <a:lnTo>
                    <a:pt x="1055" y="1"/>
                  </a:lnTo>
                  <a:lnTo>
                    <a:pt x="1018" y="6"/>
                  </a:lnTo>
                  <a:lnTo>
                    <a:pt x="978" y="14"/>
                  </a:lnTo>
                  <a:lnTo>
                    <a:pt x="935" y="27"/>
                  </a:lnTo>
                  <a:lnTo>
                    <a:pt x="893" y="44"/>
                  </a:lnTo>
                  <a:lnTo>
                    <a:pt x="848" y="67"/>
                  </a:lnTo>
                  <a:lnTo>
                    <a:pt x="804" y="93"/>
                  </a:lnTo>
                  <a:lnTo>
                    <a:pt x="771" y="144"/>
                  </a:lnTo>
                  <a:lnTo>
                    <a:pt x="745" y="180"/>
                  </a:lnTo>
                  <a:lnTo>
                    <a:pt x="736" y="194"/>
                  </a:lnTo>
                  <a:lnTo>
                    <a:pt x="727" y="204"/>
                  </a:lnTo>
                  <a:lnTo>
                    <a:pt x="718" y="212"/>
                  </a:lnTo>
                  <a:lnTo>
                    <a:pt x="710" y="218"/>
                  </a:lnTo>
                  <a:lnTo>
                    <a:pt x="700" y="222"/>
                  </a:lnTo>
                  <a:lnTo>
                    <a:pt x="689" y="225"/>
                  </a:lnTo>
                  <a:lnTo>
                    <a:pt x="677" y="225"/>
                  </a:lnTo>
                  <a:lnTo>
                    <a:pt x="663" y="225"/>
                  </a:lnTo>
                  <a:lnTo>
                    <a:pt x="625" y="222"/>
                  </a:lnTo>
                  <a:lnTo>
                    <a:pt x="573" y="219"/>
                  </a:lnTo>
                  <a:lnTo>
                    <a:pt x="553" y="218"/>
                  </a:lnTo>
                  <a:lnTo>
                    <a:pt x="535" y="218"/>
                  </a:lnTo>
                  <a:lnTo>
                    <a:pt x="519" y="219"/>
                  </a:lnTo>
                  <a:lnTo>
                    <a:pt x="503" y="221"/>
                  </a:lnTo>
                  <a:lnTo>
                    <a:pt x="495" y="224"/>
                  </a:lnTo>
                  <a:lnTo>
                    <a:pt x="488" y="226"/>
                  </a:lnTo>
                  <a:lnTo>
                    <a:pt x="480" y="228"/>
                  </a:lnTo>
                  <a:lnTo>
                    <a:pt x="473" y="232"/>
                  </a:lnTo>
                  <a:lnTo>
                    <a:pt x="466" y="236"/>
                  </a:lnTo>
                  <a:lnTo>
                    <a:pt x="460" y="241"/>
                  </a:lnTo>
                  <a:lnTo>
                    <a:pt x="453" y="246"/>
                  </a:lnTo>
                  <a:lnTo>
                    <a:pt x="446" y="253"/>
                  </a:lnTo>
                  <a:lnTo>
                    <a:pt x="426" y="273"/>
                  </a:lnTo>
                  <a:lnTo>
                    <a:pt x="412" y="285"/>
                  </a:lnTo>
                  <a:lnTo>
                    <a:pt x="401" y="292"/>
                  </a:lnTo>
                  <a:lnTo>
                    <a:pt x="393" y="296"/>
                  </a:lnTo>
                  <a:lnTo>
                    <a:pt x="384" y="297"/>
                  </a:lnTo>
                  <a:lnTo>
                    <a:pt x="374" y="300"/>
                  </a:lnTo>
                  <a:lnTo>
                    <a:pt x="360" y="306"/>
                  </a:lnTo>
                  <a:lnTo>
                    <a:pt x="340" y="317"/>
                  </a:lnTo>
                  <a:lnTo>
                    <a:pt x="326" y="348"/>
                  </a:lnTo>
                  <a:lnTo>
                    <a:pt x="320" y="366"/>
                  </a:lnTo>
                  <a:lnTo>
                    <a:pt x="314" y="385"/>
                  </a:lnTo>
                  <a:lnTo>
                    <a:pt x="310" y="403"/>
                  </a:lnTo>
                  <a:lnTo>
                    <a:pt x="306" y="422"/>
                  </a:lnTo>
                  <a:lnTo>
                    <a:pt x="298" y="461"/>
                  </a:lnTo>
                  <a:lnTo>
                    <a:pt x="292" y="501"/>
                  </a:lnTo>
                  <a:lnTo>
                    <a:pt x="284" y="542"/>
                  </a:lnTo>
                  <a:lnTo>
                    <a:pt x="273" y="584"/>
                  </a:lnTo>
                  <a:lnTo>
                    <a:pt x="268" y="604"/>
                  </a:lnTo>
                  <a:lnTo>
                    <a:pt x="261" y="625"/>
                  </a:lnTo>
                  <a:lnTo>
                    <a:pt x="253" y="645"/>
                  </a:lnTo>
                  <a:lnTo>
                    <a:pt x="245" y="666"/>
                  </a:lnTo>
                  <a:lnTo>
                    <a:pt x="177" y="812"/>
                  </a:lnTo>
                  <a:lnTo>
                    <a:pt x="58" y="1010"/>
                  </a:lnTo>
                  <a:lnTo>
                    <a:pt x="5" y="1137"/>
                  </a:lnTo>
                  <a:lnTo>
                    <a:pt x="0" y="1154"/>
                  </a:lnTo>
                  <a:lnTo>
                    <a:pt x="1" y="1171"/>
                  </a:lnTo>
                  <a:lnTo>
                    <a:pt x="8" y="1191"/>
                  </a:lnTo>
                  <a:lnTo>
                    <a:pt x="21" y="1211"/>
                  </a:lnTo>
                  <a:lnTo>
                    <a:pt x="37" y="1233"/>
                  </a:lnTo>
                  <a:lnTo>
                    <a:pt x="58" y="1257"/>
                  </a:lnTo>
                  <a:lnTo>
                    <a:pt x="83" y="1281"/>
                  </a:lnTo>
                  <a:lnTo>
                    <a:pt x="112" y="1306"/>
                  </a:lnTo>
                  <a:lnTo>
                    <a:pt x="145" y="1333"/>
                  </a:lnTo>
                  <a:lnTo>
                    <a:pt x="181" y="1360"/>
                  </a:lnTo>
                  <a:lnTo>
                    <a:pt x="221" y="1388"/>
                  </a:lnTo>
                  <a:lnTo>
                    <a:pt x="262" y="1417"/>
                  </a:lnTo>
                  <a:lnTo>
                    <a:pt x="306" y="1447"/>
                  </a:lnTo>
                  <a:lnTo>
                    <a:pt x="352" y="1476"/>
                  </a:lnTo>
                  <a:lnTo>
                    <a:pt x="401" y="1506"/>
                  </a:lnTo>
                  <a:lnTo>
                    <a:pt x="450" y="1537"/>
                  </a:lnTo>
                  <a:lnTo>
                    <a:pt x="553" y="1599"/>
                  </a:lnTo>
                  <a:lnTo>
                    <a:pt x="660" y="1661"/>
                  </a:lnTo>
                  <a:lnTo>
                    <a:pt x="766" y="1722"/>
                  </a:lnTo>
                  <a:lnTo>
                    <a:pt x="871" y="1783"/>
                  </a:lnTo>
                  <a:lnTo>
                    <a:pt x="972" y="1841"/>
                  </a:lnTo>
                  <a:lnTo>
                    <a:pt x="1067" y="1897"/>
                  </a:lnTo>
                  <a:lnTo>
                    <a:pt x="1153" y="1948"/>
                  </a:lnTo>
                  <a:lnTo>
                    <a:pt x="1227" y="1996"/>
                  </a:lnTo>
                  <a:lnTo>
                    <a:pt x="1231" y="2047"/>
                  </a:lnTo>
                  <a:lnTo>
                    <a:pt x="1237" y="2095"/>
                  </a:lnTo>
                  <a:lnTo>
                    <a:pt x="1245" y="2143"/>
                  </a:lnTo>
                  <a:lnTo>
                    <a:pt x="1254" y="2189"/>
                  </a:lnTo>
                  <a:lnTo>
                    <a:pt x="1265" y="2236"/>
                  </a:lnTo>
                  <a:lnTo>
                    <a:pt x="1275" y="2281"/>
                  </a:lnTo>
                  <a:lnTo>
                    <a:pt x="1284" y="2324"/>
                  </a:lnTo>
                  <a:lnTo>
                    <a:pt x="1293" y="2367"/>
                  </a:lnTo>
                  <a:lnTo>
                    <a:pt x="1298" y="2388"/>
                  </a:lnTo>
                  <a:lnTo>
                    <a:pt x="1301" y="2412"/>
                  </a:lnTo>
                  <a:lnTo>
                    <a:pt x="1305" y="2437"/>
                  </a:lnTo>
                  <a:lnTo>
                    <a:pt x="1307" y="2465"/>
                  </a:lnTo>
                  <a:lnTo>
                    <a:pt x="1311" y="2524"/>
                  </a:lnTo>
                  <a:lnTo>
                    <a:pt x="1314" y="2588"/>
                  </a:lnTo>
                  <a:lnTo>
                    <a:pt x="1316" y="2652"/>
                  </a:lnTo>
                  <a:lnTo>
                    <a:pt x="1317" y="2715"/>
                  </a:lnTo>
                  <a:lnTo>
                    <a:pt x="1317" y="2773"/>
                  </a:lnTo>
                  <a:lnTo>
                    <a:pt x="1317" y="2826"/>
                  </a:lnTo>
                  <a:lnTo>
                    <a:pt x="1317" y="2884"/>
                  </a:lnTo>
                  <a:lnTo>
                    <a:pt x="1323" y="2926"/>
                  </a:lnTo>
                  <a:lnTo>
                    <a:pt x="1327" y="2966"/>
                  </a:lnTo>
                  <a:lnTo>
                    <a:pt x="1331" y="3007"/>
                  </a:lnTo>
                  <a:lnTo>
                    <a:pt x="1333" y="3047"/>
                  </a:lnTo>
                  <a:lnTo>
                    <a:pt x="1334" y="3088"/>
                  </a:lnTo>
                  <a:lnTo>
                    <a:pt x="1334" y="3128"/>
                  </a:lnTo>
                  <a:lnTo>
                    <a:pt x="1334" y="3169"/>
                  </a:lnTo>
                  <a:lnTo>
                    <a:pt x="1333" y="3209"/>
                  </a:lnTo>
                  <a:lnTo>
                    <a:pt x="1331" y="3249"/>
                  </a:lnTo>
                  <a:lnTo>
                    <a:pt x="1329" y="3290"/>
                  </a:lnTo>
                  <a:lnTo>
                    <a:pt x="1325" y="3330"/>
                  </a:lnTo>
                  <a:lnTo>
                    <a:pt x="1322" y="3371"/>
                  </a:lnTo>
                  <a:lnTo>
                    <a:pt x="1313" y="3454"/>
                  </a:lnTo>
                  <a:lnTo>
                    <a:pt x="1302" y="3536"/>
                  </a:lnTo>
                  <a:lnTo>
                    <a:pt x="1291" y="3620"/>
                  </a:lnTo>
                  <a:lnTo>
                    <a:pt x="1279" y="3706"/>
                  </a:lnTo>
                  <a:lnTo>
                    <a:pt x="1267" y="3794"/>
                  </a:lnTo>
                  <a:lnTo>
                    <a:pt x="1255" y="3883"/>
                  </a:lnTo>
                  <a:lnTo>
                    <a:pt x="1245" y="3975"/>
                  </a:lnTo>
                  <a:lnTo>
                    <a:pt x="1236" y="4070"/>
                  </a:lnTo>
                  <a:lnTo>
                    <a:pt x="1231" y="4118"/>
                  </a:lnTo>
                  <a:lnTo>
                    <a:pt x="1229" y="4167"/>
                  </a:lnTo>
                  <a:lnTo>
                    <a:pt x="1226" y="4216"/>
                  </a:lnTo>
                  <a:lnTo>
                    <a:pt x="1223" y="4267"/>
                  </a:lnTo>
                  <a:lnTo>
                    <a:pt x="1685" y="4351"/>
                  </a:lnTo>
                  <a:lnTo>
                    <a:pt x="1676" y="4241"/>
                  </a:lnTo>
                  <a:lnTo>
                    <a:pt x="1677" y="4256"/>
                  </a:lnTo>
                  <a:lnTo>
                    <a:pt x="1681" y="4295"/>
                  </a:lnTo>
                  <a:lnTo>
                    <a:pt x="1686" y="4352"/>
                  </a:lnTo>
                  <a:lnTo>
                    <a:pt x="1693" y="4420"/>
                  </a:lnTo>
                  <a:lnTo>
                    <a:pt x="1701" y="4496"/>
                  </a:lnTo>
                  <a:lnTo>
                    <a:pt x="1709" y="4572"/>
                  </a:lnTo>
                  <a:lnTo>
                    <a:pt x="1718" y="4642"/>
                  </a:lnTo>
                  <a:lnTo>
                    <a:pt x="1726" y="4700"/>
                  </a:lnTo>
                  <a:lnTo>
                    <a:pt x="1733" y="4751"/>
                  </a:lnTo>
                  <a:lnTo>
                    <a:pt x="1738" y="4802"/>
                  </a:lnTo>
                  <a:lnTo>
                    <a:pt x="1743" y="4852"/>
                  </a:lnTo>
                  <a:lnTo>
                    <a:pt x="1746" y="4904"/>
                  </a:lnTo>
                  <a:lnTo>
                    <a:pt x="1749" y="4955"/>
                  </a:lnTo>
                  <a:lnTo>
                    <a:pt x="1754" y="5006"/>
                  </a:lnTo>
                  <a:lnTo>
                    <a:pt x="1760" y="5057"/>
                  </a:lnTo>
                  <a:lnTo>
                    <a:pt x="1768" y="5106"/>
                  </a:lnTo>
                  <a:lnTo>
                    <a:pt x="1773" y="5145"/>
                  </a:lnTo>
                  <a:lnTo>
                    <a:pt x="1780" y="5189"/>
                  </a:lnTo>
                  <a:lnTo>
                    <a:pt x="1786" y="5237"/>
                  </a:lnTo>
                  <a:lnTo>
                    <a:pt x="1793" y="5287"/>
                  </a:lnTo>
                  <a:lnTo>
                    <a:pt x="1799" y="5341"/>
                  </a:lnTo>
                  <a:lnTo>
                    <a:pt x="1804" y="5395"/>
                  </a:lnTo>
                  <a:lnTo>
                    <a:pt x="1809" y="5453"/>
                  </a:lnTo>
                  <a:lnTo>
                    <a:pt x="1815" y="5510"/>
                  </a:lnTo>
                  <a:lnTo>
                    <a:pt x="1819" y="5568"/>
                  </a:lnTo>
                  <a:lnTo>
                    <a:pt x="1824" y="5625"/>
                  </a:lnTo>
                  <a:lnTo>
                    <a:pt x="1827" y="5681"/>
                  </a:lnTo>
                  <a:lnTo>
                    <a:pt x="1829" y="5735"/>
                  </a:lnTo>
                  <a:lnTo>
                    <a:pt x="1833" y="5787"/>
                  </a:lnTo>
                  <a:lnTo>
                    <a:pt x="1834" y="5835"/>
                  </a:lnTo>
                  <a:lnTo>
                    <a:pt x="1835" y="5881"/>
                  </a:lnTo>
                  <a:lnTo>
                    <a:pt x="1835" y="5921"/>
                  </a:lnTo>
                  <a:lnTo>
                    <a:pt x="1836" y="5974"/>
                  </a:lnTo>
                  <a:lnTo>
                    <a:pt x="1837" y="6025"/>
                  </a:lnTo>
                  <a:lnTo>
                    <a:pt x="1841" y="6077"/>
                  </a:lnTo>
                  <a:lnTo>
                    <a:pt x="1844" y="6128"/>
                  </a:lnTo>
                  <a:lnTo>
                    <a:pt x="1849" y="6179"/>
                  </a:lnTo>
                  <a:lnTo>
                    <a:pt x="1855" y="6230"/>
                  </a:lnTo>
                  <a:lnTo>
                    <a:pt x="1860" y="6280"/>
                  </a:lnTo>
                  <a:lnTo>
                    <a:pt x="1867" y="6330"/>
                  </a:lnTo>
                  <a:lnTo>
                    <a:pt x="1881" y="6430"/>
                  </a:lnTo>
                  <a:lnTo>
                    <a:pt x="1895" y="6527"/>
                  </a:lnTo>
                  <a:lnTo>
                    <a:pt x="1908" y="6624"/>
                  </a:lnTo>
                  <a:lnTo>
                    <a:pt x="1921" y="6719"/>
                  </a:lnTo>
                  <a:lnTo>
                    <a:pt x="1925" y="6762"/>
                  </a:lnTo>
                  <a:lnTo>
                    <a:pt x="1931" y="6811"/>
                  </a:lnTo>
                  <a:lnTo>
                    <a:pt x="1938" y="6864"/>
                  </a:lnTo>
                  <a:lnTo>
                    <a:pt x="1946" y="6918"/>
                  </a:lnTo>
                  <a:lnTo>
                    <a:pt x="1954" y="6970"/>
                  </a:lnTo>
                  <a:lnTo>
                    <a:pt x="1963" y="7020"/>
                  </a:lnTo>
                  <a:lnTo>
                    <a:pt x="1969" y="7042"/>
                  </a:lnTo>
                  <a:lnTo>
                    <a:pt x="1973" y="7064"/>
                  </a:lnTo>
                  <a:lnTo>
                    <a:pt x="1979" y="7084"/>
                  </a:lnTo>
                  <a:lnTo>
                    <a:pt x="1986" y="7101"/>
                  </a:lnTo>
                  <a:lnTo>
                    <a:pt x="1995" y="7128"/>
                  </a:lnTo>
                  <a:lnTo>
                    <a:pt x="2009" y="7168"/>
                  </a:lnTo>
                  <a:lnTo>
                    <a:pt x="2025" y="7216"/>
                  </a:lnTo>
                  <a:lnTo>
                    <a:pt x="2041" y="7269"/>
                  </a:lnTo>
                  <a:lnTo>
                    <a:pt x="2056" y="7321"/>
                  </a:lnTo>
                  <a:lnTo>
                    <a:pt x="2068" y="7370"/>
                  </a:lnTo>
                  <a:lnTo>
                    <a:pt x="2073" y="7392"/>
                  </a:lnTo>
                  <a:lnTo>
                    <a:pt x="2076" y="7413"/>
                  </a:lnTo>
                  <a:lnTo>
                    <a:pt x="2080" y="7429"/>
                  </a:lnTo>
                  <a:lnTo>
                    <a:pt x="2080" y="7442"/>
                  </a:lnTo>
                  <a:lnTo>
                    <a:pt x="2068" y="7466"/>
                  </a:lnTo>
                  <a:lnTo>
                    <a:pt x="2041" y="7517"/>
                  </a:lnTo>
                  <a:lnTo>
                    <a:pt x="2011" y="7570"/>
                  </a:lnTo>
                  <a:lnTo>
                    <a:pt x="1995" y="7602"/>
                  </a:lnTo>
                  <a:lnTo>
                    <a:pt x="1992" y="7614"/>
                  </a:lnTo>
                  <a:lnTo>
                    <a:pt x="1986" y="7637"/>
                  </a:lnTo>
                  <a:lnTo>
                    <a:pt x="1979" y="7669"/>
                  </a:lnTo>
                  <a:lnTo>
                    <a:pt x="1971" y="7703"/>
                  </a:lnTo>
                  <a:lnTo>
                    <a:pt x="1964" y="7738"/>
                  </a:lnTo>
                  <a:lnTo>
                    <a:pt x="1959" y="7769"/>
                  </a:lnTo>
                  <a:lnTo>
                    <a:pt x="1954" y="7793"/>
                  </a:lnTo>
                  <a:lnTo>
                    <a:pt x="1953" y="7805"/>
                  </a:lnTo>
                  <a:lnTo>
                    <a:pt x="1953" y="7815"/>
                  </a:lnTo>
                  <a:lnTo>
                    <a:pt x="1953" y="7840"/>
                  </a:lnTo>
                  <a:lnTo>
                    <a:pt x="1956" y="7862"/>
                  </a:lnTo>
                  <a:lnTo>
                    <a:pt x="1959" y="7872"/>
                  </a:lnTo>
                  <a:lnTo>
                    <a:pt x="1961" y="7880"/>
                  </a:lnTo>
                  <a:lnTo>
                    <a:pt x="1963" y="7888"/>
                  </a:lnTo>
                  <a:lnTo>
                    <a:pt x="1967" y="7895"/>
                  </a:lnTo>
                  <a:lnTo>
                    <a:pt x="1970" y="7901"/>
                  </a:lnTo>
                  <a:lnTo>
                    <a:pt x="1973" y="7906"/>
                  </a:lnTo>
                  <a:lnTo>
                    <a:pt x="1977" y="7911"/>
                  </a:lnTo>
                  <a:lnTo>
                    <a:pt x="1981" y="7916"/>
                  </a:lnTo>
                  <a:lnTo>
                    <a:pt x="1991" y="7922"/>
                  </a:lnTo>
                  <a:lnTo>
                    <a:pt x="2001" y="7927"/>
                  </a:lnTo>
                  <a:lnTo>
                    <a:pt x="2011" y="7930"/>
                  </a:lnTo>
                  <a:lnTo>
                    <a:pt x="2023" y="7934"/>
                  </a:lnTo>
                  <a:lnTo>
                    <a:pt x="2034" y="7936"/>
                  </a:lnTo>
                  <a:lnTo>
                    <a:pt x="2045" y="7938"/>
                  </a:lnTo>
                  <a:lnTo>
                    <a:pt x="2058" y="7941"/>
                  </a:lnTo>
                  <a:lnTo>
                    <a:pt x="2070" y="7943"/>
                  </a:lnTo>
                  <a:lnTo>
                    <a:pt x="2080" y="7948"/>
                  </a:lnTo>
                  <a:lnTo>
                    <a:pt x="2091" y="7953"/>
                  </a:lnTo>
                  <a:lnTo>
                    <a:pt x="2304" y="7953"/>
                  </a:lnTo>
                  <a:lnTo>
                    <a:pt x="2353" y="7924"/>
                  </a:lnTo>
                  <a:lnTo>
                    <a:pt x="2390" y="7904"/>
                  </a:lnTo>
                  <a:lnTo>
                    <a:pt x="2403" y="7896"/>
                  </a:lnTo>
                  <a:lnTo>
                    <a:pt x="2415" y="7889"/>
                  </a:lnTo>
                  <a:lnTo>
                    <a:pt x="2424" y="7882"/>
                  </a:lnTo>
                  <a:lnTo>
                    <a:pt x="2430" y="7874"/>
                  </a:lnTo>
                  <a:lnTo>
                    <a:pt x="2435" y="7865"/>
                  </a:lnTo>
                  <a:lnTo>
                    <a:pt x="2439" y="7853"/>
                  </a:lnTo>
                  <a:lnTo>
                    <a:pt x="2441" y="7838"/>
                  </a:lnTo>
                  <a:lnTo>
                    <a:pt x="2442" y="7820"/>
                  </a:lnTo>
                  <a:lnTo>
                    <a:pt x="2442" y="7770"/>
                  </a:lnTo>
                  <a:lnTo>
                    <a:pt x="2442" y="7697"/>
                  </a:lnTo>
                  <a:lnTo>
                    <a:pt x="2442" y="7686"/>
                  </a:lnTo>
                  <a:lnTo>
                    <a:pt x="2445" y="7676"/>
                  </a:lnTo>
                  <a:lnTo>
                    <a:pt x="2448" y="7665"/>
                  </a:lnTo>
                  <a:lnTo>
                    <a:pt x="2453" y="7655"/>
                  </a:lnTo>
                  <a:lnTo>
                    <a:pt x="2464" y="7637"/>
                  </a:lnTo>
                  <a:lnTo>
                    <a:pt x="2477" y="7618"/>
                  </a:lnTo>
                  <a:lnTo>
                    <a:pt x="2489" y="7600"/>
                  </a:lnTo>
                  <a:lnTo>
                    <a:pt x="2501" y="7581"/>
                  </a:lnTo>
                  <a:lnTo>
                    <a:pt x="2504" y="7572"/>
                  </a:lnTo>
                  <a:lnTo>
                    <a:pt x="2507" y="7560"/>
                  </a:lnTo>
                  <a:lnTo>
                    <a:pt x="2509" y="7550"/>
                  </a:lnTo>
                  <a:lnTo>
                    <a:pt x="2509" y="7538"/>
                  </a:lnTo>
                  <a:lnTo>
                    <a:pt x="2495" y="7422"/>
                  </a:lnTo>
                  <a:lnTo>
                    <a:pt x="2507" y="7400"/>
                  </a:lnTo>
                  <a:lnTo>
                    <a:pt x="2520" y="7378"/>
                  </a:lnTo>
                  <a:lnTo>
                    <a:pt x="2530" y="7354"/>
                  </a:lnTo>
                  <a:lnTo>
                    <a:pt x="2541" y="7328"/>
                  </a:lnTo>
                  <a:lnTo>
                    <a:pt x="2547" y="7301"/>
                  </a:lnTo>
                  <a:lnTo>
                    <a:pt x="2554" y="7272"/>
                  </a:lnTo>
                  <a:lnTo>
                    <a:pt x="2557" y="7256"/>
                  </a:lnTo>
                  <a:lnTo>
                    <a:pt x="2558" y="7241"/>
                  </a:lnTo>
                  <a:lnTo>
                    <a:pt x="2559" y="7225"/>
                  </a:lnTo>
                  <a:lnTo>
                    <a:pt x="2559" y="7208"/>
                  </a:lnTo>
                  <a:lnTo>
                    <a:pt x="2559" y="7134"/>
                  </a:lnTo>
                  <a:lnTo>
                    <a:pt x="2558" y="7116"/>
                  </a:lnTo>
                  <a:lnTo>
                    <a:pt x="2554" y="7096"/>
                  </a:lnTo>
                  <a:lnTo>
                    <a:pt x="2549" y="7077"/>
                  </a:lnTo>
                  <a:lnTo>
                    <a:pt x="2541" y="7056"/>
                  </a:lnTo>
                  <a:lnTo>
                    <a:pt x="2522" y="7015"/>
                  </a:lnTo>
                  <a:lnTo>
                    <a:pt x="2503" y="6973"/>
                  </a:lnTo>
                  <a:lnTo>
                    <a:pt x="2493" y="6952"/>
                  </a:lnTo>
                  <a:lnTo>
                    <a:pt x="2483" y="6930"/>
                  </a:lnTo>
                  <a:lnTo>
                    <a:pt x="2474" y="6910"/>
                  </a:lnTo>
                  <a:lnTo>
                    <a:pt x="2467" y="6890"/>
                  </a:lnTo>
                  <a:lnTo>
                    <a:pt x="2462" y="6871"/>
                  </a:lnTo>
                  <a:lnTo>
                    <a:pt x="2458" y="6851"/>
                  </a:lnTo>
                  <a:lnTo>
                    <a:pt x="2457" y="6842"/>
                  </a:lnTo>
                  <a:lnTo>
                    <a:pt x="2457" y="6833"/>
                  </a:lnTo>
                  <a:lnTo>
                    <a:pt x="2457" y="6824"/>
                  </a:lnTo>
                  <a:lnTo>
                    <a:pt x="2458" y="6816"/>
                  </a:lnTo>
                  <a:lnTo>
                    <a:pt x="2485" y="6538"/>
                  </a:lnTo>
                  <a:lnTo>
                    <a:pt x="2485" y="6517"/>
                  </a:lnTo>
                  <a:lnTo>
                    <a:pt x="2485" y="6507"/>
                  </a:lnTo>
                  <a:lnTo>
                    <a:pt x="2483" y="6498"/>
                  </a:lnTo>
                  <a:lnTo>
                    <a:pt x="2481" y="6491"/>
                  </a:lnTo>
                  <a:lnTo>
                    <a:pt x="2480" y="6485"/>
                  </a:lnTo>
                  <a:lnTo>
                    <a:pt x="2474" y="6474"/>
                  </a:lnTo>
                  <a:lnTo>
                    <a:pt x="2469" y="6466"/>
                  </a:lnTo>
                  <a:lnTo>
                    <a:pt x="2463" y="6459"/>
                  </a:lnTo>
                  <a:lnTo>
                    <a:pt x="2457" y="6451"/>
                  </a:lnTo>
                  <a:lnTo>
                    <a:pt x="2456" y="6448"/>
                  </a:lnTo>
                  <a:lnTo>
                    <a:pt x="2454" y="6443"/>
                  </a:lnTo>
                  <a:lnTo>
                    <a:pt x="2453" y="6438"/>
                  </a:lnTo>
                  <a:lnTo>
                    <a:pt x="2453" y="6432"/>
                  </a:lnTo>
                  <a:lnTo>
                    <a:pt x="2453" y="6410"/>
                  </a:lnTo>
                  <a:lnTo>
                    <a:pt x="2454" y="6369"/>
                  </a:lnTo>
                  <a:lnTo>
                    <a:pt x="2457" y="6328"/>
                  </a:lnTo>
                  <a:lnTo>
                    <a:pt x="2463" y="6289"/>
                  </a:lnTo>
                  <a:lnTo>
                    <a:pt x="2469" y="6251"/>
                  </a:lnTo>
                  <a:lnTo>
                    <a:pt x="2478" y="6214"/>
                  </a:lnTo>
                  <a:lnTo>
                    <a:pt x="2486" y="6178"/>
                  </a:lnTo>
                  <a:lnTo>
                    <a:pt x="2496" y="6144"/>
                  </a:lnTo>
                  <a:lnTo>
                    <a:pt x="2505" y="6111"/>
                  </a:lnTo>
                  <a:lnTo>
                    <a:pt x="2526" y="6047"/>
                  </a:lnTo>
                  <a:lnTo>
                    <a:pt x="2542" y="5986"/>
                  </a:lnTo>
                  <a:lnTo>
                    <a:pt x="2549" y="5959"/>
                  </a:lnTo>
                  <a:lnTo>
                    <a:pt x="2554" y="5931"/>
                  </a:lnTo>
                  <a:lnTo>
                    <a:pt x="2558" y="5904"/>
                  </a:lnTo>
                  <a:lnTo>
                    <a:pt x="2559" y="5879"/>
                  </a:lnTo>
                  <a:lnTo>
                    <a:pt x="2558" y="5817"/>
                  </a:lnTo>
                  <a:lnTo>
                    <a:pt x="2554" y="5738"/>
                  </a:lnTo>
                  <a:lnTo>
                    <a:pt x="2551" y="5647"/>
                  </a:lnTo>
                  <a:lnTo>
                    <a:pt x="2546" y="5552"/>
                  </a:lnTo>
                  <a:lnTo>
                    <a:pt x="2544" y="5459"/>
                  </a:lnTo>
                  <a:lnTo>
                    <a:pt x="2542" y="5377"/>
                  </a:lnTo>
                  <a:lnTo>
                    <a:pt x="2543" y="5343"/>
                  </a:lnTo>
                  <a:lnTo>
                    <a:pt x="2544" y="5313"/>
                  </a:lnTo>
                  <a:lnTo>
                    <a:pt x="2545" y="5289"/>
                  </a:lnTo>
                  <a:lnTo>
                    <a:pt x="2549" y="5273"/>
                  </a:lnTo>
                  <a:lnTo>
                    <a:pt x="2553" y="5253"/>
                  </a:lnTo>
                  <a:lnTo>
                    <a:pt x="2558" y="5226"/>
                  </a:lnTo>
                  <a:lnTo>
                    <a:pt x="2561" y="5194"/>
                  </a:lnTo>
                  <a:lnTo>
                    <a:pt x="2566" y="5159"/>
                  </a:lnTo>
                  <a:lnTo>
                    <a:pt x="2574" y="5078"/>
                  </a:lnTo>
                  <a:lnTo>
                    <a:pt x="2581" y="4990"/>
                  </a:lnTo>
                  <a:lnTo>
                    <a:pt x="2586" y="4901"/>
                  </a:lnTo>
                  <a:lnTo>
                    <a:pt x="2592" y="4816"/>
                  </a:lnTo>
                  <a:lnTo>
                    <a:pt x="2598" y="4743"/>
                  </a:lnTo>
                  <a:lnTo>
                    <a:pt x="2601" y="4688"/>
                  </a:lnTo>
                  <a:lnTo>
                    <a:pt x="2606" y="4696"/>
                  </a:lnTo>
                  <a:lnTo>
                    <a:pt x="2610" y="4706"/>
                  </a:lnTo>
                  <a:lnTo>
                    <a:pt x="2615" y="4720"/>
                  </a:lnTo>
                  <a:lnTo>
                    <a:pt x="2619" y="4736"/>
                  </a:lnTo>
                  <a:lnTo>
                    <a:pt x="2627" y="4775"/>
                  </a:lnTo>
                  <a:lnTo>
                    <a:pt x="2637" y="4820"/>
                  </a:lnTo>
                  <a:lnTo>
                    <a:pt x="2645" y="4874"/>
                  </a:lnTo>
                  <a:lnTo>
                    <a:pt x="2653" y="4933"/>
                  </a:lnTo>
                  <a:lnTo>
                    <a:pt x="2661" y="4994"/>
                  </a:lnTo>
                  <a:lnTo>
                    <a:pt x="2667" y="5059"/>
                  </a:lnTo>
                  <a:lnTo>
                    <a:pt x="2673" y="5125"/>
                  </a:lnTo>
                  <a:lnTo>
                    <a:pt x="2680" y="5190"/>
                  </a:lnTo>
                  <a:lnTo>
                    <a:pt x="2685" y="5253"/>
                  </a:lnTo>
                  <a:lnTo>
                    <a:pt x="2689" y="5313"/>
                  </a:lnTo>
                  <a:lnTo>
                    <a:pt x="2693" y="5369"/>
                  </a:lnTo>
                  <a:lnTo>
                    <a:pt x="2695" y="5419"/>
                  </a:lnTo>
                  <a:lnTo>
                    <a:pt x="2697" y="5462"/>
                  </a:lnTo>
                  <a:lnTo>
                    <a:pt x="2697" y="5496"/>
                  </a:lnTo>
                  <a:lnTo>
                    <a:pt x="2698" y="5555"/>
                  </a:lnTo>
                  <a:lnTo>
                    <a:pt x="2700" y="5611"/>
                  </a:lnTo>
                  <a:lnTo>
                    <a:pt x="2703" y="5664"/>
                  </a:lnTo>
                  <a:lnTo>
                    <a:pt x="2706" y="5714"/>
                  </a:lnTo>
                  <a:lnTo>
                    <a:pt x="2712" y="5763"/>
                  </a:lnTo>
                  <a:lnTo>
                    <a:pt x="2719" y="5813"/>
                  </a:lnTo>
                  <a:lnTo>
                    <a:pt x="2727" y="5863"/>
                  </a:lnTo>
                  <a:lnTo>
                    <a:pt x="2736" y="5915"/>
                  </a:lnTo>
                  <a:lnTo>
                    <a:pt x="2741" y="5950"/>
                  </a:lnTo>
                  <a:lnTo>
                    <a:pt x="2745" y="5982"/>
                  </a:lnTo>
                  <a:lnTo>
                    <a:pt x="2746" y="6009"/>
                  </a:lnTo>
                  <a:lnTo>
                    <a:pt x="2748" y="6035"/>
                  </a:lnTo>
                  <a:lnTo>
                    <a:pt x="2749" y="6080"/>
                  </a:lnTo>
                  <a:lnTo>
                    <a:pt x="2749" y="6120"/>
                  </a:lnTo>
                  <a:lnTo>
                    <a:pt x="2751" y="6138"/>
                  </a:lnTo>
                  <a:lnTo>
                    <a:pt x="2753" y="6158"/>
                  </a:lnTo>
                  <a:lnTo>
                    <a:pt x="2757" y="6177"/>
                  </a:lnTo>
                  <a:lnTo>
                    <a:pt x="2764" y="6197"/>
                  </a:lnTo>
                  <a:lnTo>
                    <a:pt x="2772" y="6218"/>
                  </a:lnTo>
                  <a:lnTo>
                    <a:pt x="2783" y="6241"/>
                  </a:lnTo>
                  <a:lnTo>
                    <a:pt x="2797" y="6266"/>
                  </a:lnTo>
                  <a:lnTo>
                    <a:pt x="2814" y="6294"/>
                  </a:lnTo>
                  <a:lnTo>
                    <a:pt x="2814" y="6319"/>
                  </a:lnTo>
                  <a:lnTo>
                    <a:pt x="2814" y="6344"/>
                  </a:lnTo>
                  <a:lnTo>
                    <a:pt x="2814" y="6369"/>
                  </a:lnTo>
                  <a:lnTo>
                    <a:pt x="2814" y="6394"/>
                  </a:lnTo>
                  <a:lnTo>
                    <a:pt x="2814" y="6418"/>
                  </a:lnTo>
                  <a:lnTo>
                    <a:pt x="2815" y="6442"/>
                  </a:lnTo>
                  <a:lnTo>
                    <a:pt x="2817" y="6466"/>
                  </a:lnTo>
                  <a:lnTo>
                    <a:pt x="2821" y="6490"/>
                  </a:lnTo>
                  <a:lnTo>
                    <a:pt x="2822" y="6499"/>
                  </a:lnTo>
                  <a:lnTo>
                    <a:pt x="2823" y="6510"/>
                  </a:lnTo>
                  <a:lnTo>
                    <a:pt x="2822" y="6519"/>
                  </a:lnTo>
                  <a:lnTo>
                    <a:pt x="2821" y="6528"/>
                  </a:lnTo>
                  <a:lnTo>
                    <a:pt x="2816" y="6546"/>
                  </a:lnTo>
                  <a:lnTo>
                    <a:pt x="2810" y="6566"/>
                  </a:lnTo>
                  <a:lnTo>
                    <a:pt x="2805" y="6587"/>
                  </a:lnTo>
                  <a:lnTo>
                    <a:pt x="2799" y="6610"/>
                  </a:lnTo>
                  <a:lnTo>
                    <a:pt x="2796" y="6623"/>
                  </a:lnTo>
                  <a:lnTo>
                    <a:pt x="2794" y="6637"/>
                  </a:lnTo>
                  <a:lnTo>
                    <a:pt x="2793" y="6650"/>
                  </a:lnTo>
                  <a:lnTo>
                    <a:pt x="2793" y="6666"/>
                  </a:lnTo>
                  <a:lnTo>
                    <a:pt x="2792" y="6695"/>
                  </a:lnTo>
                  <a:lnTo>
                    <a:pt x="2791" y="6723"/>
                  </a:lnTo>
                  <a:lnTo>
                    <a:pt x="2790" y="6750"/>
                  </a:lnTo>
                  <a:lnTo>
                    <a:pt x="2788" y="6776"/>
                  </a:lnTo>
                  <a:lnTo>
                    <a:pt x="2783" y="6824"/>
                  </a:lnTo>
                  <a:lnTo>
                    <a:pt x="2777" y="6870"/>
                  </a:lnTo>
                  <a:lnTo>
                    <a:pt x="2772" y="6914"/>
                  </a:lnTo>
                  <a:lnTo>
                    <a:pt x="2766" y="6958"/>
                  </a:lnTo>
                  <a:lnTo>
                    <a:pt x="2764" y="6980"/>
                  </a:lnTo>
                  <a:lnTo>
                    <a:pt x="2762" y="7002"/>
                  </a:lnTo>
                  <a:lnTo>
                    <a:pt x="2761" y="7025"/>
                  </a:lnTo>
                  <a:lnTo>
                    <a:pt x="2761" y="7049"/>
                  </a:lnTo>
                  <a:lnTo>
                    <a:pt x="2760" y="7156"/>
                  </a:lnTo>
                  <a:lnTo>
                    <a:pt x="2806" y="7462"/>
                  </a:lnTo>
                  <a:lnTo>
                    <a:pt x="2793" y="7464"/>
                  </a:lnTo>
                  <a:lnTo>
                    <a:pt x="2793" y="7517"/>
                  </a:lnTo>
                  <a:lnTo>
                    <a:pt x="2794" y="7528"/>
                  </a:lnTo>
                  <a:lnTo>
                    <a:pt x="2797" y="7540"/>
                  </a:lnTo>
                  <a:lnTo>
                    <a:pt x="2802" y="7551"/>
                  </a:lnTo>
                  <a:lnTo>
                    <a:pt x="2808" y="7562"/>
                  </a:lnTo>
                  <a:lnTo>
                    <a:pt x="2816" y="7573"/>
                  </a:lnTo>
                  <a:lnTo>
                    <a:pt x="2825" y="7584"/>
                  </a:lnTo>
                  <a:lnTo>
                    <a:pt x="2836" y="7594"/>
                  </a:lnTo>
                  <a:lnTo>
                    <a:pt x="2847" y="7604"/>
                  </a:lnTo>
                  <a:lnTo>
                    <a:pt x="2858" y="7612"/>
                  </a:lnTo>
                  <a:lnTo>
                    <a:pt x="2871" y="7620"/>
                  </a:lnTo>
                  <a:lnTo>
                    <a:pt x="2882" y="7628"/>
                  </a:lnTo>
                  <a:lnTo>
                    <a:pt x="2895" y="7633"/>
                  </a:lnTo>
                  <a:lnTo>
                    <a:pt x="2908" y="7638"/>
                  </a:lnTo>
                  <a:lnTo>
                    <a:pt x="2920" y="7641"/>
                  </a:lnTo>
                  <a:lnTo>
                    <a:pt x="2932" y="7644"/>
                  </a:lnTo>
                  <a:lnTo>
                    <a:pt x="2942" y="7645"/>
                  </a:lnTo>
                  <a:lnTo>
                    <a:pt x="3006" y="7645"/>
                  </a:lnTo>
                  <a:lnTo>
                    <a:pt x="3009" y="7662"/>
                  </a:lnTo>
                  <a:lnTo>
                    <a:pt x="3012" y="7678"/>
                  </a:lnTo>
                  <a:lnTo>
                    <a:pt x="3014" y="7693"/>
                  </a:lnTo>
                  <a:lnTo>
                    <a:pt x="3014" y="7706"/>
                  </a:lnTo>
                  <a:lnTo>
                    <a:pt x="3015" y="7730"/>
                  </a:lnTo>
                  <a:lnTo>
                    <a:pt x="3017" y="7752"/>
                  </a:lnTo>
                  <a:lnTo>
                    <a:pt x="3019" y="7761"/>
                  </a:lnTo>
                  <a:lnTo>
                    <a:pt x="3021" y="7770"/>
                  </a:lnTo>
                  <a:lnTo>
                    <a:pt x="3024" y="7780"/>
                  </a:lnTo>
                  <a:lnTo>
                    <a:pt x="3030" y="7789"/>
                  </a:lnTo>
                  <a:lnTo>
                    <a:pt x="3037" y="7798"/>
                  </a:lnTo>
                  <a:lnTo>
                    <a:pt x="3045" y="7807"/>
                  </a:lnTo>
                  <a:lnTo>
                    <a:pt x="3056" y="7816"/>
                  </a:lnTo>
                  <a:lnTo>
                    <a:pt x="3069" y="7825"/>
                  </a:lnTo>
                  <a:lnTo>
                    <a:pt x="3088" y="7838"/>
                  </a:lnTo>
                  <a:lnTo>
                    <a:pt x="3108" y="7849"/>
                  </a:lnTo>
                  <a:lnTo>
                    <a:pt x="3129" y="7860"/>
                  </a:lnTo>
                  <a:lnTo>
                    <a:pt x="3153" y="7870"/>
                  </a:lnTo>
                  <a:lnTo>
                    <a:pt x="3177" y="7878"/>
                  </a:lnTo>
                  <a:lnTo>
                    <a:pt x="3204" y="7884"/>
                  </a:lnTo>
                  <a:lnTo>
                    <a:pt x="3217" y="7886"/>
                  </a:lnTo>
                  <a:lnTo>
                    <a:pt x="3232" y="7888"/>
                  </a:lnTo>
                  <a:lnTo>
                    <a:pt x="3246" y="7889"/>
                  </a:lnTo>
                  <a:lnTo>
                    <a:pt x="3261" y="7889"/>
                  </a:lnTo>
                  <a:lnTo>
                    <a:pt x="3297" y="7889"/>
                  </a:lnTo>
                  <a:lnTo>
                    <a:pt x="3342" y="7887"/>
                  </a:lnTo>
                  <a:lnTo>
                    <a:pt x="3366" y="7886"/>
                  </a:lnTo>
                  <a:lnTo>
                    <a:pt x="3391" y="7884"/>
                  </a:lnTo>
                  <a:lnTo>
                    <a:pt x="3416" y="7881"/>
                  </a:lnTo>
                  <a:lnTo>
                    <a:pt x="3440" y="7878"/>
                  </a:lnTo>
                  <a:lnTo>
                    <a:pt x="3464" y="7874"/>
                  </a:lnTo>
                  <a:lnTo>
                    <a:pt x="3486" y="7869"/>
                  </a:lnTo>
                  <a:lnTo>
                    <a:pt x="3507" y="7863"/>
                  </a:lnTo>
                  <a:lnTo>
                    <a:pt x="3524" y="7856"/>
                  </a:lnTo>
                  <a:lnTo>
                    <a:pt x="3532" y="7852"/>
                  </a:lnTo>
                  <a:lnTo>
                    <a:pt x="3539" y="7847"/>
                  </a:lnTo>
                  <a:lnTo>
                    <a:pt x="3544" y="7842"/>
                  </a:lnTo>
                  <a:lnTo>
                    <a:pt x="3550" y="7838"/>
                  </a:lnTo>
                  <a:lnTo>
                    <a:pt x="3554" y="7832"/>
                  </a:lnTo>
                  <a:lnTo>
                    <a:pt x="3557" y="7828"/>
                  </a:lnTo>
                  <a:lnTo>
                    <a:pt x="3558" y="7821"/>
                  </a:lnTo>
                  <a:lnTo>
                    <a:pt x="3559" y="7815"/>
                  </a:lnTo>
                  <a:lnTo>
                    <a:pt x="3559" y="7805"/>
                  </a:lnTo>
                  <a:lnTo>
                    <a:pt x="3558" y="7790"/>
                  </a:lnTo>
                  <a:lnTo>
                    <a:pt x="3557" y="7775"/>
                  </a:lnTo>
                  <a:lnTo>
                    <a:pt x="3555" y="7761"/>
                  </a:lnTo>
                  <a:lnTo>
                    <a:pt x="3551" y="7746"/>
                  </a:lnTo>
                  <a:lnTo>
                    <a:pt x="3547" y="7732"/>
                  </a:lnTo>
                  <a:lnTo>
                    <a:pt x="3542" y="7718"/>
                  </a:lnTo>
                  <a:lnTo>
                    <a:pt x="3536" y="7703"/>
                  </a:lnTo>
                  <a:lnTo>
                    <a:pt x="3531" y="7688"/>
                  </a:lnTo>
                  <a:lnTo>
                    <a:pt x="3516" y="7660"/>
                  </a:lnTo>
                  <a:lnTo>
                    <a:pt x="3499" y="7632"/>
                  </a:lnTo>
                  <a:lnTo>
                    <a:pt x="3480" y="7604"/>
                  </a:lnTo>
                  <a:lnTo>
                    <a:pt x="3462" y="7576"/>
                  </a:lnTo>
                  <a:lnTo>
                    <a:pt x="3421" y="7524"/>
                  </a:lnTo>
                  <a:lnTo>
                    <a:pt x="3381" y="7474"/>
                  </a:lnTo>
                  <a:lnTo>
                    <a:pt x="3362" y="7452"/>
                  </a:lnTo>
                  <a:lnTo>
                    <a:pt x="3344" y="7430"/>
                  </a:lnTo>
                  <a:lnTo>
                    <a:pt x="3328" y="7408"/>
                  </a:lnTo>
                  <a:lnTo>
                    <a:pt x="3315" y="7390"/>
                  </a:lnTo>
                  <a:lnTo>
                    <a:pt x="3323" y="7357"/>
                  </a:lnTo>
                  <a:lnTo>
                    <a:pt x="3334" y="7316"/>
                  </a:lnTo>
                  <a:lnTo>
                    <a:pt x="3348" y="7270"/>
                  </a:lnTo>
                  <a:lnTo>
                    <a:pt x="3363" y="7222"/>
                  </a:lnTo>
                  <a:lnTo>
                    <a:pt x="3375" y="7175"/>
                  </a:lnTo>
                  <a:lnTo>
                    <a:pt x="3388" y="7132"/>
                  </a:lnTo>
                  <a:lnTo>
                    <a:pt x="3392" y="7113"/>
                  </a:lnTo>
                  <a:lnTo>
                    <a:pt x="3396" y="7096"/>
                  </a:lnTo>
                  <a:lnTo>
                    <a:pt x="3398" y="7081"/>
                  </a:lnTo>
                  <a:lnTo>
                    <a:pt x="3399" y="7071"/>
                  </a:lnTo>
                  <a:lnTo>
                    <a:pt x="3403" y="7016"/>
                  </a:lnTo>
                  <a:lnTo>
                    <a:pt x="3404" y="6965"/>
                  </a:lnTo>
                  <a:lnTo>
                    <a:pt x="3405" y="6914"/>
                  </a:lnTo>
                  <a:lnTo>
                    <a:pt x="3405" y="6866"/>
                  </a:lnTo>
                  <a:lnTo>
                    <a:pt x="3406" y="6819"/>
                  </a:lnTo>
                  <a:lnTo>
                    <a:pt x="3408" y="6773"/>
                  </a:lnTo>
                  <a:lnTo>
                    <a:pt x="3410" y="6749"/>
                  </a:lnTo>
                  <a:lnTo>
                    <a:pt x="3412" y="6723"/>
                  </a:lnTo>
                  <a:lnTo>
                    <a:pt x="3415" y="6699"/>
                  </a:lnTo>
                  <a:lnTo>
                    <a:pt x="3419" y="6674"/>
                  </a:lnTo>
                  <a:lnTo>
                    <a:pt x="3423" y="6640"/>
                  </a:lnTo>
                  <a:lnTo>
                    <a:pt x="3428" y="6600"/>
                  </a:lnTo>
                  <a:lnTo>
                    <a:pt x="3431" y="6555"/>
                  </a:lnTo>
                  <a:lnTo>
                    <a:pt x="3435" y="6506"/>
                  </a:lnTo>
                  <a:lnTo>
                    <a:pt x="3440" y="6400"/>
                  </a:lnTo>
                  <a:lnTo>
                    <a:pt x="3446" y="6286"/>
                  </a:lnTo>
                  <a:lnTo>
                    <a:pt x="3450" y="6171"/>
                  </a:lnTo>
                  <a:lnTo>
                    <a:pt x="3452" y="6063"/>
                  </a:lnTo>
                  <a:lnTo>
                    <a:pt x="3453" y="5967"/>
                  </a:lnTo>
                  <a:lnTo>
                    <a:pt x="3453" y="5889"/>
                  </a:lnTo>
                  <a:lnTo>
                    <a:pt x="3452" y="5839"/>
                  </a:lnTo>
                  <a:lnTo>
                    <a:pt x="3452" y="5789"/>
                  </a:lnTo>
                  <a:lnTo>
                    <a:pt x="3452" y="5737"/>
                  </a:lnTo>
                  <a:lnTo>
                    <a:pt x="3451" y="5686"/>
                  </a:lnTo>
                  <a:lnTo>
                    <a:pt x="3451" y="5634"/>
                  </a:lnTo>
                  <a:lnTo>
                    <a:pt x="3451" y="5583"/>
                  </a:lnTo>
                  <a:lnTo>
                    <a:pt x="3451" y="5530"/>
                  </a:lnTo>
                  <a:lnTo>
                    <a:pt x="3451" y="5479"/>
                  </a:lnTo>
                  <a:lnTo>
                    <a:pt x="3451" y="5427"/>
                  </a:lnTo>
                  <a:lnTo>
                    <a:pt x="3452" y="5376"/>
                  </a:lnTo>
                  <a:lnTo>
                    <a:pt x="3452" y="5326"/>
                  </a:lnTo>
                  <a:lnTo>
                    <a:pt x="3454" y="5275"/>
                  </a:lnTo>
                  <a:lnTo>
                    <a:pt x="3455" y="5225"/>
                  </a:lnTo>
                  <a:lnTo>
                    <a:pt x="3458" y="5177"/>
                  </a:lnTo>
                  <a:lnTo>
                    <a:pt x="3460" y="5128"/>
                  </a:lnTo>
                  <a:lnTo>
                    <a:pt x="3463" y="5081"/>
                  </a:lnTo>
                  <a:lnTo>
                    <a:pt x="3466" y="5035"/>
                  </a:lnTo>
                  <a:lnTo>
                    <a:pt x="3466" y="4985"/>
                  </a:lnTo>
                  <a:lnTo>
                    <a:pt x="3463" y="4931"/>
                  </a:lnTo>
                  <a:lnTo>
                    <a:pt x="3461" y="4878"/>
                  </a:lnTo>
                  <a:lnTo>
                    <a:pt x="3460" y="4824"/>
                  </a:lnTo>
                  <a:lnTo>
                    <a:pt x="3460" y="4772"/>
                  </a:lnTo>
                  <a:lnTo>
                    <a:pt x="3461" y="4747"/>
                  </a:lnTo>
                  <a:lnTo>
                    <a:pt x="3462" y="4724"/>
                  </a:lnTo>
                  <a:lnTo>
                    <a:pt x="3464" y="4702"/>
                  </a:lnTo>
                  <a:lnTo>
                    <a:pt x="3468" y="4681"/>
                  </a:lnTo>
                  <a:lnTo>
                    <a:pt x="3474" y="4641"/>
                  </a:lnTo>
                  <a:lnTo>
                    <a:pt x="3478" y="4594"/>
                  </a:lnTo>
                  <a:lnTo>
                    <a:pt x="3480" y="4542"/>
                  </a:lnTo>
                  <a:lnTo>
                    <a:pt x="3483" y="4487"/>
                  </a:lnTo>
                  <a:lnTo>
                    <a:pt x="3484" y="4432"/>
                  </a:lnTo>
                  <a:lnTo>
                    <a:pt x="3484" y="4378"/>
                  </a:lnTo>
                  <a:lnTo>
                    <a:pt x="3485" y="4328"/>
                  </a:lnTo>
                  <a:lnTo>
                    <a:pt x="3485" y="4283"/>
                  </a:lnTo>
                  <a:lnTo>
                    <a:pt x="3485" y="4155"/>
                  </a:lnTo>
                  <a:lnTo>
                    <a:pt x="3499" y="4154"/>
                  </a:lnTo>
                  <a:lnTo>
                    <a:pt x="3514" y="4152"/>
                  </a:lnTo>
                  <a:lnTo>
                    <a:pt x="3530" y="4148"/>
                  </a:lnTo>
                  <a:lnTo>
                    <a:pt x="3546" y="4145"/>
                  </a:lnTo>
                  <a:lnTo>
                    <a:pt x="3581" y="4135"/>
                  </a:lnTo>
                  <a:lnTo>
                    <a:pt x="3616" y="4123"/>
                  </a:lnTo>
                  <a:lnTo>
                    <a:pt x="3634" y="4116"/>
                  </a:lnTo>
                  <a:lnTo>
                    <a:pt x="3650" y="4110"/>
                  </a:lnTo>
                  <a:lnTo>
                    <a:pt x="3666" y="4102"/>
                  </a:lnTo>
                  <a:lnTo>
                    <a:pt x="3679" y="4094"/>
                  </a:lnTo>
                  <a:lnTo>
                    <a:pt x="3692" y="4086"/>
                  </a:lnTo>
                  <a:lnTo>
                    <a:pt x="3703" y="4076"/>
                  </a:lnTo>
                  <a:lnTo>
                    <a:pt x="3713" y="4068"/>
                  </a:lnTo>
                  <a:lnTo>
                    <a:pt x="3721" y="4059"/>
                  </a:lnTo>
                  <a:lnTo>
                    <a:pt x="3701" y="3947"/>
                  </a:lnTo>
                  <a:lnTo>
                    <a:pt x="3682" y="3843"/>
                  </a:lnTo>
                  <a:lnTo>
                    <a:pt x="3662" y="3745"/>
                  </a:lnTo>
                  <a:lnTo>
                    <a:pt x="3643" y="3652"/>
                  </a:lnTo>
                  <a:lnTo>
                    <a:pt x="3622" y="3564"/>
                  </a:lnTo>
                  <a:lnTo>
                    <a:pt x="3603" y="3480"/>
                  </a:lnTo>
                  <a:lnTo>
                    <a:pt x="3583" y="3400"/>
                  </a:lnTo>
                  <a:lnTo>
                    <a:pt x="3564" y="3321"/>
                  </a:lnTo>
                  <a:lnTo>
                    <a:pt x="3544" y="3243"/>
                  </a:lnTo>
                  <a:lnTo>
                    <a:pt x="3525" y="3166"/>
                  </a:lnTo>
                  <a:lnTo>
                    <a:pt x="3507" y="3088"/>
                  </a:lnTo>
                  <a:lnTo>
                    <a:pt x="3487" y="3009"/>
                  </a:lnTo>
                  <a:lnTo>
                    <a:pt x="3469" y="2928"/>
                  </a:lnTo>
                  <a:lnTo>
                    <a:pt x="3451" y="2843"/>
                  </a:lnTo>
                  <a:lnTo>
                    <a:pt x="3434" y="2754"/>
                  </a:lnTo>
                  <a:lnTo>
                    <a:pt x="3416" y="2661"/>
                  </a:lnTo>
                  <a:lnTo>
                    <a:pt x="3410" y="2624"/>
                  </a:lnTo>
                  <a:lnTo>
                    <a:pt x="3400" y="2562"/>
                  </a:lnTo>
                  <a:lnTo>
                    <a:pt x="3388" y="2483"/>
                  </a:lnTo>
                  <a:lnTo>
                    <a:pt x="3375" y="2396"/>
                  </a:lnTo>
                  <a:lnTo>
                    <a:pt x="3362" y="2313"/>
                  </a:lnTo>
                  <a:lnTo>
                    <a:pt x="3351" y="2241"/>
                  </a:lnTo>
                  <a:lnTo>
                    <a:pt x="3342" y="2191"/>
                  </a:lnTo>
                  <a:lnTo>
                    <a:pt x="3339" y="2170"/>
                  </a:lnTo>
                  <a:lnTo>
                    <a:pt x="3359" y="1986"/>
                  </a:lnTo>
                  <a:lnTo>
                    <a:pt x="3439" y="1937"/>
                  </a:lnTo>
                  <a:lnTo>
                    <a:pt x="3527" y="1885"/>
                  </a:lnTo>
                  <a:lnTo>
                    <a:pt x="3621" y="1832"/>
                  </a:lnTo>
                  <a:lnTo>
                    <a:pt x="3718" y="1776"/>
                  </a:lnTo>
                  <a:lnTo>
                    <a:pt x="3818" y="1719"/>
                  </a:lnTo>
                  <a:lnTo>
                    <a:pt x="3917" y="1660"/>
                  </a:lnTo>
                  <a:lnTo>
                    <a:pt x="4014" y="1603"/>
                  </a:lnTo>
                  <a:lnTo>
                    <a:pt x="4108" y="1545"/>
                  </a:lnTo>
                  <a:lnTo>
                    <a:pt x="4153" y="1517"/>
                  </a:lnTo>
                  <a:lnTo>
                    <a:pt x="4196" y="1489"/>
                  </a:lnTo>
                  <a:lnTo>
                    <a:pt x="4237" y="1461"/>
                  </a:lnTo>
                  <a:lnTo>
                    <a:pt x="4277" y="1435"/>
                  </a:lnTo>
                  <a:lnTo>
                    <a:pt x="4314" y="1409"/>
                  </a:lnTo>
                  <a:lnTo>
                    <a:pt x="4348" y="1383"/>
                  </a:lnTo>
                  <a:lnTo>
                    <a:pt x="4380" y="1359"/>
                  </a:lnTo>
                  <a:lnTo>
                    <a:pt x="4409" y="1335"/>
                  </a:lnTo>
                  <a:lnTo>
                    <a:pt x="4434" y="1311"/>
                  </a:lnTo>
                  <a:lnTo>
                    <a:pt x="4456" y="1289"/>
                  </a:lnTo>
                  <a:lnTo>
                    <a:pt x="4474" y="1267"/>
                  </a:lnTo>
                  <a:lnTo>
                    <a:pt x="4488" y="1247"/>
                  </a:lnTo>
                  <a:lnTo>
                    <a:pt x="4498" y="1228"/>
                  </a:lnTo>
                  <a:lnTo>
                    <a:pt x="4504" y="1210"/>
                  </a:lnTo>
                  <a:lnTo>
                    <a:pt x="4505" y="1194"/>
                  </a:lnTo>
                  <a:lnTo>
                    <a:pt x="4500" y="1179"/>
                  </a:lnTo>
                  <a:lnTo>
                    <a:pt x="4447" y="1051"/>
                  </a:lnTo>
                  <a:lnTo>
                    <a:pt x="4327" y="853"/>
                  </a:lnTo>
                  <a:lnTo>
                    <a:pt x="4260" y="707"/>
                  </a:lnTo>
                  <a:lnTo>
                    <a:pt x="4251" y="686"/>
                  </a:lnTo>
                  <a:lnTo>
                    <a:pt x="4244" y="666"/>
                  </a:lnTo>
                  <a:lnTo>
                    <a:pt x="4237" y="645"/>
                  </a:lnTo>
                  <a:lnTo>
                    <a:pt x="4232" y="625"/>
                  </a:lnTo>
                  <a:lnTo>
                    <a:pt x="4221" y="584"/>
                  </a:lnTo>
                  <a:lnTo>
                    <a:pt x="4213" y="542"/>
                  </a:lnTo>
                  <a:lnTo>
                    <a:pt x="4206" y="502"/>
                  </a:lnTo>
                  <a:lnTo>
                    <a:pt x="4198" y="464"/>
                  </a:lnTo>
                  <a:lnTo>
                    <a:pt x="4195" y="444"/>
                  </a:lnTo>
                  <a:lnTo>
                    <a:pt x="4190" y="426"/>
                  </a:lnTo>
                  <a:lnTo>
                    <a:pt x="4185" y="408"/>
                  </a:lnTo>
                  <a:lnTo>
                    <a:pt x="4179" y="390"/>
                  </a:lnTo>
                  <a:lnTo>
                    <a:pt x="4164" y="358"/>
                  </a:lnTo>
                  <a:lnTo>
                    <a:pt x="4145" y="347"/>
                  </a:lnTo>
                  <a:lnTo>
                    <a:pt x="4130" y="341"/>
                  </a:lnTo>
                  <a:lnTo>
                    <a:pt x="4120" y="339"/>
                  </a:lnTo>
                  <a:lnTo>
                    <a:pt x="4112" y="337"/>
                  </a:lnTo>
                  <a:lnTo>
                    <a:pt x="4104" y="333"/>
                  </a:lnTo>
                  <a:lnTo>
                    <a:pt x="4093" y="328"/>
                  </a:lnTo>
                  <a:lnTo>
                    <a:pt x="4078" y="315"/>
                  </a:lnTo>
                  <a:lnTo>
                    <a:pt x="4058" y="294"/>
                  </a:lnTo>
                  <a:lnTo>
                    <a:pt x="4052" y="289"/>
                  </a:lnTo>
                  <a:lnTo>
                    <a:pt x="4045" y="283"/>
                  </a:lnTo>
                  <a:lnTo>
                    <a:pt x="4038" y="277"/>
                  </a:lnTo>
                  <a:lnTo>
                    <a:pt x="4032" y="274"/>
                  </a:lnTo>
                  <a:lnTo>
                    <a:pt x="4025" y="270"/>
                  </a:lnTo>
                  <a:lnTo>
                    <a:pt x="4017" y="267"/>
                  </a:lnTo>
                  <a:lnTo>
                    <a:pt x="4010" y="265"/>
                  </a:lnTo>
                  <a:lnTo>
                    <a:pt x="4002" y="262"/>
                  </a:lnTo>
                  <a:lnTo>
                    <a:pt x="3986" y="260"/>
                  </a:lnTo>
                  <a:lnTo>
                    <a:pt x="3969" y="259"/>
                  </a:lnTo>
                  <a:lnTo>
                    <a:pt x="3952" y="259"/>
                  </a:lnTo>
                  <a:lnTo>
                    <a:pt x="3932" y="260"/>
                  </a:lnTo>
                  <a:lnTo>
                    <a:pt x="3879" y="264"/>
                  </a:lnTo>
                  <a:lnTo>
                    <a:pt x="3842" y="267"/>
                  </a:lnTo>
                  <a:lnTo>
                    <a:pt x="3828" y="267"/>
                  </a:lnTo>
                  <a:lnTo>
                    <a:pt x="3815" y="266"/>
                  </a:lnTo>
                  <a:lnTo>
                    <a:pt x="3804" y="264"/>
                  </a:lnTo>
                  <a:lnTo>
                    <a:pt x="3795" y="260"/>
                  </a:lnTo>
                  <a:lnTo>
                    <a:pt x="3786" y="253"/>
                  </a:lnTo>
                  <a:lnTo>
                    <a:pt x="3778" y="245"/>
                  </a:lnTo>
                  <a:lnTo>
                    <a:pt x="3769" y="235"/>
                  </a:lnTo>
                  <a:lnTo>
                    <a:pt x="3758" y="221"/>
                  </a:lnTo>
                  <a:lnTo>
                    <a:pt x="3734" y="186"/>
                  </a:lnTo>
                  <a:lnTo>
                    <a:pt x="3701" y="134"/>
                  </a:lnTo>
                  <a:lnTo>
                    <a:pt x="3655" y="108"/>
                  </a:lnTo>
                  <a:lnTo>
                    <a:pt x="3612" y="86"/>
                  </a:lnTo>
                  <a:lnTo>
                    <a:pt x="3568" y="69"/>
                  </a:lnTo>
                  <a:lnTo>
                    <a:pt x="3527" y="57"/>
                  </a:lnTo>
                  <a:lnTo>
                    <a:pt x="3487" y="48"/>
                  </a:lnTo>
                  <a:lnTo>
                    <a:pt x="3450" y="43"/>
                  </a:lnTo>
                  <a:lnTo>
                    <a:pt x="3413" y="41"/>
                  </a:lnTo>
                  <a:lnTo>
                    <a:pt x="3378" y="43"/>
                  </a:lnTo>
                  <a:lnTo>
                    <a:pt x="3344" y="48"/>
                  </a:lnTo>
                  <a:lnTo>
                    <a:pt x="3312" y="56"/>
                  </a:lnTo>
                  <a:lnTo>
                    <a:pt x="3284" y="65"/>
                  </a:lnTo>
                  <a:lnTo>
                    <a:pt x="3256" y="77"/>
                  </a:lnTo>
                  <a:lnTo>
                    <a:pt x="3231" y="91"/>
                  </a:lnTo>
                  <a:lnTo>
                    <a:pt x="3208" y="107"/>
                  </a:lnTo>
                  <a:lnTo>
                    <a:pt x="3188" y="124"/>
                  </a:lnTo>
                  <a:lnTo>
                    <a:pt x="3169" y="141"/>
                  </a:lnTo>
                  <a:lnTo>
                    <a:pt x="3153" y="160"/>
                  </a:lnTo>
                  <a:lnTo>
                    <a:pt x="3140" y="179"/>
                  </a:lnTo>
                  <a:lnTo>
                    <a:pt x="3129" y="198"/>
                  </a:lnTo>
                  <a:lnTo>
                    <a:pt x="3121" y="217"/>
                  </a:lnTo>
                  <a:lnTo>
                    <a:pt x="3117" y="236"/>
                  </a:lnTo>
                  <a:lnTo>
                    <a:pt x="3115" y="254"/>
                  </a:lnTo>
                  <a:lnTo>
                    <a:pt x="3115" y="272"/>
                  </a:lnTo>
                  <a:lnTo>
                    <a:pt x="3119" y="288"/>
                  </a:lnTo>
                  <a:lnTo>
                    <a:pt x="3126" y="301"/>
                  </a:lnTo>
                  <a:lnTo>
                    <a:pt x="3136" y="314"/>
                  </a:lnTo>
                  <a:lnTo>
                    <a:pt x="3150" y="324"/>
                  </a:lnTo>
                  <a:lnTo>
                    <a:pt x="3166" y="332"/>
                  </a:lnTo>
                  <a:lnTo>
                    <a:pt x="3187" y="338"/>
                  </a:lnTo>
                  <a:lnTo>
                    <a:pt x="3211" y="341"/>
                  </a:lnTo>
                  <a:lnTo>
                    <a:pt x="3238" y="340"/>
                  </a:lnTo>
                  <a:lnTo>
                    <a:pt x="3270" y="337"/>
                  </a:lnTo>
                  <a:lnTo>
                    <a:pt x="3256" y="344"/>
                  </a:lnTo>
                  <a:lnTo>
                    <a:pt x="3241" y="353"/>
                  </a:lnTo>
                  <a:lnTo>
                    <a:pt x="3227" y="364"/>
                  </a:lnTo>
                  <a:lnTo>
                    <a:pt x="3211" y="377"/>
                  </a:lnTo>
                  <a:lnTo>
                    <a:pt x="3195" y="390"/>
                  </a:lnTo>
                  <a:lnTo>
                    <a:pt x="3180" y="405"/>
                  </a:lnTo>
                  <a:lnTo>
                    <a:pt x="3166" y="420"/>
                  </a:lnTo>
                  <a:lnTo>
                    <a:pt x="3153" y="434"/>
                  </a:lnTo>
                  <a:lnTo>
                    <a:pt x="3143" y="446"/>
                  </a:lnTo>
                  <a:lnTo>
                    <a:pt x="3135" y="458"/>
                  </a:lnTo>
                  <a:lnTo>
                    <a:pt x="3133" y="462"/>
                  </a:lnTo>
                  <a:lnTo>
                    <a:pt x="3131" y="467"/>
                  </a:lnTo>
                  <a:lnTo>
                    <a:pt x="3131" y="472"/>
                  </a:lnTo>
                  <a:lnTo>
                    <a:pt x="3131" y="475"/>
                  </a:lnTo>
                  <a:lnTo>
                    <a:pt x="3132" y="477"/>
                  </a:lnTo>
                  <a:lnTo>
                    <a:pt x="3133" y="478"/>
                  </a:lnTo>
                  <a:lnTo>
                    <a:pt x="3136" y="480"/>
                  </a:lnTo>
                  <a:lnTo>
                    <a:pt x="3141" y="480"/>
                  </a:lnTo>
                  <a:lnTo>
                    <a:pt x="3148" y="478"/>
                  </a:lnTo>
                  <a:lnTo>
                    <a:pt x="3155" y="476"/>
                  </a:lnTo>
                  <a:lnTo>
                    <a:pt x="3163" y="473"/>
                  </a:lnTo>
                  <a:lnTo>
                    <a:pt x="3173" y="469"/>
                  </a:lnTo>
                  <a:lnTo>
                    <a:pt x="3188" y="462"/>
                  </a:lnTo>
                  <a:lnTo>
                    <a:pt x="3203" y="458"/>
                  </a:lnTo>
                  <a:lnTo>
                    <a:pt x="3216" y="453"/>
                  </a:lnTo>
                  <a:lnTo>
                    <a:pt x="3230" y="451"/>
                  </a:lnTo>
                  <a:lnTo>
                    <a:pt x="3244" y="449"/>
                  </a:lnTo>
                  <a:lnTo>
                    <a:pt x="3256" y="449"/>
                  </a:lnTo>
                  <a:lnTo>
                    <a:pt x="3270" y="448"/>
                  </a:lnTo>
                  <a:lnTo>
                    <a:pt x="3283" y="449"/>
                  </a:lnTo>
                  <a:lnTo>
                    <a:pt x="3307" y="451"/>
                  </a:lnTo>
                  <a:lnTo>
                    <a:pt x="3331" y="456"/>
                  </a:lnTo>
                  <a:lnTo>
                    <a:pt x="3355" y="460"/>
                  </a:lnTo>
                  <a:lnTo>
                    <a:pt x="3379" y="464"/>
                  </a:lnTo>
                  <a:lnTo>
                    <a:pt x="3412" y="449"/>
                  </a:lnTo>
                  <a:lnTo>
                    <a:pt x="3444" y="433"/>
                  </a:lnTo>
                  <a:lnTo>
                    <a:pt x="3460" y="425"/>
                  </a:lnTo>
                  <a:lnTo>
                    <a:pt x="3476" y="419"/>
                  </a:lnTo>
                  <a:lnTo>
                    <a:pt x="3492" y="413"/>
                  </a:lnTo>
                  <a:lnTo>
                    <a:pt x="3507" y="409"/>
                  </a:lnTo>
                  <a:lnTo>
                    <a:pt x="3522" y="406"/>
                  </a:lnTo>
                  <a:lnTo>
                    <a:pt x="3535" y="405"/>
                  </a:lnTo>
                  <a:lnTo>
                    <a:pt x="3542" y="405"/>
                  </a:lnTo>
                  <a:lnTo>
                    <a:pt x="3548" y="406"/>
                  </a:lnTo>
                  <a:lnTo>
                    <a:pt x="3555" y="408"/>
                  </a:lnTo>
                  <a:lnTo>
                    <a:pt x="3560" y="410"/>
                  </a:lnTo>
                  <a:lnTo>
                    <a:pt x="3566" y="412"/>
                  </a:lnTo>
                  <a:lnTo>
                    <a:pt x="3572" y="416"/>
                  </a:lnTo>
                  <a:lnTo>
                    <a:pt x="3578" y="420"/>
                  </a:lnTo>
                  <a:lnTo>
                    <a:pt x="3582" y="425"/>
                  </a:lnTo>
                  <a:lnTo>
                    <a:pt x="3587" y="430"/>
                  </a:lnTo>
                  <a:lnTo>
                    <a:pt x="3591" y="436"/>
                  </a:lnTo>
                  <a:lnTo>
                    <a:pt x="3596" y="443"/>
                  </a:lnTo>
                  <a:lnTo>
                    <a:pt x="3600" y="451"/>
                  </a:lnTo>
                  <a:lnTo>
                    <a:pt x="3767" y="818"/>
                  </a:lnTo>
                  <a:lnTo>
                    <a:pt x="3775" y="839"/>
                  </a:lnTo>
                  <a:lnTo>
                    <a:pt x="3782" y="858"/>
                  </a:lnTo>
                  <a:lnTo>
                    <a:pt x="3786" y="876"/>
                  </a:lnTo>
                  <a:lnTo>
                    <a:pt x="3788" y="892"/>
                  </a:lnTo>
                  <a:lnTo>
                    <a:pt x="3788" y="908"/>
                  </a:lnTo>
                  <a:lnTo>
                    <a:pt x="3787" y="922"/>
                  </a:lnTo>
                  <a:lnTo>
                    <a:pt x="3785" y="936"/>
                  </a:lnTo>
                  <a:lnTo>
                    <a:pt x="3782" y="948"/>
                  </a:lnTo>
                  <a:lnTo>
                    <a:pt x="3774" y="973"/>
                  </a:lnTo>
                  <a:lnTo>
                    <a:pt x="3765" y="996"/>
                  </a:lnTo>
                  <a:lnTo>
                    <a:pt x="3762" y="1008"/>
                  </a:lnTo>
                  <a:lnTo>
                    <a:pt x="3758" y="1020"/>
                  </a:lnTo>
                  <a:lnTo>
                    <a:pt x="3756" y="1033"/>
                  </a:lnTo>
                  <a:lnTo>
                    <a:pt x="3755" y="1047"/>
                  </a:lnTo>
                  <a:lnTo>
                    <a:pt x="3757" y="1074"/>
                  </a:lnTo>
                  <a:lnTo>
                    <a:pt x="3761" y="1103"/>
                  </a:lnTo>
                  <a:lnTo>
                    <a:pt x="3762" y="1116"/>
                  </a:lnTo>
                  <a:lnTo>
                    <a:pt x="3762" y="1129"/>
                  </a:lnTo>
                  <a:lnTo>
                    <a:pt x="3761" y="1141"/>
                  </a:lnTo>
                  <a:lnTo>
                    <a:pt x="3757" y="1151"/>
                  </a:lnTo>
                  <a:lnTo>
                    <a:pt x="3755" y="1155"/>
                  </a:lnTo>
                  <a:lnTo>
                    <a:pt x="3753" y="1160"/>
                  </a:lnTo>
                  <a:lnTo>
                    <a:pt x="3749" y="1162"/>
                  </a:lnTo>
                  <a:lnTo>
                    <a:pt x="3745" y="1165"/>
                  </a:lnTo>
                  <a:lnTo>
                    <a:pt x="3739" y="1168"/>
                  </a:lnTo>
                  <a:lnTo>
                    <a:pt x="3733" y="1169"/>
                  </a:lnTo>
                  <a:lnTo>
                    <a:pt x="3726" y="1170"/>
                  </a:lnTo>
                  <a:lnTo>
                    <a:pt x="3718" y="1170"/>
                  </a:lnTo>
                  <a:lnTo>
                    <a:pt x="3709" y="1169"/>
                  </a:lnTo>
                  <a:lnTo>
                    <a:pt x="3699" y="1167"/>
                  </a:lnTo>
                  <a:lnTo>
                    <a:pt x="3687" y="1164"/>
                  </a:lnTo>
                  <a:lnTo>
                    <a:pt x="3675" y="1161"/>
                  </a:lnTo>
                  <a:lnTo>
                    <a:pt x="3645" y="1152"/>
                  </a:lnTo>
                  <a:lnTo>
                    <a:pt x="3611" y="1138"/>
                  </a:lnTo>
                  <a:lnTo>
                    <a:pt x="3592" y="1145"/>
                  </a:lnTo>
                  <a:lnTo>
                    <a:pt x="3578" y="1151"/>
                  </a:lnTo>
                  <a:lnTo>
                    <a:pt x="3564" y="1153"/>
                  </a:lnTo>
                  <a:lnTo>
                    <a:pt x="3552" y="1155"/>
                  </a:lnTo>
                  <a:lnTo>
                    <a:pt x="3531" y="1156"/>
                  </a:lnTo>
                  <a:lnTo>
                    <a:pt x="3511" y="1154"/>
                  </a:lnTo>
                  <a:lnTo>
                    <a:pt x="3502" y="1154"/>
                  </a:lnTo>
                  <a:lnTo>
                    <a:pt x="3493" y="1153"/>
                  </a:lnTo>
                  <a:lnTo>
                    <a:pt x="3483" y="1154"/>
                  </a:lnTo>
                  <a:lnTo>
                    <a:pt x="3471" y="1155"/>
                  </a:lnTo>
                  <a:lnTo>
                    <a:pt x="3459" y="1159"/>
                  </a:lnTo>
                  <a:lnTo>
                    <a:pt x="3445" y="1163"/>
                  </a:lnTo>
                  <a:lnTo>
                    <a:pt x="3430" y="1170"/>
                  </a:lnTo>
                  <a:lnTo>
                    <a:pt x="3413" y="1178"/>
                  </a:lnTo>
                  <a:lnTo>
                    <a:pt x="3403" y="1168"/>
                  </a:lnTo>
                  <a:lnTo>
                    <a:pt x="3395" y="1161"/>
                  </a:lnTo>
                  <a:lnTo>
                    <a:pt x="3387" y="1156"/>
                  </a:lnTo>
                  <a:lnTo>
                    <a:pt x="3379" y="1154"/>
                  </a:lnTo>
                  <a:lnTo>
                    <a:pt x="3371" y="1154"/>
                  </a:lnTo>
                  <a:lnTo>
                    <a:pt x="3363" y="1154"/>
                  </a:lnTo>
                  <a:lnTo>
                    <a:pt x="3356" y="1155"/>
                  </a:lnTo>
                  <a:lnTo>
                    <a:pt x="3348" y="1157"/>
                  </a:lnTo>
                  <a:lnTo>
                    <a:pt x="3347" y="1097"/>
                  </a:lnTo>
                  <a:lnTo>
                    <a:pt x="3333" y="1092"/>
                  </a:lnTo>
                  <a:lnTo>
                    <a:pt x="3319" y="1089"/>
                  </a:lnTo>
                  <a:lnTo>
                    <a:pt x="3305" y="1085"/>
                  </a:lnTo>
                  <a:lnTo>
                    <a:pt x="3291" y="1082"/>
                  </a:lnTo>
                  <a:lnTo>
                    <a:pt x="3261" y="1079"/>
                  </a:lnTo>
                  <a:lnTo>
                    <a:pt x="3230" y="1076"/>
                  </a:lnTo>
                  <a:lnTo>
                    <a:pt x="3199" y="1076"/>
                  </a:lnTo>
                  <a:lnTo>
                    <a:pt x="3168" y="1077"/>
                  </a:lnTo>
                  <a:lnTo>
                    <a:pt x="3137" y="1081"/>
                  </a:lnTo>
                  <a:lnTo>
                    <a:pt x="3108" y="1085"/>
                  </a:lnTo>
                  <a:lnTo>
                    <a:pt x="3075" y="1090"/>
                  </a:lnTo>
                  <a:lnTo>
                    <a:pt x="3041" y="1095"/>
                  </a:lnTo>
                  <a:lnTo>
                    <a:pt x="3011" y="1098"/>
                  </a:lnTo>
                  <a:lnTo>
                    <a:pt x="2981" y="1101"/>
                  </a:lnTo>
                  <a:lnTo>
                    <a:pt x="2950" y="1105"/>
                  </a:lnTo>
                  <a:lnTo>
                    <a:pt x="2919" y="1108"/>
                  </a:lnTo>
                  <a:lnTo>
                    <a:pt x="2887" y="1113"/>
                  </a:lnTo>
                  <a:lnTo>
                    <a:pt x="2854" y="1119"/>
                  </a:lnTo>
                  <a:lnTo>
                    <a:pt x="2821" y="1127"/>
                  </a:lnTo>
                  <a:lnTo>
                    <a:pt x="2791" y="1135"/>
                  </a:lnTo>
                  <a:lnTo>
                    <a:pt x="2764" y="1143"/>
                  </a:lnTo>
                  <a:lnTo>
                    <a:pt x="2738" y="1151"/>
                  </a:lnTo>
                  <a:lnTo>
                    <a:pt x="2714" y="1160"/>
                  </a:lnTo>
                  <a:lnTo>
                    <a:pt x="2690" y="1168"/>
                  </a:lnTo>
                  <a:lnTo>
                    <a:pt x="2666" y="1175"/>
                  </a:lnTo>
                  <a:lnTo>
                    <a:pt x="2640" y="1181"/>
                  </a:lnTo>
                  <a:lnTo>
                    <a:pt x="2625" y="1153"/>
                  </a:lnTo>
                  <a:lnTo>
                    <a:pt x="2606" y="1115"/>
                  </a:lnTo>
                  <a:lnTo>
                    <a:pt x="2598" y="1096"/>
                  </a:lnTo>
                  <a:lnTo>
                    <a:pt x="2590" y="1076"/>
                  </a:lnTo>
                  <a:lnTo>
                    <a:pt x="2587" y="1068"/>
                  </a:lnTo>
                  <a:lnTo>
                    <a:pt x="2585" y="1059"/>
                  </a:lnTo>
                  <a:lnTo>
                    <a:pt x="2584" y="1051"/>
                  </a:lnTo>
                  <a:lnTo>
                    <a:pt x="2583" y="1043"/>
                  </a:lnTo>
                  <a:lnTo>
                    <a:pt x="2583" y="997"/>
                  </a:lnTo>
                  <a:lnTo>
                    <a:pt x="2584" y="980"/>
                  </a:lnTo>
                  <a:lnTo>
                    <a:pt x="2585" y="967"/>
                  </a:lnTo>
                  <a:lnTo>
                    <a:pt x="2587" y="954"/>
                  </a:lnTo>
                  <a:lnTo>
                    <a:pt x="2591" y="943"/>
                  </a:lnTo>
                  <a:lnTo>
                    <a:pt x="2599" y="921"/>
                  </a:lnTo>
                  <a:lnTo>
                    <a:pt x="2606" y="895"/>
                  </a:lnTo>
                  <a:lnTo>
                    <a:pt x="2641" y="905"/>
                  </a:lnTo>
                  <a:lnTo>
                    <a:pt x="2642" y="893"/>
                  </a:lnTo>
                  <a:lnTo>
                    <a:pt x="2645" y="882"/>
                  </a:lnTo>
                  <a:lnTo>
                    <a:pt x="2647" y="871"/>
                  </a:lnTo>
                  <a:lnTo>
                    <a:pt x="2650" y="860"/>
                  </a:lnTo>
                  <a:lnTo>
                    <a:pt x="2657" y="840"/>
                  </a:lnTo>
                  <a:lnTo>
                    <a:pt x="2665" y="818"/>
                  </a:lnTo>
                  <a:lnTo>
                    <a:pt x="2673" y="796"/>
                  </a:lnTo>
                  <a:lnTo>
                    <a:pt x="2680" y="771"/>
                  </a:lnTo>
                  <a:lnTo>
                    <a:pt x="2682" y="757"/>
                  </a:lnTo>
                  <a:lnTo>
                    <a:pt x="2685" y="742"/>
                  </a:lnTo>
                  <a:lnTo>
                    <a:pt x="2686" y="728"/>
                  </a:lnTo>
                  <a:lnTo>
                    <a:pt x="2687" y="710"/>
                  </a:lnTo>
                  <a:lnTo>
                    <a:pt x="2687" y="675"/>
                  </a:lnTo>
                  <a:lnTo>
                    <a:pt x="2664" y="675"/>
                  </a:lnTo>
                  <a:lnTo>
                    <a:pt x="2663" y="625"/>
                  </a:lnTo>
                  <a:lnTo>
                    <a:pt x="2661" y="576"/>
                  </a:lnTo>
                  <a:lnTo>
                    <a:pt x="2658" y="553"/>
                  </a:lnTo>
                  <a:lnTo>
                    <a:pt x="2656" y="530"/>
                  </a:lnTo>
                  <a:lnTo>
                    <a:pt x="2653" y="507"/>
                  </a:lnTo>
                  <a:lnTo>
                    <a:pt x="2649" y="486"/>
                  </a:lnTo>
                  <a:lnTo>
                    <a:pt x="2643" y="465"/>
                  </a:lnTo>
                  <a:lnTo>
                    <a:pt x="2639" y="445"/>
                  </a:lnTo>
                  <a:lnTo>
                    <a:pt x="2632" y="426"/>
                  </a:lnTo>
                  <a:lnTo>
                    <a:pt x="2625" y="406"/>
                  </a:lnTo>
                  <a:lnTo>
                    <a:pt x="2616" y="389"/>
                  </a:lnTo>
                  <a:lnTo>
                    <a:pt x="2607" y="372"/>
                  </a:lnTo>
                  <a:lnTo>
                    <a:pt x="2597" y="355"/>
                  </a:lnTo>
                  <a:lnTo>
                    <a:pt x="2585" y="340"/>
                  </a:lnTo>
                  <a:lnTo>
                    <a:pt x="2576" y="329"/>
                  </a:lnTo>
                  <a:lnTo>
                    <a:pt x="2566" y="317"/>
                  </a:lnTo>
                  <a:lnTo>
                    <a:pt x="2553" y="306"/>
                  </a:lnTo>
                  <a:lnTo>
                    <a:pt x="2541" y="293"/>
                  </a:lnTo>
                  <a:lnTo>
                    <a:pt x="2526" y="282"/>
                  </a:lnTo>
                  <a:lnTo>
                    <a:pt x="2510" y="269"/>
                  </a:lnTo>
                  <a:lnTo>
                    <a:pt x="2494" y="257"/>
                  </a:lnTo>
                  <a:lnTo>
                    <a:pt x="2477" y="245"/>
                  </a:lnTo>
                  <a:lnTo>
                    <a:pt x="2458" y="235"/>
                  </a:lnTo>
                  <a:lnTo>
                    <a:pt x="2440" y="225"/>
                  </a:lnTo>
                  <a:lnTo>
                    <a:pt x="2422" y="216"/>
                  </a:lnTo>
                  <a:lnTo>
                    <a:pt x="2402" y="208"/>
                  </a:lnTo>
                  <a:lnTo>
                    <a:pt x="2384" y="201"/>
                  </a:lnTo>
                  <a:lnTo>
                    <a:pt x="2366" y="196"/>
                  </a:lnTo>
                  <a:lnTo>
                    <a:pt x="2347" y="194"/>
                  </a:lnTo>
                  <a:lnTo>
                    <a:pt x="2330" y="193"/>
                  </a:lnTo>
                  <a:lnTo>
                    <a:pt x="2307" y="193"/>
                  </a:lnTo>
                  <a:lnTo>
                    <a:pt x="2291" y="193"/>
                  </a:lnTo>
                  <a:lnTo>
                    <a:pt x="2275" y="194"/>
                  </a:lnTo>
                  <a:lnTo>
                    <a:pt x="2259" y="196"/>
                  </a:lnTo>
                  <a:lnTo>
                    <a:pt x="2243" y="200"/>
                  </a:lnTo>
                  <a:lnTo>
                    <a:pt x="2227" y="203"/>
                  </a:lnTo>
                  <a:lnTo>
                    <a:pt x="2212" y="208"/>
                  </a:lnTo>
                  <a:lnTo>
                    <a:pt x="2196" y="213"/>
                  </a:lnTo>
                  <a:lnTo>
                    <a:pt x="2182" y="220"/>
                  </a:lnTo>
                  <a:lnTo>
                    <a:pt x="2167" y="227"/>
                  </a:lnTo>
                  <a:lnTo>
                    <a:pt x="2152" y="235"/>
                  </a:lnTo>
                  <a:lnTo>
                    <a:pt x="2137" y="243"/>
                  </a:lnTo>
                  <a:lnTo>
                    <a:pt x="2123" y="252"/>
                  </a:lnTo>
                  <a:lnTo>
                    <a:pt x="2110" y="261"/>
                  </a:lnTo>
                  <a:lnTo>
                    <a:pt x="2096" y="272"/>
                  </a:lnTo>
                  <a:lnTo>
                    <a:pt x="2083" y="282"/>
                  </a:lnTo>
                  <a:lnTo>
                    <a:pt x="2071" y="293"/>
                  </a:lnTo>
                  <a:lnTo>
                    <a:pt x="2059" y="306"/>
                  </a:lnTo>
                  <a:lnTo>
                    <a:pt x="2048" y="317"/>
                  </a:lnTo>
                  <a:lnTo>
                    <a:pt x="2036" y="330"/>
                  </a:lnTo>
                  <a:lnTo>
                    <a:pt x="2026" y="344"/>
                  </a:lnTo>
                  <a:lnTo>
                    <a:pt x="2017" y="357"/>
                  </a:lnTo>
                  <a:lnTo>
                    <a:pt x="2008" y="371"/>
                  </a:lnTo>
                  <a:lnTo>
                    <a:pt x="2000" y="386"/>
                  </a:lnTo>
                  <a:lnTo>
                    <a:pt x="1992" y="400"/>
                  </a:lnTo>
                  <a:lnTo>
                    <a:pt x="1985" y="414"/>
                  </a:lnTo>
                  <a:lnTo>
                    <a:pt x="1979" y="430"/>
                  </a:lnTo>
                  <a:lnTo>
                    <a:pt x="1973" y="445"/>
                  </a:lnTo>
                  <a:lnTo>
                    <a:pt x="1970" y="461"/>
                  </a:lnTo>
                  <a:lnTo>
                    <a:pt x="1967" y="477"/>
                  </a:lnTo>
                  <a:lnTo>
                    <a:pt x="1964" y="493"/>
                  </a:lnTo>
                  <a:lnTo>
                    <a:pt x="1962" y="509"/>
                  </a:lnTo>
                  <a:lnTo>
                    <a:pt x="1962" y="525"/>
                  </a:lnTo>
                  <a:lnTo>
                    <a:pt x="1962" y="652"/>
                  </a:lnTo>
                  <a:lnTo>
                    <a:pt x="1924" y="670"/>
                  </a:lnTo>
                  <a:lnTo>
                    <a:pt x="1979" y="881"/>
                  </a:lnTo>
                  <a:lnTo>
                    <a:pt x="2007" y="876"/>
                  </a:lnTo>
                  <a:lnTo>
                    <a:pt x="2012" y="890"/>
                  </a:lnTo>
                  <a:lnTo>
                    <a:pt x="2017" y="900"/>
                  </a:lnTo>
                  <a:lnTo>
                    <a:pt x="2019" y="912"/>
                  </a:lnTo>
                  <a:lnTo>
                    <a:pt x="2019" y="929"/>
                  </a:lnTo>
                  <a:lnTo>
                    <a:pt x="2019" y="952"/>
                  </a:lnTo>
                  <a:lnTo>
                    <a:pt x="2019" y="959"/>
                  </a:lnTo>
                  <a:lnTo>
                    <a:pt x="2017" y="965"/>
                  </a:lnTo>
                  <a:lnTo>
                    <a:pt x="2015" y="972"/>
                  </a:lnTo>
                  <a:lnTo>
                    <a:pt x="2011" y="979"/>
                  </a:lnTo>
                  <a:lnTo>
                    <a:pt x="2007" y="986"/>
                  </a:lnTo>
                  <a:lnTo>
                    <a:pt x="2002" y="993"/>
                  </a:lnTo>
                  <a:lnTo>
                    <a:pt x="1995" y="1000"/>
                  </a:lnTo>
                  <a:lnTo>
                    <a:pt x="1988" y="1007"/>
                  </a:lnTo>
                  <a:lnTo>
                    <a:pt x="1973" y="1020"/>
                  </a:lnTo>
                  <a:lnTo>
                    <a:pt x="1955" y="1034"/>
                  </a:lnTo>
                  <a:lnTo>
                    <a:pt x="1935" y="1047"/>
                  </a:lnTo>
                  <a:lnTo>
                    <a:pt x="1912" y="1058"/>
                  </a:lnTo>
                  <a:lnTo>
                    <a:pt x="1889" y="1069"/>
                  </a:lnTo>
                  <a:lnTo>
                    <a:pt x="1864" y="1079"/>
                  </a:lnTo>
                  <a:lnTo>
                    <a:pt x="1839" y="1087"/>
                  </a:lnTo>
                  <a:lnTo>
                    <a:pt x="1812" y="1093"/>
                  </a:lnTo>
                  <a:lnTo>
                    <a:pt x="1787" y="1097"/>
                  </a:lnTo>
                  <a:lnTo>
                    <a:pt x="1762" y="1099"/>
                  </a:lnTo>
                  <a:lnTo>
                    <a:pt x="1749" y="1100"/>
                  </a:lnTo>
                  <a:lnTo>
                    <a:pt x="1737" y="1099"/>
                  </a:lnTo>
                  <a:lnTo>
                    <a:pt x="1725" y="1098"/>
                  </a:lnTo>
                  <a:lnTo>
                    <a:pt x="1713" y="1097"/>
                  </a:lnTo>
                  <a:lnTo>
                    <a:pt x="1673" y="1090"/>
                  </a:lnTo>
                  <a:lnTo>
                    <a:pt x="1624" y="1083"/>
                  </a:lnTo>
                  <a:lnTo>
                    <a:pt x="1568" y="1076"/>
                  </a:lnTo>
                  <a:lnTo>
                    <a:pt x="1508" y="1069"/>
                  </a:lnTo>
                  <a:lnTo>
                    <a:pt x="1449" y="1064"/>
                  </a:lnTo>
                  <a:lnTo>
                    <a:pt x="1394" y="1059"/>
                  </a:lnTo>
                  <a:lnTo>
                    <a:pt x="1345" y="1056"/>
                  </a:lnTo>
                  <a:lnTo>
                    <a:pt x="1306" y="1055"/>
                  </a:lnTo>
                  <a:lnTo>
                    <a:pt x="1305" y="1068"/>
                  </a:lnTo>
                  <a:close/>
                </a:path>
              </a:pathLst>
            </a:custGeom>
            <a:solidFill>
              <a:schemeClr val="accent2"/>
            </a:solidFill>
            <a:ln w="9525">
              <a:noFill/>
              <a:round/>
            </a:ln>
          </p:spPr>
          <p:txBody>
            <a:bodyPr vert="horz" wrap="square" lIns="65142" tIns="32570" rIns="65142" bIns="32570" numCol="1" anchor="t" anchorCtr="0" compatLnSpc="1"/>
            <a:lstStyle/>
            <a:p>
              <a:pPr algn="just">
                <a:lnSpc>
                  <a:spcPct val="120000"/>
                </a:lnSpc>
              </a:pPr>
              <a:endParaRPr lang="en-US" sz="555">
                <a:solidFill>
                  <a:schemeClr val="bg2">
                    <a:lumMod val="75000"/>
                  </a:schemeClr>
                </a:solidFill>
                <a:latin typeface="微软雅黑" panose="020B0503020204020204" charset="-122"/>
                <a:ea typeface="微软雅黑" panose="020B0503020204020204" charset="-122"/>
                <a:cs typeface="+mn-ea"/>
                <a:sym typeface="Arial" panose="020B0604020202020204" pitchFamily="34" charset="0"/>
              </a:endParaRPr>
            </a:p>
          </p:txBody>
        </p:sp>
        <p:sp>
          <p:nvSpPr>
            <p:cNvPr id="58" name="Freeform 15"/>
            <p:cNvSpPr/>
            <p:nvPr/>
          </p:nvSpPr>
          <p:spPr bwMode="auto">
            <a:xfrm>
              <a:off x="1851025" y="1609726"/>
              <a:ext cx="88900" cy="525463"/>
            </a:xfrm>
            <a:custGeom>
              <a:avLst/>
              <a:gdLst/>
              <a:ahLst/>
              <a:cxnLst>
                <a:cxn ang="0">
                  <a:pos x="73" y="1"/>
                </a:cxn>
                <a:cxn ang="0">
                  <a:pos x="0" y="1667"/>
                </a:cxn>
                <a:cxn ang="0">
                  <a:pos x="185" y="1983"/>
                </a:cxn>
                <a:cxn ang="0">
                  <a:pos x="333" y="1759"/>
                </a:cxn>
                <a:cxn ang="0">
                  <a:pos x="218" y="0"/>
                </a:cxn>
                <a:cxn ang="0">
                  <a:pos x="73" y="1"/>
                </a:cxn>
              </a:cxnLst>
              <a:rect l="0" t="0" r="r" b="b"/>
              <a:pathLst>
                <a:path w="333" h="1983">
                  <a:moveTo>
                    <a:pt x="73" y="1"/>
                  </a:moveTo>
                  <a:lnTo>
                    <a:pt x="0" y="1667"/>
                  </a:lnTo>
                  <a:lnTo>
                    <a:pt x="185" y="1983"/>
                  </a:lnTo>
                  <a:lnTo>
                    <a:pt x="333" y="1759"/>
                  </a:lnTo>
                  <a:lnTo>
                    <a:pt x="218" y="0"/>
                  </a:lnTo>
                  <a:lnTo>
                    <a:pt x="73" y="1"/>
                  </a:lnTo>
                  <a:close/>
                </a:path>
              </a:pathLst>
            </a:custGeom>
            <a:solidFill>
              <a:srgbClr val="FFFFFF"/>
            </a:solidFill>
            <a:ln w="9525">
              <a:noFill/>
              <a:round/>
            </a:ln>
          </p:spPr>
          <p:txBody>
            <a:bodyPr vert="horz" wrap="square" lIns="65142" tIns="32570" rIns="65142" bIns="32570" numCol="1" anchor="t" anchorCtr="0" compatLnSpc="1"/>
            <a:lstStyle/>
            <a:p>
              <a:pPr algn="just">
                <a:lnSpc>
                  <a:spcPct val="120000"/>
                </a:lnSpc>
              </a:pPr>
              <a:endParaRPr lang="en-US" sz="555">
                <a:solidFill>
                  <a:schemeClr val="bg2">
                    <a:lumMod val="75000"/>
                  </a:schemeClr>
                </a:solidFill>
                <a:latin typeface="微软雅黑" panose="020B0503020204020204" charset="-122"/>
                <a:ea typeface="微软雅黑" panose="020B0503020204020204" charset="-122"/>
                <a:cs typeface="+mn-ea"/>
                <a:sym typeface="Arial" panose="020B0604020202020204" pitchFamily="34" charset="0"/>
              </a:endParaRPr>
            </a:p>
          </p:txBody>
        </p:sp>
      </p:grpSp>
      <p:grpSp>
        <p:nvGrpSpPr>
          <p:cNvPr id="59" name="Group 41"/>
          <p:cNvGrpSpPr/>
          <p:nvPr/>
        </p:nvGrpSpPr>
        <p:grpSpPr>
          <a:xfrm>
            <a:off x="6928842" y="3368742"/>
            <a:ext cx="601214" cy="1208892"/>
            <a:chOff x="6213477" y="3922716"/>
            <a:chExt cx="1033463" cy="2078038"/>
          </a:xfrm>
        </p:grpSpPr>
        <p:sp>
          <p:nvSpPr>
            <p:cNvPr id="60" name="Freeform 59"/>
            <p:cNvSpPr>
              <a:spLocks noEditPoints="1"/>
            </p:cNvSpPr>
            <p:nvPr/>
          </p:nvSpPr>
          <p:spPr bwMode="auto">
            <a:xfrm>
              <a:off x="6213477" y="3922716"/>
              <a:ext cx="1033463" cy="2078038"/>
            </a:xfrm>
            <a:custGeom>
              <a:avLst/>
              <a:gdLst/>
              <a:ahLst/>
              <a:cxnLst>
                <a:cxn ang="0">
                  <a:pos x="970" y="2314"/>
                </a:cxn>
                <a:cxn ang="0">
                  <a:pos x="825" y="2381"/>
                </a:cxn>
                <a:cxn ang="0">
                  <a:pos x="652" y="2431"/>
                </a:cxn>
                <a:cxn ang="0">
                  <a:pos x="698" y="2670"/>
                </a:cxn>
                <a:cxn ang="0">
                  <a:pos x="1096" y="2913"/>
                </a:cxn>
                <a:cxn ang="0">
                  <a:pos x="1091" y="4316"/>
                </a:cxn>
                <a:cxn ang="0">
                  <a:pos x="1054" y="5056"/>
                </a:cxn>
                <a:cxn ang="0">
                  <a:pos x="991" y="5995"/>
                </a:cxn>
                <a:cxn ang="0">
                  <a:pos x="979" y="6915"/>
                </a:cxn>
                <a:cxn ang="0">
                  <a:pos x="1018" y="7356"/>
                </a:cxn>
                <a:cxn ang="0">
                  <a:pos x="858" y="7730"/>
                </a:cxn>
                <a:cxn ang="0">
                  <a:pos x="954" y="7813"/>
                </a:cxn>
                <a:cxn ang="0">
                  <a:pos x="1345" y="7629"/>
                </a:cxn>
                <a:cxn ang="0">
                  <a:pos x="1463" y="7334"/>
                </a:cxn>
                <a:cxn ang="0">
                  <a:pos x="1502" y="6943"/>
                </a:cxn>
                <a:cxn ang="0">
                  <a:pos x="1548" y="6479"/>
                </a:cxn>
                <a:cxn ang="0">
                  <a:pos x="1582" y="6214"/>
                </a:cxn>
                <a:cxn ang="0">
                  <a:pos x="1758" y="5421"/>
                </a:cxn>
                <a:cxn ang="0">
                  <a:pos x="1989" y="4776"/>
                </a:cxn>
                <a:cxn ang="0">
                  <a:pos x="2369" y="5093"/>
                </a:cxn>
                <a:cxn ang="0">
                  <a:pos x="2589" y="5958"/>
                </a:cxn>
                <a:cxn ang="0">
                  <a:pos x="2730" y="6331"/>
                </a:cxn>
                <a:cxn ang="0">
                  <a:pos x="2762" y="6611"/>
                </a:cxn>
                <a:cxn ang="0">
                  <a:pos x="2813" y="7138"/>
                </a:cxn>
                <a:cxn ang="0">
                  <a:pos x="3019" y="7571"/>
                </a:cxn>
                <a:cxn ang="0">
                  <a:pos x="3172" y="7698"/>
                </a:cxn>
                <a:cxn ang="0">
                  <a:pos x="3443" y="7750"/>
                </a:cxn>
                <a:cxn ang="0">
                  <a:pos x="3681" y="7650"/>
                </a:cxn>
                <a:cxn ang="0">
                  <a:pos x="3550" y="7426"/>
                </a:cxn>
                <a:cxn ang="0">
                  <a:pos x="3403" y="6901"/>
                </a:cxn>
                <a:cxn ang="0">
                  <a:pos x="3296" y="5984"/>
                </a:cxn>
                <a:cxn ang="0">
                  <a:pos x="3104" y="4801"/>
                </a:cxn>
                <a:cxn ang="0">
                  <a:pos x="3152" y="3407"/>
                </a:cxn>
                <a:cxn ang="0">
                  <a:pos x="3328" y="3385"/>
                </a:cxn>
                <a:cxn ang="0">
                  <a:pos x="3526" y="3164"/>
                </a:cxn>
                <a:cxn ang="0">
                  <a:pos x="3830" y="2231"/>
                </a:cxn>
                <a:cxn ang="0">
                  <a:pos x="3082" y="1227"/>
                </a:cxn>
                <a:cxn ang="0">
                  <a:pos x="2752" y="1019"/>
                </a:cxn>
                <a:cxn ang="0">
                  <a:pos x="2391" y="1007"/>
                </a:cxn>
                <a:cxn ang="0">
                  <a:pos x="2211" y="851"/>
                </a:cxn>
                <a:cxn ang="0">
                  <a:pos x="2301" y="604"/>
                </a:cxn>
                <a:cxn ang="0">
                  <a:pos x="2267" y="254"/>
                </a:cxn>
                <a:cxn ang="0">
                  <a:pos x="2086" y="43"/>
                </a:cxn>
                <a:cxn ang="0">
                  <a:pos x="1824" y="22"/>
                </a:cxn>
                <a:cxn ang="0">
                  <a:pos x="1636" y="179"/>
                </a:cxn>
                <a:cxn ang="0">
                  <a:pos x="1640" y="698"/>
                </a:cxn>
                <a:cxn ang="0">
                  <a:pos x="1675" y="947"/>
                </a:cxn>
                <a:cxn ang="0">
                  <a:pos x="1461" y="1003"/>
                </a:cxn>
                <a:cxn ang="0">
                  <a:pos x="1136" y="1074"/>
                </a:cxn>
                <a:cxn ang="0">
                  <a:pos x="608" y="1575"/>
                </a:cxn>
                <a:cxn ang="0">
                  <a:pos x="70" y="2274"/>
                </a:cxn>
                <a:cxn ang="0">
                  <a:pos x="58" y="2751"/>
                </a:cxn>
                <a:cxn ang="0">
                  <a:pos x="549" y="3376"/>
                </a:cxn>
                <a:cxn ang="0">
                  <a:pos x="707" y="3425"/>
                </a:cxn>
                <a:cxn ang="0">
                  <a:pos x="938" y="3372"/>
                </a:cxn>
                <a:cxn ang="0">
                  <a:pos x="1073" y="4130"/>
                </a:cxn>
                <a:cxn ang="0">
                  <a:pos x="2970" y="2829"/>
                </a:cxn>
                <a:cxn ang="0">
                  <a:pos x="3051" y="2310"/>
                </a:cxn>
                <a:cxn ang="0">
                  <a:pos x="3292" y="2426"/>
                </a:cxn>
                <a:cxn ang="0">
                  <a:pos x="3250" y="2656"/>
                </a:cxn>
              </a:cxnLst>
              <a:rect l="0" t="0" r="r" b="b"/>
              <a:pathLst>
                <a:path w="3903" h="7854">
                  <a:moveTo>
                    <a:pt x="1058" y="2210"/>
                  </a:moveTo>
                  <a:lnTo>
                    <a:pt x="1054" y="2213"/>
                  </a:lnTo>
                  <a:lnTo>
                    <a:pt x="1048" y="2218"/>
                  </a:lnTo>
                  <a:lnTo>
                    <a:pt x="1042" y="2225"/>
                  </a:lnTo>
                  <a:lnTo>
                    <a:pt x="1037" y="2233"/>
                  </a:lnTo>
                  <a:lnTo>
                    <a:pt x="1024" y="2254"/>
                  </a:lnTo>
                  <a:lnTo>
                    <a:pt x="1013" y="2274"/>
                  </a:lnTo>
                  <a:lnTo>
                    <a:pt x="1006" y="2285"/>
                  </a:lnTo>
                  <a:lnTo>
                    <a:pt x="999" y="2294"/>
                  </a:lnTo>
                  <a:lnTo>
                    <a:pt x="992" y="2302"/>
                  </a:lnTo>
                  <a:lnTo>
                    <a:pt x="985" y="2309"/>
                  </a:lnTo>
                  <a:lnTo>
                    <a:pt x="982" y="2311"/>
                  </a:lnTo>
                  <a:lnTo>
                    <a:pt x="978" y="2312"/>
                  </a:lnTo>
                  <a:lnTo>
                    <a:pt x="974" y="2313"/>
                  </a:lnTo>
                  <a:lnTo>
                    <a:pt x="970" y="2314"/>
                  </a:lnTo>
                  <a:lnTo>
                    <a:pt x="967" y="2314"/>
                  </a:lnTo>
                  <a:lnTo>
                    <a:pt x="962" y="2313"/>
                  </a:lnTo>
                  <a:lnTo>
                    <a:pt x="959" y="2311"/>
                  </a:lnTo>
                  <a:lnTo>
                    <a:pt x="954" y="2309"/>
                  </a:lnTo>
                  <a:lnTo>
                    <a:pt x="942" y="2323"/>
                  </a:lnTo>
                  <a:lnTo>
                    <a:pt x="930" y="2335"/>
                  </a:lnTo>
                  <a:lnTo>
                    <a:pt x="919" y="2344"/>
                  </a:lnTo>
                  <a:lnTo>
                    <a:pt x="909" y="2351"/>
                  </a:lnTo>
                  <a:lnTo>
                    <a:pt x="899" y="2355"/>
                  </a:lnTo>
                  <a:lnTo>
                    <a:pt x="890" y="2359"/>
                  </a:lnTo>
                  <a:lnTo>
                    <a:pt x="881" y="2361"/>
                  </a:lnTo>
                  <a:lnTo>
                    <a:pt x="873" y="2363"/>
                  </a:lnTo>
                  <a:lnTo>
                    <a:pt x="855" y="2368"/>
                  </a:lnTo>
                  <a:lnTo>
                    <a:pt x="835" y="2375"/>
                  </a:lnTo>
                  <a:lnTo>
                    <a:pt x="825" y="2381"/>
                  </a:lnTo>
                  <a:lnTo>
                    <a:pt x="814" y="2387"/>
                  </a:lnTo>
                  <a:lnTo>
                    <a:pt x="802" y="2398"/>
                  </a:lnTo>
                  <a:lnTo>
                    <a:pt x="788" y="2410"/>
                  </a:lnTo>
                  <a:lnTo>
                    <a:pt x="752" y="2407"/>
                  </a:lnTo>
                  <a:lnTo>
                    <a:pt x="722" y="2406"/>
                  </a:lnTo>
                  <a:lnTo>
                    <a:pt x="710" y="2406"/>
                  </a:lnTo>
                  <a:lnTo>
                    <a:pt x="698" y="2407"/>
                  </a:lnTo>
                  <a:lnTo>
                    <a:pt x="689" y="2408"/>
                  </a:lnTo>
                  <a:lnTo>
                    <a:pt x="680" y="2410"/>
                  </a:lnTo>
                  <a:lnTo>
                    <a:pt x="673" y="2413"/>
                  </a:lnTo>
                  <a:lnTo>
                    <a:pt x="666" y="2415"/>
                  </a:lnTo>
                  <a:lnTo>
                    <a:pt x="662" y="2418"/>
                  </a:lnTo>
                  <a:lnTo>
                    <a:pt x="657" y="2423"/>
                  </a:lnTo>
                  <a:lnTo>
                    <a:pt x="655" y="2426"/>
                  </a:lnTo>
                  <a:lnTo>
                    <a:pt x="652" y="2431"/>
                  </a:lnTo>
                  <a:lnTo>
                    <a:pt x="651" y="2435"/>
                  </a:lnTo>
                  <a:lnTo>
                    <a:pt x="650" y="2441"/>
                  </a:lnTo>
                  <a:lnTo>
                    <a:pt x="651" y="2453"/>
                  </a:lnTo>
                  <a:lnTo>
                    <a:pt x="654" y="2465"/>
                  </a:lnTo>
                  <a:lnTo>
                    <a:pt x="658" y="2478"/>
                  </a:lnTo>
                  <a:lnTo>
                    <a:pt x="664" y="2491"/>
                  </a:lnTo>
                  <a:lnTo>
                    <a:pt x="678" y="2520"/>
                  </a:lnTo>
                  <a:lnTo>
                    <a:pt x="688" y="2547"/>
                  </a:lnTo>
                  <a:lnTo>
                    <a:pt x="691" y="2562"/>
                  </a:lnTo>
                  <a:lnTo>
                    <a:pt x="694" y="2575"/>
                  </a:lnTo>
                  <a:lnTo>
                    <a:pt x="695" y="2589"/>
                  </a:lnTo>
                  <a:lnTo>
                    <a:pt x="696" y="2602"/>
                  </a:lnTo>
                  <a:lnTo>
                    <a:pt x="696" y="2629"/>
                  </a:lnTo>
                  <a:lnTo>
                    <a:pt x="697" y="2656"/>
                  </a:lnTo>
                  <a:lnTo>
                    <a:pt x="698" y="2670"/>
                  </a:lnTo>
                  <a:lnTo>
                    <a:pt x="702" y="2685"/>
                  </a:lnTo>
                  <a:lnTo>
                    <a:pt x="705" y="2699"/>
                  </a:lnTo>
                  <a:lnTo>
                    <a:pt x="711" y="2715"/>
                  </a:lnTo>
                  <a:lnTo>
                    <a:pt x="718" y="2731"/>
                  </a:lnTo>
                  <a:lnTo>
                    <a:pt x="728" y="2749"/>
                  </a:lnTo>
                  <a:lnTo>
                    <a:pt x="740" y="2767"/>
                  </a:lnTo>
                  <a:lnTo>
                    <a:pt x="755" y="2785"/>
                  </a:lnTo>
                  <a:lnTo>
                    <a:pt x="1094" y="3121"/>
                  </a:lnTo>
                  <a:lnTo>
                    <a:pt x="1096" y="3114"/>
                  </a:lnTo>
                  <a:lnTo>
                    <a:pt x="1096" y="3096"/>
                  </a:lnTo>
                  <a:lnTo>
                    <a:pt x="1097" y="3078"/>
                  </a:lnTo>
                  <a:lnTo>
                    <a:pt x="1098" y="3070"/>
                  </a:lnTo>
                  <a:lnTo>
                    <a:pt x="1098" y="3018"/>
                  </a:lnTo>
                  <a:lnTo>
                    <a:pt x="1098" y="2966"/>
                  </a:lnTo>
                  <a:lnTo>
                    <a:pt x="1096" y="2913"/>
                  </a:lnTo>
                  <a:lnTo>
                    <a:pt x="1095" y="2860"/>
                  </a:lnTo>
                  <a:lnTo>
                    <a:pt x="1091" y="2805"/>
                  </a:lnTo>
                  <a:lnTo>
                    <a:pt x="1089" y="2750"/>
                  </a:lnTo>
                  <a:lnTo>
                    <a:pt x="1086" y="2695"/>
                  </a:lnTo>
                  <a:lnTo>
                    <a:pt x="1082" y="2640"/>
                  </a:lnTo>
                  <a:lnTo>
                    <a:pt x="1079" y="2585"/>
                  </a:lnTo>
                  <a:lnTo>
                    <a:pt x="1075" y="2530"/>
                  </a:lnTo>
                  <a:lnTo>
                    <a:pt x="1072" y="2475"/>
                  </a:lnTo>
                  <a:lnTo>
                    <a:pt x="1069" y="2422"/>
                  </a:lnTo>
                  <a:lnTo>
                    <a:pt x="1065" y="2368"/>
                  </a:lnTo>
                  <a:lnTo>
                    <a:pt x="1063" y="2314"/>
                  </a:lnTo>
                  <a:lnTo>
                    <a:pt x="1061" y="2262"/>
                  </a:lnTo>
                  <a:lnTo>
                    <a:pt x="1058" y="2210"/>
                  </a:lnTo>
                  <a:close/>
                  <a:moveTo>
                    <a:pt x="1099" y="4258"/>
                  </a:moveTo>
                  <a:lnTo>
                    <a:pt x="1091" y="4316"/>
                  </a:lnTo>
                  <a:lnTo>
                    <a:pt x="1085" y="4369"/>
                  </a:lnTo>
                  <a:lnTo>
                    <a:pt x="1079" y="4421"/>
                  </a:lnTo>
                  <a:lnTo>
                    <a:pt x="1075" y="4470"/>
                  </a:lnTo>
                  <a:lnTo>
                    <a:pt x="1072" y="4518"/>
                  </a:lnTo>
                  <a:lnTo>
                    <a:pt x="1071" y="4565"/>
                  </a:lnTo>
                  <a:lnTo>
                    <a:pt x="1070" y="4613"/>
                  </a:lnTo>
                  <a:lnTo>
                    <a:pt x="1070" y="4662"/>
                  </a:lnTo>
                  <a:lnTo>
                    <a:pt x="1070" y="4711"/>
                  </a:lnTo>
                  <a:lnTo>
                    <a:pt x="1067" y="4760"/>
                  </a:lnTo>
                  <a:lnTo>
                    <a:pt x="1064" y="4809"/>
                  </a:lnTo>
                  <a:lnTo>
                    <a:pt x="1061" y="4859"/>
                  </a:lnTo>
                  <a:lnTo>
                    <a:pt x="1057" y="4909"/>
                  </a:lnTo>
                  <a:lnTo>
                    <a:pt x="1055" y="4958"/>
                  </a:lnTo>
                  <a:lnTo>
                    <a:pt x="1053" y="5007"/>
                  </a:lnTo>
                  <a:lnTo>
                    <a:pt x="1054" y="5056"/>
                  </a:lnTo>
                  <a:lnTo>
                    <a:pt x="1055" y="5094"/>
                  </a:lnTo>
                  <a:lnTo>
                    <a:pt x="1055" y="5136"/>
                  </a:lnTo>
                  <a:lnTo>
                    <a:pt x="1054" y="5183"/>
                  </a:lnTo>
                  <a:lnTo>
                    <a:pt x="1053" y="5232"/>
                  </a:lnTo>
                  <a:lnTo>
                    <a:pt x="1049" y="5337"/>
                  </a:lnTo>
                  <a:lnTo>
                    <a:pt x="1043" y="5448"/>
                  </a:lnTo>
                  <a:lnTo>
                    <a:pt x="1037" y="5560"/>
                  </a:lnTo>
                  <a:lnTo>
                    <a:pt x="1027" y="5667"/>
                  </a:lnTo>
                  <a:lnTo>
                    <a:pt x="1023" y="5716"/>
                  </a:lnTo>
                  <a:lnTo>
                    <a:pt x="1018" y="5763"/>
                  </a:lnTo>
                  <a:lnTo>
                    <a:pt x="1013" y="5806"/>
                  </a:lnTo>
                  <a:lnTo>
                    <a:pt x="1008" y="5845"/>
                  </a:lnTo>
                  <a:lnTo>
                    <a:pt x="1001" y="5895"/>
                  </a:lnTo>
                  <a:lnTo>
                    <a:pt x="995" y="5945"/>
                  </a:lnTo>
                  <a:lnTo>
                    <a:pt x="991" y="5995"/>
                  </a:lnTo>
                  <a:lnTo>
                    <a:pt x="987" y="6045"/>
                  </a:lnTo>
                  <a:lnTo>
                    <a:pt x="985" y="6094"/>
                  </a:lnTo>
                  <a:lnTo>
                    <a:pt x="983" y="6143"/>
                  </a:lnTo>
                  <a:lnTo>
                    <a:pt x="982" y="6192"/>
                  </a:lnTo>
                  <a:lnTo>
                    <a:pt x="982" y="6240"/>
                  </a:lnTo>
                  <a:lnTo>
                    <a:pt x="981" y="6337"/>
                  </a:lnTo>
                  <a:lnTo>
                    <a:pt x="982" y="6433"/>
                  </a:lnTo>
                  <a:lnTo>
                    <a:pt x="982" y="6527"/>
                  </a:lnTo>
                  <a:lnTo>
                    <a:pt x="979" y="6621"/>
                  </a:lnTo>
                  <a:lnTo>
                    <a:pt x="979" y="6663"/>
                  </a:lnTo>
                  <a:lnTo>
                    <a:pt x="978" y="6711"/>
                  </a:lnTo>
                  <a:lnTo>
                    <a:pt x="977" y="6761"/>
                  </a:lnTo>
                  <a:lnTo>
                    <a:pt x="977" y="6814"/>
                  </a:lnTo>
                  <a:lnTo>
                    <a:pt x="977" y="6865"/>
                  </a:lnTo>
                  <a:lnTo>
                    <a:pt x="979" y="6915"/>
                  </a:lnTo>
                  <a:lnTo>
                    <a:pt x="982" y="6938"/>
                  </a:lnTo>
                  <a:lnTo>
                    <a:pt x="984" y="6958"/>
                  </a:lnTo>
                  <a:lnTo>
                    <a:pt x="986" y="6978"/>
                  </a:lnTo>
                  <a:lnTo>
                    <a:pt x="990" y="6995"/>
                  </a:lnTo>
                  <a:lnTo>
                    <a:pt x="995" y="7023"/>
                  </a:lnTo>
                  <a:lnTo>
                    <a:pt x="1003" y="7062"/>
                  </a:lnTo>
                  <a:lnTo>
                    <a:pt x="1011" y="7111"/>
                  </a:lnTo>
                  <a:lnTo>
                    <a:pt x="1019" y="7163"/>
                  </a:lnTo>
                  <a:lnTo>
                    <a:pt x="1026" y="7215"/>
                  </a:lnTo>
                  <a:lnTo>
                    <a:pt x="1032" y="7264"/>
                  </a:lnTo>
                  <a:lnTo>
                    <a:pt x="1033" y="7286"/>
                  </a:lnTo>
                  <a:lnTo>
                    <a:pt x="1034" y="7306"/>
                  </a:lnTo>
                  <a:lnTo>
                    <a:pt x="1034" y="7322"/>
                  </a:lnTo>
                  <a:lnTo>
                    <a:pt x="1033" y="7335"/>
                  </a:lnTo>
                  <a:lnTo>
                    <a:pt x="1018" y="7356"/>
                  </a:lnTo>
                  <a:lnTo>
                    <a:pt x="985" y="7400"/>
                  </a:lnTo>
                  <a:lnTo>
                    <a:pt x="951" y="7447"/>
                  </a:lnTo>
                  <a:lnTo>
                    <a:pt x="930" y="7476"/>
                  </a:lnTo>
                  <a:lnTo>
                    <a:pt x="925" y="7487"/>
                  </a:lnTo>
                  <a:lnTo>
                    <a:pt x="917" y="7509"/>
                  </a:lnTo>
                  <a:lnTo>
                    <a:pt x="905" y="7538"/>
                  </a:lnTo>
                  <a:lnTo>
                    <a:pt x="894" y="7570"/>
                  </a:lnTo>
                  <a:lnTo>
                    <a:pt x="882" y="7603"/>
                  </a:lnTo>
                  <a:lnTo>
                    <a:pt x="872" y="7631"/>
                  </a:lnTo>
                  <a:lnTo>
                    <a:pt x="865" y="7653"/>
                  </a:lnTo>
                  <a:lnTo>
                    <a:pt x="862" y="7664"/>
                  </a:lnTo>
                  <a:lnTo>
                    <a:pt x="860" y="7674"/>
                  </a:lnTo>
                  <a:lnTo>
                    <a:pt x="857" y="7699"/>
                  </a:lnTo>
                  <a:lnTo>
                    <a:pt x="857" y="7720"/>
                  </a:lnTo>
                  <a:lnTo>
                    <a:pt x="858" y="7730"/>
                  </a:lnTo>
                  <a:lnTo>
                    <a:pt x="859" y="7738"/>
                  </a:lnTo>
                  <a:lnTo>
                    <a:pt x="860" y="7746"/>
                  </a:lnTo>
                  <a:lnTo>
                    <a:pt x="863" y="7752"/>
                  </a:lnTo>
                  <a:lnTo>
                    <a:pt x="865" y="7759"/>
                  </a:lnTo>
                  <a:lnTo>
                    <a:pt x="867" y="7765"/>
                  </a:lnTo>
                  <a:lnTo>
                    <a:pt x="871" y="7770"/>
                  </a:lnTo>
                  <a:lnTo>
                    <a:pt x="874" y="7774"/>
                  </a:lnTo>
                  <a:lnTo>
                    <a:pt x="882" y="7782"/>
                  </a:lnTo>
                  <a:lnTo>
                    <a:pt x="891" y="7788"/>
                  </a:lnTo>
                  <a:lnTo>
                    <a:pt x="902" y="7794"/>
                  </a:lnTo>
                  <a:lnTo>
                    <a:pt x="912" y="7797"/>
                  </a:lnTo>
                  <a:lnTo>
                    <a:pt x="922" y="7802"/>
                  </a:lnTo>
                  <a:lnTo>
                    <a:pt x="933" y="7805"/>
                  </a:lnTo>
                  <a:lnTo>
                    <a:pt x="944" y="7808"/>
                  </a:lnTo>
                  <a:lnTo>
                    <a:pt x="954" y="7813"/>
                  </a:lnTo>
                  <a:lnTo>
                    <a:pt x="965" y="7819"/>
                  </a:lnTo>
                  <a:lnTo>
                    <a:pt x="974" y="7826"/>
                  </a:lnTo>
                  <a:lnTo>
                    <a:pt x="1177" y="7854"/>
                  </a:lnTo>
                  <a:lnTo>
                    <a:pt x="1230" y="7834"/>
                  </a:lnTo>
                  <a:lnTo>
                    <a:pt x="1266" y="7820"/>
                  </a:lnTo>
                  <a:lnTo>
                    <a:pt x="1281" y="7814"/>
                  </a:lnTo>
                  <a:lnTo>
                    <a:pt x="1293" y="7808"/>
                  </a:lnTo>
                  <a:lnTo>
                    <a:pt x="1302" y="7803"/>
                  </a:lnTo>
                  <a:lnTo>
                    <a:pt x="1310" y="7796"/>
                  </a:lnTo>
                  <a:lnTo>
                    <a:pt x="1316" y="7788"/>
                  </a:lnTo>
                  <a:lnTo>
                    <a:pt x="1320" y="7778"/>
                  </a:lnTo>
                  <a:lnTo>
                    <a:pt x="1325" y="7764"/>
                  </a:lnTo>
                  <a:lnTo>
                    <a:pt x="1328" y="7746"/>
                  </a:lnTo>
                  <a:lnTo>
                    <a:pt x="1335" y="7699"/>
                  </a:lnTo>
                  <a:lnTo>
                    <a:pt x="1345" y="7629"/>
                  </a:lnTo>
                  <a:lnTo>
                    <a:pt x="1348" y="7618"/>
                  </a:lnTo>
                  <a:lnTo>
                    <a:pt x="1351" y="7608"/>
                  </a:lnTo>
                  <a:lnTo>
                    <a:pt x="1356" y="7598"/>
                  </a:lnTo>
                  <a:lnTo>
                    <a:pt x="1361" y="7589"/>
                  </a:lnTo>
                  <a:lnTo>
                    <a:pt x="1375" y="7573"/>
                  </a:lnTo>
                  <a:lnTo>
                    <a:pt x="1390" y="7557"/>
                  </a:lnTo>
                  <a:lnTo>
                    <a:pt x="1404" y="7542"/>
                  </a:lnTo>
                  <a:lnTo>
                    <a:pt x="1416" y="7525"/>
                  </a:lnTo>
                  <a:lnTo>
                    <a:pt x="1422" y="7516"/>
                  </a:lnTo>
                  <a:lnTo>
                    <a:pt x="1425" y="7507"/>
                  </a:lnTo>
                  <a:lnTo>
                    <a:pt x="1429" y="7496"/>
                  </a:lnTo>
                  <a:lnTo>
                    <a:pt x="1430" y="7485"/>
                  </a:lnTo>
                  <a:lnTo>
                    <a:pt x="1433" y="7372"/>
                  </a:lnTo>
                  <a:lnTo>
                    <a:pt x="1449" y="7354"/>
                  </a:lnTo>
                  <a:lnTo>
                    <a:pt x="1463" y="7334"/>
                  </a:lnTo>
                  <a:lnTo>
                    <a:pt x="1477" y="7312"/>
                  </a:lnTo>
                  <a:lnTo>
                    <a:pt x="1489" y="7288"/>
                  </a:lnTo>
                  <a:lnTo>
                    <a:pt x="1501" y="7263"/>
                  </a:lnTo>
                  <a:lnTo>
                    <a:pt x="1510" y="7236"/>
                  </a:lnTo>
                  <a:lnTo>
                    <a:pt x="1514" y="7222"/>
                  </a:lnTo>
                  <a:lnTo>
                    <a:pt x="1518" y="7207"/>
                  </a:lnTo>
                  <a:lnTo>
                    <a:pt x="1521" y="7192"/>
                  </a:lnTo>
                  <a:lnTo>
                    <a:pt x="1524" y="7176"/>
                  </a:lnTo>
                  <a:lnTo>
                    <a:pt x="1534" y="7106"/>
                  </a:lnTo>
                  <a:lnTo>
                    <a:pt x="1535" y="7087"/>
                  </a:lnTo>
                  <a:lnTo>
                    <a:pt x="1534" y="7068"/>
                  </a:lnTo>
                  <a:lnTo>
                    <a:pt x="1532" y="7048"/>
                  </a:lnTo>
                  <a:lnTo>
                    <a:pt x="1527" y="7028"/>
                  </a:lnTo>
                  <a:lnTo>
                    <a:pt x="1516" y="6986"/>
                  </a:lnTo>
                  <a:lnTo>
                    <a:pt x="1502" y="6943"/>
                  </a:lnTo>
                  <a:lnTo>
                    <a:pt x="1495" y="6922"/>
                  </a:lnTo>
                  <a:lnTo>
                    <a:pt x="1489" y="6900"/>
                  </a:lnTo>
                  <a:lnTo>
                    <a:pt x="1484" y="6879"/>
                  </a:lnTo>
                  <a:lnTo>
                    <a:pt x="1479" y="6859"/>
                  </a:lnTo>
                  <a:lnTo>
                    <a:pt x="1477" y="6839"/>
                  </a:lnTo>
                  <a:lnTo>
                    <a:pt x="1476" y="6821"/>
                  </a:lnTo>
                  <a:lnTo>
                    <a:pt x="1477" y="6812"/>
                  </a:lnTo>
                  <a:lnTo>
                    <a:pt x="1478" y="6804"/>
                  </a:lnTo>
                  <a:lnTo>
                    <a:pt x="1479" y="6795"/>
                  </a:lnTo>
                  <a:lnTo>
                    <a:pt x="1481" y="6787"/>
                  </a:lnTo>
                  <a:lnTo>
                    <a:pt x="1544" y="6525"/>
                  </a:lnTo>
                  <a:lnTo>
                    <a:pt x="1548" y="6504"/>
                  </a:lnTo>
                  <a:lnTo>
                    <a:pt x="1548" y="6495"/>
                  </a:lnTo>
                  <a:lnTo>
                    <a:pt x="1549" y="6486"/>
                  </a:lnTo>
                  <a:lnTo>
                    <a:pt x="1548" y="6479"/>
                  </a:lnTo>
                  <a:lnTo>
                    <a:pt x="1547" y="6472"/>
                  </a:lnTo>
                  <a:lnTo>
                    <a:pt x="1543" y="6462"/>
                  </a:lnTo>
                  <a:lnTo>
                    <a:pt x="1539" y="6454"/>
                  </a:lnTo>
                  <a:lnTo>
                    <a:pt x="1534" y="6446"/>
                  </a:lnTo>
                  <a:lnTo>
                    <a:pt x="1530" y="6438"/>
                  </a:lnTo>
                  <a:lnTo>
                    <a:pt x="1529" y="6435"/>
                  </a:lnTo>
                  <a:lnTo>
                    <a:pt x="1528" y="6430"/>
                  </a:lnTo>
                  <a:lnTo>
                    <a:pt x="1528" y="6424"/>
                  </a:lnTo>
                  <a:lnTo>
                    <a:pt x="1528" y="6419"/>
                  </a:lnTo>
                  <a:lnTo>
                    <a:pt x="1532" y="6398"/>
                  </a:lnTo>
                  <a:lnTo>
                    <a:pt x="1539" y="6358"/>
                  </a:lnTo>
                  <a:lnTo>
                    <a:pt x="1547" y="6320"/>
                  </a:lnTo>
                  <a:lnTo>
                    <a:pt x="1557" y="6284"/>
                  </a:lnTo>
                  <a:lnTo>
                    <a:pt x="1569" y="6247"/>
                  </a:lnTo>
                  <a:lnTo>
                    <a:pt x="1582" y="6214"/>
                  </a:lnTo>
                  <a:lnTo>
                    <a:pt x="1596" y="6181"/>
                  </a:lnTo>
                  <a:lnTo>
                    <a:pt x="1609" y="6149"/>
                  </a:lnTo>
                  <a:lnTo>
                    <a:pt x="1623" y="6118"/>
                  </a:lnTo>
                  <a:lnTo>
                    <a:pt x="1651" y="6060"/>
                  </a:lnTo>
                  <a:lnTo>
                    <a:pt x="1675" y="6005"/>
                  </a:lnTo>
                  <a:lnTo>
                    <a:pt x="1686" y="5979"/>
                  </a:lnTo>
                  <a:lnTo>
                    <a:pt x="1694" y="5952"/>
                  </a:lnTo>
                  <a:lnTo>
                    <a:pt x="1701" y="5928"/>
                  </a:lnTo>
                  <a:lnTo>
                    <a:pt x="1705" y="5903"/>
                  </a:lnTo>
                  <a:lnTo>
                    <a:pt x="1713" y="5845"/>
                  </a:lnTo>
                  <a:lnTo>
                    <a:pt x="1721" y="5768"/>
                  </a:lnTo>
                  <a:lnTo>
                    <a:pt x="1729" y="5680"/>
                  </a:lnTo>
                  <a:lnTo>
                    <a:pt x="1739" y="5589"/>
                  </a:lnTo>
                  <a:lnTo>
                    <a:pt x="1749" y="5500"/>
                  </a:lnTo>
                  <a:lnTo>
                    <a:pt x="1758" y="5421"/>
                  </a:lnTo>
                  <a:lnTo>
                    <a:pt x="1764" y="5388"/>
                  </a:lnTo>
                  <a:lnTo>
                    <a:pt x="1768" y="5359"/>
                  </a:lnTo>
                  <a:lnTo>
                    <a:pt x="1774" y="5337"/>
                  </a:lnTo>
                  <a:lnTo>
                    <a:pt x="1779" y="5321"/>
                  </a:lnTo>
                  <a:lnTo>
                    <a:pt x="1799" y="5273"/>
                  </a:lnTo>
                  <a:lnTo>
                    <a:pt x="1820" y="5224"/>
                  </a:lnTo>
                  <a:lnTo>
                    <a:pt x="1839" y="5175"/>
                  </a:lnTo>
                  <a:lnTo>
                    <a:pt x="1859" y="5126"/>
                  </a:lnTo>
                  <a:lnTo>
                    <a:pt x="1878" y="5077"/>
                  </a:lnTo>
                  <a:lnTo>
                    <a:pt x="1898" y="5027"/>
                  </a:lnTo>
                  <a:lnTo>
                    <a:pt x="1916" y="4977"/>
                  </a:lnTo>
                  <a:lnTo>
                    <a:pt x="1934" y="4927"/>
                  </a:lnTo>
                  <a:lnTo>
                    <a:pt x="1952" y="4877"/>
                  </a:lnTo>
                  <a:lnTo>
                    <a:pt x="1971" y="4826"/>
                  </a:lnTo>
                  <a:lnTo>
                    <a:pt x="1989" y="4776"/>
                  </a:lnTo>
                  <a:lnTo>
                    <a:pt x="2006" y="4726"/>
                  </a:lnTo>
                  <a:lnTo>
                    <a:pt x="2024" y="4674"/>
                  </a:lnTo>
                  <a:lnTo>
                    <a:pt x="2042" y="4623"/>
                  </a:lnTo>
                  <a:lnTo>
                    <a:pt x="2060" y="4572"/>
                  </a:lnTo>
                  <a:lnTo>
                    <a:pt x="2077" y="4520"/>
                  </a:lnTo>
                  <a:lnTo>
                    <a:pt x="2263" y="4809"/>
                  </a:lnTo>
                  <a:lnTo>
                    <a:pt x="2269" y="4816"/>
                  </a:lnTo>
                  <a:lnTo>
                    <a:pt x="2275" y="4825"/>
                  </a:lnTo>
                  <a:lnTo>
                    <a:pt x="2282" y="4838"/>
                  </a:lnTo>
                  <a:lnTo>
                    <a:pt x="2289" y="4853"/>
                  </a:lnTo>
                  <a:lnTo>
                    <a:pt x="2303" y="4888"/>
                  </a:lnTo>
                  <a:lnTo>
                    <a:pt x="2318" y="4931"/>
                  </a:lnTo>
                  <a:lnTo>
                    <a:pt x="2335" y="4980"/>
                  </a:lnTo>
                  <a:lnTo>
                    <a:pt x="2351" y="5035"/>
                  </a:lnTo>
                  <a:lnTo>
                    <a:pt x="2369" y="5093"/>
                  </a:lnTo>
                  <a:lnTo>
                    <a:pt x="2386" y="5152"/>
                  </a:lnTo>
                  <a:lnTo>
                    <a:pt x="2419" y="5276"/>
                  </a:lnTo>
                  <a:lnTo>
                    <a:pt x="2447" y="5392"/>
                  </a:lnTo>
                  <a:lnTo>
                    <a:pt x="2460" y="5445"/>
                  </a:lnTo>
                  <a:lnTo>
                    <a:pt x="2470" y="5492"/>
                  </a:lnTo>
                  <a:lnTo>
                    <a:pt x="2479" y="5533"/>
                  </a:lnTo>
                  <a:lnTo>
                    <a:pt x="2485" y="5565"/>
                  </a:lnTo>
                  <a:lnTo>
                    <a:pt x="2496" y="5622"/>
                  </a:lnTo>
                  <a:lnTo>
                    <a:pt x="2506" y="5675"/>
                  </a:lnTo>
                  <a:lnTo>
                    <a:pt x="2517" y="5724"/>
                  </a:lnTo>
                  <a:lnTo>
                    <a:pt x="2530" y="5772"/>
                  </a:lnTo>
                  <a:lnTo>
                    <a:pt x="2542" y="5817"/>
                  </a:lnTo>
                  <a:lnTo>
                    <a:pt x="2557" y="5863"/>
                  </a:lnTo>
                  <a:lnTo>
                    <a:pt x="2572" y="5910"/>
                  </a:lnTo>
                  <a:lnTo>
                    <a:pt x="2589" y="5958"/>
                  </a:lnTo>
                  <a:lnTo>
                    <a:pt x="2601" y="5990"/>
                  </a:lnTo>
                  <a:lnTo>
                    <a:pt x="2609" y="6020"/>
                  </a:lnTo>
                  <a:lnTo>
                    <a:pt x="2616" y="6046"/>
                  </a:lnTo>
                  <a:lnTo>
                    <a:pt x="2620" y="6070"/>
                  </a:lnTo>
                  <a:lnTo>
                    <a:pt x="2628" y="6113"/>
                  </a:lnTo>
                  <a:lnTo>
                    <a:pt x="2635" y="6151"/>
                  </a:lnTo>
                  <a:lnTo>
                    <a:pt x="2640" y="6169"/>
                  </a:lnTo>
                  <a:lnTo>
                    <a:pt x="2645" y="6187"/>
                  </a:lnTo>
                  <a:lnTo>
                    <a:pt x="2652" y="6204"/>
                  </a:lnTo>
                  <a:lnTo>
                    <a:pt x="2661" y="6222"/>
                  </a:lnTo>
                  <a:lnTo>
                    <a:pt x="2673" y="6241"/>
                  </a:lnTo>
                  <a:lnTo>
                    <a:pt x="2686" y="6262"/>
                  </a:lnTo>
                  <a:lnTo>
                    <a:pt x="2705" y="6283"/>
                  </a:lnTo>
                  <a:lnTo>
                    <a:pt x="2725" y="6307"/>
                  </a:lnTo>
                  <a:lnTo>
                    <a:pt x="2730" y="6331"/>
                  </a:lnTo>
                  <a:lnTo>
                    <a:pt x="2733" y="6355"/>
                  </a:lnTo>
                  <a:lnTo>
                    <a:pt x="2737" y="6379"/>
                  </a:lnTo>
                  <a:lnTo>
                    <a:pt x="2741" y="6403"/>
                  </a:lnTo>
                  <a:lnTo>
                    <a:pt x="2746" y="6425"/>
                  </a:lnTo>
                  <a:lnTo>
                    <a:pt x="2750" y="6448"/>
                  </a:lnTo>
                  <a:lnTo>
                    <a:pt x="2756" y="6471"/>
                  </a:lnTo>
                  <a:lnTo>
                    <a:pt x="2764" y="6493"/>
                  </a:lnTo>
                  <a:lnTo>
                    <a:pt x="2766" y="6502"/>
                  </a:lnTo>
                  <a:lnTo>
                    <a:pt x="2768" y="6511"/>
                  </a:lnTo>
                  <a:lnTo>
                    <a:pt x="2769" y="6520"/>
                  </a:lnTo>
                  <a:lnTo>
                    <a:pt x="2769" y="6528"/>
                  </a:lnTo>
                  <a:lnTo>
                    <a:pt x="2768" y="6548"/>
                  </a:lnTo>
                  <a:lnTo>
                    <a:pt x="2765" y="6567"/>
                  </a:lnTo>
                  <a:lnTo>
                    <a:pt x="2763" y="6588"/>
                  </a:lnTo>
                  <a:lnTo>
                    <a:pt x="2762" y="6611"/>
                  </a:lnTo>
                  <a:lnTo>
                    <a:pt x="2761" y="6623"/>
                  </a:lnTo>
                  <a:lnTo>
                    <a:pt x="2762" y="6636"/>
                  </a:lnTo>
                  <a:lnTo>
                    <a:pt x="2763" y="6651"/>
                  </a:lnTo>
                  <a:lnTo>
                    <a:pt x="2765" y="6664"/>
                  </a:lnTo>
                  <a:lnTo>
                    <a:pt x="2770" y="6693"/>
                  </a:lnTo>
                  <a:lnTo>
                    <a:pt x="2773" y="6720"/>
                  </a:lnTo>
                  <a:lnTo>
                    <a:pt x="2776" y="6745"/>
                  </a:lnTo>
                  <a:lnTo>
                    <a:pt x="2778" y="6771"/>
                  </a:lnTo>
                  <a:lnTo>
                    <a:pt x="2781" y="6817"/>
                  </a:lnTo>
                  <a:lnTo>
                    <a:pt x="2782" y="6862"/>
                  </a:lnTo>
                  <a:lnTo>
                    <a:pt x="2785" y="6905"/>
                  </a:lnTo>
                  <a:lnTo>
                    <a:pt x="2787" y="6948"/>
                  </a:lnTo>
                  <a:lnTo>
                    <a:pt x="2790" y="6991"/>
                  </a:lnTo>
                  <a:lnTo>
                    <a:pt x="2796" y="7036"/>
                  </a:lnTo>
                  <a:lnTo>
                    <a:pt x="2813" y="7138"/>
                  </a:lnTo>
                  <a:lnTo>
                    <a:pt x="2906" y="7422"/>
                  </a:lnTo>
                  <a:lnTo>
                    <a:pt x="2893" y="7426"/>
                  </a:lnTo>
                  <a:lnTo>
                    <a:pt x="2903" y="7477"/>
                  </a:lnTo>
                  <a:lnTo>
                    <a:pt x="2905" y="7487"/>
                  </a:lnTo>
                  <a:lnTo>
                    <a:pt x="2911" y="7498"/>
                  </a:lnTo>
                  <a:lnTo>
                    <a:pt x="2916" y="7508"/>
                  </a:lnTo>
                  <a:lnTo>
                    <a:pt x="2924" y="7517"/>
                  </a:lnTo>
                  <a:lnTo>
                    <a:pt x="2933" y="7526"/>
                  </a:lnTo>
                  <a:lnTo>
                    <a:pt x="2945" y="7535"/>
                  </a:lnTo>
                  <a:lnTo>
                    <a:pt x="2955" y="7543"/>
                  </a:lnTo>
                  <a:lnTo>
                    <a:pt x="2968" y="7550"/>
                  </a:lnTo>
                  <a:lnTo>
                    <a:pt x="2980" y="7557"/>
                  </a:lnTo>
                  <a:lnTo>
                    <a:pt x="2993" y="7563"/>
                  </a:lnTo>
                  <a:lnTo>
                    <a:pt x="3005" y="7567"/>
                  </a:lnTo>
                  <a:lnTo>
                    <a:pt x="3019" y="7571"/>
                  </a:lnTo>
                  <a:lnTo>
                    <a:pt x="3032" y="7573"/>
                  </a:lnTo>
                  <a:lnTo>
                    <a:pt x="3043" y="7575"/>
                  </a:lnTo>
                  <a:lnTo>
                    <a:pt x="3055" y="7575"/>
                  </a:lnTo>
                  <a:lnTo>
                    <a:pt x="3065" y="7574"/>
                  </a:lnTo>
                  <a:lnTo>
                    <a:pt x="3126" y="7564"/>
                  </a:lnTo>
                  <a:lnTo>
                    <a:pt x="3132" y="7580"/>
                  </a:lnTo>
                  <a:lnTo>
                    <a:pt x="3137" y="7595"/>
                  </a:lnTo>
                  <a:lnTo>
                    <a:pt x="3142" y="7608"/>
                  </a:lnTo>
                  <a:lnTo>
                    <a:pt x="3144" y="7622"/>
                  </a:lnTo>
                  <a:lnTo>
                    <a:pt x="3150" y="7645"/>
                  </a:lnTo>
                  <a:lnTo>
                    <a:pt x="3154" y="7664"/>
                  </a:lnTo>
                  <a:lnTo>
                    <a:pt x="3156" y="7674"/>
                  </a:lnTo>
                  <a:lnTo>
                    <a:pt x="3161" y="7682"/>
                  </a:lnTo>
                  <a:lnTo>
                    <a:pt x="3166" y="7690"/>
                  </a:lnTo>
                  <a:lnTo>
                    <a:pt x="3172" y="7698"/>
                  </a:lnTo>
                  <a:lnTo>
                    <a:pt x="3180" y="7704"/>
                  </a:lnTo>
                  <a:lnTo>
                    <a:pt x="3190" y="7712"/>
                  </a:lnTo>
                  <a:lnTo>
                    <a:pt x="3201" y="7719"/>
                  </a:lnTo>
                  <a:lnTo>
                    <a:pt x="3216" y="7726"/>
                  </a:lnTo>
                  <a:lnTo>
                    <a:pt x="3235" y="7735"/>
                  </a:lnTo>
                  <a:lnTo>
                    <a:pt x="3256" y="7742"/>
                  </a:lnTo>
                  <a:lnTo>
                    <a:pt x="3279" y="7749"/>
                  </a:lnTo>
                  <a:lnTo>
                    <a:pt x="3303" y="7755"/>
                  </a:lnTo>
                  <a:lnTo>
                    <a:pt x="3328" y="7758"/>
                  </a:lnTo>
                  <a:lnTo>
                    <a:pt x="3354" y="7760"/>
                  </a:lnTo>
                  <a:lnTo>
                    <a:pt x="3367" y="7760"/>
                  </a:lnTo>
                  <a:lnTo>
                    <a:pt x="3380" y="7759"/>
                  </a:lnTo>
                  <a:lnTo>
                    <a:pt x="3395" y="7758"/>
                  </a:lnTo>
                  <a:lnTo>
                    <a:pt x="3409" y="7756"/>
                  </a:lnTo>
                  <a:lnTo>
                    <a:pt x="3443" y="7750"/>
                  </a:lnTo>
                  <a:lnTo>
                    <a:pt x="3486" y="7741"/>
                  </a:lnTo>
                  <a:lnTo>
                    <a:pt x="3509" y="7736"/>
                  </a:lnTo>
                  <a:lnTo>
                    <a:pt x="3533" y="7730"/>
                  </a:lnTo>
                  <a:lnTo>
                    <a:pt x="3555" y="7724"/>
                  </a:lnTo>
                  <a:lnTo>
                    <a:pt x="3578" y="7716"/>
                  </a:lnTo>
                  <a:lnTo>
                    <a:pt x="3600" y="7709"/>
                  </a:lnTo>
                  <a:lnTo>
                    <a:pt x="3621" y="7700"/>
                  </a:lnTo>
                  <a:lnTo>
                    <a:pt x="3639" y="7691"/>
                  </a:lnTo>
                  <a:lnTo>
                    <a:pt x="3654" y="7682"/>
                  </a:lnTo>
                  <a:lnTo>
                    <a:pt x="3661" y="7677"/>
                  </a:lnTo>
                  <a:lnTo>
                    <a:pt x="3666" y="7671"/>
                  </a:lnTo>
                  <a:lnTo>
                    <a:pt x="3672" y="7666"/>
                  </a:lnTo>
                  <a:lnTo>
                    <a:pt x="3675" y="7661"/>
                  </a:lnTo>
                  <a:lnTo>
                    <a:pt x="3679" y="7655"/>
                  </a:lnTo>
                  <a:lnTo>
                    <a:pt x="3681" y="7650"/>
                  </a:lnTo>
                  <a:lnTo>
                    <a:pt x="3681" y="7643"/>
                  </a:lnTo>
                  <a:lnTo>
                    <a:pt x="3681" y="7637"/>
                  </a:lnTo>
                  <a:lnTo>
                    <a:pt x="3679" y="7627"/>
                  </a:lnTo>
                  <a:lnTo>
                    <a:pt x="3677" y="7613"/>
                  </a:lnTo>
                  <a:lnTo>
                    <a:pt x="3673" y="7599"/>
                  </a:lnTo>
                  <a:lnTo>
                    <a:pt x="3669" y="7587"/>
                  </a:lnTo>
                  <a:lnTo>
                    <a:pt x="3663" y="7573"/>
                  </a:lnTo>
                  <a:lnTo>
                    <a:pt x="3656" y="7560"/>
                  </a:lnTo>
                  <a:lnTo>
                    <a:pt x="3649" y="7547"/>
                  </a:lnTo>
                  <a:lnTo>
                    <a:pt x="3641" y="7534"/>
                  </a:lnTo>
                  <a:lnTo>
                    <a:pt x="3633" y="7522"/>
                  </a:lnTo>
                  <a:lnTo>
                    <a:pt x="3615" y="7496"/>
                  </a:lnTo>
                  <a:lnTo>
                    <a:pt x="3594" y="7472"/>
                  </a:lnTo>
                  <a:lnTo>
                    <a:pt x="3573" y="7448"/>
                  </a:lnTo>
                  <a:lnTo>
                    <a:pt x="3550" y="7426"/>
                  </a:lnTo>
                  <a:lnTo>
                    <a:pt x="3503" y="7382"/>
                  </a:lnTo>
                  <a:lnTo>
                    <a:pt x="3456" y="7341"/>
                  </a:lnTo>
                  <a:lnTo>
                    <a:pt x="3434" y="7323"/>
                  </a:lnTo>
                  <a:lnTo>
                    <a:pt x="3414" y="7304"/>
                  </a:lnTo>
                  <a:lnTo>
                    <a:pt x="3395" y="7287"/>
                  </a:lnTo>
                  <a:lnTo>
                    <a:pt x="3379" y="7271"/>
                  </a:lnTo>
                  <a:lnTo>
                    <a:pt x="3382" y="7238"/>
                  </a:lnTo>
                  <a:lnTo>
                    <a:pt x="3386" y="7197"/>
                  </a:lnTo>
                  <a:lnTo>
                    <a:pt x="3392" y="7151"/>
                  </a:lnTo>
                  <a:lnTo>
                    <a:pt x="3398" y="7103"/>
                  </a:lnTo>
                  <a:lnTo>
                    <a:pt x="3403" y="7056"/>
                  </a:lnTo>
                  <a:lnTo>
                    <a:pt x="3407" y="7013"/>
                  </a:lnTo>
                  <a:lnTo>
                    <a:pt x="3409" y="6978"/>
                  </a:lnTo>
                  <a:lnTo>
                    <a:pt x="3409" y="6952"/>
                  </a:lnTo>
                  <a:lnTo>
                    <a:pt x="3403" y="6901"/>
                  </a:lnTo>
                  <a:lnTo>
                    <a:pt x="3396" y="6851"/>
                  </a:lnTo>
                  <a:lnTo>
                    <a:pt x="3388" y="6804"/>
                  </a:lnTo>
                  <a:lnTo>
                    <a:pt x="3382" y="6758"/>
                  </a:lnTo>
                  <a:lnTo>
                    <a:pt x="3375" y="6712"/>
                  </a:lnTo>
                  <a:lnTo>
                    <a:pt x="3369" y="6667"/>
                  </a:lnTo>
                  <a:lnTo>
                    <a:pt x="3364" y="6621"/>
                  </a:lnTo>
                  <a:lnTo>
                    <a:pt x="3363" y="6572"/>
                  </a:lnTo>
                  <a:lnTo>
                    <a:pt x="3362" y="6539"/>
                  </a:lnTo>
                  <a:lnTo>
                    <a:pt x="3360" y="6500"/>
                  </a:lnTo>
                  <a:lnTo>
                    <a:pt x="3356" y="6456"/>
                  </a:lnTo>
                  <a:lnTo>
                    <a:pt x="3352" y="6409"/>
                  </a:lnTo>
                  <a:lnTo>
                    <a:pt x="3340" y="6307"/>
                  </a:lnTo>
                  <a:lnTo>
                    <a:pt x="3327" y="6197"/>
                  </a:lnTo>
                  <a:lnTo>
                    <a:pt x="3311" y="6087"/>
                  </a:lnTo>
                  <a:lnTo>
                    <a:pt x="3296" y="5984"/>
                  </a:lnTo>
                  <a:lnTo>
                    <a:pt x="3281" y="5892"/>
                  </a:lnTo>
                  <a:lnTo>
                    <a:pt x="3270" y="5819"/>
                  </a:lnTo>
                  <a:lnTo>
                    <a:pt x="3252" y="5723"/>
                  </a:lnTo>
                  <a:lnTo>
                    <a:pt x="3235" y="5624"/>
                  </a:lnTo>
                  <a:lnTo>
                    <a:pt x="3218" y="5526"/>
                  </a:lnTo>
                  <a:lnTo>
                    <a:pt x="3201" y="5427"/>
                  </a:lnTo>
                  <a:lnTo>
                    <a:pt x="3185" y="5329"/>
                  </a:lnTo>
                  <a:lnTo>
                    <a:pt x="3171" y="5232"/>
                  </a:lnTo>
                  <a:lnTo>
                    <a:pt x="3159" y="5137"/>
                  </a:lnTo>
                  <a:lnTo>
                    <a:pt x="3150" y="5046"/>
                  </a:lnTo>
                  <a:lnTo>
                    <a:pt x="3144" y="5001"/>
                  </a:lnTo>
                  <a:lnTo>
                    <a:pt x="3135" y="4953"/>
                  </a:lnTo>
                  <a:lnTo>
                    <a:pt x="3124" y="4903"/>
                  </a:lnTo>
                  <a:lnTo>
                    <a:pt x="3114" y="4852"/>
                  </a:lnTo>
                  <a:lnTo>
                    <a:pt x="3104" y="4801"/>
                  </a:lnTo>
                  <a:lnTo>
                    <a:pt x="3096" y="4752"/>
                  </a:lnTo>
                  <a:lnTo>
                    <a:pt x="3092" y="4728"/>
                  </a:lnTo>
                  <a:lnTo>
                    <a:pt x="3090" y="4705"/>
                  </a:lnTo>
                  <a:lnTo>
                    <a:pt x="3089" y="4684"/>
                  </a:lnTo>
                  <a:lnTo>
                    <a:pt x="3089" y="4663"/>
                  </a:lnTo>
                  <a:lnTo>
                    <a:pt x="3009" y="3868"/>
                  </a:lnTo>
                  <a:lnTo>
                    <a:pt x="3023" y="3368"/>
                  </a:lnTo>
                  <a:lnTo>
                    <a:pt x="3028" y="3366"/>
                  </a:lnTo>
                  <a:lnTo>
                    <a:pt x="3033" y="3366"/>
                  </a:lnTo>
                  <a:lnTo>
                    <a:pt x="3039" y="3366"/>
                  </a:lnTo>
                  <a:lnTo>
                    <a:pt x="3044" y="3366"/>
                  </a:lnTo>
                  <a:lnTo>
                    <a:pt x="3056" y="3368"/>
                  </a:lnTo>
                  <a:lnTo>
                    <a:pt x="3069" y="3373"/>
                  </a:lnTo>
                  <a:lnTo>
                    <a:pt x="3104" y="3386"/>
                  </a:lnTo>
                  <a:lnTo>
                    <a:pt x="3152" y="3407"/>
                  </a:lnTo>
                  <a:lnTo>
                    <a:pt x="3169" y="3414"/>
                  </a:lnTo>
                  <a:lnTo>
                    <a:pt x="3185" y="3420"/>
                  </a:lnTo>
                  <a:lnTo>
                    <a:pt x="3201" y="3423"/>
                  </a:lnTo>
                  <a:lnTo>
                    <a:pt x="3216" y="3425"/>
                  </a:lnTo>
                  <a:lnTo>
                    <a:pt x="3224" y="3426"/>
                  </a:lnTo>
                  <a:lnTo>
                    <a:pt x="3232" y="3425"/>
                  </a:lnTo>
                  <a:lnTo>
                    <a:pt x="3239" y="3425"/>
                  </a:lnTo>
                  <a:lnTo>
                    <a:pt x="3247" y="3423"/>
                  </a:lnTo>
                  <a:lnTo>
                    <a:pt x="3255" y="3421"/>
                  </a:lnTo>
                  <a:lnTo>
                    <a:pt x="3263" y="3418"/>
                  </a:lnTo>
                  <a:lnTo>
                    <a:pt x="3271" y="3415"/>
                  </a:lnTo>
                  <a:lnTo>
                    <a:pt x="3279" y="3410"/>
                  </a:lnTo>
                  <a:lnTo>
                    <a:pt x="3304" y="3396"/>
                  </a:lnTo>
                  <a:lnTo>
                    <a:pt x="3321" y="3388"/>
                  </a:lnTo>
                  <a:lnTo>
                    <a:pt x="3328" y="3385"/>
                  </a:lnTo>
                  <a:lnTo>
                    <a:pt x="3332" y="3383"/>
                  </a:lnTo>
                  <a:lnTo>
                    <a:pt x="3337" y="3383"/>
                  </a:lnTo>
                  <a:lnTo>
                    <a:pt x="3342" y="3383"/>
                  </a:lnTo>
                  <a:lnTo>
                    <a:pt x="3350" y="3383"/>
                  </a:lnTo>
                  <a:lnTo>
                    <a:pt x="3360" y="3384"/>
                  </a:lnTo>
                  <a:lnTo>
                    <a:pt x="3375" y="3382"/>
                  </a:lnTo>
                  <a:lnTo>
                    <a:pt x="3396" y="3376"/>
                  </a:lnTo>
                  <a:lnTo>
                    <a:pt x="3420" y="3349"/>
                  </a:lnTo>
                  <a:lnTo>
                    <a:pt x="3432" y="3333"/>
                  </a:lnTo>
                  <a:lnTo>
                    <a:pt x="3443" y="3316"/>
                  </a:lnTo>
                  <a:lnTo>
                    <a:pt x="3454" y="3297"/>
                  </a:lnTo>
                  <a:lnTo>
                    <a:pt x="3464" y="3279"/>
                  </a:lnTo>
                  <a:lnTo>
                    <a:pt x="3483" y="3241"/>
                  </a:lnTo>
                  <a:lnTo>
                    <a:pt x="3504" y="3202"/>
                  </a:lnTo>
                  <a:lnTo>
                    <a:pt x="3526" y="3164"/>
                  </a:lnTo>
                  <a:lnTo>
                    <a:pt x="3549" y="3124"/>
                  </a:lnTo>
                  <a:lnTo>
                    <a:pt x="3561" y="3104"/>
                  </a:lnTo>
                  <a:lnTo>
                    <a:pt x="3574" y="3085"/>
                  </a:lnTo>
                  <a:lnTo>
                    <a:pt x="3587" y="3066"/>
                  </a:lnTo>
                  <a:lnTo>
                    <a:pt x="3602" y="3048"/>
                  </a:lnTo>
                  <a:lnTo>
                    <a:pt x="3713" y="2918"/>
                  </a:lnTo>
                  <a:lnTo>
                    <a:pt x="3898" y="2408"/>
                  </a:lnTo>
                  <a:lnTo>
                    <a:pt x="3903" y="2399"/>
                  </a:lnTo>
                  <a:lnTo>
                    <a:pt x="3903" y="2385"/>
                  </a:lnTo>
                  <a:lnTo>
                    <a:pt x="3900" y="2368"/>
                  </a:lnTo>
                  <a:lnTo>
                    <a:pt x="3892" y="2346"/>
                  </a:lnTo>
                  <a:lnTo>
                    <a:pt x="3881" y="2322"/>
                  </a:lnTo>
                  <a:lnTo>
                    <a:pt x="3866" y="2295"/>
                  </a:lnTo>
                  <a:lnTo>
                    <a:pt x="3849" y="2264"/>
                  </a:lnTo>
                  <a:lnTo>
                    <a:pt x="3830" y="2231"/>
                  </a:lnTo>
                  <a:lnTo>
                    <a:pt x="3807" y="2195"/>
                  </a:lnTo>
                  <a:lnTo>
                    <a:pt x="3783" y="2158"/>
                  </a:lnTo>
                  <a:lnTo>
                    <a:pt x="3756" y="2118"/>
                  </a:lnTo>
                  <a:lnTo>
                    <a:pt x="3727" y="2077"/>
                  </a:lnTo>
                  <a:lnTo>
                    <a:pt x="3665" y="1990"/>
                  </a:lnTo>
                  <a:lnTo>
                    <a:pt x="3598" y="1899"/>
                  </a:lnTo>
                  <a:lnTo>
                    <a:pt x="3528" y="1806"/>
                  </a:lnTo>
                  <a:lnTo>
                    <a:pt x="3456" y="1712"/>
                  </a:lnTo>
                  <a:lnTo>
                    <a:pt x="3385" y="1621"/>
                  </a:lnTo>
                  <a:lnTo>
                    <a:pt x="3316" y="1533"/>
                  </a:lnTo>
                  <a:lnTo>
                    <a:pt x="3252" y="1449"/>
                  </a:lnTo>
                  <a:lnTo>
                    <a:pt x="3194" y="1374"/>
                  </a:lnTo>
                  <a:lnTo>
                    <a:pt x="3143" y="1307"/>
                  </a:lnTo>
                  <a:lnTo>
                    <a:pt x="3101" y="1251"/>
                  </a:lnTo>
                  <a:lnTo>
                    <a:pt x="3082" y="1227"/>
                  </a:lnTo>
                  <a:lnTo>
                    <a:pt x="3064" y="1205"/>
                  </a:lnTo>
                  <a:lnTo>
                    <a:pt x="3045" y="1183"/>
                  </a:lnTo>
                  <a:lnTo>
                    <a:pt x="3027" y="1162"/>
                  </a:lnTo>
                  <a:lnTo>
                    <a:pt x="3010" y="1143"/>
                  </a:lnTo>
                  <a:lnTo>
                    <a:pt x="2991" y="1126"/>
                  </a:lnTo>
                  <a:lnTo>
                    <a:pt x="2972" y="1109"/>
                  </a:lnTo>
                  <a:lnTo>
                    <a:pt x="2953" y="1094"/>
                  </a:lnTo>
                  <a:lnTo>
                    <a:pt x="2932" y="1080"/>
                  </a:lnTo>
                  <a:lnTo>
                    <a:pt x="2911" y="1067"/>
                  </a:lnTo>
                  <a:lnTo>
                    <a:pt x="2889" y="1056"/>
                  </a:lnTo>
                  <a:lnTo>
                    <a:pt x="2865" y="1046"/>
                  </a:lnTo>
                  <a:lnTo>
                    <a:pt x="2839" y="1038"/>
                  </a:lnTo>
                  <a:lnTo>
                    <a:pt x="2812" y="1030"/>
                  </a:lnTo>
                  <a:lnTo>
                    <a:pt x="2782" y="1024"/>
                  </a:lnTo>
                  <a:lnTo>
                    <a:pt x="2752" y="1019"/>
                  </a:lnTo>
                  <a:lnTo>
                    <a:pt x="2725" y="1016"/>
                  </a:lnTo>
                  <a:lnTo>
                    <a:pt x="2692" y="1013"/>
                  </a:lnTo>
                  <a:lnTo>
                    <a:pt x="2657" y="1010"/>
                  </a:lnTo>
                  <a:lnTo>
                    <a:pt x="2618" y="1007"/>
                  </a:lnTo>
                  <a:lnTo>
                    <a:pt x="2580" y="1006"/>
                  </a:lnTo>
                  <a:lnTo>
                    <a:pt x="2544" y="1006"/>
                  </a:lnTo>
                  <a:lnTo>
                    <a:pt x="2526" y="1006"/>
                  </a:lnTo>
                  <a:lnTo>
                    <a:pt x="2510" y="1007"/>
                  </a:lnTo>
                  <a:lnTo>
                    <a:pt x="2496" y="1008"/>
                  </a:lnTo>
                  <a:lnTo>
                    <a:pt x="2482" y="1010"/>
                  </a:lnTo>
                  <a:lnTo>
                    <a:pt x="2465" y="1013"/>
                  </a:lnTo>
                  <a:lnTo>
                    <a:pt x="2449" y="1014"/>
                  </a:lnTo>
                  <a:lnTo>
                    <a:pt x="2434" y="1014"/>
                  </a:lnTo>
                  <a:lnTo>
                    <a:pt x="2419" y="1013"/>
                  </a:lnTo>
                  <a:lnTo>
                    <a:pt x="2391" y="1007"/>
                  </a:lnTo>
                  <a:lnTo>
                    <a:pt x="2366" y="1000"/>
                  </a:lnTo>
                  <a:lnTo>
                    <a:pt x="2342" y="994"/>
                  </a:lnTo>
                  <a:lnTo>
                    <a:pt x="2318" y="989"/>
                  </a:lnTo>
                  <a:lnTo>
                    <a:pt x="2307" y="987"/>
                  </a:lnTo>
                  <a:lnTo>
                    <a:pt x="2294" y="986"/>
                  </a:lnTo>
                  <a:lnTo>
                    <a:pt x="2282" y="987"/>
                  </a:lnTo>
                  <a:lnTo>
                    <a:pt x="2269" y="990"/>
                  </a:lnTo>
                  <a:lnTo>
                    <a:pt x="2253" y="961"/>
                  </a:lnTo>
                  <a:lnTo>
                    <a:pt x="2234" y="923"/>
                  </a:lnTo>
                  <a:lnTo>
                    <a:pt x="2226" y="904"/>
                  </a:lnTo>
                  <a:lnTo>
                    <a:pt x="2218" y="885"/>
                  </a:lnTo>
                  <a:lnTo>
                    <a:pt x="2215" y="875"/>
                  </a:lnTo>
                  <a:lnTo>
                    <a:pt x="2213" y="867"/>
                  </a:lnTo>
                  <a:lnTo>
                    <a:pt x="2212" y="859"/>
                  </a:lnTo>
                  <a:lnTo>
                    <a:pt x="2211" y="851"/>
                  </a:lnTo>
                  <a:lnTo>
                    <a:pt x="2211" y="806"/>
                  </a:lnTo>
                  <a:lnTo>
                    <a:pt x="2212" y="789"/>
                  </a:lnTo>
                  <a:lnTo>
                    <a:pt x="2213" y="775"/>
                  </a:lnTo>
                  <a:lnTo>
                    <a:pt x="2215" y="762"/>
                  </a:lnTo>
                  <a:lnTo>
                    <a:pt x="2219" y="751"/>
                  </a:lnTo>
                  <a:lnTo>
                    <a:pt x="2227" y="729"/>
                  </a:lnTo>
                  <a:lnTo>
                    <a:pt x="2234" y="702"/>
                  </a:lnTo>
                  <a:lnTo>
                    <a:pt x="2269" y="713"/>
                  </a:lnTo>
                  <a:lnTo>
                    <a:pt x="2270" y="700"/>
                  </a:lnTo>
                  <a:lnTo>
                    <a:pt x="2273" y="689"/>
                  </a:lnTo>
                  <a:lnTo>
                    <a:pt x="2275" y="679"/>
                  </a:lnTo>
                  <a:lnTo>
                    <a:pt x="2278" y="668"/>
                  </a:lnTo>
                  <a:lnTo>
                    <a:pt x="2286" y="648"/>
                  </a:lnTo>
                  <a:lnTo>
                    <a:pt x="2294" y="626"/>
                  </a:lnTo>
                  <a:lnTo>
                    <a:pt x="2301" y="604"/>
                  </a:lnTo>
                  <a:lnTo>
                    <a:pt x="2308" y="579"/>
                  </a:lnTo>
                  <a:lnTo>
                    <a:pt x="2311" y="566"/>
                  </a:lnTo>
                  <a:lnTo>
                    <a:pt x="2313" y="551"/>
                  </a:lnTo>
                  <a:lnTo>
                    <a:pt x="2314" y="535"/>
                  </a:lnTo>
                  <a:lnTo>
                    <a:pt x="2315" y="518"/>
                  </a:lnTo>
                  <a:lnTo>
                    <a:pt x="2315" y="483"/>
                  </a:lnTo>
                  <a:lnTo>
                    <a:pt x="2292" y="483"/>
                  </a:lnTo>
                  <a:lnTo>
                    <a:pt x="2291" y="433"/>
                  </a:lnTo>
                  <a:lnTo>
                    <a:pt x="2289" y="384"/>
                  </a:lnTo>
                  <a:lnTo>
                    <a:pt x="2286" y="360"/>
                  </a:lnTo>
                  <a:lnTo>
                    <a:pt x="2284" y="338"/>
                  </a:lnTo>
                  <a:lnTo>
                    <a:pt x="2281" y="315"/>
                  </a:lnTo>
                  <a:lnTo>
                    <a:pt x="2277" y="294"/>
                  </a:lnTo>
                  <a:lnTo>
                    <a:pt x="2271" y="273"/>
                  </a:lnTo>
                  <a:lnTo>
                    <a:pt x="2267" y="254"/>
                  </a:lnTo>
                  <a:lnTo>
                    <a:pt x="2260" y="234"/>
                  </a:lnTo>
                  <a:lnTo>
                    <a:pt x="2253" y="215"/>
                  </a:lnTo>
                  <a:lnTo>
                    <a:pt x="2244" y="196"/>
                  </a:lnTo>
                  <a:lnTo>
                    <a:pt x="2235" y="179"/>
                  </a:lnTo>
                  <a:lnTo>
                    <a:pt x="2225" y="163"/>
                  </a:lnTo>
                  <a:lnTo>
                    <a:pt x="2213" y="147"/>
                  </a:lnTo>
                  <a:lnTo>
                    <a:pt x="2204" y="137"/>
                  </a:lnTo>
                  <a:lnTo>
                    <a:pt x="2194" y="126"/>
                  </a:lnTo>
                  <a:lnTo>
                    <a:pt x="2182" y="114"/>
                  </a:lnTo>
                  <a:lnTo>
                    <a:pt x="2169" y="102"/>
                  </a:lnTo>
                  <a:lnTo>
                    <a:pt x="2154" y="89"/>
                  </a:lnTo>
                  <a:lnTo>
                    <a:pt x="2138" y="78"/>
                  </a:lnTo>
                  <a:lnTo>
                    <a:pt x="2122" y="65"/>
                  </a:lnTo>
                  <a:lnTo>
                    <a:pt x="2104" y="54"/>
                  </a:lnTo>
                  <a:lnTo>
                    <a:pt x="2086" y="43"/>
                  </a:lnTo>
                  <a:lnTo>
                    <a:pt x="2068" y="33"/>
                  </a:lnTo>
                  <a:lnTo>
                    <a:pt x="2050" y="24"/>
                  </a:lnTo>
                  <a:lnTo>
                    <a:pt x="2030" y="16"/>
                  </a:lnTo>
                  <a:lnTo>
                    <a:pt x="2012" y="9"/>
                  </a:lnTo>
                  <a:lnTo>
                    <a:pt x="1994" y="4"/>
                  </a:lnTo>
                  <a:lnTo>
                    <a:pt x="1975" y="1"/>
                  </a:lnTo>
                  <a:lnTo>
                    <a:pt x="1958" y="0"/>
                  </a:lnTo>
                  <a:lnTo>
                    <a:pt x="1935" y="0"/>
                  </a:lnTo>
                  <a:lnTo>
                    <a:pt x="1919" y="1"/>
                  </a:lnTo>
                  <a:lnTo>
                    <a:pt x="1903" y="2"/>
                  </a:lnTo>
                  <a:lnTo>
                    <a:pt x="1887" y="4"/>
                  </a:lnTo>
                  <a:lnTo>
                    <a:pt x="1871" y="8"/>
                  </a:lnTo>
                  <a:lnTo>
                    <a:pt x="1855" y="11"/>
                  </a:lnTo>
                  <a:lnTo>
                    <a:pt x="1840" y="16"/>
                  </a:lnTo>
                  <a:lnTo>
                    <a:pt x="1824" y="22"/>
                  </a:lnTo>
                  <a:lnTo>
                    <a:pt x="1809" y="28"/>
                  </a:lnTo>
                  <a:lnTo>
                    <a:pt x="1795" y="35"/>
                  </a:lnTo>
                  <a:lnTo>
                    <a:pt x="1780" y="42"/>
                  </a:lnTo>
                  <a:lnTo>
                    <a:pt x="1765" y="51"/>
                  </a:lnTo>
                  <a:lnTo>
                    <a:pt x="1751" y="60"/>
                  </a:lnTo>
                  <a:lnTo>
                    <a:pt x="1737" y="70"/>
                  </a:lnTo>
                  <a:lnTo>
                    <a:pt x="1724" y="80"/>
                  </a:lnTo>
                  <a:lnTo>
                    <a:pt x="1711" y="90"/>
                  </a:lnTo>
                  <a:lnTo>
                    <a:pt x="1699" y="102"/>
                  </a:lnTo>
                  <a:lnTo>
                    <a:pt x="1687" y="113"/>
                  </a:lnTo>
                  <a:lnTo>
                    <a:pt x="1676" y="126"/>
                  </a:lnTo>
                  <a:lnTo>
                    <a:pt x="1664" y="138"/>
                  </a:lnTo>
                  <a:lnTo>
                    <a:pt x="1654" y="152"/>
                  </a:lnTo>
                  <a:lnTo>
                    <a:pt x="1645" y="166"/>
                  </a:lnTo>
                  <a:lnTo>
                    <a:pt x="1636" y="179"/>
                  </a:lnTo>
                  <a:lnTo>
                    <a:pt x="1628" y="193"/>
                  </a:lnTo>
                  <a:lnTo>
                    <a:pt x="1620" y="208"/>
                  </a:lnTo>
                  <a:lnTo>
                    <a:pt x="1613" y="223"/>
                  </a:lnTo>
                  <a:lnTo>
                    <a:pt x="1607" y="239"/>
                  </a:lnTo>
                  <a:lnTo>
                    <a:pt x="1603" y="254"/>
                  </a:lnTo>
                  <a:lnTo>
                    <a:pt x="1598" y="270"/>
                  </a:lnTo>
                  <a:lnTo>
                    <a:pt x="1595" y="286"/>
                  </a:lnTo>
                  <a:lnTo>
                    <a:pt x="1592" y="302"/>
                  </a:lnTo>
                  <a:lnTo>
                    <a:pt x="1590" y="318"/>
                  </a:lnTo>
                  <a:lnTo>
                    <a:pt x="1590" y="334"/>
                  </a:lnTo>
                  <a:lnTo>
                    <a:pt x="1590" y="460"/>
                  </a:lnTo>
                  <a:lnTo>
                    <a:pt x="1552" y="479"/>
                  </a:lnTo>
                  <a:lnTo>
                    <a:pt x="1607" y="689"/>
                  </a:lnTo>
                  <a:lnTo>
                    <a:pt x="1635" y="684"/>
                  </a:lnTo>
                  <a:lnTo>
                    <a:pt x="1640" y="698"/>
                  </a:lnTo>
                  <a:lnTo>
                    <a:pt x="1645" y="708"/>
                  </a:lnTo>
                  <a:lnTo>
                    <a:pt x="1647" y="720"/>
                  </a:lnTo>
                  <a:lnTo>
                    <a:pt x="1647" y="737"/>
                  </a:lnTo>
                  <a:lnTo>
                    <a:pt x="1647" y="760"/>
                  </a:lnTo>
                  <a:lnTo>
                    <a:pt x="1649" y="774"/>
                  </a:lnTo>
                  <a:lnTo>
                    <a:pt x="1655" y="797"/>
                  </a:lnTo>
                  <a:lnTo>
                    <a:pt x="1663" y="824"/>
                  </a:lnTo>
                  <a:lnTo>
                    <a:pt x="1671" y="855"/>
                  </a:lnTo>
                  <a:lnTo>
                    <a:pt x="1675" y="871"/>
                  </a:lnTo>
                  <a:lnTo>
                    <a:pt x="1677" y="887"/>
                  </a:lnTo>
                  <a:lnTo>
                    <a:pt x="1679" y="902"/>
                  </a:lnTo>
                  <a:lnTo>
                    <a:pt x="1679" y="917"/>
                  </a:lnTo>
                  <a:lnTo>
                    <a:pt x="1678" y="930"/>
                  </a:lnTo>
                  <a:lnTo>
                    <a:pt x="1676" y="943"/>
                  </a:lnTo>
                  <a:lnTo>
                    <a:pt x="1675" y="947"/>
                  </a:lnTo>
                  <a:lnTo>
                    <a:pt x="1672" y="953"/>
                  </a:lnTo>
                  <a:lnTo>
                    <a:pt x="1669" y="958"/>
                  </a:lnTo>
                  <a:lnTo>
                    <a:pt x="1665" y="961"/>
                  </a:lnTo>
                  <a:lnTo>
                    <a:pt x="1660" y="968"/>
                  </a:lnTo>
                  <a:lnTo>
                    <a:pt x="1653" y="974"/>
                  </a:lnTo>
                  <a:lnTo>
                    <a:pt x="1645" y="978"/>
                  </a:lnTo>
                  <a:lnTo>
                    <a:pt x="1637" y="983"/>
                  </a:lnTo>
                  <a:lnTo>
                    <a:pt x="1619" y="991"/>
                  </a:lnTo>
                  <a:lnTo>
                    <a:pt x="1599" y="997"/>
                  </a:lnTo>
                  <a:lnTo>
                    <a:pt x="1577" y="1001"/>
                  </a:lnTo>
                  <a:lnTo>
                    <a:pt x="1555" y="1003"/>
                  </a:lnTo>
                  <a:lnTo>
                    <a:pt x="1532" y="1005"/>
                  </a:lnTo>
                  <a:lnTo>
                    <a:pt x="1508" y="1006"/>
                  </a:lnTo>
                  <a:lnTo>
                    <a:pt x="1485" y="1005"/>
                  </a:lnTo>
                  <a:lnTo>
                    <a:pt x="1461" y="1003"/>
                  </a:lnTo>
                  <a:lnTo>
                    <a:pt x="1438" y="1001"/>
                  </a:lnTo>
                  <a:lnTo>
                    <a:pt x="1415" y="999"/>
                  </a:lnTo>
                  <a:lnTo>
                    <a:pt x="1375" y="993"/>
                  </a:lnTo>
                  <a:lnTo>
                    <a:pt x="1341" y="987"/>
                  </a:lnTo>
                  <a:lnTo>
                    <a:pt x="1332" y="986"/>
                  </a:lnTo>
                  <a:lnTo>
                    <a:pt x="1321" y="987"/>
                  </a:lnTo>
                  <a:lnTo>
                    <a:pt x="1310" y="989"/>
                  </a:lnTo>
                  <a:lnTo>
                    <a:pt x="1297" y="992"/>
                  </a:lnTo>
                  <a:lnTo>
                    <a:pt x="1284" y="997"/>
                  </a:lnTo>
                  <a:lnTo>
                    <a:pt x="1270" y="1002"/>
                  </a:lnTo>
                  <a:lnTo>
                    <a:pt x="1255" y="1008"/>
                  </a:lnTo>
                  <a:lnTo>
                    <a:pt x="1239" y="1015"/>
                  </a:lnTo>
                  <a:lnTo>
                    <a:pt x="1206" y="1032"/>
                  </a:lnTo>
                  <a:lnTo>
                    <a:pt x="1171" y="1053"/>
                  </a:lnTo>
                  <a:lnTo>
                    <a:pt x="1136" y="1074"/>
                  </a:lnTo>
                  <a:lnTo>
                    <a:pt x="1099" y="1097"/>
                  </a:lnTo>
                  <a:lnTo>
                    <a:pt x="1064" y="1122"/>
                  </a:lnTo>
                  <a:lnTo>
                    <a:pt x="1030" y="1146"/>
                  </a:lnTo>
                  <a:lnTo>
                    <a:pt x="997" y="1171"/>
                  </a:lnTo>
                  <a:lnTo>
                    <a:pt x="966" y="1194"/>
                  </a:lnTo>
                  <a:lnTo>
                    <a:pt x="913" y="1235"/>
                  </a:lnTo>
                  <a:lnTo>
                    <a:pt x="876" y="1266"/>
                  </a:lnTo>
                  <a:lnTo>
                    <a:pt x="803" y="1358"/>
                  </a:lnTo>
                  <a:lnTo>
                    <a:pt x="790" y="1378"/>
                  </a:lnTo>
                  <a:lnTo>
                    <a:pt x="774" y="1399"/>
                  </a:lnTo>
                  <a:lnTo>
                    <a:pt x="756" y="1419"/>
                  </a:lnTo>
                  <a:lnTo>
                    <a:pt x="738" y="1440"/>
                  </a:lnTo>
                  <a:lnTo>
                    <a:pt x="698" y="1483"/>
                  </a:lnTo>
                  <a:lnTo>
                    <a:pt x="654" y="1528"/>
                  </a:lnTo>
                  <a:lnTo>
                    <a:pt x="608" y="1575"/>
                  </a:lnTo>
                  <a:lnTo>
                    <a:pt x="559" y="1625"/>
                  </a:lnTo>
                  <a:lnTo>
                    <a:pt x="535" y="1651"/>
                  </a:lnTo>
                  <a:lnTo>
                    <a:pt x="509" y="1679"/>
                  </a:lnTo>
                  <a:lnTo>
                    <a:pt x="485" y="1707"/>
                  </a:lnTo>
                  <a:lnTo>
                    <a:pt x="461" y="1737"/>
                  </a:lnTo>
                  <a:lnTo>
                    <a:pt x="409" y="1802"/>
                  </a:lnTo>
                  <a:lnTo>
                    <a:pt x="357" y="1867"/>
                  </a:lnTo>
                  <a:lnTo>
                    <a:pt x="307" y="1931"/>
                  </a:lnTo>
                  <a:lnTo>
                    <a:pt x="260" y="1994"/>
                  </a:lnTo>
                  <a:lnTo>
                    <a:pt x="214" y="2055"/>
                  </a:lnTo>
                  <a:lnTo>
                    <a:pt x="173" y="2114"/>
                  </a:lnTo>
                  <a:lnTo>
                    <a:pt x="134" y="2170"/>
                  </a:lnTo>
                  <a:lnTo>
                    <a:pt x="100" y="2224"/>
                  </a:lnTo>
                  <a:lnTo>
                    <a:pt x="84" y="2249"/>
                  </a:lnTo>
                  <a:lnTo>
                    <a:pt x="70" y="2274"/>
                  </a:lnTo>
                  <a:lnTo>
                    <a:pt x="57" y="2298"/>
                  </a:lnTo>
                  <a:lnTo>
                    <a:pt x="44" y="2322"/>
                  </a:lnTo>
                  <a:lnTo>
                    <a:pt x="34" y="2344"/>
                  </a:lnTo>
                  <a:lnTo>
                    <a:pt x="25" y="2366"/>
                  </a:lnTo>
                  <a:lnTo>
                    <a:pt x="17" y="2386"/>
                  </a:lnTo>
                  <a:lnTo>
                    <a:pt x="10" y="2406"/>
                  </a:lnTo>
                  <a:lnTo>
                    <a:pt x="5" y="2425"/>
                  </a:lnTo>
                  <a:lnTo>
                    <a:pt x="2" y="2442"/>
                  </a:lnTo>
                  <a:lnTo>
                    <a:pt x="0" y="2458"/>
                  </a:lnTo>
                  <a:lnTo>
                    <a:pt x="0" y="2474"/>
                  </a:lnTo>
                  <a:lnTo>
                    <a:pt x="1" y="2488"/>
                  </a:lnTo>
                  <a:lnTo>
                    <a:pt x="4" y="2501"/>
                  </a:lnTo>
                  <a:lnTo>
                    <a:pt x="10" y="2512"/>
                  </a:lnTo>
                  <a:lnTo>
                    <a:pt x="17" y="2522"/>
                  </a:lnTo>
                  <a:lnTo>
                    <a:pt x="58" y="2751"/>
                  </a:lnTo>
                  <a:lnTo>
                    <a:pt x="234" y="2918"/>
                  </a:lnTo>
                  <a:lnTo>
                    <a:pt x="345" y="3048"/>
                  </a:lnTo>
                  <a:lnTo>
                    <a:pt x="360" y="3066"/>
                  </a:lnTo>
                  <a:lnTo>
                    <a:pt x="373" y="3085"/>
                  </a:lnTo>
                  <a:lnTo>
                    <a:pt x="386" y="3104"/>
                  </a:lnTo>
                  <a:lnTo>
                    <a:pt x="399" y="3124"/>
                  </a:lnTo>
                  <a:lnTo>
                    <a:pt x="421" y="3164"/>
                  </a:lnTo>
                  <a:lnTo>
                    <a:pt x="443" y="3202"/>
                  </a:lnTo>
                  <a:lnTo>
                    <a:pt x="463" y="3241"/>
                  </a:lnTo>
                  <a:lnTo>
                    <a:pt x="483" y="3279"/>
                  </a:lnTo>
                  <a:lnTo>
                    <a:pt x="493" y="3297"/>
                  </a:lnTo>
                  <a:lnTo>
                    <a:pt x="504" y="3316"/>
                  </a:lnTo>
                  <a:lnTo>
                    <a:pt x="515" y="3333"/>
                  </a:lnTo>
                  <a:lnTo>
                    <a:pt x="527" y="3349"/>
                  </a:lnTo>
                  <a:lnTo>
                    <a:pt x="549" y="3376"/>
                  </a:lnTo>
                  <a:lnTo>
                    <a:pt x="572" y="3382"/>
                  </a:lnTo>
                  <a:lnTo>
                    <a:pt x="587" y="3384"/>
                  </a:lnTo>
                  <a:lnTo>
                    <a:pt x="598" y="3383"/>
                  </a:lnTo>
                  <a:lnTo>
                    <a:pt x="606" y="3383"/>
                  </a:lnTo>
                  <a:lnTo>
                    <a:pt x="609" y="3383"/>
                  </a:lnTo>
                  <a:lnTo>
                    <a:pt x="614" y="3383"/>
                  </a:lnTo>
                  <a:lnTo>
                    <a:pt x="619" y="3385"/>
                  </a:lnTo>
                  <a:lnTo>
                    <a:pt x="626" y="3388"/>
                  </a:lnTo>
                  <a:lnTo>
                    <a:pt x="643" y="3396"/>
                  </a:lnTo>
                  <a:lnTo>
                    <a:pt x="668" y="3410"/>
                  </a:lnTo>
                  <a:lnTo>
                    <a:pt x="676" y="3415"/>
                  </a:lnTo>
                  <a:lnTo>
                    <a:pt x="684" y="3418"/>
                  </a:lnTo>
                  <a:lnTo>
                    <a:pt x="692" y="3421"/>
                  </a:lnTo>
                  <a:lnTo>
                    <a:pt x="700" y="3423"/>
                  </a:lnTo>
                  <a:lnTo>
                    <a:pt x="707" y="3425"/>
                  </a:lnTo>
                  <a:lnTo>
                    <a:pt x="715" y="3425"/>
                  </a:lnTo>
                  <a:lnTo>
                    <a:pt x="723" y="3426"/>
                  </a:lnTo>
                  <a:lnTo>
                    <a:pt x="730" y="3425"/>
                  </a:lnTo>
                  <a:lnTo>
                    <a:pt x="746" y="3423"/>
                  </a:lnTo>
                  <a:lnTo>
                    <a:pt x="761" y="3420"/>
                  </a:lnTo>
                  <a:lnTo>
                    <a:pt x="778" y="3414"/>
                  </a:lnTo>
                  <a:lnTo>
                    <a:pt x="795" y="3407"/>
                  </a:lnTo>
                  <a:lnTo>
                    <a:pt x="819" y="3397"/>
                  </a:lnTo>
                  <a:lnTo>
                    <a:pt x="842" y="3389"/>
                  </a:lnTo>
                  <a:lnTo>
                    <a:pt x="862" y="3381"/>
                  </a:lnTo>
                  <a:lnTo>
                    <a:pt x="880" y="3376"/>
                  </a:lnTo>
                  <a:lnTo>
                    <a:pt x="896" y="3372"/>
                  </a:lnTo>
                  <a:lnTo>
                    <a:pt x="911" y="3369"/>
                  </a:lnTo>
                  <a:lnTo>
                    <a:pt x="925" y="3369"/>
                  </a:lnTo>
                  <a:lnTo>
                    <a:pt x="938" y="3372"/>
                  </a:lnTo>
                  <a:lnTo>
                    <a:pt x="952" y="3375"/>
                  </a:lnTo>
                  <a:lnTo>
                    <a:pt x="967" y="3381"/>
                  </a:lnTo>
                  <a:lnTo>
                    <a:pt x="981" y="3390"/>
                  </a:lnTo>
                  <a:lnTo>
                    <a:pt x="997" y="3400"/>
                  </a:lnTo>
                  <a:lnTo>
                    <a:pt x="1033" y="3429"/>
                  </a:lnTo>
                  <a:lnTo>
                    <a:pt x="1080" y="3469"/>
                  </a:lnTo>
                  <a:lnTo>
                    <a:pt x="1078" y="3542"/>
                  </a:lnTo>
                  <a:lnTo>
                    <a:pt x="1073" y="3640"/>
                  </a:lnTo>
                  <a:lnTo>
                    <a:pt x="1070" y="3754"/>
                  </a:lnTo>
                  <a:lnTo>
                    <a:pt x="1066" y="3877"/>
                  </a:lnTo>
                  <a:lnTo>
                    <a:pt x="1066" y="3937"/>
                  </a:lnTo>
                  <a:lnTo>
                    <a:pt x="1066" y="3997"/>
                  </a:lnTo>
                  <a:lnTo>
                    <a:pt x="1069" y="4053"/>
                  </a:lnTo>
                  <a:lnTo>
                    <a:pt x="1071" y="4105"/>
                  </a:lnTo>
                  <a:lnTo>
                    <a:pt x="1073" y="4130"/>
                  </a:lnTo>
                  <a:lnTo>
                    <a:pt x="1075" y="4153"/>
                  </a:lnTo>
                  <a:lnTo>
                    <a:pt x="1078" y="4176"/>
                  </a:lnTo>
                  <a:lnTo>
                    <a:pt x="1081" y="4196"/>
                  </a:lnTo>
                  <a:lnTo>
                    <a:pt x="1085" y="4215"/>
                  </a:lnTo>
                  <a:lnTo>
                    <a:pt x="1089" y="4231"/>
                  </a:lnTo>
                  <a:lnTo>
                    <a:pt x="1094" y="4246"/>
                  </a:lnTo>
                  <a:lnTo>
                    <a:pt x="1099" y="4258"/>
                  </a:lnTo>
                  <a:close/>
                  <a:moveTo>
                    <a:pt x="2941" y="3080"/>
                  </a:moveTo>
                  <a:lnTo>
                    <a:pt x="2947" y="3056"/>
                  </a:lnTo>
                  <a:lnTo>
                    <a:pt x="2952" y="3032"/>
                  </a:lnTo>
                  <a:lnTo>
                    <a:pt x="2955" y="3008"/>
                  </a:lnTo>
                  <a:lnTo>
                    <a:pt x="2959" y="2983"/>
                  </a:lnTo>
                  <a:lnTo>
                    <a:pt x="2964" y="2933"/>
                  </a:lnTo>
                  <a:lnTo>
                    <a:pt x="2968" y="2881"/>
                  </a:lnTo>
                  <a:lnTo>
                    <a:pt x="2970" y="2829"/>
                  </a:lnTo>
                  <a:lnTo>
                    <a:pt x="2972" y="2776"/>
                  </a:lnTo>
                  <a:lnTo>
                    <a:pt x="2973" y="2722"/>
                  </a:lnTo>
                  <a:lnTo>
                    <a:pt x="2975" y="2669"/>
                  </a:lnTo>
                  <a:lnTo>
                    <a:pt x="2976" y="2615"/>
                  </a:lnTo>
                  <a:lnTo>
                    <a:pt x="2977" y="2562"/>
                  </a:lnTo>
                  <a:lnTo>
                    <a:pt x="2979" y="2510"/>
                  </a:lnTo>
                  <a:lnTo>
                    <a:pt x="2983" y="2458"/>
                  </a:lnTo>
                  <a:lnTo>
                    <a:pt x="2987" y="2408"/>
                  </a:lnTo>
                  <a:lnTo>
                    <a:pt x="2993" y="2359"/>
                  </a:lnTo>
                  <a:lnTo>
                    <a:pt x="2996" y="2336"/>
                  </a:lnTo>
                  <a:lnTo>
                    <a:pt x="3001" y="2312"/>
                  </a:lnTo>
                  <a:lnTo>
                    <a:pt x="3007" y="2289"/>
                  </a:lnTo>
                  <a:lnTo>
                    <a:pt x="3011" y="2267"/>
                  </a:lnTo>
                  <a:lnTo>
                    <a:pt x="3033" y="2290"/>
                  </a:lnTo>
                  <a:lnTo>
                    <a:pt x="3051" y="2310"/>
                  </a:lnTo>
                  <a:lnTo>
                    <a:pt x="3067" y="2325"/>
                  </a:lnTo>
                  <a:lnTo>
                    <a:pt x="3082" y="2338"/>
                  </a:lnTo>
                  <a:lnTo>
                    <a:pt x="3115" y="2368"/>
                  </a:lnTo>
                  <a:lnTo>
                    <a:pt x="3159" y="2410"/>
                  </a:lnTo>
                  <a:lnTo>
                    <a:pt x="3195" y="2407"/>
                  </a:lnTo>
                  <a:lnTo>
                    <a:pt x="3225" y="2406"/>
                  </a:lnTo>
                  <a:lnTo>
                    <a:pt x="3238" y="2406"/>
                  </a:lnTo>
                  <a:lnTo>
                    <a:pt x="3249" y="2407"/>
                  </a:lnTo>
                  <a:lnTo>
                    <a:pt x="3258" y="2408"/>
                  </a:lnTo>
                  <a:lnTo>
                    <a:pt x="3267" y="2410"/>
                  </a:lnTo>
                  <a:lnTo>
                    <a:pt x="3274" y="2413"/>
                  </a:lnTo>
                  <a:lnTo>
                    <a:pt x="3280" y="2415"/>
                  </a:lnTo>
                  <a:lnTo>
                    <a:pt x="3286" y="2418"/>
                  </a:lnTo>
                  <a:lnTo>
                    <a:pt x="3289" y="2423"/>
                  </a:lnTo>
                  <a:lnTo>
                    <a:pt x="3292" y="2426"/>
                  </a:lnTo>
                  <a:lnTo>
                    <a:pt x="3295" y="2431"/>
                  </a:lnTo>
                  <a:lnTo>
                    <a:pt x="3296" y="2435"/>
                  </a:lnTo>
                  <a:lnTo>
                    <a:pt x="3297" y="2441"/>
                  </a:lnTo>
                  <a:lnTo>
                    <a:pt x="3296" y="2453"/>
                  </a:lnTo>
                  <a:lnTo>
                    <a:pt x="3294" y="2465"/>
                  </a:lnTo>
                  <a:lnTo>
                    <a:pt x="3288" y="2478"/>
                  </a:lnTo>
                  <a:lnTo>
                    <a:pt x="3282" y="2491"/>
                  </a:lnTo>
                  <a:lnTo>
                    <a:pt x="3270" y="2520"/>
                  </a:lnTo>
                  <a:lnTo>
                    <a:pt x="3259" y="2547"/>
                  </a:lnTo>
                  <a:lnTo>
                    <a:pt x="3256" y="2562"/>
                  </a:lnTo>
                  <a:lnTo>
                    <a:pt x="3254" y="2575"/>
                  </a:lnTo>
                  <a:lnTo>
                    <a:pt x="3251" y="2589"/>
                  </a:lnTo>
                  <a:lnTo>
                    <a:pt x="3251" y="2602"/>
                  </a:lnTo>
                  <a:lnTo>
                    <a:pt x="3251" y="2629"/>
                  </a:lnTo>
                  <a:lnTo>
                    <a:pt x="3250" y="2656"/>
                  </a:lnTo>
                  <a:lnTo>
                    <a:pt x="3248" y="2670"/>
                  </a:lnTo>
                  <a:lnTo>
                    <a:pt x="3246" y="2685"/>
                  </a:lnTo>
                  <a:lnTo>
                    <a:pt x="3242" y="2699"/>
                  </a:lnTo>
                  <a:lnTo>
                    <a:pt x="3236" y="2715"/>
                  </a:lnTo>
                  <a:lnTo>
                    <a:pt x="3228" y="2731"/>
                  </a:lnTo>
                  <a:lnTo>
                    <a:pt x="3219" y="2749"/>
                  </a:lnTo>
                  <a:lnTo>
                    <a:pt x="3207" y="2767"/>
                  </a:lnTo>
                  <a:lnTo>
                    <a:pt x="3192" y="2785"/>
                  </a:lnTo>
                  <a:lnTo>
                    <a:pt x="2941" y="3080"/>
                  </a:lnTo>
                  <a:close/>
                </a:path>
              </a:pathLst>
            </a:custGeom>
            <a:solidFill>
              <a:schemeClr val="accent5"/>
            </a:solidFill>
            <a:ln w="9525">
              <a:noFill/>
              <a:round/>
            </a:ln>
          </p:spPr>
          <p:txBody>
            <a:bodyPr vert="horz" wrap="square" lIns="65142" tIns="32570" rIns="65142" bIns="32570" numCol="1" anchor="t" anchorCtr="0" compatLnSpc="1"/>
            <a:lstStyle/>
            <a:p>
              <a:pPr algn="just">
                <a:lnSpc>
                  <a:spcPct val="120000"/>
                </a:lnSpc>
              </a:pPr>
              <a:endParaRPr lang="en-US" sz="555">
                <a:solidFill>
                  <a:schemeClr val="bg2">
                    <a:lumMod val="75000"/>
                  </a:schemeClr>
                </a:solidFill>
                <a:latin typeface="微软雅黑" panose="020B0503020204020204" charset="-122"/>
                <a:ea typeface="微软雅黑" panose="020B0503020204020204" charset="-122"/>
                <a:cs typeface="+mn-ea"/>
                <a:sym typeface="Arial" panose="020B0604020202020204" pitchFamily="34" charset="0"/>
              </a:endParaRPr>
            </a:p>
          </p:txBody>
        </p:sp>
        <p:sp>
          <p:nvSpPr>
            <p:cNvPr id="61" name="Freeform 21"/>
            <p:cNvSpPr/>
            <p:nvPr/>
          </p:nvSpPr>
          <p:spPr bwMode="auto">
            <a:xfrm>
              <a:off x="6696077" y="4248153"/>
              <a:ext cx="88900" cy="590550"/>
            </a:xfrm>
            <a:custGeom>
              <a:avLst/>
              <a:gdLst/>
              <a:ahLst/>
              <a:cxnLst>
                <a:cxn ang="0">
                  <a:pos x="105" y="1"/>
                </a:cxn>
                <a:cxn ang="0">
                  <a:pos x="0" y="1827"/>
                </a:cxn>
                <a:cxn ang="0">
                  <a:pos x="186" y="2227"/>
                </a:cxn>
                <a:cxn ang="0">
                  <a:pos x="334" y="1944"/>
                </a:cxn>
                <a:cxn ang="0">
                  <a:pos x="240" y="0"/>
                </a:cxn>
                <a:cxn ang="0">
                  <a:pos x="105" y="1"/>
                </a:cxn>
              </a:cxnLst>
              <a:rect l="0" t="0" r="r" b="b"/>
              <a:pathLst>
                <a:path w="334" h="2227">
                  <a:moveTo>
                    <a:pt x="105" y="1"/>
                  </a:moveTo>
                  <a:lnTo>
                    <a:pt x="0" y="1827"/>
                  </a:lnTo>
                  <a:lnTo>
                    <a:pt x="186" y="2227"/>
                  </a:lnTo>
                  <a:lnTo>
                    <a:pt x="334" y="1944"/>
                  </a:lnTo>
                  <a:lnTo>
                    <a:pt x="240" y="0"/>
                  </a:lnTo>
                  <a:lnTo>
                    <a:pt x="105" y="1"/>
                  </a:lnTo>
                  <a:close/>
                </a:path>
              </a:pathLst>
            </a:custGeom>
            <a:solidFill>
              <a:schemeClr val="bg1"/>
            </a:solidFill>
            <a:ln w="4">
              <a:noFill/>
              <a:prstDash val="solid"/>
              <a:round/>
            </a:ln>
          </p:spPr>
          <p:txBody>
            <a:bodyPr vert="horz" wrap="square" lIns="65142" tIns="32570" rIns="65142" bIns="32570" numCol="1" anchor="t" anchorCtr="0" compatLnSpc="1"/>
            <a:lstStyle/>
            <a:p>
              <a:pPr algn="just">
                <a:lnSpc>
                  <a:spcPct val="120000"/>
                </a:lnSpc>
              </a:pPr>
              <a:endParaRPr lang="en-US" sz="555">
                <a:solidFill>
                  <a:schemeClr val="bg2">
                    <a:lumMod val="75000"/>
                  </a:schemeClr>
                </a:solidFill>
                <a:latin typeface="微软雅黑" panose="020B0503020204020204" charset="-122"/>
                <a:ea typeface="微软雅黑" panose="020B0503020204020204" charset="-122"/>
                <a:cs typeface="+mn-ea"/>
                <a:sym typeface="Arial" panose="020B0604020202020204" pitchFamily="34" charset="0"/>
              </a:endParaRPr>
            </a:p>
          </p:txBody>
        </p:sp>
      </p:grpSp>
      <p:grpSp>
        <p:nvGrpSpPr>
          <p:cNvPr id="62" name="Group 39"/>
          <p:cNvGrpSpPr/>
          <p:nvPr/>
        </p:nvGrpSpPr>
        <p:grpSpPr>
          <a:xfrm>
            <a:off x="1651012" y="3209841"/>
            <a:ext cx="730507" cy="1385255"/>
            <a:chOff x="1443813" y="3644955"/>
            <a:chExt cx="1255713" cy="2381199"/>
          </a:xfrm>
        </p:grpSpPr>
        <p:sp>
          <p:nvSpPr>
            <p:cNvPr id="63" name="Freeform 6"/>
            <p:cNvSpPr/>
            <p:nvPr/>
          </p:nvSpPr>
          <p:spPr bwMode="auto">
            <a:xfrm>
              <a:off x="1443813" y="3929066"/>
              <a:ext cx="1255713" cy="2097088"/>
            </a:xfrm>
            <a:custGeom>
              <a:avLst/>
              <a:gdLst/>
              <a:ahLst/>
              <a:cxnLst>
                <a:cxn ang="0">
                  <a:pos x="397" y="2377"/>
                </a:cxn>
                <a:cxn ang="0">
                  <a:pos x="248" y="2107"/>
                </a:cxn>
                <a:cxn ang="0">
                  <a:pos x="46" y="1835"/>
                </a:cxn>
                <a:cxn ang="0">
                  <a:pos x="255" y="1891"/>
                </a:cxn>
                <a:cxn ang="0">
                  <a:pos x="140" y="1646"/>
                </a:cxn>
                <a:cxn ang="0">
                  <a:pos x="338" y="1811"/>
                </a:cxn>
                <a:cxn ang="0">
                  <a:pos x="254" y="1600"/>
                </a:cxn>
                <a:cxn ang="0">
                  <a:pos x="475" y="1818"/>
                </a:cxn>
                <a:cxn ang="0">
                  <a:pos x="658" y="1832"/>
                </a:cxn>
                <a:cxn ang="0">
                  <a:pos x="754" y="1809"/>
                </a:cxn>
                <a:cxn ang="0">
                  <a:pos x="872" y="1432"/>
                </a:cxn>
                <a:cxn ang="0">
                  <a:pos x="1214" y="1195"/>
                </a:cxn>
                <a:cxn ang="0">
                  <a:pos x="1348" y="823"/>
                </a:cxn>
                <a:cxn ang="0">
                  <a:pos x="1276" y="264"/>
                </a:cxn>
                <a:cxn ang="0">
                  <a:pos x="1470" y="67"/>
                </a:cxn>
                <a:cxn ang="0">
                  <a:pos x="1756" y="7"/>
                </a:cxn>
                <a:cxn ang="0">
                  <a:pos x="2068" y="197"/>
                </a:cxn>
                <a:cxn ang="0">
                  <a:pos x="2107" y="721"/>
                </a:cxn>
                <a:cxn ang="0">
                  <a:pos x="2248" y="1110"/>
                </a:cxn>
                <a:cxn ang="0">
                  <a:pos x="2528" y="1227"/>
                </a:cxn>
                <a:cxn ang="0">
                  <a:pos x="2718" y="1451"/>
                </a:cxn>
                <a:cxn ang="0">
                  <a:pos x="2918" y="1542"/>
                </a:cxn>
                <a:cxn ang="0">
                  <a:pos x="3228" y="1553"/>
                </a:cxn>
                <a:cxn ang="0">
                  <a:pos x="3587" y="1441"/>
                </a:cxn>
                <a:cxn ang="0">
                  <a:pos x="3872" y="1331"/>
                </a:cxn>
                <a:cxn ang="0">
                  <a:pos x="4033" y="1047"/>
                </a:cxn>
                <a:cxn ang="0">
                  <a:pos x="4089" y="833"/>
                </a:cxn>
                <a:cxn ang="0">
                  <a:pos x="4226" y="975"/>
                </a:cxn>
                <a:cxn ang="0">
                  <a:pos x="4458" y="699"/>
                </a:cxn>
                <a:cxn ang="0">
                  <a:pos x="4467" y="808"/>
                </a:cxn>
                <a:cxn ang="0">
                  <a:pos x="4580" y="737"/>
                </a:cxn>
                <a:cxn ang="0">
                  <a:pos x="4604" y="823"/>
                </a:cxn>
                <a:cxn ang="0">
                  <a:pos x="4539" y="987"/>
                </a:cxn>
                <a:cxn ang="0">
                  <a:pos x="4561" y="1087"/>
                </a:cxn>
                <a:cxn ang="0">
                  <a:pos x="4410" y="1386"/>
                </a:cxn>
                <a:cxn ang="0">
                  <a:pos x="4227" y="1665"/>
                </a:cxn>
                <a:cxn ang="0">
                  <a:pos x="3280" y="2019"/>
                </a:cxn>
                <a:cxn ang="0">
                  <a:pos x="2699" y="2826"/>
                </a:cxn>
                <a:cxn ang="0">
                  <a:pos x="2805" y="3615"/>
                </a:cxn>
                <a:cxn ang="0">
                  <a:pos x="2831" y="4158"/>
                </a:cxn>
                <a:cxn ang="0">
                  <a:pos x="2869" y="4818"/>
                </a:cxn>
                <a:cxn ang="0">
                  <a:pos x="2862" y="6058"/>
                </a:cxn>
                <a:cxn ang="0">
                  <a:pos x="2802" y="6868"/>
                </a:cxn>
                <a:cxn ang="0">
                  <a:pos x="2795" y="7136"/>
                </a:cxn>
                <a:cxn ang="0">
                  <a:pos x="3124" y="7427"/>
                </a:cxn>
                <a:cxn ang="0">
                  <a:pos x="3196" y="7597"/>
                </a:cxn>
                <a:cxn ang="0">
                  <a:pos x="2786" y="7608"/>
                </a:cxn>
                <a:cxn ang="0">
                  <a:pos x="2507" y="7507"/>
                </a:cxn>
                <a:cxn ang="0">
                  <a:pos x="2171" y="7305"/>
                </a:cxn>
                <a:cxn ang="0">
                  <a:pos x="2112" y="7670"/>
                </a:cxn>
                <a:cxn ang="0">
                  <a:pos x="2215" y="7873"/>
                </a:cxn>
                <a:cxn ang="0">
                  <a:pos x="1848" y="7920"/>
                </a:cxn>
                <a:cxn ang="0">
                  <a:pos x="1575" y="7779"/>
                </a:cxn>
                <a:cxn ang="0">
                  <a:pos x="1394" y="7468"/>
                </a:cxn>
                <a:cxn ang="0">
                  <a:pos x="1331" y="6641"/>
                </a:cxn>
                <a:cxn ang="0">
                  <a:pos x="1310" y="5767"/>
                </a:cxn>
                <a:cxn ang="0">
                  <a:pos x="1373" y="5178"/>
                </a:cxn>
                <a:cxn ang="0">
                  <a:pos x="1307" y="4353"/>
                </a:cxn>
                <a:cxn ang="0">
                  <a:pos x="1056" y="3111"/>
                </a:cxn>
                <a:cxn ang="0">
                  <a:pos x="712" y="3033"/>
                </a:cxn>
              </a:cxnLst>
              <a:rect l="0" t="0" r="r" b="b"/>
              <a:pathLst>
                <a:path w="4745" h="7926">
                  <a:moveTo>
                    <a:pt x="551" y="2635"/>
                  </a:moveTo>
                  <a:lnTo>
                    <a:pt x="543" y="2630"/>
                  </a:lnTo>
                  <a:lnTo>
                    <a:pt x="536" y="2625"/>
                  </a:lnTo>
                  <a:lnTo>
                    <a:pt x="532" y="2619"/>
                  </a:lnTo>
                  <a:lnTo>
                    <a:pt x="527" y="2615"/>
                  </a:lnTo>
                  <a:lnTo>
                    <a:pt x="548" y="2554"/>
                  </a:lnTo>
                  <a:lnTo>
                    <a:pt x="552" y="2550"/>
                  </a:lnTo>
                  <a:lnTo>
                    <a:pt x="554" y="2531"/>
                  </a:lnTo>
                  <a:lnTo>
                    <a:pt x="556" y="2513"/>
                  </a:lnTo>
                  <a:lnTo>
                    <a:pt x="558" y="2494"/>
                  </a:lnTo>
                  <a:lnTo>
                    <a:pt x="560" y="2473"/>
                  </a:lnTo>
                  <a:lnTo>
                    <a:pt x="515" y="2449"/>
                  </a:lnTo>
                  <a:lnTo>
                    <a:pt x="473" y="2425"/>
                  </a:lnTo>
                  <a:lnTo>
                    <a:pt x="437" y="2404"/>
                  </a:lnTo>
                  <a:lnTo>
                    <a:pt x="411" y="2388"/>
                  </a:lnTo>
                  <a:lnTo>
                    <a:pt x="397" y="2377"/>
                  </a:lnTo>
                  <a:lnTo>
                    <a:pt x="382" y="2366"/>
                  </a:lnTo>
                  <a:lnTo>
                    <a:pt x="368" y="2353"/>
                  </a:lnTo>
                  <a:lnTo>
                    <a:pt x="355" y="2339"/>
                  </a:lnTo>
                  <a:lnTo>
                    <a:pt x="331" y="2313"/>
                  </a:lnTo>
                  <a:lnTo>
                    <a:pt x="310" y="2286"/>
                  </a:lnTo>
                  <a:lnTo>
                    <a:pt x="289" y="2262"/>
                  </a:lnTo>
                  <a:lnTo>
                    <a:pt x="271" y="2239"/>
                  </a:lnTo>
                  <a:lnTo>
                    <a:pt x="262" y="2230"/>
                  </a:lnTo>
                  <a:lnTo>
                    <a:pt x="254" y="2222"/>
                  </a:lnTo>
                  <a:lnTo>
                    <a:pt x="246" y="2216"/>
                  </a:lnTo>
                  <a:lnTo>
                    <a:pt x="238" y="2211"/>
                  </a:lnTo>
                  <a:lnTo>
                    <a:pt x="206" y="2192"/>
                  </a:lnTo>
                  <a:lnTo>
                    <a:pt x="38" y="2124"/>
                  </a:lnTo>
                  <a:lnTo>
                    <a:pt x="28" y="2080"/>
                  </a:lnTo>
                  <a:lnTo>
                    <a:pt x="66" y="2064"/>
                  </a:lnTo>
                  <a:lnTo>
                    <a:pt x="248" y="2107"/>
                  </a:lnTo>
                  <a:lnTo>
                    <a:pt x="270" y="2063"/>
                  </a:lnTo>
                  <a:lnTo>
                    <a:pt x="233" y="2044"/>
                  </a:lnTo>
                  <a:lnTo>
                    <a:pt x="195" y="2022"/>
                  </a:lnTo>
                  <a:lnTo>
                    <a:pt x="155" y="1998"/>
                  </a:lnTo>
                  <a:lnTo>
                    <a:pt x="115" y="1971"/>
                  </a:lnTo>
                  <a:lnTo>
                    <a:pt x="97" y="1958"/>
                  </a:lnTo>
                  <a:lnTo>
                    <a:pt x="79" y="1944"/>
                  </a:lnTo>
                  <a:lnTo>
                    <a:pt x="62" y="1930"/>
                  </a:lnTo>
                  <a:lnTo>
                    <a:pt x="46" y="1916"/>
                  </a:lnTo>
                  <a:lnTo>
                    <a:pt x="32" y="1903"/>
                  </a:lnTo>
                  <a:lnTo>
                    <a:pt x="19" y="1889"/>
                  </a:lnTo>
                  <a:lnTo>
                    <a:pt x="8" y="1876"/>
                  </a:lnTo>
                  <a:lnTo>
                    <a:pt x="0" y="1863"/>
                  </a:lnTo>
                  <a:lnTo>
                    <a:pt x="16" y="1831"/>
                  </a:lnTo>
                  <a:lnTo>
                    <a:pt x="33" y="1833"/>
                  </a:lnTo>
                  <a:lnTo>
                    <a:pt x="46" y="1835"/>
                  </a:lnTo>
                  <a:lnTo>
                    <a:pt x="51" y="1836"/>
                  </a:lnTo>
                  <a:lnTo>
                    <a:pt x="58" y="1839"/>
                  </a:lnTo>
                  <a:lnTo>
                    <a:pt x="66" y="1842"/>
                  </a:lnTo>
                  <a:lnTo>
                    <a:pt x="76" y="1847"/>
                  </a:lnTo>
                  <a:lnTo>
                    <a:pt x="219" y="1916"/>
                  </a:lnTo>
                  <a:lnTo>
                    <a:pt x="232" y="1923"/>
                  </a:lnTo>
                  <a:lnTo>
                    <a:pt x="241" y="1929"/>
                  </a:lnTo>
                  <a:lnTo>
                    <a:pt x="249" y="1935"/>
                  </a:lnTo>
                  <a:lnTo>
                    <a:pt x="256" y="1940"/>
                  </a:lnTo>
                  <a:lnTo>
                    <a:pt x="271" y="1952"/>
                  </a:lnTo>
                  <a:lnTo>
                    <a:pt x="290" y="1964"/>
                  </a:lnTo>
                  <a:lnTo>
                    <a:pt x="301" y="1943"/>
                  </a:lnTo>
                  <a:lnTo>
                    <a:pt x="293" y="1935"/>
                  </a:lnTo>
                  <a:lnTo>
                    <a:pt x="282" y="1923"/>
                  </a:lnTo>
                  <a:lnTo>
                    <a:pt x="269" y="1910"/>
                  </a:lnTo>
                  <a:lnTo>
                    <a:pt x="255" y="1891"/>
                  </a:lnTo>
                  <a:lnTo>
                    <a:pt x="224" y="1851"/>
                  </a:lnTo>
                  <a:lnTo>
                    <a:pt x="192" y="1807"/>
                  </a:lnTo>
                  <a:lnTo>
                    <a:pt x="176" y="1784"/>
                  </a:lnTo>
                  <a:lnTo>
                    <a:pt x="162" y="1762"/>
                  </a:lnTo>
                  <a:lnTo>
                    <a:pt x="150" y="1740"/>
                  </a:lnTo>
                  <a:lnTo>
                    <a:pt x="138" y="1721"/>
                  </a:lnTo>
                  <a:lnTo>
                    <a:pt x="130" y="1703"/>
                  </a:lnTo>
                  <a:lnTo>
                    <a:pt x="124" y="1687"/>
                  </a:lnTo>
                  <a:lnTo>
                    <a:pt x="123" y="1681"/>
                  </a:lnTo>
                  <a:lnTo>
                    <a:pt x="122" y="1675"/>
                  </a:lnTo>
                  <a:lnTo>
                    <a:pt x="123" y="1670"/>
                  </a:lnTo>
                  <a:lnTo>
                    <a:pt x="124" y="1666"/>
                  </a:lnTo>
                  <a:lnTo>
                    <a:pt x="128" y="1659"/>
                  </a:lnTo>
                  <a:lnTo>
                    <a:pt x="131" y="1654"/>
                  </a:lnTo>
                  <a:lnTo>
                    <a:pt x="136" y="1649"/>
                  </a:lnTo>
                  <a:lnTo>
                    <a:pt x="140" y="1646"/>
                  </a:lnTo>
                  <a:lnTo>
                    <a:pt x="146" y="1642"/>
                  </a:lnTo>
                  <a:lnTo>
                    <a:pt x="151" y="1641"/>
                  </a:lnTo>
                  <a:lnTo>
                    <a:pt x="156" y="1642"/>
                  </a:lnTo>
                  <a:lnTo>
                    <a:pt x="162" y="1643"/>
                  </a:lnTo>
                  <a:lnTo>
                    <a:pt x="175" y="1650"/>
                  </a:lnTo>
                  <a:lnTo>
                    <a:pt x="186" y="1658"/>
                  </a:lnTo>
                  <a:lnTo>
                    <a:pt x="198" y="1668"/>
                  </a:lnTo>
                  <a:lnTo>
                    <a:pt x="209" y="1679"/>
                  </a:lnTo>
                  <a:lnTo>
                    <a:pt x="231" y="1702"/>
                  </a:lnTo>
                  <a:lnTo>
                    <a:pt x="251" y="1726"/>
                  </a:lnTo>
                  <a:lnTo>
                    <a:pt x="272" y="1751"/>
                  </a:lnTo>
                  <a:lnTo>
                    <a:pt x="294" y="1774"/>
                  </a:lnTo>
                  <a:lnTo>
                    <a:pt x="304" y="1785"/>
                  </a:lnTo>
                  <a:lnTo>
                    <a:pt x="315" y="1794"/>
                  </a:lnTo>
                  <a:lnTo>
                    <a:pt x="327" y="1803"/>
                  </a:lnTo>
                  <a:lnTo>
                    <a:pt x="338" y="1811"/>
                  </a:lnTo>
                  <a:lnTo>
                    <a:pt x="334" y="1795"/>
                  </a:lnTo>
                  <a:lnTo>
                    <a:pt x="328" y="1779"/>
                  </a:lnTo>
                  <a:lnTo>
                    <a:pt x="321" y="1766"/>
                  </a:lnTo>
                  <a:lnTo>
                    <a:pt x="313" y="1751"/>
                  </a:lnTo>
                  <a:lnTo>
                    <a:pt x="295" y="1724"/>
                  </a:lnTo>
                  <a:lnTo>
                    <a:pt x="277" y="1699"/>
                  </a:lnTo>
                  <a:lnTo>
                    <a:pt x="267" y="1687"/>
                  </a:lnTo>
                  <a:lnTo>
                    <a:pt x="261" y="1674"/>
                  </a:lnTo>
                  <a:lnTo>
                    <a:pt x="255" y="1660"/>
                  </a:lnTo>
                  <a:lnTo>
                    <a:pt x="251" y="1647"/>
                  </a:lnTo>
                  <a:lnTo>
                    <a:pt x="250" y="1640"/>
                  </a:lnTo>
                  <a:lnTo>
                    <a:pt x="249" y="1632"/>
                  </a:lnTo>
                  <a:lnTo>
                    <a:pt x="249" y="1625"/>
                  </a:lnTo>
                  <a:lnTo>
                    <a:pt x="250" y="1617"/>
                  </a:lnTo>
                  <a:lnTo>
                    <a:pt x="251" y="1609"/>
                  </a:lnTo>
                  <a:lnTo>
                    <a:pt x="254" y="1600"/>
                  </a:lnTo>
                  <a:lnTo>
                    <a:pt x="256" y="1592"/>
                  </a:lnTo>
                  <a:lnTo>
                    <a:pt x="261" y="1583"/>
                  </a:lnTo>
                  <a:lnTo>
                    <a:pt x="275" y="1591"/>
                  </a:lnTo>
                  <a:lnTo>
                    <a:pt x="291" y="1600"/>
                  </a:lnTo>
                  <a:lnTo>
                    <a:pt x="305" y="1609"/>
                  </a:lnTo>
                  <a:lnTo>
                    <a:pt x="319" y="1619"/>
                  </a:lnTo>
                  <a:lnTo>
                    <a:pt x="331" y="1630"/>
                  </a:lnTo>
                  <a:lnTo>
                    <a:pt x="343" y="1641"/>
                  </a:lnTo>
                  <a:lnTo>
                    <a:pt x="354" y="1652"/>
                  </a:lnTo>
                  <a:lnTo>
                    <a:pt x="366" y="1664"/>
                  </a:lnTo>
                  <a:lnTo>
                    <a:pt x="386" y="1689"/>
                  </a:lnTo>
                  <a:lnTo>
                    <a:pt x="405" y="1714"/>
                  </a:lnTo>
                  <a:lnTo>
                    <a:pt x="423" y="1739"/>
                  </a:lnTo>
                  <a:lnTo>
                    <a:pt x="440" y="1767"/>
                  </a:lnTo>
                  <a:lnTo>
                    <a:pt x="457" y="1793"/>
                  </a:lnTo>
                  <a:lnTo>
                    <a:pt x="475" y="1818"/>
                  </a:lnTo>
                  <a:lnTo>
                    <a:pt x="495" y="1844"/>
                  </a:lnTo>
                  <a:lnTo>
                    <a:pt x="515" y="1868"/>
                  </a:lnTo>
                  <a:lnTo>
                    <a:pt x="527" y="1880"/>
                  </a:lnTo>
                  <a:lnTo>
                    <a:pt x="538" y="1891"/>
                  </a:lnTo>
                  <a:lnTo>
                    <a:pt x="551" y="1903"/>
                  </a:lnTo>
                  <a:lnTo>
                    <a:pt x="564" y="1914"/>
                  </a:lnTo>
                  <a:lnTo>
                    <a:pt x="577" y="1923"/>
                  </a:lnTo>
                  <a:lnTo>
                    <a:pt x="592" y="1934"/>
                  </a:lnTo>
                  <a:lnTo>
                    <a:pt x="607" y="1943"/>
                  </a:lnTo>
                  <a:lnTo>
                    <a:pt x="623" y="1951"/>
                  </a:lnTo>
                  <a:lnTo>
                    <a:pt x="634" y="1927"/>
                  </a:lnTo>
                  <a:lnTo>
                    <a:pt x="641" y="1906"/>
                  </a:lnTo>
                  <a:lnTo>
                    <a:pt x="646" y="1887"/>
                  </a:lnTo>
                  <a:lnTo>
                    <a:pt x="650" y="1870"/>
                  </a:lnTo>
                  <a:lnTo>
                    <a:pt x="654" y="1851"/>
                  </a:lnTo>
                  <a:lnTo>
                    <a:pt x="658" y="1832"/>
                  </a:lnTo>
                  <a:lnTo>
                    <a:pt x="666" y="1811"/>
                  </a:lnTo>
                  <a:lnTo>
                    <a:pt x="677" y="1787"/>
                  </a:lnTo>
                  <a:lnTo>
                    <a:pt x="682" y="1776"/>
                  </a:lnTo>
                  <a:lnTo>
                    <a:pt x="689" y="1762"/>
                  </a:lnTo>
                  <a:lnTo>
                    <a:pt x="696" y="1752"/>
                  </a:lnTo>
                  <a:lnTo>
                    <a:pt x="704" y="1744"/>
                  </a:lnTo>
                  <a:lnTo>
                    <a:pt x="711" y="1738"/>
                  </a:lnTo>
                  <a:lnTo>
                    <a:pt x="719" y="1734"/>
                  </a:lnTo>
                  <a:lnTo>
                    <a:pt x="727" y="1730"/>
                  </a:lnTo>
                  <a:lnTo>
                    <a:pt x="736" y="1728"/>
                  </a:lnTo>
                  <a:lnTo>
                    <a:pt x="748" y="1727"/>
                  </a:lnTo>
                  <a:lnTo>
                    <a:pt x="750" y="1737"/>
                  </a:lnTo>
                  <a:lnTo>
                    <a:pt x="751" y="1756"/>
                  </a:lnTo>
                  <a:lnTo>
                    <a:pt x="751" y="1783"/>
                  </a:lnTo>
                  <a:lnTo>
                    <a:pt x="751" y="1814"/>
                  </a:lnTo>
                  <a:lnTo>
                    <a:pt x="754" y="1809"/>
                  </a:lnTo>
                  <a:lnTo>
                    <a:pt x="758" y="1804"/>
                  </a:lnTo>
                  <a:lnTo>
                    <a:pt x="758" y="1598"/>
                  </a:lnTo>
                  <a:lnTo>
                    <a:pt x="766" y="1583"/>
                  </a:lnTo>
                  <a:lnTo>
                    <a:pt x="773" y="1570"/>
                  </a:lnTo>
                  <a:lnTo>
                    <a:pt x="778" y="1559"/>
                  </a:lnTo>
                  <a:lnTo>
                    <a:pt x="783" y="1548"/>
                  </a:lnTo>
                  <a:lnTo>
                    <a:pt x="790" y="1529"/>
                  </a:lnTo>
                  <a:lnTo>
                    <a:pt x="797" y="1512"/>
                  </a:lnTo>
                  <a:lnTo>
                    <a:pt x="801" y="1504"/>
                  </a:lnTo>
                  <a:lnTo>
                    <a:pt x="806" y="1495"/>
                  </a:lnTo>
                  <a:lnTo>
                    <a:pt x="813" y="1487"/>
                  </a:lnTo>
                  <a:lnTo>
                    <a:pt x="820" y="1476"/>
                  </a:lnTo>
                  <a:lnTo>
                    <a:pt x="830" y="1467"/>
                  </a:lnTo>
                  <a:lnTo>
                    <a:pt x="841" y="1456"/>
                  </a:lnTo>
                  <a:lnTo>
                    <a:pt x="855" y="1444"/>
                  </a:lnTo>
                  <a:lnTo>
                    <a:pt x="872" y="1432"/>
                  </a:lnTo>
                  <a:lnTo>
                    <a:pt x="907" y="1407"/>
                  </a:lnTo>
                  <a:lnTo>
                    <a:pt x="929" y="1390"/>
                  </a:lnTo>
                  <a:lnTo>
                    <a:pt x="948" y="1378"/>
                  </a:lnTo>
                  <a:lnTo>
                    <a:pt x="961" y="1370"/>
                  </a:lnTo>
                  <a:lnTo>
                    <a:pt x="976" y="1363"/>
                  </a:lnTo>
                  <a:lnTo>
                    <a:pt x="996" y="1355"/>
                  </a:lnTo>
                  <a:lnTo>
                    <a:pt x="1023" y="1345"/>
                  </a:lnTo>
                  <a:lnTo>
                    <a:pt x="1061" y="1328"/>
                  </a:lnTo>
                  <a:lnTo>
                    <a:pt x="1085" y="1316"/>
                  </a:lnTo>
                  <a:lnTo>
                    <a:pt x="1107" y="1303"/>
                  </a:lnTo>
                  <a:lnTo>
                    <a:pt x="1127" y="1288"/>
                  </a:lnTo>
                  <a:lnTo>
                    <a:pt x="1147" y="1272"/>
                  </a:lnTo>
                  <a:lnTo>
                    <a:pt x="1165" y="1254"/>
                  </a:lnTo>
                  <a:lnTo>
                    <a:pt x="1182" y="1235"/>
                  </a:lnTo>
                  <a:lnTo>
                    <a:pt x="1198" y="1216"/>
                  </a:lnTo>
                  <a:lnTo>
                    <a:pt x="1214" y="1195"/>
                  </a:lnTo>
                  <a:lnTo>
                    <a:pt x="1228" y="1174"/>
                  </a:lnTo>
                  <a:lnTo>
                    <a:pt x="1243" y="1152"/>
                  </a:lnTo>
                  <a:lnTo>
                    <a:pt x="1255" y="1129"/>
                  </a:lnTo>
                  <a:lnTo>
                    <a:pt x="1269" y="1106"/>
                  </a:lnTo>
                  <a:lnTo>
                    <a:pt x="1294" y="1059"/>
                  </a:lnTo>
                  <a:lnTo>
                    <a:pt x="1318" y="1012"/>
                  </a:lnTo>
                  <a:lnTo>
                    <a:pt x="1402" y="1009"/>
                  </a:lnTo>
                  <a:lnTo>
                    <a:pt x="1429" y="987"/>
                  </a:lnTo>
                  <a:lnTo>
                    <a:pt x="1391" y="841"/>
                  </a:lnTo>
                  <a:lnTo>
                    <a:pt x="1384" y="840"/>
                  </a:lnTo>
                  <a:lnTo>
                    <a:pt x="1376" y="839"/>
                  </a:lnTo>
                  <a:lnTo>
                    <a:pt x="1371" y="836"/>
                  </a:lnTo>
                  <a:lnTo>
                    <a:pt x="1364" y="834"/>
                  </a:lnTo>
                  <a:lnTo>
                    <a:pt x="1358" y="831"/>
                  </a:lnTo>
                  <a:lnTo>
                    <a:pt x="1352" y="827"/>
                  </a:lnTo>
                  <a:lnTo>
                    <a:pt x="1348" y="823"/>
                  </a:lnTo>
                  <a:lnTo>
                    <a:pt x="1342" y="818"/>
                  </a:lnTo>
                  <a:lnTo>
                    <a:pt x="1334" y="809"/>
                  </a:lnTo>
                  <a:lnTo>
                    <a:pt x="1327" y="796"/>
                  </a:lnTo>
                  <a:lnTo>
                    <a:pt x="1322" y="784"/>
                  </a:lnTo>
                  <a:lnTo>
                    <a:pt x="1317" y="770"/>
                  </a:lnTo>
                  <a:lnTo>
                    <a:pt x="1312" y="755"/>
                  </a:lnTo>
                  <a:lnTo>
                    <a:pt x="1310" y="739"/>
                  </a:lnTo>
                  <a:lnTo>
                    <a:pt x="1308" y="724"/>
                  </a:lnTo>
                  <a:lnTo>
                    <a:pt x="1307" y="707"/>
                  </a:lnTo>
                  <a:lnTo>
                    <a:pt x="1306" y="675"/>
                  </a:lnTo>
                  <a:lnTo>
                    <a:pt x="1306" y="644"/>
                  </a:lnTo>
                  <a:lnTo>
                    <a:pt x="1270" y="341"/>
                  </a:lnTo>
                  <a:lnTo>
                    <a:pt x="1270" y="305"/>
                  </a:lnTo>
                  <a:lnTo>
                    <a:pt x="1270" y="291"/>
                  </a:lnTo>
                  <a:lnTo>
                    <a:pt x="1272" y="277"/>
                  </a:lnTo>
                  <a:lnTo>
                    <a:pt x="1276" y="264"/>
                  </a:lnTo>
                  <a:lnTo>
                    <a:pt x="1282" y="250"/>
                  </a:lnTo>
                  <a:lnTo>
                    <a:pt x="1287" y="236"/>
                  </a:lnTo>
                  <a:lnTo>
                    <a:pt x="1295" y="223"/>
                  </a:lnTo>
                  <a:lnTo>
                    <a:pt x="1303" y="209"/>
                  </a:lnTo>
                  <a:lnTo>
                    <a:pt x="1312" y="195"/>
                  </a:lnTo>
                  <a:lnTo>
                    <a:pt x="1324" y="183"/>
                  </a:lnTo>
                  <a:lnTo>
                    <a:pt x="1335" y="169"/>
                  </a:lnTo>
                  <a:lnTo>
                    <a:pt x="1347" y="156"/>
                  </a:lnTo>
                  <a:lnTo>
                    <a:pt x="1360" y="144"/>
                  </a:lnTo>
                  <a:lnTo>
                    <a:pt x="1374" y="132"/>
                  </a:lnTo>
                  <a:lnTo>
                    <a:pt x="1389" y="120"/>
                  </a:lnTo>
                  <a:lnTo>
                    <a:pt x="1404" y="108"/>
                  </a:lnTo>
                  <a:lnTo>
                    <a:pt x="1420" y="98"/>
                  </a:lnTo>
                  <a:lnTo>
                    <a:pt x="1436" y="87"/>
                  </a:lnTo>
                  <a:lnTo>
                    <a:pt x="1453" y="76"/>
                  </a:lnTo>
                  <a:lnTo>
                    <a:pt x="1470" y="67"/>
                  </a:lnTo>
                  <a:lnTo>
                    <a:pt x="1487" y="58"/>
                  </a:lnTo>
                  <a:lnTo>
                    <a:pt x="1506" y="49"/>
                  </a:lnTo>
                  <a:lnTo>
                    <a:pt x="1523" y="41"/>
                  </a:lnTo>
                  <a:lnTo>
                    <a:pt x="1541" y="34"/>
                  </a:lnTo>
                  <a:lnTo>
                    <a:pt x="1559" y="27"/>
                  </a:lnTo>
                  <a:lnTo>
                    <a:pt x="1577" y="20"/>
                  </a:lnTo>
                  <a:lnTo>
                    <a:pt x="1595" y="16"/>
                  </a:lnTo>
                  <a:lnTo>
                    <a:pt x="1612" y="11"/>
                  </a:lnTo>
                  <a:lnTo>
                    <a:pt x="1630" y="7"/>
                  </a:lnTo>
                  <a:lnTo>
                    <a:pt x="1647" y="4"/>
                  </a:lnTo>
                  <a:lnTo>
                    <a:pt x="1665" y="2"/>
                  </a:lnTo>
                  <a:lnTo>
                    <a:pt x="1681" y="0"/>
                  </a:lnTo>
                  <a:lnTo>
                    <a:pt x="1697" y="0"/>
                  </a:lnTo>
                  <a:lnTo>
                    <a:pt x="1716" y="1"/>
                  </a:lnTo>
                  <a:lnTo>
                    <a:pt x="1735" y="3"/>
                  </a:lnTo>
                  <a:lnTo>
                    <a:pt x="1756" y="7"/>
                  </a:lnTo>
                  <a:lnTo>
                    <a:pt x="1774" y="11"/>
                  </a:lnTo>
                  <a:lnTo>
                    <a:pt x="1794" y="17"/>
                  </a:lnTo>
                  <a:lnTo>
                    <a:pt x="1813" y="24"/>
                  </a:lnTo>
                  <a:lnTo>
                    <a:pt x="1832" y="31"/>
                  </a:lnTo>
                  <a:lnTo>
                    <a:pt x="1850" y="39"/>
                  </a:lnTo>
                  <a:lnTo>
                    <a:pt x="1884" y="57"/>
                  </a:lnTo>
                  <a:lnTo>
                    <a:pt x="1917" y="75"/>
                  </a:lnTo>
                  <a:lnTo>
                    <a:pt x="1948" y="95"/>
                  </a:lnTo>
                  <a:lnTo>
                    <a:pt x="1976" y="112"/>
                  </a:lnTo>
                  <a:lnTo>
                    <a:pt x="1992" y="123"/>
                  </a:lnTo>
                  <a:lnTo>
                    <a:pt x="2006" y="135"/>
                  </a:lnTo>
                  <a:lnTo>
                    <a:pt x="2021" y="146"/>
                  </a:lnTo>
                  <a:lnTo>
                    <a:pt x="2035" y="157"/>
                  </a:lnTo>
                  <a:lnTo>
                    <a:pt x="2046" y="170"/>
                  </a:lnTo>
                  <a:lnTo>
                    <a:pt x="2058" y="184"/>
                  </a:lnTo>
                  <a:lnTo>
                    <a:pt x="2068" y="197"/>
                  </a:lnTo>
                  <a:lnTo>
                    <a:pt x="2077" y="212"/>
                  </a:lnTo>
                  <a:lnTo>
                    <a:pt x="2085" y="228"/>
                  </a:lnTo>
                  <a:lnTo>
                    <a:pt x="2092" y="245"/>
                  </a:lnTo>
                  <a:lnTo>
                    <a:pt x="2098" y="264"/>
                  </a:lnTo>
                  <a:lnTo>
                    <a:pt x="2103" y="283"/>
                  </a:lnTo>
                  <a:lnTo>
                    <a:pt x="2107" y="304"/>
                  </a:lnTo>
                  <a:lnTo>
                    <a:pt x="2109" y="327"/>
                  </a:lnTo>
                  <a:lnTo>
                    <a:pt x="2111" y="352"/>
                  </a:lnTo>
                  <a:lnTo>
                    <a:pt x="2112" y="378"/>
                  </a:lnTo>
                  <a:lnTo>
                    <a:pt x="2108" y="415"/>
                  </a:lnTo>
                  <a:lnTo>
                    <a:pt x="2112" y="658"/>
                  </a:lnTo>
                  <a:lnTo>
                    <a:pt x="2112" y="671"/>
                  </a:lnTo>
                  <a:lnTo>
                    <a:pt x="2112" y="684"/>
                  </a:lnTo>
                  <a:lnTo>
                    <a:pt x="2111" y="697"/>
                  </a:lnTo>
                  <a:lnTo>
                    <a:pt x="2109" y="709"/>
                  </a:lnTo>
                  <a:lnTo>
                    <a:pt x="2107" y="721"/>
                  </a:lnTo>
                  <a:lnTo>
                    <a:pt x="2104" y="732"/>
                  </a:lnTo>
                  <a:lnTo>
                    <a:pt x="2100" y="742"/>
                  </a:lnTo>
                  <a:lnTo>
                    <a:pt x="2097" y="751"/>
                  </a:lnTo>
                  <a:lnTo>
                    <a:pt x="2091" y="760"/>
                  </a:lnTo>
                  <a:lnTo>
                    <a:pt x="2085" y="767"/>
                  </a:lnTo>
                  <a:lnTo>
                    <a:pt x="2078" y="774"/>
                  </a:lnTo>
                  <a:lnTo>
                    <a:pt x="2070" y="779"/>
                  </a:lnTo>
                  <a:lnTo>
                    <a:pt x="2061" y="784"/>
                  </a:lnTo>
                  <a:lnTo>
                    <a:pt x="2051" y="787"/>
                  </a:lnTo>
                  <a:lnTo>
                    <a:pt x="2040" y="790"/>
                  </a:lnTo>
                  <a:lnTo>
                    <a:pt x="2027" y="792"/>
                  </a:lnTo>
                  <a:lnTo>
                    <a:pt x="2014" y="793"/>
                  </a:lnTo>
                  <a:lnTo>
                    <a:pt x="2016" y="830"/>
                  </a:lnTo>
                  <a:lnTo>
                    <a:pt x="1978" y="1110"/>
                  </a:lnTo>
                  <a:lnTo>
                    <a:pt x="2221" y="1110"/>
                  </a:lnTo>
                  <a:lnTo>
                    <a:pt x="2248" y="1110"/>
                  </a:lnTo>
                  <a:lnTo>
                    <a:pt x="2274" y="1112"/>
                  </a:lnTo>
                  <a:lnTo>
                    <a:pt x="2300" y="1114"/>
                  </a:lnTo>
                  <a:lnTo>
                    <a:pt x="2327" y="1118"/>
                  </a:lnTo>
                  <a:lnTo>
                    <a:pt x="2352" y="1122"/>
                  </a:lnTo>
                  <a:lnTo>
                    <a:pt x="2376" y="1128"/>
                  </a:lnTo>
                  <a:lnTo>
                    <a:pt x="2400" y="1135"/>
                  </a:lnTo>
                  <a:lnTo>
                    <a:pt x="2422" y="1143"/>
                  </a:lnTo>
                  <a:lnTo>
                    <a:pt x="2443" y="1152"/>
                  </a:lnTo>
                  <a:lnTo>
                    <a:pt x="2463" y="1162"/>
                  </a:lnTo>
                  <a:lnTo>
                    <a:pt x="2481" y="1174"/>
                  </a:lnTo>
                  <a:lnTo>
                    <a:pt x="2497" y="1187"/>
                  </a:lnTo>
                  <a:lnTo>
                    <a:pt x="2504" y="1194"/>
                  </a:lnTo>
                  <a:lnTo>
                    <a:pt x="2511" y="1202"/>
                  </a:lnTo>
                  <a:lnTo>
                    <a:pt x="2516" y="1210"/>
                  </a:lnTo>
                  <a:lnTo>
                    <a:pt x="2522" y="1218"/>
                  </a:lnTo>
                  <a:lnTo>
                    <a:pt x="2528" y="1227"/>
                  </a:lnTo>
                  <a:lnTo>
                    <a:pt x="2531" y="1236"/>
                  </a:lnTo>
                  <a:lnTo>
                    <a:pt x="2536" y="1246"/>
                  </a:lnTo>
                  <a:lnTo>
                    <a:pt x="2538" y="1256"/>
                  </a:lnTo>
                  <a:lnTo>
                    <a:pt x="2566" y="1272"/>
                  </a:lnTo>
                  <a:lnTo>
                    <a:pt x="2590" y="1287"/>
                  </a:lnTo>
                  <a:lnTo>
                    <a:pt x="2608" y="1300"/>
                  </a:lnTo>
                  <a:lnTo>
                    <a:pt x="2623" y="1314"/>
                  </a:lnTo>
                  <a:lnTo>
                    <a:pt x="2635" y="1328"/>
                  </a:lnTo>
                  <a:lnTo>
                    <a:pt x="2646" y="1342"/>
                  </a:lnTo>
                  <a:lnTo>
                    <a:pt x="2654" y="1354"/>
                  </a:lnTo>
                  <a:lnTo>
                    <a:pt x="2660" y="1367"/>
                  </a:lnTo>
                  <a:lnTo>
                    <a:pt x="2672" y="1391"/>
                  </a:lnTo>
                  <a:lnTo>
                    <a:pt x="2686" y="1415"/>
                  </a:lnTo>
                  <a:lnTo>
                    <a:pt x="2694" y="1427"/>
                  </a:lnTo>
                  <a:lnTo>
                    <a:pt x="2705" y="1439"/>
                  </a:lnTo>
                  <a:lnTo>
                    <a:pt x="2718" y="1451"/>
                  </a:lnTo>
                  <a:lnTo>
                    <a:pt x="2734" y="1463"/>
                  </a:lnTo>
                  <a:lnTo>
                    <a:pt x="2759" y="1463"/>
                  </a:lnTo>
                  <a:lnTo>
                    <a:pt x="2778" y="1462"/>
                  </a:lnTo>
                  <a:lnTo>
                    <a:pt x="2786" y="1462"/>
                  </a:lnTo>
                  <a:lnTo>
                    <a:pt x="2793" y="1463"/>
                  </a:lnTo>
                  <a:lnTo>
                    <a:pt x="2799" y="1464"/>
                  </a:lnTo>
                  <a:lnTo>
                    <a:pt x="2803" y="1465"/>
                  </a:lnTo>
                  <a:lnTo>
                    <a:pt x="2808" y="1467"/>
                  </a:lnTo>
                  <a:lnTo>
                    <a:pt x="2810" y="1472"/>
                  </a:lnTo>
                  <a:lnTo>
                    <a:pt x="2814" y="1476"/>
                  </a:lnTo>
                  <a:lnTo>
                    <a:pt x="2815" y="1482"/>
                  </a:lnTo>
                  <a:lnTo>
                    <a:pt x="2818" y="1499"/>
                  </a:lnTo>
                  <a:lnTo>
                    <a:pt x="2819" y="1524"/>
                  </a:lnTo>
                  <a:lnTo>
                    <a:pt x="2865" y="1534"/>
                  </a:lnTo>
                  <a:lnTo>
                    <a:pt x="2897" y="1539"/>
                  </a:lnTo>
                  <a:lnTo>
                    <a:pt x="2918" y="1542"/>
                  </a:lnTo>
                  <a:lnTo>
                    <a:pt x="2934" y="1544"/>
                  </a:lnTo>
                  <a:lnTo>
                    <a:pt x="2941" y="1546"/>
                  </a:lnTo>
                  <a:lnTo>
                    <a:pt x="2947" y="1548"/>
                  </a:lnTo>
                  <a:lnTo>
                    <a:pt x="2957" y="1553"/>
                  </a:lnTo>
                  <a:lnTo>
                    <a:pt x="2966" y="1558"/>
                  </a:lnTo>
                  <a:lnTo>
                    <a:pt x="2990" y="1574"/>
                  </a:lnTo>
                  <a:lnTo>
                    <a:pt x="3026" y="1598"/>
                  </a:lnTo>
                  <a:lnTo>
                    <a:pt x="3078" y="1570"/>
                  </a:lnTo>
                  <a:lnTo>
                    <a:pt x="3112" y="1609"/>
                  </a:lnTo>
                  <a:lnTo>
                    <a:pt x="3128" y="1599"/>
                  </a:lnTo>
                  <a:lnTo>
                    <a:pt x="3148" y="1587"/>
                  </a:lnTo>
                  <a:lnTo>
                    <a:pt x="3169" y="1576"/>
                  </a:lnTo>
                  <a:lnTo>
                    <a:pt x="3192" y="1564"/>
                  </a:lnTo>
                  <a:lnTo>
                    <a:pt x="3204" y="1560"/>
                  </a:lnTo>
                  <a:lnTo>
                    <a:pt x="3216" y="1556"/>
                  </a:lnTo>
                  <a:lnTo>
                    <a:pt x="3228" y="1553"/>
                  </a:lnTo>
                  <a:lnTo>
                    <a:pt x="3239" y="1551"/>
                  </a:lnTo>
                  <a:lnTo>
                    <a:pt x="3249" y="1550"/>
                  </a:lnTo>
                  <a:lnTo>
                    <a:pt x="3261" y="1548"/>
                  </a:lnTo>
                  <a:lnTo>
                    <a:pt x="3271" y="1550"/>
                  </a:lnTo>
                  <a:lnTo>
                    <a:pt x="3280" y="1552"/>
                  </a:lnTo>
                  <a:lnTo>
                    <a:pt x="3462" y="1500"/>
                  </a:lnTo>
                  <a:lnTo>
                    <a:pt x="3465" y="1512"/>
                  </a:lnTo>
                  <a:lnTo>
                    <a:pt x="3496" y="1488"/>
                  </a:lnTo>
                  <a:lnTo>
                    <a:pt x="3521" y="1466"/>
                  </a:lnTo>
                  <a:lnTo>
                    <a:pt x="3529" y="1462"/>
                  </a:lnTo>
                  <a:lnTo>
                    <a:pt x="3536" y="1457"/>
                  </a:lnTo>
                  <a:lnTo>
                    <a:pt x="3544" y="1454"/>
                  </a:lnTo>
                  <a:lnTo>
                    <a:pt x="3553" y="1450"/>
                  </a:lnTo>
                  <a:lnTo>
                    <a:pt x="3564" y="1447"/>
                  </a:lnTo>
                  <a:lnTo>
                    <a:pt x="3574" y="1443"/>
                  </a:lnTo>
                  <a:lnTo>
                    <a:pt x="3587" y="1441"/>
                  </a:lnTo>
                  <a:lnTo>
                    <a:pt x="3600" y="1440"/>
                  </a:lnTo>
                  <a:lnTo>
                    <a:pt x="3641" y="1436"/>
                  </a:lnTo>
                  <a:lnTo>
                    <a:pt x="3668" y="1435"/>
                  </a:lnTo>
                  <a:lnTo>
                    <a:pt x="3684" y="1434"/>
                  </a:lnTo>
                  <a:lnTo>
                    <a:pt x="3694" y="1434"/>
                  </a:lnTo>
                  <a:lnTo>
                    <a:pt x="3699" y="1432"/>
                  </a:lnTo>
                  <a:lnTo>
                    <a:pt x="3702" y="1431"/>
                  </a:lnTo>
                  <a:lnTo>
                    <a:pt x="3708" y="1427"/>
                  </a:lnTo>
                  <a:lnTo>
                    <a:pt x="3714" y="1423"/>
                  </a:lnTo>
                  <a:lnTo>
                    <a:pt x="3731" y="1410"/>
                  </a:lnTo>
                  <a:lnTo>
                    <a:pt x="3758" y="1390"/>
                  </a:lnTo>
                  <a:lnTo>
                    <a:pt x="3771" y="1382"/>
                  </a:lnTo>
                  <a:lnTo>
                    <a:pt x="3787" y="1372"/>
                  </a:lnTo>
                  <a:lnTo>
                    <a:pt x="3806" y="1362"/>
                  </a:lnTo>
                  <a:lnTo>
                    <a:pt x="3827" y="1352"/>
                  </a:lnTo>
                  <a:lnTo>
                    <a:pt x="3872" y="1331"/>
                  </a:lnTo>
                  <a:lnTo>
                    <a:pt x="3919" y="1310"/>
                  </a:lnTo>
                  <a:lnTo>
                    <a:pt x="3934" y="1322"/>
                  </a:lnTo>
                  <a:lnTo>
                    <a:pt x="3934" y="1307"/>
                  </a:lnTo>
                  <a:lnTo>
                    <a:pt x="3935" y="1291"/>
                  </a:lnTo>
                  <a:lnTo>
                    <a:pt x="3939" y="1274"/>
                  </a:lnTo>
                  <a:lnTo>
                    <a:pt x="3944" y="1257"/>
                  </a:lnTo>
                  <a:lnTo>
                    <a:pt x="3951" y="1238"/>
                  </a:lnTo>
                  <a:lnTo>
                    <a:pt x="3958" y="1219"/>
                  </a:lnTo>
                  <a:lnTo>
                    <a:pt x="3967" y="1200"/>
                  </a:lnTo>
                  <a:lnTo>
                    <a:pt x="3975" y="1180"/>
                  </a:lnTo>
                  <a:lnTo>
                    <a:pt x="3994" y="1143"/>
                  </a:lnTo>
                  <a:lnTo>
                    <a:pt x="4011" y="1106"/>
                  </a:lnTo>
                  <a:lnTo>
                    <a:pt x="4019" y="1090"/>
                  </a:lnTo>
                  <a:lnTo>
                    <a:pt x="4025" y="1074"/>
                  </a:lnTo>
                  <a:lnTo>
                    <a:pt x="4029" y="1059"/>
                  </a:lnTo>
                  <a:lnTo>
                    <a:pt x="4033" y="1047"/>
                  </a:lnTo>
                  <a:lnTo>
                    <a:pt x="4036" y="1023"/>
                  </a:lnTo>
                  <a:lnTo>
                    <a:pt x="4037" y="991"/>
                  </a:lnTo>
                  <a:lnTo>
                    <a:pt x="4037" y="954"/>
                  </a:lnTo>
                  <a:lnTo>
                    <a:pt x="4037" y="915"/>
                  </a:lnTo>
                  <a:lnTo>
                    <a:pt x="4037" y="879"/>
                  </a:lnTo>
                  <a:lnTo>
                    <a:pt x="4037" y="847"/>
                  </a:lnTo>
                  <a:lnTo>
                    <a:pt x="4038" y="833"/>
                  </a:lnTo>
                  <a:lnTo>
                    <a:pt x="4038" y="822"/>
                  </a:lnTo>
                  <a:lnTo>
                    <a:pt x="4039" y="814"/>
                  </a:lnTo>
                  <a:lnTo>
                    <a:pt x="4041" y="809"/>
                  </a:lnTo>
                  <a:lnTo>
                    <a:pt x="4051" y="811"/>
                  </a:lnTo>
                  <a:lnTo>
                    <a:pt x="4060" y="812"/>
                  </a:lnTo>
                  <a:lnTo>
                    <a:pt x="4068" y="816"/>
                  </a:lnTo>
                  <a:lnTo>
                    <a:pt x="4075" y="819"/>
                  </a:lnTo>
                  <a:lnTo>
                    <a:pt x="4082" y="825"/>
                  </a:lnTo>
                  <a:lnTo>
                    <a:pt x="4089" y="833"/>
                  </a:lnTo>
                  <a:lnTo>
                    <a:pt x="4095" y="843"/>
                  </a:lnTo>
                  <a:lnTo>
                    <a:pt x="4102" y="856"/>
                  </a:lnTo>
                  <a:lnTo>
                    <a:pt x="4107" y="866"/>
                  </a:lnTo>
                  <a:lnTo>
                    <a:pt x="4117" y="889"/>
                  </a:lnTo>
                  <a:lnTo>
                    <a:pt x="4124" y="908"/>
                  </a:lnTo>
                  <a:lnTo>
                    <a:pt x="4129" y="927"/>
                  </a:lnTo>
                  <a:lnTo>
                    <a:pt x="4132" y="944"/>
                  </a:lnTo>
                  <a:lnTo>
                    <a:pt x="4135" y="960"/>
                  </a:lnTo>
                  <a:lnTo>
                    <a:pt x="4141" y="978"/>
                  </a:lnTo>
                  <a:lnTo>
                    <a:pt x="4148" y="998"/>
                  </a:lnTo>
                  <a:lnTo>
                    <a:pt x="4157" y="1020"/>
                  </a:lnTo>
                  <a:lnTo>
                    <a:pt x="4173" y="1012"/>
                  </a:lnTo>
                  <a:lnTo>
                    <a:pt x="4188" y="1004"/>
                  </a:lnTo>
                  <a:lnTo>
                    <a:pt x="4202" y="995"/>
                  </a:lnTo>
                  <a:lnTo>
                    <a:pt x="4214" y="985"/>
                  </a:lnTo>
                  <a:lnTo>
                    <a:pt x="4226" y="975"/>
                  </a:lnTo>
                  <a:lnTo>
                    <a:pt x="4238" y="964"/>
                  </a:lnTo>
                  <a:lnTo>
                    <a:pt x="4249" y="954"/>
                  </a:lnTo>
                  <a:lnTo>
                    <a:pt x="4259" y="943"/>
                  </a:lnTo>
                  <a:lnTo>
                    <a:pt x="4278" y="920"/>
                  </a:lnTo>
                  <a:lnTo>
                    <a:pt x="4297" y="896"/>
                  </a:lnTo>
                  <a:lnTo>
                    <a:pt x="4314" y="871"/>
                  </a:lnTo>
                  <a:lnTo>
                    <a:pt x="4330" y="847"/>
                  </a:lnTo>
                  <a:lnTo>
                    <a:pt x="4347" y="822"/>
                  </a:lnTo>
                  <a:lnTo>
                    <a:pt x="4364" y="798"/>
                  </a:lnTo>
                  <a:lnTo>
                    <a:pt x="4381" y="774"/>
                  </a:lnTo>
                  <a:lnTo>
                    <a:pt x="4401" y="751"/>
                  </a:lnTo>
                  <a:lnTo>
                    <a:pt x="4411" y="739"/>
                  </a:lnTo>
                  <a:lnTo>
                    <a:pt x="4421" y="729"/>
                  </a:lnTo>
                  <a:lnTo>
                    <a:pt x="4433" y="719"/>
                  </a:lnTo>
                  <a:lnTo>
                    <a:pt x="4445" y="708"/>
                  </a:lnTo>
                  <a:lnTo>
                    <a:pt x="4458" y="699"/>
                  </a:lnTo>
                  <a:lnTo>
                    <a:pt x="4470" y="690"/>
                  </a:lnTo>
                  <a:lnTo>
                    <a:pt x="4485" y="681"/>
                  </a:lnTo>
                  <a:lnTo>
                    <a:pt x="4500" y="674"/>
                  </a:lnTo>
                  <a:lnTo>
                    <a:pt x="4504" y="682"/>
                  </a:lnTo>
                  <a:lnTo>
                    <a:pt x="4506" y="690"/>
                  </a:lnTo>
                  <a:lnTo>
                    <a:pt x="4508" y="698"/>
                  </a:lnTo>
                  <a:lnTo>
                    <a:pt x="4509" y="706"/>
                  </a:lnTo>
                  <a:lnTo>
                    <a:pt x="4510" y="713"/>
                  </a:lnTo>
                  <a:lnTo>
                    <a:pt x="4510" y="720"/>
                  </a:lnTo>
                  <a:lnTo>
                    <a:pt x="4509" y="727"/>
                  </a:lnTo>
                  <a:lnTo>
                    <a:pt x="4508" y="734"/>
                  </a:lnTo>
                  <a:lnTo>
                    <a:pt x="4505" y="747"/>
                  </a:lnTo>
                  <a:lnTo>
                    <a:pt x="4499" y="760"/>
                  </a:lnTo>
                  <a:lnTo>
                    <a:pt x="4492" y="771"/>
                  </a:lnTo>
                  <a:lnTo>
                    <a:pt x="4484" y="784"/>
                  </a:lnTo>
                  <a:lnTo>
                    <a:pt x="4467" y="808"/>
                  </a:lnTo>
                  <a:lnTo>
                    <a:pt x="4450" y="832"/>
                  </a:lnTo>
                  <a:lnTo>
                    <a:pt x="4442" y="846"/>
                  </a:lnTo>
                  <a:lnTo>
                    <a:pt x="4435" y="859"/>
                  </a:lnTo>
                  <a:lnTo>
                    <a:pt x="4430" y="873"/>
                  </a:lnTo>
                  <a:lnTo>
                    <a:pt x="4426" y="889"/>
                  </a:lnTo>
                  <a:lnTo>
                    <a:pt x="4437" y="882"/>
                  </a:lnTo>
                  <a:lnTo>
                    <a:pt x="4448" y="873"/>
                  </a:lnTo>
                  <a:lnTo>
                    <a:pt x="4458" y="864"/>
                  </a:lnTo>
                  <a:lnTo>
                    <a:pt x="4468" y="854"/>
                  </a:lnTo>
                  <a:lnTo>
                    <a:pt x="4489" y="832"/>
                  </a:lnTo>
                  <a:lnTo>
                    <a:pt x="4508" y="808"/>
                  </a:lnTo>
                  <a:lnTo>
                    <a:pt x="4528" y="785"/>
                  </a:lnTo>
                  <a:lnTo>
                    <a:pt x="4548" y="763"/>
                  </a:lnTo>
                  <a:lnTo>
                    <a:pt x="4558" y="754"/>
                  </a:lnTo>
                  <a:lnTo>
                    <a:pt x="4569" y="745"/>
                  </a:lnTo>
                  <a:lnTo>
                    <a:pt x="4580" y="737"/>
                  </a:lnTo>
                  <a:lnTo>
                    <a:pt x="4592" y="731"/>
                  </a:lnTo>
                  <a:lnTo>
                    <a:pt x="4597" y="729"/>
                  </a:lnTo>
                  <a:lnTo>
                    <a:pt x="4603" y="729"/>
                  </a:lnTo>
                  <a:lnTo>
                    <a:pt x="4608" y="730"/>
                  </a:lnTo>
                  <a:lnTo>
                    <a:pt x="4612" y="732"/>
                  </a:lnTo>
                  <a:lnTo>
                    <a:pt x="4617" y="736"/>
                  </a:lnTo>
                  <a:lnTo>
                    <a:pt x="4621" y="740"/>
                  </a:lnTo>
                  <a:lnTo>
                    <a:pt x="4625" y="746"/>
                  </a:lnTo>
                  <a:lnTo>
                    <a:pt x="4628" y="752"/>
                  </a:lnTo>
                  <a:lnTo>
                    <a:pt x="4629" y="755"/>
                  </a:lnTo>
                  <a:lnTo>
                    <a:pt x="4629" y="760"/>
                  </a:lnTo>
                  <a:lnTo>
                    <a:pt x="4628" y="766"/>
                  </a:lnTo>
                  <a:lnTo>
                    <a:pt x="4627" y="772"/>
                  </a:lnTo>
                  <a:lnTo>
                    <a:pt x="4623" y="786"/>
                  </a:lnTo>
                  <a:lnTo>
                    <a:pt x="4614" y="803"/>
                  </a:lnTo>
                  <a:lnTo>
                    <a:pt x="4604" y="823"/>
                  </a:lnTo>
                  <a:lnTo>
                    <a:pt x="4593" y="842"/>
                  </a:lnTo>
                  <a:lnTo>
                    <a:pt x="4579" y="864"/>
                  </a:lnTo>
                  <a:lnTo>
                    <a:pt x="4564" y="884"/>
                  </a:lnTo>
                  <a:lnTo>
                    <a:pt x="4534" y="927"/>
                  </a:lnTo>
                  <a:lnTo>
                    <a:pt x="4505" y="964"/>
                  </a:lnTo>
                  <a:lnTo>
                    <a:pt x="4491" y="980"/>
                  </a:lnTo>
                  <a:lnTo>
                    <a:pt x="4480" y="994"/>
                  </a:lnTo>
                  <a:lnTo>
                    <a:pt x="4469" y="1006"/>
                  </a:lnTo>
                  <a:lnTo>
                    <a:pt x="4461" y="1012"/>
                  </a:lnTo>
                  <a:lnTo>
                    <a:pt x="4472" y="1033"/>
                  </a:lnTo>
                  <a:lnTo>
                    <a:pt x="4490" y="1020"/>
                  </a:lnTo>
                  <a:lnTo>
                    <a:pt x="4504" y="1010"/>
                  </a:lnTo>
                  <a:lnTo>
                    <a:pt x="4509" y="1004"/>
                  </a:lnTo>
                  <a:lnTo>
                    <a:pt x="4517" y="1000"/>
                  </a:lnTo>
                  <a:lnTo>
                    <a:pt x="4526" y="994"/>
                  </a:lnTo>
                  <a:lnTo>
                    <a:pt x="4539" y="987"/>
                  </a:lnTo>
                  <a:lnTo>
                    <a:pt x="4673" y="922"/>
                  </a:lnTo>
                  <a:lnTo>
                    <a:pt x="4690" y="914"/>
                  </a:lnTo>
                  <a:lnTo>
                    <a:pt x="4703" y="912"/>
                  </a:lnTo>
                  <a:lnTo>
                    <a:pt x="4714" y="910"/>
                  </a:lnTo>
                  <a:lnTo>
                    <a:pt x="4730" y="907"/>
                  </a:lnTo>
                  <a:lnTo>
                    <a:pt x="4745" y="938"/>
                  </a:lnTo>
                  <a:lnTo>
                    <a:pt x="4737" y="950"/>
                  </a:lnTo>
                  <a:lnTo>
                    <a:pt x="4727" y="962"/>
                  </a:lnTo>
                  <a:lnTo>
                    <a:pt x="4715" y="975"/>
                  </a:lnTo>
                  <a:lnTo>
                    <a:pt x="4701" y="987"/>
                  </a:lnTo>
                  <a:lnTo>
                    <a:pt x="4687" y="1001"/>
                  </a:lnTo>
                  <a:lnTo>
                    <a:pt x="4671" y="1014"/>
                  </a:lnTo>
                  <a:lnTo>
                    <a:pt x="4653" y="1026"/>
                  </a:lnTo>
                  <a:lnTo>
                    <a:pt x="4636" y="1039"/>
                  </a:lnTo>
                  <a:lnTo>
                    <a:pt x="4598" y="1064"/>
                  </a:lnTo>
                  <a:lnTo>
                    <a:pt x="4561" y="1087"/>
                  </a:lnTo>
                  <a:lnTo>
                    <a:pt x="4524" y="1108"/>
                  </a:lnTo>
                  <a:lnTo>
                    <a:pt x="4491" y="1127"/>
                  </a:lnTo>
                  <a:lnTo>
                    <a:pt x="4512" y="1168"/>
                  </a:lnTo>
                  <a:lnTo>
                    <a:pt x="4683" y="1128"/>
                  </a:lnTo>
                  <a:lnTo>
                    <a:pt x="4719" y="1142"/>
                  </a:lnTo>
                  <a:lnTo>
                    <a:pt x="4709" y="1184"/>
                  </a:lnTo>
                  <a:lnTo>
                    <a:pt x="4550" y="1248"/>
                  </a:lnTo>
                  <a:lnTo>
                    <a:pt x="4521" y="1265"/>
                  </a:lnTo>
                  <a:lnTo>
                    <a:pt x="4514" y="1270"/>
                  </a:lnTo>
                  <a:lnTo>
                    <a:pt x="4506" y="1275"/>
                  </a:lnTo>
                  <a:lnTo>
                    <a:pt x="4498" y="1283"/>
                  </a:lnTo>
                  <a:lnTo>
                    <a:pt x="4490" y="1292"/>
                  </a:lnTo>
                  <a:lnTo>
                    <a:pt x="4473" y="1313"/>
                  </a:lnTo>
                  <a:lnTo>
                    <a:pt x="4453" y="1336"/>
                  </a:lnTo>
                  <a:lnTo>
                    <a:pt x="4433" y="1361"/>
                  </a:lnTo>
                  <a:lnTo>
                    <a:pt x="4410" y="1386"/>
                  </a:lnTo>
                  <a:lnTo>
                    <a:pt x="4398" y="1399"/>
                  </a:lnTo>
                  <a:lnTo>
                    <a:pt x="4385" y="1411"/>
                  </a:lnTo>
                  <a:lnTo>
                    <a:pt x="4371" y="1422"/>
                  </a:lnTo>
                  <a:lnTo>
                    <a:pt x="4357" y="1433"/>
                  </a:lnTo>
                  <a:lnTo>
                    <a:pt x="4344" y="1441"/>
                  </a:lnTo>
                  <a:lnTo>
                    <a:pt x="4325" y="1452"/>
                  </a:lnTo>
                  <a:lnTo>
                    <a:pt x="4302" y="1466"/>
                  </a:lnTo>
                  <a:lnTo>
                    <a:pt x="4277" y="1480"/>
                  </a:lnTo>
                  <a:lnTo>
                    <a:pt x="4251" y="1495"/>
                  </a:lnTo>
                  <a:lnTo>
                    <a:pt x="4223" y="1510"/>
                  </a:lnTo>
                  <a:lnTo>
                    <a:pt x="4197" y="1523"/>
                  </a:lnTo>
                  <a:lnTo>
                    <a:pt x="4172" y="1537"/>
                  </a:lnTo>
                  <a:lnTo>
                    <a:pt x="4229" y="1588"/>
                  </a:lnTo>
                  <a:lnTo>
                    <a:pt x="4249" y="1646"/>
                  </a:lnTo>
                  <a:lnTo>
                    <a:pt x="4239" y="1655"/>
                  </a:lnTo>
                  <a:lnTo>
                    <a:pt x="4227" y="1665"/>
                  </a:lnTo>
                  <a:lnTo>
                    <a:pt x="4211" y="1676"/>
                  </a:lnTo>
                  <a:lnTo>
                    <a:pt x="4189" y="1689"/>
                  </a:lnTo>
                  <a:lnTo>
                    <a:pt x="4165" y="1703"/>
                  </a:lnTo>
                  <a:lnTo>
                    <a:pt x="4138" y="1716"/>
                  </a:lnTo>
                  <a:lnTo>
                    <a:pt x="4107" y="1731"/>
                  </a:lnTo>
                  <a:lnTo>
                    <a:pt x="4073" y="1747"/>
                  </a:lnTo>
                  <a:lnTo>
                    <a:pt x="3997" y="1779"/>
                  </a:lnTo>
                  <a:lnTo>
                    <a:pt x="3914" y="1812"/>
                  </a:lnTo>
                  <a:lnTo>
                    <a:pt x="3824" y="1847"/>
                  </a:lnTo>
                  <a:lnTo>
                    <a:pt x="3731" y="1881"/>
                  </a:lnTo>
                  <a:lnTo>
                    <a:pt x="3636" y="1914"/>
                  </a:lnTo>
                  <a:lnTo>
                    <a:pt x="3541" y="1945"/>
                  </a:lnTo>
                  <a:lnTo>
                    <a:pt x="3448" y="1974"/>
                  </a:lnTo>
                  <a:lnTo>
                    <a:pt x="3361" y="1999"/>
                  </a:lnTo>
                  <a:lnTo>
                    <a:pt x="3319" y="2009"/>
                  </a:lnTo>
                  <a:lnTo>
                    <a:pt x="3280" y="2019"/>
                  </a:lnTo>
                  <a:lnTo>
                    <a:pt x="3242" y="2027"/>
                  </a:lnTo>
                  <a:lnTo>
                    <a:pt x="3208" y="2035"/>
                  </a:lnTo>
                  <a:lnTo>
                    <a:pt x="3176" y="2041"/>
                  </a:lnTo>
                  <a:lnTo>
                    <a:pt x="3148" y="2044"/>
                  </a:lnTo>
                  <a:lnTo>
                    <a:pt x="3121" y="2048"/>
                  </a:lnTo>
                  <a:lnTo>
                    <a:pt x="3100" y="2048"/>
                  </a:lnTo>
                  <a:lnTo>
                    <a:pt x="3026" y="2048"/>
                  </a:lnTo>
                  <a:lnTo>
                    <a:pt x="2710" y="2022"/>
                  </a:lnTo>
                  <a:lnTo>
                    <a:pt x="2682" y="2585"/>
                  </a:lnTo>
                  <a:lnTo>
                    <a:pt x="2682" y="2607"/>
                  </a:lnTo>
                  <a:lnTo>
                    <a:pt x="2682" y="2628"/>
                  </a:lnTo>
                  <a:lnTo>
                    <a:pt x="2683" y="2651"/>
                  </a:lnTo>
                  <a:lnTo>
                    <a:pt x="2684" y="2675"/>
                  </a:lnTo>
                  <a:lnTo>
                    <a:pt x="2689" y="2724"/>
                  </a:lnTo>
                  <a:lnTo>
                    <a:pt x="2695" y="2775"/>
                  </a:lnTo>
                  <a:lnTo>
                    <a:pt x="2699" y="2826"/>
                  </a:lnTo>
                  <a:lnTo>
                    <a:pt x="2705" y="2880"/>
                  </a:lnTo>
                  <a:lnTo>
                    <a:pt x="2708" y="2934"/>
                  </a:lnTo>
                  <a:lnTo>
                    <a:pt x="2710" y="2987"/>
                  </a:lnTo>
                  <a:lnTo>
                    <a:pt x="2710" y="3014"/>
                  </a:lnTo>
                  <a:lnTo>
                    <a:pt x="2711" y="3038"/>
                  </a:lnTo>
                  <a:lnTo>
                    <a:pt x="2712" y="3062"/>
                  </a:lnTo>
                  <a:lnTo>
                    <a:pt x="2714" y="3086"/>
                  </a:lnTo>
                  <a:lnTo>
                    <a:pt x="2720" y="3130"/>
                  </a:lnTo>
                  <a:lnTo>
                    <a:pt x="2727" y="3173"/>
                  </a:lnTo>
                  <a:lnTo>
                    <a:pt x="2735" y="3216"/>
                  </a:lnTo>
                  <a:lnTo>
                    <a:pt x="2744" y="3258"/>
                  </a:lnTo>
                  <a:lnTo>
                    <a:pt x="2752" y="3303"/>
                  </a:lnTo>
                  <a:lnTo>
                    <a:pt x="2761" y="3351"/>
                  </a:lnTo>
                  <a:lnTo>
                    <a:pt x="2774" y="3430"/>
                  </a:lnTo>
                  <a:lnTo>
                    <a:pt x="2789" y="3519"/>
                  </a:lnTo>
                  <a:lnTo>
                    <a:pt x="2805" y="3615"/>
                  </a:lnTo>
                  <a:lnTo>
                    <a:pt x="2819" y="3714"/>
                  </a:lnTo>
                  <a:lnTo>
                    <a:pt x="2827" y="3766"/>
                  </a:lnTo>
                  <a:lnTo>
                    <a:pt x="2833" y="3816"/>
                  </a:lnTo>
                  <a:lnTo>
                    <a:pt x="2840" y="3866"/>
                  </a:lnTo>
                  <a:lnTo>
                    <a:pt x="2845" y="3915"/>
                  </a:lnTo>
                  <a:lnTo>
                    <a:pt x="2849" y="3963"/>
                  </a:lnTo>
                  <a:lnTo>
                    <a:pt x="2853" y="4010"/>
                  </a:lnTo>
                  <a:lnTo>
                    <a:pt x="2855" y="4055"/>
                  </a:lnTo>
                  <a:lnTo>
                    <a:pt x="2856" y="4097"/>
                  </a:lnTo>
                  <a:lnTo>
                    <a:pt x="2856" y="4110"/>
                  </a:lnTo>
                  <a:lnTo>
                    <a:pt x="2855" y="4118"/>
                  </a:lnTo>
                  <a:lnTo>
                    <a:pt x="2854" y="4126"/>
                  </a:lnTo>
                  <a:lnTo>
                    <a:pt x="2851" y="4130"/>
                  </a:lnTo>
                  <a:lnTo>
                    <a:pt x="2849" y="4136"/>
                  </a:lnTo>
                  <a:lnTo>
                    <a:pt x="2841" y="4145"/>
                  </a:lnTo>
                  <a:lnTo>
                    <a:pt x="2831" y="4158"/>
                  </a:lnTo>
                  <a:lnTo>
                    <a:pt x="2833" y="4200"/>
                  </a:lnTo>
                  <a:lnTo>
                    <a:pt x="2838" y="4242"/>
                  </a:lnTo>
                  <a:lnTo>
                    <a:pt x="2843" y="4285"/>
                  </a:lnTo>
                  <a:lnTo>
                    <a:pt x="2850" y="4328"/>
                  </a:lnTo>
                  <a:lnTo>
                    <a:pt x="2857" y="4374"/>
                  </a:lnTo>
                  <a:lnTo>
                    <a:pt x="2863" y="4421"/>
                  </a:lnTo>
                  <a:lnTo>
                    <a:pt x="2865" y="4446"/>
                  </a:lnTo>
                  <a:lnTo>
                    <a:pt x="2866" y="4471"/>
                  </a:lnTo>
                  <a:lnTo>
                    <a:pt x="2867" y="4497"/>
                  </a:lnTo>
                  <a:lnTo>
                    <a:pt x="2867" y="4523"/>
                  </a:lnTo>
                  <a:lnTo>
                    <a:pt x="2867" y="4571"/>
                  </a:lnTo>
                  <a:lnTo>
                    <a:pt x="2867" y="4621"/>
                  </a:lnTo>
                  <a:lnTo>
                    <a:pt x="2866" y="4671"/>
                  </a:lnTo>
                  <a:lnTo>
                    <a:pt x="2866" y="4721"/>
                  </a:lnTo>
                  <a:lnTo>
                    <a:pt x="2867" y="4771"/>
                  </a:lnTo>
                  <a:lnTo>
                    <a:pt x="2869" y="4818"/>
                  </a:lnTo>
                  <a:lnTo>
                    <a:pt x="2872" y="4863"/>
                  </a:lnTo>
                  <a:lnTo>
                    <a:pt x="2878" y="4904"/>
                  </a:lnTo>
                  <a:lnTo>
                    <a:pt x="2881" y="4932"/>
                  </a:lnTo>
                  <a:lnTo>
                    <a:pt x="2882" y="4966"/>
                  </a:lnTo>
                  <a:lnTo>
                    <a:pt x="2883" y="5006"/>
                  </a:lnTo>
                  <a:lnTo>
                    <a:pt x="2885" y="5052"/>
                  </a:lnTo>
                  <a:lnTo>
                    <a:pt x="2883" y="5154"/>
                  </a:lnTo>
                  <a:lnTo>
                    <a:pt x="2880" y="5268"/>
                  </a:lnTo>
                  <a:lnTo>
                    <a:pt x="2877" y="5382"/>
                  </a:lnTo>
                  <a:lnTo>
                    <a:pt x="2872" y="5493"/>
                  </a:lnTo>
                  <a:lnTo>
                    <a:pt x="2869" y="5591"/>
                  </a:lnTo>
                  <a:lnTo>
                    <a:pt x="2867" y="5670"/>
                  </a:lnTo>
                  <a:lnTo>
                    <a:pt x="2867" y="5745"/>
                  </a:lnTo>
                  <a:lnTo>
                    <a:pt x="2866" y="5840"/>
                  </a:lnTo>
                  <a:lnTo>
                    <a:pt x="2865" y="5946"/>
                  </a:lnTo>
                  <a:lnTo>
                    <a:pt x="2862" y="6058"/>
                  </a:lnTo>
                  <a:lnTo>
                    <a:pt x="2858" y="6169"/>
                  </a:lnTo>
                  <a:lnTo>
                    <a:pt x="2853" y="6272"/>
                  </a:lnTo>
                  <a:lnTo>
                    <a:pt x="2849" y="6319"/>
                  </a:lnTo>
                  <a:lnTo>
                    <a:pt x="2846" y="6362"/>
                  </a:lnTo>
                  <a:lnTo>
                    <a:pt x="2841" y="6399"/>
                  </a:lnTo>
                  <a:lnTo>
                    <a:pt x="2837" y="6431"/>
                  </a:lnTo>
                  <a:lnTo>
                    <a:pt x="2831" y="6464"/>
                  </a:lnTo>
                  <a:lnTo>
                    <a:pt x="2826" y="6509"/>
                  </a:lnTo>
                  <a:lnTo>
                    <a:pt x="2823" y="6559"/>
                  </a:lnTo>
                  <a:lnTo>
                    <a:pt x="2818" y="6613"/>
                  </a:lnTo>
                  <a:lnTo>
                    <a:pt x="2815" y="6666"/>
                  </a:lnTo>
                  <a:lnTo>
                    <a:pt x="2811" y="6716"/>
                  </a:lnTo>
                  <a:lnTo>
                    <a:pt x="2809" y="6759"/>
                  </a:lnTo>
                  <a:lnTo>
                    <a:pt x="2807" y="6792"/>
                  </a:lnTo>
                  <a:lnTo>
                    <a:pt x="2805" y="6833"/>
                  </a:lnTo>
                  <a:lnTo>
                    <a:pt x="2802" y="6868"/>
                  </a:lnTo>
                  <a:lnTo>
                    <a:pt x="2802" y="6896"/>
                  </a:lnTo>
                  <a:lnTo>
                    <a:pt x="2801" y="6919"/>
                  </a:lnTo>
                  <a:lnTo>
                    <a:pt x="2801" y="6951"/>
                  </a:lnTo>
                  <a:lnTo>
                    <a:pt x="2799" y="6973"/>
                  </a:lnTo>
                  <a:lnTo>
                    <a:pt x="2797" y="6982"/>
                  </a:lnTo>
                  <a:lnTo>
                    <a:pt x="2793" y="6991"/>
                  </a:lnTo>
                  <a:lnTo>
                    <a:pt x="2787" y="7001"/>
                  </a:lnTo>
                  <a:lnTo>
                    <a:pt x="2779" y="7013"/>
                  </a:lnTo>
                  <a:lnTo>
                    <a:pt x="2757" y="7046"/>
                  </a:lnTo>
                  <a:lnTo>
                    <a:pt x="2721" y="7096"/>
                  </a:lnTo>
                  <a:lnTo>
                    <a:pt x="2753" y="7111"/>
                  </a:lnTo>
                  <a:lnTo>
                    <a:pt x="2774" y="7121"/>
                  </a:lnTo>
                  <a:lnTo>
                    <a:pt x="2781" y="7125"/>
                  </a:lnTo>
                  <a:lnTo>
                    <a:pt x="2786" y="7128"/>
                  </a:lnTo>
                  <a:lnTo>
                    <a:pt x="2791" y="7132"/>
                  </a:lnTo>
                  <a:lnTo>
                    <a:pt x="2795" y="7136"/>
                  </a:lnTo>
                  <a:lnTo>
                    <a:pt x="2801" y="7147"/>
                  </a:lnTo>
                  <a:lnTo>
                    <a:pt x="2809" y="7163"/>
                  </a:lnTo>
                  <a:lnTo>
                    <a:pt x="2819" y="7188"/>
                  </a:lnTo>
                  <a:lnTo>
                    <a:pt x="2838" y="7224"/>
                  </a:lnTo>
                  <a:lnTo>
                    <a:pt x="2848" y="7241"/>
                  </a:lnTo>
                  <a:lnTo>
                    <a:pt x="2861" y="7260"/>
                  </a:lnTo>
                  <a:lnTo>
                    <a:pt x="2874" y="7277"/>
                  </a:lnTo>
                  <a:lnTo>
                    <a:pt x="2891" y="7294"/>
                  </a:lnTo>
                  <a:lnTo>
                    <a:pt x="2909" y="7310"/>
                  </a:lnTo>
                  <a:lnTo>
                    <a:pt x="2926" y="7324"/>
                  </a:lnTo>
                  <a:lnTo>
                    <a:pt x="2944" y="7336"/>
                  </a:lnTo>
                  <a:lnTo>
                    <a:pt x="2961" y="7345"/>
                  </a:lnTo>
                  <a:lnTo>
                    <a:pt x="3006" y="7367"/>
                  </a:lnTo>
                  <a:lnTo>
                    <a:pt x="3046" y="7387"/>
                  </a:lnTo>
                  <a:lnTo>
                    <a:pt x="3084" y="7406"/>
                  </a:lnTo>
                  <a:lnTo>
                    <a:pt x="3124" y="7427"/>
                  </a:lnTo>
                  <a:lnTo>
                    <a:pt x="3145" y="7438"/>
                  </a:lnTo>
                  <a:lnTo>
                    <a:pt x="3167" y="7453"/>
                  </a:lnTo>
                  <a:lnTo>
                    <a:pt x="3189" y="7469"/>
                  </a:lnTo>
                  <a:lnTo>
                    <a:pt x="3208" y="7485"/>
                  </a:lnTo>
                  <a:lnTo>
                    <a:pt x="3241" y="7511"/>
                  </a:lnTo>
                  <a:lnTo>
                    <a:pt x="3258" y="7524"/>
                  </a:lnTo>
                  <a:lnTo>
                    <a:pt x="3257" y="7532"/>
                  </a:lnTo>
                  <a:lnTo>
                    <a:pt x="3255" y="7539"/>
                  </a:lnTo>
                  <a:lnTo>
                    <a:pt x="3253" y="7547"/>
                  </a:lnTo>
                  <a:lnTo>
                    <a:pt x="3248" y="7553"/>
                  </a:lnTo>
                  <a:lnTo>
                    <a:pt x="3244" y="7560"/>
                  </a:lnTo>
                  <a:lnTo>
                    <a:pt x="3239" y="7566"/>
                  </a:lnTo>
                  <a:lnTo>
                    <a:pt x="3233" y="7572"/>
                  </a:lnTo>
                  <a:lnTo>
                    <a:pt x="3226" y="7577"/>
                  </a:lnTo>
                  <a:lnTo>
                    <a:pt x="3212" y="7588"/>
                  </a:lnTo>
                  <a:lnTo>
                    <a:pt x="3196" y="7597"/>
                  </a:lnTo>
                  <a:lnTo>
                    <a:pt x="3177" y="7604"/>
                  </a:lnTo>
                  <a:lnTo>
                    <a:pt x="3158" y="7611"/>
                  </a:lnTo>
                  <a:lnTo>
                    <a:pt x="3136" y="7616"/>
                  </a:lnTo>
                  <a:lnTo>
                    <a:pt x="3116" y="7622"/>
                  </a:lnTo>
                  <a:lnTo>
                    <a:pt x="3094" y="7625"/>
                  </a:lnTo>
                  <a:lnTo>
                    <a:pt x="3071" y="7629"/>
                  </a:lnTo>
                  <a:lnTo>
                    <a:pt x="3049" y="7631"/>
                  </a:lnTo>
                  <a:lnTo>
                    <a:pt x="3029" y="7632"/>
                  </a:lnTo>
                  <a:lnTo>
                    <a:pt x="3008" y="7633"/>
                  </a:lnTo>
                  <a:lnTo>
                    <a:pt x="2990" y="7633"/>
                  </a:lnTo>
                  <a:lnTo>
                    <a:pt x="2949" y="7632"/>
                  </a:lnTo>
                  <a:lnTo>
                    <a:pt x="2907" y="7630"/>
                  </a:lnTo>
                  <a:lnTo>
                    <a:pt x="2865" y="7624"/>
                  </a:lnTo>
                  <a:lnTo>
                    <a:pt x="2825" y="7617"/>
                  </a:lnTo>
                  <a:lnTo>
                    <a:pt x="2806" y="7614"/>
                  </a:lnTo>
                  <a:lnTo>
                    <a:pt x="2786" y="7608"/>
                  </a:lnTo>
                  <a:lnTo>
                    <a:pt x="2768" y="7604"/>
                  </a:lnTo>
                  <a:lnTo>
                    <a:pt x="2751" y="7598"/>
                  </a:lnTo>
                  <a:lnTo>
                    <a:pt x="2734" y="7591"/>
                  </a:lnTo>
                  <a:lnTo>
                    <a:pt x="2718" y="7584"/>
                  </a:lnTo>
                  <a:lnTo>
                    <a:pt x="2703" y="7576"/>
                  </a:lnTo>
                  <a:lnTo>
                    <a:pt x="2690" y="7567"/>
                  </a:lnTo>
                  <a:lnTo>
                    <a:pt x="2665" y="7551"/>
                  </a:lnTo>
                  <a:lnTo>
                    <a:pt x="2644" y="7537"/>
                  </a:lnTo>
                  <a:lnTo>
                    <a:pt x="2626" y="7527"/>
                  </a:lnTo>
                  <a:lnTo>
                    <a:pt x="2611" y="7518"/>
                  </a:lnTo>
                  <a:lnTo>
                    <a:pt x="2598" y="7512"/>
                  </a:lnTo>
                  <a:lnTo>
                    <a:pt x="2586" y="7508"/>
                  </a:lnTo>
                  <a:lnTo>
                    <a:pt x="2575" y="7505"/>
                  </a:lnTo>
                  <a:lnTo>
                    <a:pt x="2563" y="7503"/>
                  </a:lnTo>
                  <a:lnTo>
                    <a:pt x="2539" y="7504"/>
                  </a:lnTo>
                  <a:lnTo>
                    <a:pt x="2507" y="7507"/>
                  </a:lnTo>
                  <a:lnTo>
                    <a:pt x="2488" y="7509"/>
                  </a:lnTo>
                  <a:lnTo>
                    <a:pt x="2464" y="7510"/>
                  </a:lnTo>
                  <a:lnTo>
                    <a:pt x="2436" y="7511"/>
                  </a:lnTo>
                  <a:lnTo>
                    <a:pt x="2404" y="7511"/>
                  </a:lnTo>
                  <a:lnTo>
                    <a:pt x="2369" y="7511"/>
                  </a:lnTo>
                  <a:lnTo>
                    <a:pt x="2338" y="7510"/>
                  </a:lnTo>
                  <a:lnTo>
                    <a:pt x="2311" y="7507"/>
                  </a:lnTo>
                  <a:lnTo>
                    <a:pt x="2285" y="7502"/>
                  </a:lnTo>
                  <a:lnTo>
                    <a:pt x="2274" y="7500"/>
                  </a:lnTo>
                  <a:lnTo>
                    <a:pt x="2263" y="7496"/>
                  </a:lnTo>
                  <a:lnTo>
                    <a:pt x="2251" y="7492"/>
                  </a:lnTo>
                  <a:lnTo>
                    <a:pt x="2241" y="7487"/>
                  </a:lnTo>
                  <a:lnTo>
                    <a:pt x="2219" y="7477"/>
                  </a:lnTo>
                  <a:lnTo>
                    <a:pt x="2197" y="7463"/>
                  </a:lnTo>
                  <a:lnTo>
                    <a:pt x="2197" y="7341"/>
                  </a:lnTo>
                  <a:lnTo>
                    <a:pt x="2171" y="7305"/>
                  </a:lnTo>
                  <a:lnTo>
                    <a:pt x="2188" y="6889"/>
                  </a:lnTo>
                  <a:lnTo>
                    <a:pt x="2185" y="6646"/>
                  </a:lnTo>
                  <a:lnTo>
                    <a:pt x="2149" y="5902"/>
                  </a:lnTo>
                  <a:lnTo>
                    <a:pt x="2136" y="5902"/>
                  </a:lnTo>
                  <a:lnTo>
                    <a:pt x="1932" y="7241"/>
                  </a:lnTo>
                  <a:lnTo>
                    <a:pt x="1941" y="7268"/>
                  </a:lnTo>
                  <a:lnTo>
                    <a:pt x="1961" y="7437"/>
                  </a:lnTo>
                  <a:lnTo>
                    <a:pt x="1953" y="7511"/>
                  </a:lnTo>
                  <a:lnTo>
                    <a:pt x="1957" y="7513"/>
                  </a:lnTo>
                  <a:lnTo>
                    <a:pt x="1964" y="7519"/>
                  </a:lnTo>
                  <a:lnTo>
                    <a:pt x="1973" y="7526"/>
                  </a:lnTo>
                  <a:lnTo>
                    <a:pt x="1984" y="7535"/>
                  </a:lnTo>
                  <a:lnTo>
                    <a:pt x="2008" y="7558"/>
                  </a:lnTo>
                  <a:lnTo>
                    <a:pt x="2034" y="7584"/>
                  </a:lnTo>
                  <a:lnTo>
                    <a:pt x="2083" y="7637"/>
                  </a:lnTo>
                  <a:lnTo>
                    <a:pt x="2112" y="7670"/>
                  </a:lnTo>
                  <a:lnTo>
                    <a:pt x="2131" y="7693"/>
                  </a:lnTo>
                  <a:lnTo>
                    <a:pt x="2149" y="7712"/>
                  </a:lnTo>
                  <a:lnTo>
                    <a:pt x="2159" y="7723"/>
                  </a:lnTo>
                  <a:lnTo>
                    <a:pt x="2168" y="7732"/>
                  </a:lnTo>
                  <a:lnTo>
                    <a:pt x="2177" y="7743"/>
                  </a:lnTo>
                  <a:lnTo>
                    <a:pt x="2185" y="7755"/>
                  </a:lnTo>
                  <a:lnTo>
                    <a:pt x="2194" y="7768"/>
                  </a:lnTo>
                  <a:lnTo>
                    <a:pt x="2201" y="7781"/>
                  </a:lnTo>
                  <a:lnTo>
                    <a:pt x="2205" y="7792"/>
                  </a:lnTo>
                  <a:lnTo>
                    <a:pt x="2209" y="7803"/>
                  </a:lnTo>
                  <a:lnTo>
                    <a:pt x="2213" y="7814"/>
                  </a:lnTo>
                  <a:lnTo>
                    <a:pt x="2218" y="7825"/>
                  </a:lnTo>
                  <a:lnTo>
                    <a:pt x="2225" y="7838"/>
                  </a:lnTo>
                  <a:lnTo>
                    <a:pt x="2234" y="7853"/>
                  </a:lnTo>
                  <a:lnTo>
                    <a:pt x="2225" y="7863"/>
                  </a:lnTo>
                  <a:lnTo>
                    <a:pt x="2215" y="7873"/>
                  </a:lnTo>
                  <a:lnTo>
                    <a:pt x="2202" y="7881"/>
                  </a:lnTo>
                  <a:lnTo>
                    <a:pt x="2188" y="7889"/>
                  </a:lnTo>
                  <a:lnTo>
                    <a:pt x="2173" y="7896"/>
                  </a:lnTo>
                  <a:lnTo>
                    <a:pt x="2156" y="7902"/>
                  </a:lnTo>
                  <a:lnTo>
                    <a:pt x="2139" y="7908"/>
                  </a:lnTo>
                  <a:lnTo>
                    <a:pt x="2121" y="7912"/>
                  </a:lnTo>
                  <a:lnTo>
                    <a:pt x="2101" y="7916"/>
                  </a:lnTo>
                  <a:lnTo>
                    <a:pt x="2082" y="7919"/>
                  </a:lnTo>
                  <a:lnTo>
                    <a:pt x="2062" y="7921"/>
                  </a:lnTo>
                  <a:lnTo>
                    <a:pt x="2043" y="7923"/>
                  </a:lnTo>
                  <a:lnTo>
                    <a:pt x="2003" y="7925"/>
                  </a:lnTo>
                  <a:lnTo>
                    <a:pt x="1965" y="7926"/>
                  </a:lnTo>
                  <a:lnTo>
                    <a:pt x="1941" y="7926"/>
                  </a:lnTo>
                  <a:lnTo>
                    <a:pt x="1909" y="7925"/>
                  </a:lnTo>
                  <a:lnTo>
                    <a:pt x="1878" y="7924"/>
                  </a:lnTo>
                  <a:lnTo>
                    <a:pt x="1848" y="7920"/>
                  </a:lnTo>
                  <a:lnTo>
                    <a:pt x="1817" y="7916"/>
                  </a:lnTo>
                  <a:lnTo>
                    <a:pt x="1786" y="7910"/>
                  </a:lnTo>
                  <a:lnTo>
                    <a:pt x="1757" y="7903"/>
                  </a:lnTo>
                  <a:lnTo>
                    <a:pt x="1729" y="7894"/>
                  </a:lnTo>
                  <a:lnTo>
                    <a:pt x="1701" y="7884"/>
                  </a:lnTo>
                  <a:lnTo>
                    <a:pt x="1676" y="7872"/>
                  </a:lnTo>
                  <a:lnTo>
                    <a:pt x="1652" y="7859"/>
                  </a:lnTo>
                  <a:lnTo>
                    <a:pt x="1642" y="7852"/>
                  </a:lnTo>
                  <a:lnTo>
                    <a:pt x="1630" y="7844"/>
                  </a:lnTo>
                  <a:lnTo>
                    <a:pt x="1621" y="7836"/>
                  </a:lnTo>
                  <a:lnTo>
                    <a:pt x="1612" y="7828"/>
                  </a:lnTo>
                  <a:lnTo>
                    <a:pt x="1603" y="7819"/>
                  </a:lnTo>
                  <a:lnTo>
                    <a:pt x="1595" y="7808"/>
                  </a:lnTo>
                  <a:lnTo>
                    <a:pt x="1588" y="7799"/>
                  </a:lnTo>
                  <a:lnTo>
                    <a:pt x="1581" y="7789"/>
                  </a:lnTo>
                  <a:lnTo>
                    <a:pt x="1575" y="7779"/>
                  </a:lnTo>
                  <a:lnTo>
                    <a:pt x="1570" y="7767"/>
                  </a:lnTo>
                  <a:lnTo>
                    <a:pt x="1566" y="7756"/>
                  </a:lnTo>
                  <a:lnTo>
                    <a:pt x="1563" y="7743"/>
                  </a:lnTo>
                  <a:lnTo>
                    <a:pt x="1526" y="7743"/>
                  </a:lnTo>
                  <a:lnTo>
                    <a:pt x="1517" y="7743"/>
                  </a:lnTo>
                  <a:lnTo>
                    <a:pt x="1508" y="7741"/>
                  </a:lnTo>
                  <a:lnTo>
                    <a:pt x="1500" y="7740"/>
                  </a:lnTo>
                  <a:lnTo>
                    <a:pt x="1491" y="7736"/>
                  </a:lnTo>
                  <a:lnTo>
                    <a:pt x="1475" y="7729"/>
                  </a:lnTo>
                  <a:lnTo>
                    <a:pt x="1459" y="7720"/>
                  </a:lnTo>
                  <a:lnTo>
                    <a:pt x="1430" y="7701"/>
                  </a:lnTo>
                  <a:lnTo>
                    <a:pt x="1404" y="7683"/>
                  </a:lnTo>
                  <a:lnTo>
                    <a:pt x="1404" y="7624"/>
                  </a:lnTo>
                  <a:lnTo>
                    <a:pt x="1402" y="7569"/>
                  </a:lnTo>
                  <a:lnTo>
                    <a:pt x="1398" y="7518"/>
                  </a:lnTo>
                  <a:lnTo>
                    <a:pt x="1394" y="7468"/>
                  </a:lnTo>
                  <a:lnTo>
                    <a:pt x="1388" y="7419"/>
                  </a:lnTo>
                  <a:lnTo>
                    <a:pt x="1381" y="7371"/>
                  </a:lnTo>
                  <a:lnTo>
                    <a:pt x="1372" y="7321"/>
                  </a:lnTo>
                  <a:lnTo>
                    <a:pt x="1362" y="7272"/>
                  </a:lnTo>
                  <a:lnTo>
                    <a:pt x="1351" y="7219"/>
                  </a:lnTo>
                  <a:lnTo>
                    <a:pt x="1343" y="7168"/>
                  </a:lnTo>
                  <a:lnTo>
                    <a:pt x="1338" y="7120"/>
                  </a:lnTo>
                  <a:lnTo>
                    <a:pt x="1334" y="7075"/>
                  </a:lnTo>
                  <a:lnTo>
                    <a:pt x="1332" y="7025"/>
                  </a:lnTo>
                  <a:lnTo>
                    <a:pt x="1331" y="6974"/>
                  </a:lnTo>
                  <a:lnTo>
                    <a:pt x="1331" y="6917"/>
                  </a:lnTo>
                  <a:lnTo>
                    <a:pt x="1331" y="6853"/>
                  </a:lnTo>
                  <a:lnTo>
                    <a:pt x="1331" y="6801"/>
                  </a:lnTo>
                  <a:lnTo>
                    <a:pt x="1331" y="6750"/>
                  </a:lnTo>
                  <a:lnTo>
                    <a:pt x="1331" y="6696"/>
                  </a:lnTo>
                  <a:lnTo>
                    <a:pt x="1331" y="6641"/>
                  </a:lnTo>
                  <a:lnTo>
                    <a:pt x="1331" y="6586"/>
                  </a:lnTo>
                  <a:lnTo>
                    <a:pt x="1330" y="6530"/>
                  </a:lnTo>
                  <a:lnTo>
                    <a:pt x="1330" y="6474"/>
                  </a:lnTo>
                  <a:lnTo>
                    <a:pt x="1330" y="6418"/>
                  </a:lnTo>
                  <a:lnTo>
                    <a:pt x="1328" y="6361"/>
                  </a:lnTo>
                  <a:lnTo>
                    <a:pt x="1327" y="6305"/>
                  </a:lnTo>
                  <a:lnTo>
                    <a:pt x="1326" y="6248"/>
                  </a:lnTo>
                  <a:lnTo>
                    <a:pt x="1325" y="6192"/>
                  </a:lnTo>
                  <a:lnTo>
                    <a:pt x="1324" y="6137"/>
                  </a:lnTo>
                  <a:lnTo>
                    <a:pt x="1323" y="6082"/>
                  </a:lnTo>
                  <a:lnTo>
                    <a:pt x="1322" y="6028"/>
                  </a:lnTo>
                  <a:lnTo>
                    <a:pt x="1319" y="5975"/>
                  </a:lnTo>
                  <a:lnTo>
                    <a:pt x="1317" y="5924"/>
                  </a:lnTo>
                  <a:lnTo>
                    <a:pt x="1314" y="5872"/>
                  </a:lnTo>
                  <a:lnTo>
                    <a:pt x="1311" y="5820"/>
                  </a:lnTo>
                  <a:lnTo>
                    <a:pt x="1310" y="5767"/>
                  </a:lnTo>
                  <a:lnTo>
                    <a:pt x="1309" y="5714"/>
                  </a:lnTo>
                  <a:lnTo>
                    <a:pt x="1311" y="5660"/>
                  </a:lnTo>
                  <a:lnTo>
                    <a:pt x="1312" y="5633"/>
                  </a:lnTo>
                  <a:lnTo>
                    <a:pt x="1315" y="5606"/>
                  </a:lnTo>
                  <a:lnTo>
                    <a:pt x="1317" y="5578"/>
                  </a:lnTo>
                  <a:lnTo>
                    <a:pt x="1322" y="5551"/>
                  </a:lnTo>
                  <a:lnTo>
                    <a:pt x="1327" y="5517"/>
                  </a:lnTo>
                  <a:lnTo>
                    <a:pt x="1335" y="5471"/>
                  </a:lnTo>
                  <a:lnTo>
                    <a:pt x="1344" y="5416"/>
                  </a:lnTo>
                  <a:lnTo>
                    <a:pt x="1355" y="5359"/>
                  </a:lnTo>
                  <a:lnTo>
                    <a:pt x="1363" y="5302"/>
                  </a:lnTo>
                  <a:lnTo>
                    <a:pt x="1370" y="5249"/>
                  </a:lnTo>
                  <a:lnTo>
                    <a:pt x="1372" y="5226"/>
                  </a:lnTo>
                  <a:lnTo>
                    <a:pt x="1373" y="5207"/>
                  </a:lnTo>
                  <a:lnTo>
                    <a:pt x="1374" y="5190"/>
                  </a:lnTo>
                  <a:lnTo>
                    <a:pt x="1373" y="5178"/>
                  </a:lnTo>
                  <a:lnTo>
                    <a:pt x="1365" y="5132"/>
                  </a:lnTo>
                  <a:lnTo>
                    <a:pt x="1358" y="5085"/>
                  </a:lnTo>
                  <a:lnTo>
                    <a:pt x="1351" y="5036"/>
                  </a:lnTo>
                  <a:lnTo>
                    <a:pt x="1346" y="4985"/>
                  </a:lnTo>
                  <a:lnTo>
                    <a:pt x="1340" y="4934"/>
                  </a:lnTo>
                  <a:lnTo>
                    <a:pt x="1334" y="4881"/>
                  </a:lnTo>
                  <a:lnTo>
                    <a:pt x="1330" y="4829"/>
                  </a:lnTo>
                  <a:lnTo>
                    <a:pt x="1325" y="4775"/>
                  </a:lnTo>
                  <a:lnTo>
                    <a:pt x="1320" y="4721"/>
                  </a:lnTo>
                  <a:lnTo>
                    <a:pt x="1317" y="4667"/>
                  </a:lnTo>
                  <a:lnTo>
                    <a:pt x="1314" y="4614"/>
                  </a:lnTo>
                  <a:lnTo>
                    <a:pt x="1311" y="4560"/>
                  </a:lnTo>
                  <a:lnTo>
                    <a:pt x="1309" y="4507"/>
                  </a:lnTo>
                  <a:lnTo>
                    <a:pt x="1308" y="4455"/>
                  </a:lnTo>
                  <a:lnTo>
                    <a:pt x="1307" y="4403"/>
                  </a:lnTo>
                  <a:lnTo>
                    <a:pt x="1307" y="4353"/>
                  </a:lnTo>
                  <a:lnTo>
                    <a:pt x="1280" y="4318"/>
                  </a:lnTo>
                  <a:lnTo>
                    <a:pt x="1258" y="3523"/>
                  </a:lnTo>
                  <a:lnTo>
                    <a:pt x="1245" y="3414"/>
                  </a:lnTo>
                  <a:lnTo>
                    <a:pt x="1244" y="3361"/>
                  </a:lnTo>
                  <a:lnTo>
                    <a:pt x="1239" y="3314"/>
                  </a:lnTo>
                  <a:lnTo>
                    <a:pt x="1232" y="3274"/>
                  </a:lnTo>
                  <a:lnTo>
                    <a:pt x="1223" y="3239"/>
                  </a:lnTo>
                  <a:lnTo>
                    <a:pt x="1211" y="3209"/>
                  </a:lnTo>
                  <a:lnTo>
                    <a:pt x="1197" y="3184"/>
                  </a:lnTo>
                  <a:lnTo>
                    <a:pt x="1181" y="3163"/>
                  </a:lnTo>
                  <a:lnTo>
                    <a:pt x="1164" y="3146"/>
                  </a:lnTo>
                  <a:lnTo>
                    <a:pt x="1144" y="3134"/>
                  </a:lnTo>
                  <a:lnTo>
                    <a:pt x="1124" y="3123"/>
                  </a:lnTo>
                  <a:lnTo>
                    <a:pt x="1102" y="3117"/>
                  </a:lnTo>
                  <a:lnTo>
                    <a:pt x="1079" y="3113"/>
                  </a:lnTo>
                  <a:lnTo>
                    <a:pt x="1056" y="3111"/>
                  </a:lnTo>
                  <a:lnTo>
                    <a:pt x="1032" y="3111"/>
                  </a:lnTo>
                  <a:lnTo>
                    <a:pt x="1007" y="3112"/>
                  </a:lnTo>
                  <a:lnTo>
                    <a:pt x="983" y="3115"/>
                  </a:lnTo>
                  <a:lnTo>
                    <a:pt x="934" y="3122"/>
                  </a:lnTo>
                  <a:lnTo>
                    <a:pt x="885" y="3129"/>
                  </a:lnTo>
                  <a:lnTo>
                    <a:pt x="862" y="3131"/>
                  </a:lnTo>
                  <a:lnTo>
                    <a:pt x="840" y="3133"/>
                  </a:lnTo>
                  <a:lnTo>
                    <a:pt x="818" y="3133"/>
                  </a:lnTo>
                  <a:lnTo>
                    <a:pt x="799" y="3130"/>
                  </a:lnTo>
                  <a:lnTo>
                    <a:pt x="781" y="3127"/>
                  </a:lnTo>
                  <a:lnTo>
                    <a:pt x="765" y="3120"/>
                  </a:lnTo>
                  <a:lnTo>
                    <a:pt x="750" y="3110"/>
                  </a:lnTo>
                  <a:lnTo>
                    <a:pt x="736" y="3096"/>
                  </a:lnTo>
                  <a:lnTo>
                    <a:pt x="726" y="3080"/>
                  </a:lnTo>
                  <a:lnTo>
                    <a:pt x="718" y="3058"/>
                  </a:lnTo>
                  <a:lnTo>
                    <a:pt x="712" y="3033"/>
                  </a:lnTo>
                  <a:lnTo>
                    <a:pt x="710" y="3003"/>
                  </a:lnTo>
                  <a:lnTo>
                    <a:pt x="696" y="2981"/>
                  </a:lnTo>
                  <a:lnTo>
                    <a:pt x="679" y="2949"/>
                  </a:lnTo>
                  <a:lnTo>
                    <a:pt x="660" y="2911"/>
                  </a:lnTo>
                  <a:lnTo>
                    <a:pt x="638" y="2869"/>
                  </a:lnTo>
                  <a:lnTo>
                    <a:pt x="616" y="2826"/>
                  </a:lnTo>
                  <a:lnTo>
                    <a:pt x="596" y="2786"/>
                  </a:lnTo>
                  <a:lnTo>
                    <a:pt x="578" y="2751"/>
                  </a:lnTo>
                  <a:lnTo>
                    <a:pt x="566" y="2724"/>
                  </a:lnTo>
                  <a:lnTo>
                    <a:pt x="562" y="2716"/>
                  </a:lnTo>
                  <a:lnTo>
                    <a:pt x="560" y="2707"/>
                  </a:lnTo>
                  <a:lnTo>
                    <a:pt x="558" y="2698"/>
                  </a:lnTo>
                  <a:lnTo>
                    <a:pt x="556" y="2687"/>
                  </a:lnTo>
                  <a:lnTo>
                    <a:pt x="552" y="2663"/>
                  </a:lnTo>
                  <a:lnTo>
                    <a:pt x="551" y="2635"/>
                  </a:lnTo>
                  <a:close/>
                </a:path>
              </a:pathLst>
            </a:custGeom>
            <a:solidFill>
              <a:schemeClr val="accent4"/>
            </a:solidFill>
            <a:ln w="9525">
              <a:noFill/>
              <a:round/>
            </a:ln>
          </p:spPr>
          <p:txBody>
            <a:bodyPr vert="horz" wrap="square" lIns="65142" tIns="32570" rIns="65142" bIns="32570" numCol="1" anchor="t" anchorCtr="0" compatLnSpc="1"/>
            <a:lstStyle/>
            <a:p>
              <a:pPr algn="just">
                <a:lnSpc>
                  <a:spcPct val="120000"/>
                </a:lnSpc>
              </a:pPr>
              <a:endParaRPr lang="en-US" sz="555">
                <a:solidFill>
                  <a:schemeClr val="bg2">
                    <a:lumMod val="75000"/>
                  </a:schemeClr>
                </a:solidFill>
                <a:latin typeface="微软雅黑" panose="020B0503020204020204" charset="-122"/>
                <a:ea typeface="微软雅黑" panose="020B0503020204020204" charset="-122"/>
                <a:cs typeface="+mn-ea"/>
                <a:sym typeface="Arial" panose="020B0604020202020204" pitchFamily="34" charset="0"/>
              </a:endParaRPr>
            </a:p>
          </p:txBody>
        </p:sp>
        <p:sp>
          <p:nvSpPr>
            <p:cNvPr id="64" name="Freeform 63"/>
            <p:cNvSpPr/>
            <p:nvPr/>
          </p:nvSpPr>
          <p:spPr bwMode="auto">
            <a:xfrm>
              <a:off x="1942288" y="4267203"/>
              <a:ext cx="174625" cy="617538"/>
            </a:xfrm>
            <a:custGeom>
              <a:avLst/>
              <a:gdLst/>
              <a:ahLst/>
              <a:cxnLst>
                <a:cxn ang="0">
                  <a:pos x="0" y="13"/>
                </a:cxn>
                <a:cxn ang="0">
                  <a:pos x="314" y="1985"/>
                </a:cxn>
                <a:cxn ang="0">
                  <a:pos x="578" y="2338"/>
                </a:cxn>
                <a:cxn ang="0">
                  <a:pos x="664" y="2029"/>
                </a:cxn>
                <a:cxn ang="0">
                  <a:pos x="100" y="0"/>
                </a:cxn>
                <a:cxn ang="0">
                  <a:pos x="0" y="13"/>
                </a:cxn>
              </a:cxnLst>
              <a:rect l="0" t="0" r="r" b="b"/>
              <a:pathLst>
                <a:path w="664" h="2338">
                  <a:moveTo>
                    <a:pt x="0" y="13"/>
                  </a:moveTo>
                  <a:lnTo>
                    <a:pt x="314" y="1985"/>
                  </a:lnTo>
                  <a:lnTo>
                    <a:pt x="578" y="2338"/>
                  </a:lnTo>
                  <a:lnTo>
                    <a:pt x="664" y="2029"/>
                  </a:lnTo>
                  <a:lnTo>
                    <a:pt x="100" y="0"/>
                  </a:lnTo>
                  <a:lnTo>
                    <a:pt x="0" y="13"/>
                  </a:lnTo>
                  <a:close/>
                </a:path>
              </a:pathLst>
            </a:custGeom>
            <a:solidFill>
              <a:srgbClr val="FFFFFF"/>
            </a:solidFill>
            <a:ln w="9525">
              <a:noFill/>
              <a:round/>
            </a:ln>
          </p:spPr>
          <p:txBody>
            <a:bodyPr vert="horz" wrap="square" lIns="65142" tIns="32570" rIns="65142" bIns="32570" numCol="1" anchor="t" anchorCtr="0" compatLnSpc="1"/>
            <a:lstStyle/>
            <a:p>
              <a:pPr algn="just">
                <a:lnSpc>
                  <a:spcPct val="120000"/>
                </a:lnSpc>
              </a:pPr>
              <a:endParaRPr lang="en-US" sz="555">
                <a:solidFill>
                  <a:schemeClr val="bg2">
                    <a:lumMod val="75000"/>
                  </a:schemeClr>
                </a:solidFill>
                <a:latin typeface="微软雅黑" panose="020B0503020204020204" charset="-122"/>
                <a:ea typeface="微软雅黑" panose="020B0503020204020204" charset="-122"/>
                <a:cs typeface="+mn-ea"/>
                <a:sym typeface="Arial" panose="020B0604020202020204" pitchFamily="34" charset="0"/>
              </a:endParaRPr>
            </a:p>
          </p:txBody>
        </p:sp>
        <p:sp>
          <p:nvSpPr>
            <p:cNvPr id="65" name="Freeform 16"/>
            <p:cNvSpPr>
              <a:spLocks noEditPoints="1"/>
            </p:cNvSpPr>
            <p:nvPr/>
          </p:nvSpPr>
          <p:spPr bwMode="auto">
            <a:xfrm>
              <a:off x="1826624" y="3644955"/>
              <a:ext cx="136128" cy="206645"/>
            </a:xfrm>
            <a:custGeom>
              <a:avLst/>
              <a:gdLst>
                <a:gd name="T0" fmla="*/ 1601 w 2272"/>
                <a:gd name="T1" fmla="*/ 3242 h 3448"/>
                <a:gd name="T2" fmla="*/ 1621 w 2272"/>
                <a:gd name="T3" fmla="*/ 3304 h 3448"/>
                <a:gd name="T4" fmla="*/ 1567 w 2272"/>
                <a:gd name="T5" fmla="*/ 3343 h 3448"/>
                <a:gd name="T6" fmla="*/ 1376 w 2272"/>
                <a:gd name="T7" fmla="*/ 3409 h 3448"/>
                <a:gd name="T8" fmla="*/ 1294 w 2272"/>
                <a:gd name="T9" fmla="*/ 3448 h 3448"/>
                <a:gd name="T10" fmla="*/ 912 w 2272"/>
                <a:gd name="T11" fmla="*/ 3425 h 3448"/>
                <a:gd name="T12" fmla="*/ 872 w 2272"/>
                <a:gd name="T13" fmla="*/ 3343 h 3448"/>
                <a:gd name="T14" fmla="*/ 658 w 2272"/>
                <a:gd name="T15" fmla="*/ 3320 h 3448"/>
                <a:gd name="T16" fmla="*/ 658 w 2272"/>
                <a:gd name="T17" fmla="*/ 3253 h 3448"/>
                <a:gd name="T18" fmla="*/ 704 w 2272"/>
                <a:gd name="T19" fmla="*/ 3027 h 3448"/>
                <a:gd name="T20" fmla="*/ 1614 w 2272"/>
                <a:gd name="T21" fmla="*/ 3050 h 3448"/>
                <a:gd name="T22" fmla="*/ 1614 w 2272"/>
                <a:gd name="T23" fmla="*/ 3117 h 3448"/>
                <a:gd name="T24" fmla="*/ 704 w 2272"/>
                <a:gd name="T25" fmla="*/ 3140 h 3448"/>
                <a:gd name="T26" fmla="*/ 651 w 2272"/>
                <a:gd name="T27" fmla="*/ 3101 h 3448"/>
                <a:gd name="T28" fmla="*/ 671 w 2272"/>
                <a:gd name="T29" fmla="*/ 3037 h 3448"/>
                <a:gd name="T30" fmla="*/ 1567 w 2272"/>
                <a:gd name="T31" fmla="*/ 2823 h 3448"/>
                <a:gd name="T32" fmla="*/ 1621 w 2272"/>
                <a:gd name="T33" fmla="*/ 2861 h 3448"/>
                <a:gd name="T34" fmla="*/ 1601 w 2272"/>
                <a:gd name="T35" fmla="*/ 2925 h 3448"/>
                <a:gd name="T36" fmla="*/ 686 w 2272"/>
                <a:gd name="T37" fmla="*/ 2933 h 3448"/>
                <a:gd name="T38" fmla="*/ 648 w 2272"/>
                <a:gd name="T39" fmla="*/ 2879 h 3448"/>
                <a:gd name="T40" fmla="*/ 686 w 2272"/>
                <a:gd name="T41" fmla="*/ 2826 h 3448"/>
                <a:gd name="T42" fmla="*/ 1303 w 2272"/>
                <a:gd name="T43" fmla="*/ 13 h 3448"/>
                <a:gd name="T44" fmla="*/ 1614 w 2272"/>
                <a:gd name="T45" fmla="*/ 106 h 3448"/>
                <a:gd name="T46" fmla="*/ 1881 w 2272"/>
                <a:gd name="T47" fmla="*/ 279 h 3448"/>
                <a:gd name="T48" fmla="*/ 2088 w 2272"/>
                <a:gd name="T49" fmla="*/ 518 h 3448"/>
                <a:gd name="T50" fmla="*/ 2223 w 2272"/>
                <a:gd name="T51" fmla="*/ 808 h 3448"/>
                <a:gd name="T52" fmla="*/ 2272 w 2272"/>
                <a:gd name="T53" fmla="*/ 1135 h 3448"/>
                <a:gd name="T54" fmla="*/ 2243 w 2272"/>
                <a:gd name="T55" fmla="*/ 1348 h 3448"/>
                <a:gd name="T56" fmla="*/ 2176 w 2272"/>
                <a:gd name="T57" fmla="*/ 1543 h 3448"/>
                <a:gd name="T58" fmla="*/ 2099 w 2272"/>
                <a:gd name="T59" fmla="*/ 1702 h 3448"/>
                <a:gd name="T60" fmla="*/ 2040 w 2272"/>
                <a:gd name="T61" fmla="*/ 1800 h 3448"/>
                <a:gd name="T62" fmla="*/ 1836 w 2272"/>
                <a:gd name="T63" fmla="*/ 2140 h 3448"/>
                <a:gd name="T64" fmla="*/ 1716 w 2272"/>
                <a:gd name="T65" fmla="*/ 2407 h 3448"/>
                <a:gd name="T66" fmla="*/ 1661 w 2272"/>
                <a:gd name="T67" fmla="*/ 2647 h 3448"/>
                <a:gd name="T68" fmla="*/ 1602 w 2272"/>
                <a:gd name="T69" fmla="*/ 2712 h 3448"/>
                <a:gd name="T70" fmla="*/ 708 w 2272"/>
                <a:gd name="T71" fmla="*/ 2719 h 3448"/>
                <a:gd name="T72" fmla="*/ 637 w 2272"/>
                <a:gd name="T73" fmla="*/ 2668 h 3448"/>
                <a:gd name="T74" fmla="*/ 595 w 2272"/>
                <a:gd name="T75" fmla="*/ 2487 h 3448"/>
                <a:gd name="T76" fmla="*/ 493 w 2272"/>
                <a:gd name="T77" fmla="*/ 2234 h 3448"/>
                <a:gd name="T78" fmla="*/ 351 w 2272"/>
                <a:gd name="T79" fmla="*/ 1991 h 3448"/>
                <a:gd name="T80" fmla="*/ 293 w 2272"/>
                <a:gd name="T81" fmla="*/ 1901 h 3448"/>
                <a:gd name="T82" fmla="*/ 249 w 2272"/>
                <a:gd name="T83" fmla="*/ 1831 h 3448"/>
                <a:gd name="T84" fmla="*/ 233 w 2272"/>
                <a:gd name="T85" fmla="*/ 1802 h 3448"/>
                <a:gd name="T86" fmla="*/ 173 w 2272"/>
                <a:gd name="T87" fmla="*/ 1703 h 3448"/>
                <a:gd name="T88" fmla="*/ 95 w 2272"/>
                <a:gd name="T89" fmla="*/ 1543 h 3448"/>
                <a:gd name="T90" fmla="*/ 28 w 2272"/>
                <a:gd name="T91" fmla="*/ 1348 h 3448"/>
                <a:gd name="T92" fmla="*/ 0 w 2272"/>
                <a:gd name="T93" fmla="*/ 1135 h 3448"/>
                <a:gd name="T94" fmla="*/ 48 w 2272"/>
                <a:gd name="T95" fmla="*/ 808 h 3448"/>
                <a:gd name="T96" fmla="*/ 183 w 2272"/>
                <a:gd name="T97" fmla="*/ 518 h 3448"/>
                <a:gd name="T98" fmla="*/ 391 w 2272"/>
                <a:gd name="T99" fmla="*/ 279 h 3448"/>
                <a:gd name="T100" fmla="*/ 657 w 2272"/>
                <a:gd name="T101" fmla="*/ 106 h 3448"/>
                <a:gd name="T102" fmla="*/ 968 w 2272"/>
                <a:gd name="T103" fmla="*/ 13 h 3448"/>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2272"/>
                <a:gd name="T157" fmla="*/ 0 h 3448"/>
                <a:gd name="T158" fmla="*/ 2272 w 2272"/>
                <a:gd name="T159" fmla="*/ 3448 h 3448"/>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2272" h="3448">
                  <a:moveTo>
                    <a:pt x="704" y="3230"/>
                  </a:moveTo>
                  <a:lnTo>
                    <a:pt x="1567" y="3230"/>
                  </a:lnTo>
                  <a:lnTo>
                    <a:pt x="1585" y="3233"/>
                  </a:lnTo>
                  <a:lnTo>
                    <a:pt x="1601" y="3242"/>
                  </a:lnTo>
                  <a:lnTo>
                    <a:pt x="1614" y="3253"/>
                  </a:lnTo>
                  <a:lnTo>
                    <a:pt x="1621" y="3269"/>
                  </a:lnTo>
                  <a:lnTo>
                    <a:pt x="1624" y="3287"/>
                  </a:lnTo>
                  <a:lnTo>
                    <a:pt x="1621" y="3304"/>
                  </a:lnTo>
                  <a:lnTo>
                    <a:pt x="1614" y="3320"/>
                  </a:lnTo>
                  <a:lnTo>
                    <a:pt x="1601" y="3333"/>
                  </a:lnTo>
                  <a:lnTo>
                    <a:pt x="1585" y="3340"/>
                  </a:lnTo>
                  <a:lnTo>
                    <a:pt x="1567" y="3343"/>
                  </a:lnTo>
                  <a:lnTo>
                    <a:pt x="1400" y="3343"/>
                  </a:lnTo>
                  <a:lnTo>
                    <a:pt x="1397" y="3367"/>
                  </a:lnTo>
                  <a:lnTo>
                    <a:pt x="1388" y="3389"/>
                  </a:lnTo>
                  <a:lnTo>
                    <a:pt x="1376" y="3409"/>
                  </a:lnTo>
                  <a:lnTo>
                    <a:pt x="1360" y="3425"/>
                  </a:lnTo>
                  <a:lnTo>
                    <a:pt x="1340" y="3438"/>
                  </a:lnTo>
                  <a:lnTo>
                    <a:pt x="1318" y="3445"/>
                  </a:lnTo>
                  <a:lnTo>
                    <a:pt x="1294" y="3448"/>
                  </a:lnTo>
                  <a:lnTo>
                    <a:pt x="978" y="3448"/>
                  </a:lnTo>
                  <a:lnTo>
                    <a:pt x="953" y="3445"/>
                  </a:lnTo>
                  <a:lnTo>
                    <a:pt x="931" y="3438"/>
                  </a:lnTo>
                  <a:lnTo>
                    <a:pt x="912" y="3425"/>
                  </a:lnTo>
                  <a:lnTo>
                    <a:pt x="896" y="3409"/>
                  </a:lnTo>
                  <a:lnTo>
                    <a:pt x="883" y="3389"/>
                  </a:lnTo>
                  <a:lnTo>
                    <a:pt x="875" y="3367"/>
                  </a:lnTo>
                  <a:lnTo>
                    <a:pt x="872" y="3343"/>
                  </a:lnTo>
                  <a:lnTo>
                    <a:pt x="704" y="3343"/>
                  </a:lnTo>
                  <a:lnTo>
                    <a:pt x="686" y="3340"/>
                  </a:lnTo>
                  <a:lnTo>
                    <a:pt x="671" y="3333"/>
                  </a:lnTo>
                  <a:lnTo>
                    <a:pt x="658" y="3320"/>
                  </a:lnTo>
                  <a:lnTo>
                    <a:pt x="651" y="3304"/>
                  </a:lnTo>
                  <a:lnTo>
                    <a:pt x="648" y="3287"/>
                  </a:lnTo>
                  <a:lnTo>
                    <a:pt x="651" y="3269"/>
                  </a:lnTo>
                  <a:lnTo>
                    <a:pt x="658" y="3253"/>
                  </a:lnTo>
                  <a:lnTo>
                    <a:pt x="671" y="3242"/>
                  </a:lnTo>
                  <a:lnTo>
                    <a:pt x="686" y="3233"/>
                  </a:lnTo>
                  <a:lnTo>
                    <a:pt x="704" y="3230"/>
                  </a:lnTo>
                  <a:close/>
                  <a:moveTo>
                    <a:pt x="704" y="3027"/>
                  </a:moveTo>
                  <a:lnTo>
                    <a:pt x="1567" y="3027"/>
                  </a:lnTo>
                  <a:lnTo>
                    <a:pt x="1585" y="3030"/>
                  </a:lnTo>
                  <a:lnTo>
                    <a:pt x="1601" y="3037"/>
                  </a:lnTo>
                  <a:lnTo>
                    <a:pt x="1614" y="3050"/>
                  </a:lnTo>
                  <a:lnTo>
                    <a:pt x="1621" y="3066"/>
                  </a:lnTo>
                  <a:lnTo>
                    <a:pt x="1624" y="3083"/>
                  </a:lnTo>
                  <a:lnTo>
                    <a:pt x="1621" y="3101"/>
                  </a:lnTo>
                  <a:lnTo>
                    <a:pt x="1614" y="3117"/>
                  </a:lnTo>
                  <a:lnTo>
                    <a:pt x="1601" y="3130"/>
                  </a:lnTo>
                  <a:lnTo>
                    <a:pt x="1585" y="3137"/>
                  </a:lnTo>
                  <a:lnTo>
                    <a:pt x="1567" y="3140"/>
                  </a:lnTo>
                  <a:lnTo>
                    <a:pt x="704" y="3140"/>
                  </a:lnTo>
                  <a:lnTo>
                    <a:pt x="686" y="3137"/>
                  </a:lnTo>
                  <a:lnTo>
                    <a:pt x="671" y="3130"/>
                  </a:lnTo>
                  <a:lnTo>
                    <a:pt x="658" y="3117"/>
                  </a:lnTo>
                  <a:lnTo>
                    <a:pt x="651" y="3101"/>
                  </a:lnTo>
                  <a:lnTo>
                    <a:pt x="648" y="3083"/>
                  </a:lnTo>
                  <a:lnTo>
                    <a:pt x="651" y="3066"/>
                  </a:lnTo>
                  <a:lnTo>
                    <a:pt x="658" y="3050"/>
                  </a:lnTo>
                  <a:lnTo>
                    <a:pt x="671" y="3037"/>
                  </a:lnTo>
                  <a:lnTo>
                    <a:pt x="686" y="3030"/>
                  </a:lnTo>
                  <a:lnTo>
                    <a:pt x="704" y="3027"/>
                  </a:lnTo>
                  <a:close/>
                  <a:moveTo>
                    <a:pt x="704" y="2823"/>
                  </a:moveTo>
                  <a:lnTo>
                    <a:pt x="1567" y="2823"/>
                  </a:lnTo>
                  <a:lnTo>
                    <a:pt x="1585" y="2826"/>
                  </a:lnTo>
                  <a:lnTo>
                    <a:pt x="1601" y="2833"/>
                  </a:lnTo>
                  <a:lnTo>
                    <a:pt x="1614" y="2846"/>
                  </a:lnTo>
                  <a:lnTo>
                    <a:pt x="1621" y="2861"/>
                  </a:lnTo>
                  <a:lnTo>
                    <a:pt x="1624" y="2879"/>
                  </a:lnTo>
                  <a:lnTo>
                    <a:pt x="1621" y="2897"/>
                  </a:lnTo>
                  <a:lnTo>
                    <a:pt x="1614" y="2913"/>
                  </a:lnTo>
                  <a:lnTo>
                    <a:pt x="1601" y="2925"/>
                  </a:lnTo>
                  <a:lnTo>
                    <a:pt x="1585" y="2933"/>
                  </a:lnTo>
                  <a:lnTo>
                    <a:pt x="1567" y="2936"/>
                  </a:lnTo>
                  <a:lnTo>
                    <a:pt x="704" y="2936"/>
                  </a:lnTo>
                  <a:lnTo>
                    <a:pt x="686" y="2933"/>
                  </a:lnTo>
                  <a:lnTo>
                    <a:pt x="671" y="2925"/>
                  </a:lnTo>
                  <a:lnTo>
                    <a:pt x="658" y="2913"/>
                  </a:lnTo>
                  <a:lnTo>
                    <a:pt x="651" y="2897"/>
                  </a:lnTo>
                  <a:lnTo>
                    <a:pt x="648" y="2879"/>
                  </a:lnTo>
                  <a:lnTo>
                    <a:pt x="651" y="2861"/>
                  </a:lnTo>
                  <a:lnTo>
                    <a:pt x="658" y="2846"/>
                  </a:lnTo>
                  <a:lnTo>
                    <a:pt x="671" y="2833"/>
                  </a:lnTo>
                  <a:lnTo>
                    <a:pt x="686" y="2826"/>
                  </a:lnTo>
                  <a:lnTo>
                    <a:pt x="704" y="2823"/>
                  </a:lnTo>
                  <a:close/>
                  <a:moveTo>
                    <a:pt x="1136" y="0"/>
                  </a:moveTo>
                  <a:lnTo>
                    <a:pt x="1221" y="4"/>
                  </a:lnTo>
                  <a:lnTo>
                    <a:pt x="1303" y="13"/>
                  </a:lnTo>
                  <a:lnTo>
                    <a:pt x="1384" y="28"/>
                  </a:lnTo>
                  <a:lnTo>
                    <a:pt x="1463" y="49"/>
                  </a:lnTo>
                  <a:lnTo>
                    <a:pt x="1540" y="75"/>
                  </a:lnTo>
                  <a:lnTo>
                    <a:pt x="1614" y="106"/>
                  </a:lnTo>
                  <a:lnTo>
                    <a:pt x="1685" y="143"/>
                  </a:lnTo>
                  <a:lnTo>
                    <a:pt x="1754" y="184"/>
                  </a:lnTo>
                  <a:lnTo>
                    <a:pt x="1819" y="229"/>
                  </a:lnTo>
                  <a:lnTo>
                    <a:pt x="1881" y="279"/>
                  </a:lnTo>
                  <a:lnTo>
                    <a:pt x="1938" y="334"/>
                  </a:lnTo>
                  <a:lnTo>
                    <a:pt x="1993" y="391"/>
                  </a:lnTo>
                  <a:lnTo>
                    <a:pt x="2042" y="453"/>
                  </a:lnTo>
                  <a:lnTo>
                    <a:pt x="2088" y="518"/>
                  </a:lnTo>
                  <a:lnTo>
                    <a:pt x="2129" y="586"/>
                  </a:lnTo>
                  <a:lnTo>
                    <a:pt x="2166" y="657"/>
                  </a:lnTo>
                  <a:lnTo>
                    <a:pt x="2197" y="732"/>
                  </a:lnTo>
                  <a:lnTo>
                    <a:pt x="2223" y="808"/>
                  </a:lnTo>
                  <a:lnTo>
                    <a:pt x="2244" y="887"/>
                  </a:lnTo>
                  <a:lnTo>
                    <a:pt x="2259" y="967"/>
                  </a:lnTo>
                  <a:lnTo>
                    <a:pt x="2268" y="1050"/>
                  </a:lnTo>
                  <a:lnTo>
                    <a:pt x="2272" y="1135"/>
                  </a:lnTo>
                  <a:lnTo>
                    <a:pt x="2269" y="1188"/>
                  </a:lnTo>
                  <a:lnTo>
                    <a:pt x="2264" y="1242"/>
                  </a:lnTo>
                  <a:lnTo>
                    <a:pt x="2255" y="1295"/>
                  </a:lnTo>
                  <a:lnTo>
                    <a:pt x="2243" y="1348"/>
                  </a:lnTo>
                  <a:lnTo>
                    <a:pt x="2229" y="1399"/>
                  </a:lnTo>
                  <a:lnTo>
                    <a:pt x="2213" y="1449"/>
                  </a:lnTo>
                  <a:lnTo>
                    <a:pt x="2195" y="1497"/>
                  </a:lnTo>
                  <a:lnTo>
                    <a:pt x="2176" y="1543"/>
                  </a:lnTo>
                  <a:lnTo>
                    <a:pt x="2156" y="1587"/>
                  </a:lnTo>
                  <a:lnTo>
                    <a:pt x="2136" y="1628"/>
                  </a:lnTo>
                  <a:lnTo>
                    <a:pt x="2118" y="1667"/>
                  </a:lnTo>
                  <a:lnTo>
                    <a:pt x="2099" y="1702"/>
                  </a:lnTo>
                  <a:lnTo>
                    <a:pt x="2081" y="1732"/>
                  </a:lnTo>
                  <a:lnTo>
                    <a:pt x="2065" y="1759"/>
                  </a:lnTo>
                  <a:lnTo>
                    <a:pt x="2051" y="1782"/>
                  </a:lnTo>
                  <a:lnTo>
                    <a:pt x="2040" y="1800"/>
                  </a:lnTo>
                  <a:lnTo>
                    <a:pt x="1990" y="1881"/>
                  </a:lnTo>
                  <a:lnTo>
                    <a:pt x="1910" y="2011"/>
                  </a:lnTo>
                  <a:lnTo>
                    <a:pt x="1871" y="2075"/>
                  </a:lnTo>
                  <a:lnTo>
                    <a:pt x="1836" y="2140"/>
                  </a:lnTo>
                  <a:lnTo>
                    <a:pt x="1801" y="2205"/>
                  </a:lnTo>
                  <a:lnTo>
                    <a:pt x="1770" y="2271"/>
                  </a:lnTo>
                  <a:lnTo>
                    <a:pt x="1741" y="2339"/>
                  </a:lnTo>
                  <a:lnTo>
                    <a:pt x="1716" y="2407"/>
                  </a:lnTo>
                  <a:lnTo>
                    <a:pt x="1694" y="2477"/>
                  </a:lnTo>
                  <a:lnTo>
                    <a:pt x="1677" y="2550"/>
                  </a:lnTo>
                  <a:lnTo>
                    <a:pt x="1666" y="2625"/>
                  </a:lnTo>
                  <a:lnTo>
                    <a:pt x="1661" y="2647"/>
                  </a:lnTo>
                  <a:lnTo>
                    <a:pt x="1651" y="2668"/>
                  </a:lnTo>
                  <a:lnTo>
                    <a:pt x="1638" y="2685"/>
                  </a:lnTo>
                  <a:lnTo>
                    <a:pt x="1621" y="2700"/>
                  </a:lnTo>
                  <a:lnTo>
                    <a:pt x="1602" y="2712"/>
                  </a:lnTo>
                  <a:lnTo>
                    <a:pt x="1580" y="2719"/>
                  </a:lnTo>
                  <a:lnTo>
                    <a:pt x="1557" y="2721"/>
                  </a:lnTo>
                  <a:lnTo>
                    <a:pt x="731" y="2721"/>
                  </a:lnTo>
                  <a:lnTo>
                    <a:pt x="708" y="2719"/>
                  </a:lnTo>
                  <a:lnTo>
                    <a:pt x="686" y="2712"/>
                  </a:lnTo>
                  <a:lnTo>
                    <a:pt x="667" y="2700"/>
                  </a:lnTo>
                  <a:lnTo>
                    <a:pt x="651" y="2685"/>
                  </a:lnTo>
                  <a:lnTo>
                    <a:pt x="637" y="2668"/>
                  </a:lnTo>
                  <a:lnTo>
                    <a:pt x="628" y="2647"/>
                  </a:lnTo>
                  <a:lnTo>
                    <a:pt x="622" y="2624"/>
                  </a:lnTo>
                  <a:lnTo>
                    <a:pt x="611" y="2554"/>
                  </a:lnTo>
                  <a:lnTo>
                    <a:pt x="595" y="2487"/>
                  </a:lnTo>
                  <a:lnTo>
                    <a:pt x="575" y="2421"/>
                  </a:lnTo>
                  <a:lnTo>
                    <a:pt x="551" y="2357"/>
                  </a:lnTo>
                  <a:lnTo>
                    <a:pt x="524" y="2296"/>
                  </a:lnTo>
                  <a:lnTo>
                    <a:pt x="493" y="2234"/>
                  </a:lnTo>
                  <a:lnTo>
                    <a:pt x="461" y="2172"/>
                  </a:lnTo>
                  <a:lnTo>
                    <a:pt x="425" y="2112"/>
                  </a:lnTo>
                  <a:lnTo>
                    <a:pt x="389" y="2052"/>
                  </a:lnTo>
                  <a:lnTo>
                    <a:pt x="351" y="1991"/>
                  </a:lnTo>
                  <a:lnTo>
                    <a:pt x="312" y="1930"/>
                  </a:lnTo>
                  <a:lnTo>
                    <a:pt x="311" y="1928"/>
                  </a:lnTo>
                  <a:lnTo>
                    <a:pt x="301" y="1912"/>
                  </a:lnTo>
                  <a:lnTo>
                    <a:pt x="293" y="1901"/>
                  </a:lnTo>
                  <a:lnTo>
                    <a:pt x="285" y="1887"/>
                  </a:lnTo>
                  <a:lnTo>
                    <a:pt x="277" y="1872"/>
                  </a:lnTo>
                  <a:lnTo>
                    <a:pt x="258" y="1843"/>
                  </a:lnTo>
                  <a:lnTo>
                    <a:pt x="249" y="1831"/>
                  </a:lnTo>
                  <a:lnTo>
                    <a:pt x="242" y="1819"/>
                  </a:lnTo>
                  <a:lnTo>
                    <a:pt x="237" y="1810"/>
                  </a:lnTo>
                  <a:lnTo>
                    <a:pt x="234" y="1804"/>
                  </a:lnTo>
                  <a:lnTo>
                    <a:pt x="233" y="1802"/>
                  </a:lnTo>
                  <a:lnTo>
                    <a:pt x="221" y="1783"/>
                  </a:lnTo>
                  <a:lnTo>
                    <a:pt x="207" y="1761"/>
                  </a:lnTo>
                  <a:lnTo>
                    <a:pt x="191" y="1733"/>
                  </a:lnTo>
                  <a:lnTo>
                    <a:pt x="173" y="1703"/>
                  </a:lnTo>
                  <a:lnTo>
                    <a:pt x="154" y="1667"/>
                  </a:lnTo>
                  <a:lnTo>
                    <a:pt x="135" y="1629"/>
                  </a:lnTo>
                  <a:lnTo>
                    <a:pt x="115" y="1587"/>
                  </a:lnTo>
                  <a:lnTo>
                    <a:pt x="95" y="1543"/>
                  </a:lnTo>
                  <a:lnTo>
                    <a:pt x="76" y="1497"/>
                  </a:lnTo>
                  <a:lnTo>
                    <a:pt x="60" y="1449"/>
                  </a:lnTo>
                  <a:lnTo>
                    <a:pt x="43" y="1399"/>
                  </a:lnTo>
                  <a:lnTo>
                    <a:pt x="28" y="1348"/>
                  </a:lnTo>
                  <a:lnTo>
                    <a:pt x="17" y="1295"/>
                  </a:lnTo>
                  <a:lnTo>
                    <a:pt x="7" y="1242"/>
                  </a:lnTo>
                  <a:lnTo>
                    <a:pt x="2" y="1188"/>
                  </a:lnTo>
                  <a:lnTo>
                    <a:pt x="0" y="1135"/>
                  </a:lnTo>
                  <a:lnTo>
                    <a:pt x="3" y="1050"/>
                  </a:lnTo>
                  <a:lnTo>
                    <a:pt x="13" y="967"/>
                  </a:lnTo>
                  <a:lnTo>
                    <a:pt x="27" y="887"/>
                  </a:lnTo>
                  <a:lnTo>
                    <a:pt x="48" y="808"/>
                  </a:lnTo>
                  <a:lnTo>
                    <a:pt x="74" y="732"/>
                  </a:lnTo>
                  <a:lnTo>
                    <a:pt x="106" y="657"/>
                  </a:lnTo>
                  <a:lnTo>
                    <a:pt x="142" y="586"/>
                  </a:lnTo>
                  <a:lnTo>
                    <a:pt x="183" y="518"/>
                  </a:lnTo>
                  <a:lnTo>
                    <a:pt x="228" y="453"/>
                  </a:lnTo>
                  <a:lnTo>
                    <a:pt x="279" y="391"/>
                  </a:lnTo>
                  <a:lnTo>
                    <a:pt x="333" y="334"/>
                  </a:lnTo>
                  <a:lnTo>
                    <a:pt x="391" y="279"/>
                  </a:lnTo>
                  <a:lnTo>
                    <a:pt x="453" y="229"/>
                  </a:lnTo>
                  <a:lnTo>
                    <a:pt x="518" y="184"/>
                  </a:lnTo>
                  <a:lnTo>
                    <a:pt x="586" y="143"/>
                  </a:lnTo>
                  <a:lnTo>
                    <a:pt x="657" y="106"/>
                  </a:lnTo>
                  <a:lnTo>
                    <a:pt x="731" y="75"/>
                  </a:lnTo>
                  <a:lnTo>
                    <a:pt x="808" y="49"/>
                  </a:lnTo>
                  <a:lnTo>
                    <a:pt x="887" y="28"/>
                  </a:lnTo>
                  <a:lnTo>
                    <a:pt x="968" y="13"/>
                  </a:lnTo>
                  <a:lnTo>
                    <a:pt x="1051" y="4"/>
                  </a:lnTo>
                  <a:lnTo>
                    <a:pt x="1136" y="0"/>
                  </a:lnTo>
                  <a:close/>
                </a:path>
              </a:pathLst>
            </a:custGeom>
            <a:solidFill>
              <a:schemeClr val="accent4"/>
            </a:solidFill>
            <a:ln w="9525">
              <a:noFill/>
              <a:round/>
            </a:ln>
            <a:scene3d>
              <a:camera prst="orthographicFront"/>
              <a:lightRig rig="threePt" dir="t"/>
            </a:scene3d>
            <a:sp3d prstMaterial="matte">
              <a:extrusionClr>
                <a:srgbClr val="FF9966"/>
              </a:extrusionClr>
            </a:sp3d>
          </p:spPr>
          <p:txBody>
            <a:bodyPr/>
            <a:lstStyle>
              <a:lvl1pPr eaLnBrk="0" hangingPunct="0">
                <a:defRPr>
                  <a:solidFill>
                    <a:schemeClr val="tx1"/>
                  </a:solidFill>
                  <a:latin typeface="Arial" panose="020B0604020202020204" pitchFamily="34" charset="0"/>
                  <a:ea typeface="MS PGothic" panose="020B0600070205080204" pitchFamily="34" charset="-128"/>
                </a:defRPr>
              </a:lvl1pPr>
              <a:lvl2pPr marL="742950" indent="-285750" eaLnBrk="0" hangingPunct="0">
                <a:defRPr>
                  <a:solidFill>
                    <a:schemeClr val="tx1"/>
                  </a:solidFill>
                  <a:latin typeface="Arial" panose="020B0604020202020204" pitchFamily="34" charset="0"/>
                  <a:ea typeface="MS PGothic" panose="020B0600070205080204" pitchFamily="34" charset="-128"/>
                </a:defRPr>
              </a:lvl2pPr>
              <a:lvl3pPr marL="1143000" indent="-228600" eaLnBrk="0" hangingPunct="0">
                <a:defRPr>
                  <a:solidFill>
                    <a:schemeClr val="tx1"/>
                  </a:solidFill>
                  <a:latin typeface="Arial" panose="020B0604020202020204" pitchFamily="34" charset="0"/>
                  <a:ea typeface="MS PGothic" panose="020B0600070205080204" pitchFamily="34" charset="-128"/>
                </a:defRPr>
              </a:lvl3pPr>
              <a:lvl4pPr marL="1600200" indent="-228600" eaLnBrk="0" hangingPunct="0">
                <a:defRPr>
                  <a:solidFill>
                    <a:schemeClr val="tx1"/>
                  </a:solidFill>
                  <a:latin typeface="Arial" panose="020B0604020202020204" pitchFamily="34" charset="0"/>
                  <a:ea typeface="MS PGothic" panose="020B0600070205080204" pitchFamily="34" charset="-128"/>
                </a:defRPr>
              </a:lvl4pPr>
              <a:lvl5pPr marL="2057400" indent="-228600" eaLnBrk="0" hangingPunct="0">
                <a:defRPr>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algn="just" eaLnBrk="1" hangingPunct="1">
                <a:lnSpc>
                  <a:spcPct val="120000"/>
                </a:lnSpc>
              </a:pPr>
              <a:endParaRPr lang="en-US" sz="555">
                <a:solidFill>
                  <a:schemeClr val="bg2">
                    <a:lumMod val="75000"/>
                  </a:schemeClr>
                </a:solidFill>
                <a:latin typeface="微软雅黑" panose="020B0503020204020204" charset="-122"/>
                <a:ea typeface="微软雅黑" panose="020B0503020204020204" charset="-122"/>
                <a:cs typeface="+mn-ea"/>
                <a:sym typeface="Arial" panose="020B0604020202020204" pitchFamily="34" charset="0"/>
              </a:endParaRPr>
            </a:p>
          </p:txBody>
        </p:sp>
      </p:grpSp>
      <p:sp>
        <p:nvSpPr>
          <p:cNvPr id="66" name="TextBox 65"/>
          <p:cNvSpPr txBox="1"/>
          <p:nvPr/>
        </p:nvSpPr>
        <p:spPr>
          <a:xfrm>
            <a:off x="4007627" y="2956849"/>
            <a:ext cx="1171223" cy="184150"/>
          </a:xfrm>
          <a:prstGeom prst="rect">
            <a:avLst/>
          </a:prstGeom>
          <a:noFill/>
        </p:spPr>
        <p:txBody>
          <a:bodyPr wrap="square" lIns="0" tIns="0" rIns="0" bIns="0" rtlCol="0">
            <a:spAutoFit/>
          </a:bodyPr>
          <a:lstStyle/>
          <a:p>
            <a:pPr algn="ctr">
              <a:lnSpc>
                <a:spcPct val="120000"/>
              </a:lnSpc>
            </a:pPr>
            <a:r>
              <a:rPr lang="zh-CN" altLang="en-US" sz="995">
                <a:solidFill>
                  <a:schemeClr val="bg1"/>
                </a:solidFill>
                <a:latin typeface="微软雅黑" panose="020B0503020204020204" charset="-122"/>
                <a:ea typeface="微软雅黑" panose="020B0503020204020204" charset="-122"/>
                <a:cs typeface="+mn-ea"/>
                <a:sym typeface="Arial" panose="020B0604020202020204" pitchFamily="34" charset="0"/>
              </a:rPr>
              <a:t>请替换文字内容</a:t>
            </a:r>
            <a:endParaRPr lang="zh-CN" altLang="en-US" sz="995" dirty="0">
              <a:solidFill>
                <a:schemeClr val="bg1"/>
              </a:solidFill>
              <a:latin typeface="微软雅黑" panose="020B0503020204020204" charset="-122"/>
              <a:ea typeface="微软雅黑" panose="020B0503020204020204" charset="-122"/>
              <a:cs typeface="+mn-ea"/>
              <a:sym typeface="Arial" panose="020B0604020202020204" pitchFamily="34" charset="0"/>
            </a:endParaRPr>
          </a:p>
        </p:txBody>
      </p:sp>
      <p:sp>
        <p:nvSpPr>
          <p:cNvPr id="67" name="TextBox 66"/>
          <p:cNvSpPr txBox="1"/>
          <p:nvPr/>
        </p:nvSpPr>
        <p:spPr>
          <a:xfrm>
            <a:off x="4097594" y="3301468"/>
            <a:ext cx="991289" cy="184150"/>
          </a:xfrm>
          <a:prstGeom prst="rect">
            <a:avLst/>
          </a:prstGeom>
          <a:noFill/>
        </p:spPr>
        <p:txBody>
          <a:bodyPr wrap="square" lIns="0" tIns="0" rIns="0" bIns="0" rtlCol="0">
            <a:spAutoFit/>
          </a:bodyPr>
          <a:lstStyle/>
          <a:p>
            <a:pPr algn="ctr">
              <a:lnSpc>
                <a:spcPct val="120000"/>
              </a:lnSpc>
            </a:pPr>
            <a:r>
              <a:rPr lang="zh-CN" altLang="en-US" sz="995">
                <a:solidFill>
                  <a:schemeClr val="bg1"/>
                </a:solidFill>
                <a:latin typeface="微软雅黑" panose="020B0503020204020204" charset="-122"/>
                <a:ea typeface="微软雅黑" panose="020B0503020204020204" charset="-122"/>
                <a:cs typeface="+mn-ea"/>
                <a:sym typeface="Arial" panose="020B0604020202020204" pitchFamily="34" charset="0"/>
              </a:rPr>
              <a:t>请替换文字内容</a:t>
            </a:r>
            <a:endParaRPr lang="zh-CN" altLang="en-US" sz="995" dirty="0">
              <a:solidFill>
                <a:schemeClr val="bg1"/>
              </a:solidFill>
              <a:latin typeface="微软雅黑" panose="020B0503020204020204" charset="-122"/>
              <a:ea typeface="微软雅黑" panose="020B0503020204020204" charset="-122"/>
              <a:cs typeface="+mn-ea"/>
              <a:sym typeface="Arial" panose="020B0604020202020204" pitchFamily="34" charset="0"/>
            </a:endParaRPr>
          </a:p>
        </p:txBody>
      </p:sp>
      <p:sp>
        <p:nvSpPr>
          <p:cNvPr id="68" name="TextBox 67"/>
          <p:cNvSpPr txBox="1"/>
          <p:nvPr/>
        </p:nvSpPr>
        <p:spPr>
          <a:xfrm>
            <a:off x="3983316" y="3718092"/>
            <a:ext cx="1219844" cy="184150"/>
          </a:xfrm>
          <a:prstGeom prst="rect">
            <a:avLst/>
          </a:prstGeom>
          <a:noFill/>
        </p:spPr>
        <p:txBody>
          <a:bodyPr wrap="square" lIns="0" tIns="0" rIns="0" bIns="0" rtlCol="0">
            <a:spAutoFit/>
          </a:bodyPr>
          <a:lstStyle/>
          <a:p>
            <a:pPr algn="ctr">
              <a:lnSpc>
                <a:spcPct val="120000"/>
              </a:lnSpc>
            </a:pPr>
            <a:r>
              <a:rPr lang="zh-CN" altLang="en-US" sz="995">
                <a:solidFill>
                  <a:schemeClr val="bg1"/>
                </a:solidFill>
                <a:latin typeface="微软雅黑" panose="020B0503020204020204" charset="-122"/>
                <a:ea typeface="微软雅黑" panose="020B0503020204020204" charset="-122"/>
                <a:cs typeface="+mn-ea"/>
                <a:sym typeface="Arial" panose="020B0604020202020204" pitchFamily="34" charset="0"/>
              </a:rPr>
              <a:t>请替换文字内容</a:t>
            </a:r>
            <a:endParaRPr lang="zh-CN" altLang="en-US" sz="995" dirty="0">
              <a:solidFill>
                <a:schemeClr val="bg1"/>
              </a:solidFill>
              <a:latin typeface="微软雅黑" panose="020B0503020204020204" charset="-122"/>
              <a:ea typeface="微软雅黑" panose="020B0503020204020204" charset="-122"/>
              <a:cs typeface="+mn-ea"/>
              <a:sym typeface="Arial" panose="020B0604020202020204" pitchFamily="34" charset="0"/>
            </a:endParaRPr>
          </a:p>
        </p:txBody>
      </p:sp>
      <p:sp>
        <p:nvSpPr>
          <p:cNvPr id="69" name="TextBox 68"/>
          <p:cNvSpPr txBox="1"/>
          <p:nvPr/>
        </p:nvSpPr>
        <p:spPr>
          <a:xfrm>
            <a:off x="4084337" y="4098714"/>
            <a:ext cx="1017802" cy="184150"/>
          </a:xfrm>
          <a:prstGeom prst="rect">
            <a:avLst/>
          </a:prstGeom>
          <a:noFill/>
        </p:spPr>
        <p:txBody>
          <a:bodyPr wrap="square" lIns="0" tIns="0" rIns="0" bIns="0" rtlCol="0">
            <a:spAutoFit/>
          </a:bodyPr>
          <a:lstStyle/>
          <a:p>
            <a:pPr algn="ctr">
              <a:lnSpc>
                <a:spcPct val="120000"/>
              </a:lnSpc>
            </a:pPr>
            <a:r>
              <a:rPr lang="zh-CN" altLang="en-US" sz="995" dirty="0">
                <a:solidFill>
                  <a:schemeClr val="bg1"/>
                </a:solidFill>
                <a:latin typeface="微软雅黑" panose="020B0503020204020204" charset="-122"/>
                <a:ea typeface="微软雅黑" panose="020B0503020204020204" charset="-122"/>
                <a:cs typeface="+mn-ea"/>
                <a:sym typeface="Arial" panose="020B0604020202020204" pitchFamily="34" charset="0"/>
              </a:rPr>
              <a:t>请替换文字内容</a:t>
            </a:r>
            <a:endParaRPr lang="zh-CN" altLang="en-US" sz="995" dirty="0">
              <a:solidFill>
                <a:schemeClr val="bg1"/>
              </a:solidFill>
              <a:latin typeface="微软雅黑" panose="020B0503020204020204" charset="-122"/>
              <a:ea typeface="微软雅黑" panose="020B0503020204020204" charset="-122"/>
              <a:cs typeface="+mn-ea"/>
              <a:sym typeface="Arial" panose="020B0604020202020204" pitchFamily="34" charset="0"/>
            </a:endParaRPr>
          </a:p>
        </p:txBody>
      </p:sp>
      <p:sp>
        <p:nvSpPr>
          <p:cNvPr id="2" name="TextBox 8"/>
          <p:cNvSpPr txBox="1"/>
          <p:nvPr/>
        </p:nvSpPr>
        <p:spPr>
          <a:xfrm>
            <a:off x="3534910" y="216839"/>
            <a:ext cx="2074178" cy="288925"/>
          </a:xfrm>
          <a:prstGeom prst="rect">
            <a:avLst/>
          </a:prstGeom>
          <a:noFill/>
        </p:spPr>
        <p:txBody>
          <a:bodyPr wrap="square" lIns="0" tIns="0" rIns="0" bIns="0" rtlCol="0" anchor="ctr">
            <a:spAutoFit/>
          </a:bodyPr>
          <a:lstStyle/>
          <a:p>
            <a:pPr algn="ctr" fontAlgn="base">
              <a:spcBef>
                <a:spcPct val="0"/>
              </a:spcBef>
              <a:spcAft>
                <a:spcPct val="0"/>
              </a:spcAft>
            </a:pPr>
            <a:r>
              <a:rPr lang="zh-CN" altLang="en-US" sz="1875" b="1" dirty="0">
                <a:solidFill>
                  <a:schemeClr val="tx1">
                    <a:lumMod val="85000"/>
                    <a:lumOff val="15000"/>
                  </a:schemeClr>
                </a:solidFill>
                <a:latin typeface="Arial" panose="020B0604020202020204" pitchFamily="34" charset="0"/>
                <a:ea typeface="微软雅黑" panose="020B0503020204020204" charset="-122"/>
                <a:sym typeface="Arial" panose="020B0604020202020204" pitchFamily="34" charset="0"/>
              </a:rPr>
              <a:t>节日由来</a:t>
            </a:r>
            <a:endParaRPr lang="zh-CN" altLang="en-US" sz="1875" b="1" dirty="0">
              <a:solidFill>
                <a:schemeClr val="tx1">
                  <a:lumMod val="85000"/>
                  <a:lumOff val="15000"/>
                </a:schemeClr>
              </a:solidFill>
              <a:latin typeface="Arial" panose="020B0604020202020204" pitchFamily="34" charset="0"/>
              <a:ea typeface="微软雅黑" panose="020B0503020204020204" charset="-122"/>
              <a:sym typeface="Arial" panose="020B0604020202020204" pitchFamily="34" charset="0"/>
            </a:endParaRPr>
          </a:p>
        </p:txBody>
      </p:sp>
      <p:pic>
        <p:nvPicPr>
          <p:cNvPr id="53" name="图片 52"/>
          <p:cNvPicPr>
            <a:picLocks noChangeAspect="1"/>
          </p:cNvPicPr>
          <p:nvPr/>
        </p:nvPicPr>
        <p:blipFill rotWithShape="1">
          <a:blip r:embed="rId1" cstate="print">
            <a:extLst>
              <a:ext uri="{28A0092B-C50C-407E-A947-70E740481C1C}">
                <a14:useLocalDpi xmlns:a14="http://schemas.microsoft.com/office/drawing/2010/main" val="0"/>
              </a:ext>
            </a:extLst>
          </a:blip>
          <a:srcRect b="44800"/>
          <a:stretch>
            <a:fillRect/>
          </a:stretch>
        </p:blipFill>
        <p:spPr>
          <a:xfrm>
            <a:off x="-15875" y="-248285"/>
            <a:ext cx="2590800" cy="1099820"/>
          </a:xfrm>
          <a:prstGeom prst="rect">
            <a:avLst/>
          </a:prstGeom>
        </p:spPr>
      </p:pic>
      <p:pic>
        <p:nvPicPr>
          <p:cNvPr id="54" name="图片 53"/>
          <p:cNvPicPr>
            <a:picLocks noChangeAspect="1"/>
          </p:cNvPicPr>
          <p:nvPr/>
        </p:nvPicPr>
        <p:blipFill rotWithShape="1">
          <a:blip r:embed="rId1" cstate="print">
            <a:extLst>
              <a:ext uri="{28A0092B-C50C-407E-A947-70E740481C1C}">
                <a14:useLocalDpi xmlns:a14="http://schemas.microsoft.com/office/drawing/2010/main" val="0"/>
              </a:ext>
            </a:extLst>
          </a:blip>
          <a:srcRect b="44800"/>
          <a:stretch>
            <a:fillRect/>
          </a:stretch>
        </p:blipFill>
        <p:spPr>
          <a:xfrm flipH="1">
            <a:off x="6776085" y="-248285"/>
            <a:ext cx="2369185" cy="1099820"/>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9" advTm="1170">
        <p:push dir="d"/>
      </p:transition>
    </mc:Choice>
    <mc:Fallback>
      <p:transition advTm="1170">
        <p:push dir="d"/>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 presetClass="entr" presetSubtype="1" fill="hold" nodeType="afterEffect">
                                  <p:stCondLst>
                                    <p:cond delay="0"/>
                                  </p:stCondLst>
                                  <p:childTnLst>
                                    <p:set>
                                      <p:cBhvr>
                                        <p:cTn id="11" dur="1" fill="hold">
                                          <p:stCondLst>
                                            <p:cond delay="0"/>
                                          </p:stCondLst>
                                        </p:cTn>
                                        <p:tgtEl>
                                          <p:spTgt spid="10"/>
                                        </p:tgtEl>
                                        <p:attrNameLst>
                                          <p:attrName>style.visibility</p:attrName>
                                        </p:attrNameLst>
                                      </p:cBhvr>
                                      <p:to>
                                        <p:strVal val="visible"/>
                                      </p:to>
                                    </p:set>
                                    <p:anim calcmode="lin" valueType="num">
                                      <p:cBhvr additive="base">
                                        <p:cTn id="12" dur="500" fill="hold"/>
                                        <p:tgtEl>
                                          <p:spTgt spid="10"/>
                                        </p:tgtEl>
                                        <p:attrNameLst>
                                          <p:attrName>ppt_x</p:attrName>
                                        </p:attrNameLst>
                                      </p:cBhvr>
                                      <p:tavLst>
                                        <p:tav tm="0">
                                          <p:val>
                                            <p:strVal val="#ppt_x"/>
                                          </p:val>
                                        </p:tav>
                                        <p:tav tm="100000">
                                          <p:val>
                                            <p:strVal val="#ppt_x"/>
                                          </p:val>
                                        </p:tav>
                                      </p:tavLst>
                                    </p:anim>
                                    <p:anim calcmode="lin" valueType="num">
                                      <p:cBhvr additive="base">
                                        <p:cTn id="13" dur="500" fill="hold"/>
                                        <p:tgtEl>
                                          <p:spTgt spid="10"/>
                                        </p:tgtEl>
                                        <p:attrNameLst>
                                          <p:attrName>ppt_y</p:attrName>
                                        </p:attrNameLst>
                                      </p:cBhvr>
                                      <p:tavLst>
                                        <p:tav tm="0">
                                          <p:val>
                                            <p:strVal val="0-#ppt_h/2"/>
                                          </p:val>
                                        </p:tav>
                                        <p:tav tm="100000">
                                          <p:val>
                                            <p:strVal val="#ppt_y"/>
                                          </p:val>
                                        </p:tav>
                                      </p:tavLst>
                                    </p:anim>
                                  </p:childTnLst>
                                </p:cTn>
                              </p:par>
                            </p:childTnLst>
                          </p:cTn>
                        </p:par>
                        <p:par>
                          <p:cTn id="14" fill="hold">
                            <p:stCondLst>
                              <p:cond delay="1000"/>
                            </p:stCondLst>
                            <p:childTnLst>
                              <p:par>
                                <p:cTn id="15" presetID="2" presetClass="entr" presetSubtype="1" fill="hold" nodeType="afterEffect">
                                  <p:stCondLst>
                                    <p:cond delay="0"/>
                                  </p:stCondLst>
                                  <p:childTnLst>
                                    <p:set>
                                      <p:cBhvr>
                                        <p:cTn id="16" dur="1" fill="hold">
                                          <p:stCondLst>
                                            <p:cond delay="0"/>
                                          </p:stCondLst>
                                        </p:cTn>
                                        <p:tgtEl>
                                          <p:spTgt spid="15"/>
                                        </p:tgtEl>
                                        <p:attrNameLst>
                                          <p:attrName>style.visibility</p:attrName>
                                        </p:attrNameLst>
                                      </p:cBhvr>
                                      <p:to>
                                        <p:strVal val="visible"/>
                                      </p:to>
                                    </p:set>
                                    <p:anim calcmode="lin" valueType="num">
                                      <p:cBhvr additive="base">
                                        <p:cTn id="17" dur="500" fill="hold"/>
                                        <p:tgtEl>
                                          <p:spTgt spid="15"/>
                                        </p:tgtEl>
                                        <p:attrNameLst>
                                          <p:attrName>ppt_x</p:attrName>
                                        </p:attrNameLst>
                                      </p:cBhvr>
                                      <p:tavLst>
                                        <p:tav tm="0">
                                          <p:val>
                                            <p:strVal val="#ppt_x"/>
                                          </p:val>
                                        </p:tav>
                                        <p:tav tm="100000">
                                          <p:val>
                                            <p:strVal val="#ppt_x"/>
                                          </p:val>
                                        </p:tav>
                                      </p:tavLst>
                                    </p:anim>
                                    <p:anim calcmode="lin" valueType="num">
                                      <p:cBhvr additive="base">
                                        <p:cTn id="18" dur="500" fill="hold"/>
                                        <p:tgtEl>
                                          <p:spTgt spid="15"/>
                                        </p:tgtEl>
                                        <p:attrNameLst>
                                          <p:attrName>ppt_y</p:attrName>
                                        </p:attrNameLst>
                                      </p:cBhvr>
                                      <p:tavLst>
                                        <p:tav tm="0">
                                          <p:val>
                                            <p:strVal val="0-#ppt_h/2"/>
                                          </p:val>
                                        </p:tav>
                                        <p:tav tm="100000">
                                          <p:val>
                                            <p:strVal val="#ppt_y"/>
                                          </p:val>
                                        </p:tav>
                                      </p:tavLst>
                                    </p:anim>
                                  </p:childTnLst>
                                </p:cTn>
                              </p:par>
                            </p:childTnLst>
                          </p:cTn>
                        </p:par>
                        <p:par>
                          <p:cTn id="19" fill="hold">
                            <p:stCondLst>
                              <p:cond delay="1500"/>
                            </p:stCondLst>
                            <p:childTnLst>
                              <p:par>
                                <p:cTn id="20" presetID="2" presetClass="entr" presetSubtype="1" fill="hold" nodeType="afterEffect">
                                  <p:stCondLst>
                                    <p:cond delay="0"/>
                                  </p:stCondLst>
                                  <p:childTnLst>
                                    <p:set>
                                      <p:cBhvr>
                                        <p:cTn id="21" dur="1" fill="hold">
                                          <p:stCondLst>
                                            <p:cond delay="0"/>
                                          </p:stCondLst>
                                        </p:cTn>
                                        <p:tgtEl>
                                          <p:spTgt spid="19"/>
                                        </p:tgtEl>
                                        <p:attrNameLst>
                                          <p:attrName>style.visibility</p:attrName>
                                        </p:attrNameLst>
                                      </p:cBhvr>
                                      <p:to>
                                        <p:strVal val="visible"/>
                                      </p:to>
                                    </p:set>
                                    <p:anim calcmode="lin" valueType="num">
                                      <p:cBhvr additive="base">
                                        <p:cTn id="22" dur="500" fill="hold"/>
                                        <p:tgtEl>
                                          <p:spTgt spid="19"/>
                                        </p:tgtEl>
                                        <p:attrNameLst>
                                          <p:attrName>ppt_x</p:attrName>
                                        </p:attrNameLst>
                                      </p:cBhvr>
                                      <p:tavLst>
                                        <p:tav tm="0">
                                          <p:val>
                                            <p:strVal val="#ppt_x"/>
                                          </p:val>
                                        </p:tav>
                                        <p:tav tm="100000">
                                          <p:val>
                                            <p:strVal val="#ppt_x"/>
                                          </p:val>
                                        </p:tav>
                                      </p:tavLst>
                                    </p:anim>
                                    <p:anim calcmode="lin" valueType="num">
                                      <p:cBhvr additive="base">
                                        <p:cTn id="23" dur="500" fill="hold"/>
                                        <p:tgtEl>
                                          <p:spTgt spid="19"/>
                                        </p:tgtEl>
                                        <p:attrNameLst>
                                          <p:attrName>ppt_y</p:attrName>
                                        </p:attrNameLst>
                                      </p:cBhvr>
                                      <p:tavLst>
                                        <p:tav tm="0">
                                          <p:val>
                                            <p:strVal val="0-#ppt_h/2"/>
                                          </p:val>
                                        </p:tav>
                                        <p:tav tm="100000">
                                          <p:val>
                                            <p:strVal val="#ppt_y"/>
                                          </p:val>
                                        </p:tav>
                                      </p:tavLst>
                                    </p:anim>
                                  </p:childTnLst>
                                </p:cTn>
                              </p:par>
                            </p:childTnLst>
                          </p:cTn>
                        </p:par>
                        <p:par>
                          <p:cTn id="24" fill="hold">
                            <p:stCondLst>
                              <p:cond delay="2000"/>
                            </p:stCondLst>
                            <p:childTnLst>
                              <p:par>
                                <p:cTn id="25" presetID="42" presetClass="entr" presetSubtype="0" fill="hold" grpId="0" nodeType="afterEffect">
                                  <p:stCondLst>
                                    <p:cond delay="0"/>
                                  </p:stCondLst>
                                  <p:childTnLst>
                                    <p:set>
                                      <p:cBhvr>
                                        <p:cTn id="26" dur="1" fill="hold">
                                          <p:stCondLst>
                                            <p:cond delay="0"/>
                                          </p:stCondLst>
                                        </p:cTn>
                                        <p:tgtEl>
                                          <p:spTgt spid="69"/>
                                        </p:tgtEl>
                                        <p:attrNameLst>
                                          <p:attrName>style.visibility</p:attrName>
                                        </p:attrNameLst>
                                      </p:cBhvr>
                                      <p:to>
                                        <p:strVal val="visible"/>
                                      </p:to>
                                    </p:set>
                                    <p:animEffect transition="in" filter="fade">
                                      <p:cBhvr>
                                        <p:cTn id="27" dur="1000"/>
                                        <p:tgtEl>
                                          <p:spTgt spid="69"/>
                                        </p:tgtEl>
                                      </p:cBhvr>
                                    </p:animEffect>
                                    <p:anim calcmode="lin" valueType="num">
                                      <p:cBhvr>
                                        <p:cTn id="28" dur="1000" fill="hold"/>
                                        <p:tgtEl>
                                          <p:spTgt spid="69"/>
                                        </p:tgtEl>
                                        <p:attrNameLst>
                                          <p:attrName>ppt_x</p:attrName>
                                        </p:attrNameLst>
                                      </p:cBhvr>
                                      <p:tavLst>
                                        <p:tav tm="0">
                                          <p:val>
                                            <p:strVal val="#ppt_x"/>
                                          </p:val>
                                        </p:tav>
                                        <p:tav tm="100000">
                                          <p:val>
                                            <p:strVal val="#ppt_x"/>
                                          </p:val>
                                        </p:tav>
                                      </p:tavLst>
                                    </p:anim>
                                    <p:anim calcmode="lin" valueType="num">
                                      <p:cBhvr>
                                        <p:cTn id="29" dur="1000" fill="hold"/>
                                        <p:tgtEl>
                                          <p:spTgt spid="69"/>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68"/>
                                        </p:tgtEl>
                                        <p:attrNameLst>
                                          <p:attrName>style.visibility</p:attrName>
                                        </p:attrNameLst>
                                      </p:cBhvr>
                                      <p:to>
                                        <p:strVal val="visible"/>
                                      </p:to>
                                    </p:set>
                                    <p:animEffect transition="in" filter="fade">
                                      <p:cBhvr>
                                        <p:cTn id="32" dur="1000"/>
                                        <p:tgtEl>
                                          <p:spTgt spid="68"/>
                                        </p:tgtEl>
                                      </p:cBhvr>
                                    </p:animEffect>
                                    <p:anim calcmode="lin" valueType="num">
                                      <p:cBhvr>
                                        <p:cTn id="33" dur="1000" fill="hold"/>
                                        <p:tgtEl>
                                          <p:spTgt spid="68"/>
                                        </p:tgtEl>
                                        <p:attrNameLst>
                                          <p:attrName>ppt_x</p:attrName>
                                        </p:attrNameLst>
                                      </p:cBhvr>
                                      <p:tavLst>
                                        <p:tav tm="0">
                                          <p:val>
                                            <p:strVal val="#ppt_x"/>
                                          </p:val>
                                        </p:tav>
                                        <p:tav tm="100000">
                                          <p:val>
                                            <p:strVal val="#ppt_x"/>
                                          </p:val>
                                        </p:tav>
                                      </p:tavLst>
                                    </p:anim>
                                    <p:anim calcmode="lin" valueType="num">
                                      <p:cBhvr>
                                        <p:cTn id="34" dur="1000" fill="hold"/>
                                        <p:tgtEl>
                                          <p:spTgt spid="68"/>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0"/>
                                  </p:stCondLst>
                                  <p:childTnLst>
                                    <p:set>
                                      <p:cBhvr>
                                        <p:cTn id="36" dur="1" fill="hold">
                                          <p:stCondLst>
                                            <p:cond delay="0"/>
                                          </p:stCondLst>
                                        </p:cTn>
                                        <p:tgtEl>
                                          <p:spTgt spid="67"/>
                                        </p:tgtEl>
                                        <p:attrNameLst>
                                          <p:attrName>style.visibility</p:attrName>
                                        </p:attrNameLst>
                                      </p:cBhvr>
                                      <p:to>
                                        <p:strVal val="visible"/>
                                      </p:to>
                                    </p:set>
                                    <p:animEffect transition="in" filter="fade">
                                      <p:cBhvr>
                                        <p:cTn id="37" dur="1000"/>
                                        <p:tgtEl>
                                          <p:spTgt spid="67"/>
                                        </p:tgtEl>
                                      </p:cBhvr>
                                    </p:animEffect>
                                    <p:anim calcmode="lin" valueType="num">
                                      <p:cBhvr>
                                        <p:cTn id="38" dur="1000" fill="hold"/>
                                        <p:tgtEl>
                                          <p:spTgt spid="67"/>
                                        </p:tgtEl>
                                        <p:attrNameLst>
                                          <p:attrName>ppt_x</p:attrName>
                                        </p:attrNameLst>
                                      </p:cBhvr>
                                      <p:tavLst>
                                        <p:tav tm="0">
                                          <p:val>
                                            <p:strVal val="#ppt_x"/>
                                          </p:val>
                                        </p:tav>
                                        <p:tav tm="100000">
                                          <p:val>
                                            <p:strVal val="#ppt_x"/>
                                          </p:val>
                                        </p:tav>
                                      </p:tavLst>
                                    </p:anim>
                                    <p:anim calcmode="lin" valueType="num">
                                      <p:cBhvr>
                                        <p:cTn id="39" dur="1000" fill="hold"/>
                                        <p:tgtEl>
                                          <p:spTgt spid="67"/>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0"/>
                                  </p:stCondLst>
                                  <p:childTnLst>
                                    <p:set>
                                      <p:cBhvr>
                                        <p:cTn id="41" dur="1" fill="hold">
                                          <p:stCondLst>
                                            <p:cond delay="0"/>
                                          </p:stCondLst>
                                        </p:cTn>
                                        <p:tgtEl>
                                          <p:spTgt spid="66"/>
                                        </p:tgtEl>
                                        <p:attrNameLst>
                                          <p:attrName>style.visibility</p:attrName>
                                        </p:attrNameLst>
                                      </p:cBhvr>
                                      <p:to>
                                        <p:strVal val="visible"/>
                                      </p:to>
                                    </p:set>
                                    <p:animEffect transition="in" filter="fade">
                                      <p:cBhvr>
                                        <p:cTn id="42" dur="1000"/>
                                        <p:tgtEl>
                                          <p:spTgt spid="66"/>
                                        </p:tgtEl>
                                      </p:cBhvr>
                                    </p:animEffect>
                                    <p:anim calcmode="lin" valueType="num">
                                      <p:cBhvr>
                                        <p:cTn id="43" dur="1000" fill="hold"/>
                                        <p:tgtEl>
                                          <p:spTgt spid="66"/>
                                        </p:tgtEl>
                                        <p:attrNameLst>
                                          <p:attrName>ppt_x</p:attrName>
                                        </p:attrNameLst>
                                      </p:cBhvr>
                                      <p:tavLst>
                                        <p:tav tm="0">
                                          <p:val>
                                            <p:strVal val="#ppt_x"/>
                                          </p:val>
                                        </p:tav>
                                        <p:tav tm="100000">
                                          <p:val>
                                            <p:strVal val="#ppt_x"/>
                                          </p:val>
                                        </p:tav>
                                      </p:tavLst>
                                    </p:anim>
                                    <p:anim calcmode="lin" valueType="num">
                                      <p:cBhvr>
                                        <p:cTn id="44" dur="1000" fill="hold"/>
                                        <p:tgtEl>
                                          <p:spTgt spid="66"/>
                                        </p:tgtEl>
                                        <p:attrNameLst>
                                          <p:attrName>ppt_y</p:attrName>
                                        </p:attrNameLst>
                                      </p:cBhvr>
                                      <p:tavLst>
                                        <p:tav tm="0">
                                          <p:val>
                                            <p:strVal val="#ppt_y+.1"/>
                                          </p:val>
                                        </p:tav>
                                        <p:tav tm="100000">
                                          <p:val>
                                            <p:strVal val="#ppt_y"/>
                                          </p:val>
                                        </p:tav>
                                      </p:tavLst>
                                    </p:anim>
                                  </p:childTnLst>
                                </p:cTn>
                              </p:par>
                            </p:childTnLst>
                          </p:cTn>
                        </p:par>
                        <p:par>
                          <p:cTn id="45" fill="hold">
                            <p:stCondLst>
                              <p:cond delay="3000"/>
                            </p:stCondLst>
                            <p:childTnLst>
                              <p:par>
                                <p:cTn id="46" presetID="22" presetClass="entr" presetSubtype="4" fill="hold" nodeType="afterEffect">
                                  <p:stCondLst>
                                    <p:cond delay="0"/>
                                  </p:stCondLst>
                                  <p:childTnLst>
                                    <p:set>
                                      <p:cBhvr>
                                        <p:cTn id="47" dur="1" fill="hold">
                                          <p:stCondLst>
                                            <p:cond delay="0"/>
                                          </p:stCondLst>
                                        </p:cTn>
                                        <p:tgtEl>
                                          <p:spTgt spid="22"/>
                                        </p:tgtEl>
                                        <p:attrNameLst>
                                          <p:attrName>style.visibility</p:attrName>
                                        </p:attrNameLst>
                                      </p:cBhvr>
                                      <p:to>
                                        <p:strVal val="visible"/>
                                      </p:to>
                                    </p:set>
                                    <p:animEffect transition="in" filter="wipe(down)">
                                      <p:cBhvr>
                                        <p:cTn id="48" dur="1500"/>
                                        <p:tgtEl>
                                          <p:spTgt spid="22"/>
                                        </p:tgtEl>
                                      </p:cBhvr>
                                    </p:animEffect>
                                  </p:childTnLst>
                                </p:cTn>
                              </p:par>
                            </p:childTnLst>
                          </p:cTn>
                        </p:par>
                        <p:par>
                          <p:cTn id="49" fill="hold">
                            <p:stCondLst>
                              <p:cond delay="4500"/>
                            </p:stCondLst>
                            <p:childTnLst>
                              <p:par>
                                <p:cTn id="50" presetID="22" presetClass="entr" presetSubtype="4" fill="hold" nodeType="afterEffect">
                                  <p:stCondLst>
                                    <p:cond delay="0"/>
                                  </p:stCondLst>
                                  <p:childTnLst>
                                    <p:set>
                                      <p:cBhvr>
                                        <p:cTn id="51" dur="1" fill="hold">
                                          <p:stCondLst>
                                            <p:cond delay="0"/>
                                          </p:stCondLst>
                                        </p:cTn>
                                        <p:tgtEl>
                                          <p:spTgt spid="56"/>
                                        </p:tgtEl>
                                        <p:attrNameLst>
                                          <p:attrName>style.visibility</p:attrName>
                                        </p:attrNameLst>
                                      </p:cBhvr>
                                      <p:to>
                                        <p:strVal val="visible"/>
                                      </p:to>
                                    </p:set>
                                    <p:animEffect transition="in" filter="wipe(down)">
                                      <p:cBhvr>
                                        <p:cTn id="52" dur="1000"/>
                                        <p:tgtEl>
                                          <p:spTgt spid="56"/>
                                        </p:tgtEl>
                                      </p:cBhvr>
                                    </p:animEffect>
                                  </p:childTnLst>
                                </p:cTn>
                              </p:par>
                            </p:childTnLst>
                          </p:cTn>
                        </p:par>
                        <p:par>
                          <p:cTn id="53" fill="hold">
                            <p:stCondLst>
                              <p:cond delay="5500"/>
                            </p:stCondLst>
                            <p:childTnLst>
                              <p:par>
                                <p:cTn id="54" presetID="22" presetClass="entr" presetSubtype="4" fill="hold" nodeType="afterEffect">
                                  <p:stCondLst>
                                    <p:cond delay="0"/>
                                  </p:stCondLst>
                                  <p:childTnLst>
                                    <p:set>
                                      <p:cBhvr>
                                        <p:cTn id="55" dur="1" fill="hold">
                                          <p:stCondLst>
                                            <p:cond delay="0"/>
                                          </p:stCondLst>
                                        </p:cTn>
                                        <p:tgtEl>
                                          <p:spTgt spid="49"/>
                                        </p:tgtEl>
                                        <p:attrNameLst>
                                          <p:attrName>style.visibility</p:attrName>
                                        </p:attrNameLst>
                                      </p:cBhvr>
                                      <p:to>
                                        <p:strVal val="visible"/>
                                      </p:to>
                                    </p:set>
                                    <p:animEffect transition="in" filter="wipe(down)">
                                      <p:cBhvr>
                                        <p:cTn id="56" dur="1000"/>
                                        <p:tgtEl>
                                          <p:spTgt spid="49"/>
                                        </p:tgtEl>
                                      </p:cBhvr>
                                    </p:animEffect>
                                  </p:childTnLst>
                                </p:cTn>
                              </p:par>
                            </p:childTnLst>
                          </p:cTn>
                        </p:par>
                        <p:par>
                          <p:cTn id="57" fill="hold">
                            <p:stCondLst>
                              <p:cond delay="6500"/>
                            </p:stCondLst>
                            <p:childTnLst>
                              <p:par>
                                <p:cTn id="58" presetID="22" presetClass="entr" presetSubtype="4" fill="hold" nodeType="afterEffect">
                                  <p:stCondLst>
                                    <p:cond delay="0"/>
                                  </p:stCondLst>
                                  <p:childTnLst>
                                    <p:set>
                                      <p:cBhvr>
                                        <p:cTn id="59" dur="1" fill="hold">
                                          <p:stCondLst>
                                            <p:cond delay="0"/>
                                          </p:stCondLst>
                                        </p:cTn>
                                        <p:tgtEl>
                                          <p:spTgt spid="62"/>
                                        </p:tgtEl>
                                        <p:attrNameLst>
                                          <p:attrName>style.visibility</p:attrName>
                                        </p:attrNameLst>
                                      </p:cBhvr>
                                      <p:to>
                                        <p:strVal val="visible"/>
                                      </p:to>
                                    </p:set>
                                    <p:animEffect transition="in" filter="wipe(down)">
                                      <p:cBhvr>
                                        <p:cTn id="60" dur="1000"/>
                                        <p:tgtEl>
                                          <p:spTgt spid="62"/>
                                        </p:tgtEl>
                                      </p:cBhvr>
                                    </p:animEffect>
                                  </p:childTnLst>
                                </p:cTn>
                              </p:par>
                            </p:childTnLst>
                          </p:cTn>
                        </p:par>
                        <p:par>
                          <p:cTn id="61" fill="hold">
                            <p:stCondLst>
                              <p:cond delay="7500"/>
                            </p:stCondLst>
                            <p:childTnLst>
                              <p:par>
                                <p:cTn id="62" presetID="22" presetClass="entr" presetSubtype="4" fill="hold" nodeType="afterEffect">
                                  <p:stCondLst>
                                    <p:cond delay="0"/>
                                  </p:stCondLst>
                                  <p:childTnLst>
                                    <p:set>
                                      <p:cBhvr>
                                        <p:cTn id="63" dur="1" fill="hold">
                                          <p:stCondLst>
                                            <p:cond delay="0"/>
                                          </p:stCondLst>
                                        </p:cTn>
                                        <p:tgtEl>
                                          <p:spTgt spid="59"/>
                                        </p:tgtEl>
                                        <p:attrNameLst>
                                          <p:attrName>style.visibility</p:attrName>
                                        </p:attrNameLst>
                                      </p:cBhvr>
                                      <p:to>
                                        <p:strVal val="visible"/>
                                      </p:to>
                                    </p:set>
                                    <p:animEffect transition="in" filter="wipe(down)">
                                      <p:cBhvr>
                                        <p:cTn id="64" dur="1000"/>
                                        <p:tgtEl>
                                          <p:spTgt spid="59"/>
                                        </p:tgtEl>
                                      </p:cBhvr>
                                    </p:animEffect>
                                  </p:childTnLst>
                                </p:cTn>
                              </p:par>
                              <p:par>
                                <p:cTn id="65" presetID="22" presetClass="entr" presetSubtype="2" fill="hold" grpId="0" nodeType="withEffect">
                                  <p:stCondLst>
                                    <p:cond delay="1000"/>
                                  </p:stCondLst>
                                  <p:childTnLst>
                                    <p:set>
                                      <p:cBhvr>
                                        <p:cTn id="66" dur="1" fill="hold">
                                          <p:stCondLst>
                                            <p:cond delay="0"/>
                                          </p:stCondLst>
                                        </p:cTn>
                                        <p:tgtEl>
                                          <p:spTgt spid="48"/>
                                        </p:tgtEl>
                                        <p:attrNameLst>
                                          <p:attrName>style.visibility</p:attrName>
                                        </p:attrNameLst>
                                      </p:cBhvr>
                                      <p:to>
                                        <p:strVal val="visible"/>
                                      </p:to>
                                    </p:set>
                                    <p:animEffect transition="in" filter="wipe(right)">
                                      <p:cBhvr>
                                        <p:cTn id="67" dur="500"/>
                                        <p:tgtEl>
                                          <p:spTgt spid="48"/>
                                        </p:tgtEl>
                                      </p:cBhvr>
                                    </p:animEffect>
                                  </p:childTnLst>
                                </p:cTn>
                              </p:par>
                              <p:par>
                                <p:cTn id="68" presetID="22" presetClass="entr" presetSubtype="2" fill="hold" grpId="0" nodeType="withEffect">
                                  <p:stCondLst>
                                    <p:cond delay="1000"/>
                                  </p:stCondLst>
                                  <p:childTnLst>
                                    <p:set>
                                      <p:cBhvr>
                                        <p:cTn id="69" dur="1" fill="hold">
                                          <p:stCondLst>
                                            <p:cond delay="0"/>
                                          </p:stCondLst>
                                        </p:cTn>
                                        <p:tgtEl>
                                          <p:spTgt spid="47"/>
                                        </p:tgtEl>
                                        <p:attrNameLst>
                                          <p:attrName>style.visibility</p:attrName>
                                        </p:attrNameLst>
                                      </p:cBhvr>
                                      <p:to>
                                        <p:strVal val="visible"/>
                                      </p:to>
                                    </p:set>
                                    <p:animEffect transition="in" filter="wipe(right)">
                                      <p:cBhvr>
                                        <p:cTn id="70" dur="500"/>
                                        <p:tgtEl>
                                          <p:spTgt spid="47"/>
                                        </p:tgtEl>
                                      </p:cBhvr>
                                    </p:animEffect>
                                  </p:childTnLst>
                                </p:cTn>
                              </p:par>
                              <p:par>
                                <p:cTn id="71" presetID="22" presetClass="entr" presetSubtype="8" fill="hold" grpId="0" nodeType="withEffect">
                                  <p:stCondLst>
                                    <p:cond delay="1000"/>
                                  </p:stCondLst>
                                  <p:childTnLst>
                                    <p:set>
                                      <p:cBhvr>
                                        <p:cTn id="72" dur="1" fill="hold">
                                          <p:stCondLst>
                                            <p:cond delay="0"/>
                                          </p:stCondLst>
                                        </p:cTn>
                                        <p:tgtEl>
                                          <p:spTgt spid="46"/>
                                        </p:tgtEl>
                                        <p:attrNameLst>
                                          <p:attrName>style.visibility</p:attrName>
                                        </p:attrNameLst>
                                      </p:cBhvr>
                                      <p:to>
                                        <p:strVal val="visible"/>
                                      </p:to>
                                    </p:set>
                                    <p:animEffect transition="in" filter="wipe(left)">
                                      <p:cBhvr>
                                        <p:cTn id="73" dur="500"/>
                                        <p:tgtEl>
                                          <p:spTgt spid="46"/>
                                        </p:tgtEl>
                                      </p:cBhvr>
                                    </p:animEffect>
                                  </p:childTnLst>
                                </p:cTn>
                              </p:par>
                              <p:par>
                                <p:cTn id="74" presetID="22" presetClass="entr" presetSubtype="8" fill="hold" grpId="0" nodeType="withEffect">
                                  <p:stCondLst>
                                    <p:cond delay="1000"/>
                                  </p:stCondLst>
                                  <p:childTnLst>
                                    <p:set>
                                      <p:cBhvr>
                                        <p:cTn id="75" dur="1" fill="hold">
                                          <p:stCondLst>
                                            <p:cond delay="0"/>
                                          </p:stCondLst>
                                        </p:cTn>
                                        <p:tgtEl>
                                          <p:spTgt spid="45"/>
                                        </p:tgtEl>
                                        <p:attrNameLst>
                                          <p:attrName>style.visibility</p:attrName>
                                        </p:attrNameLst>
                                      </p:cBhvr>
                                      <p:to>
                                        <p:strVal val="visible"/>
                                      </p:to>
                                    </p:set>
                                    <p:animEffect transition="in" filter="wipe(left)">
                                      <p:cBhvr>
                                        <p:cTn id="76" dur="5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p:bldP spid="46" grpId="0"/>
      <p:bldP spid="47" grpId="0"/>
      <p:bldP spid="48" grpId="0"/>
      <p:bldP spid="66" grpId="0"/>
      <p:bldP spid="67" grpId="0"/>
      <p:bldP spid="68" grpId="0"/>
      <p:bldP spid="69"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descr="QQ截图20171128162251"/>
          <p:cNvPicPr>
            <a:picLocks noChangeAspect="1"/>
          </p:cNvPicPr>
          <p:nvPr/>
        </p:nvPicPr>
        <p:blipFill>
          <a:blip r:embed="rId1"/>
          <a:stretch>
            <a:fillRect/>
          </a:stretch>
        </p:blipFill>
        <p:spPr>
          <a:xfrm>
            <a:off x="-8723" y="-10795"/>
            <a:ext cx="9161145" cy="5165090"/>
          </a:xfrm>
          <a:prstGeom prst="rect">
            <a:avLst/>
          </a:prstGeom>
        </p:spPr>
      </p:pic>
      <p:sp>
        <p:nvSpPr>
          <p:cNvPr id="11" name="文本框 1"/>
          <p:cNvSpPr txBox="1"/>
          <p:nvPr/>
        </p:nvSpPr>
        <p:spPr>
          <a:xfrm>
            <a:off x="3917212" y="1159910"/>
            <a:ext cx="1309276" cy="1222375"/>
          </a:xfrm>
          <a:prstGeom prst="rect">
            <a:avLst/>
          </a:prstGeom>
          <a:noFill/>
        </p:spPr>
        <p:txBody>
          <a:bodyPr wrap="square" rtlCol="0">
            <a:spAutoFit/>
          </a:bodyPr>
          <a:lstStyle/>
          <a:p>
            <a:pPr algn="ctr"/>
            <a:r>
              <a:rPr lang="en-US" altLang="zh-CN" sz="7350" dirty="0">
                <a:solidFill>
                  <a:srgbClr val="F7D6A1"/>
                </a:solidFill>
                <a:latin typeface="Impact" panose="020B0806030902050204" pitchFamily="34" charset="0"/>
              </a:rPr>
              <a:t>02 </a:t>
            </a:r>
            <a:endParaRPr lang="en-US" altLang="zh-CN" sz="7350" dirty="0">
              <a:solidFill>
                <a:srgbClr val="F7D6A1"/>
              </a:solidFill>
              <a:latin typeface="Impact" panose="020B0806030902050204" pitchFamily="34" charset="0"/>
            </a:endParaRPr>
          </a:p>
        </p:txBody>
      </p:sp>
      <p:sp>
        <p:nvSpPr>
          <p:cNvPr id="22" name="TextBox 18"/>
          <p:cNvSpPr txBox="1"/>
          <p:nvPr/>
        </p:nvSpPr>
        <p:spPr>
          <a:xfrm>
            <a:off x="3614905" y="2269104"/>
            <a:ext cx="1913890" cy="605790"/>
          </a:xfrm>
          <a:prstGeom prst="rect">
            <a:avLst/>
          </a:prstGeom>
          <a:noFill/>
        </p:spPr>
        <p:txBody>
          <a:bodyPr wrap="none" lIns="68573" tIns="34286" rIns="68573" bIns="34286">
            <a:spAutoFit/>
          </a:bodyPr>
          <a:lstStyle/>
          <a:p>
            <a:pPr algn="ctr" fontAlgn="base">
              <a:spcBef>
                <a:spcPct val="0"/>
              </a:spcBef>
              <a:spcAft>
                <a:spcPct val="0"/>
              </a:spcAft>
              <a:buFont typeface="Arial" panose="020B0604020202020204" pitchFamily="34" charset="0"/>
              <a:buNone/>
              <a:defRPr/>
            </a:pPr>
            <a:r>
              <a:rPr lang="zh-CN" altLang="en-US" sz="3500" b="1" dirty="0">
                <a:solidFill>
                  <a:srgbClr val="F7D6A1"/>
                </a:solidFill>
                <a:latin typeface="微软雅黑" panose="020B0503020204020204" charset="-122"/>
                <a:ea typeface="微软雅黑" panose="020B0503020204020204" charset="-122"/>
              </a:rPr>
              <a:t>节日习俗</a:t>
            </a:r>
            <a:endParaRPr lang="zh-CN" altLang="en-US" sz="3500" b="1" dirty="0">
              <a:solidFill>
                <a:srgbClr val="F7D6A1"/>
              </a:solidFill>
              <a:latin typeface="微软雅黑" panose="020B0503020204020204" charset="-122"/>
              <a:ea typeface="微软雅黑" panose="020B0503020204020204" charset="-122"/>
            </a:endParaRPr>
          </a:p>
        </p:txBody>
      </p:sp>
      <p:sp>
        <p:nvSpPr>
          <p:cNvPr id="23" name="TextBox 19"/>
          <p:cNvSpPr txBox="1"/>
          <p:nvPr/>
        </p:nvSpPr>
        <p:spPr>
          <a:xfrm>
            <a:off x="2595688" y="2984594"/>
            <a:ext cx="3952323" cy="436245"/>
          </a:xfrm>
          <a:prstGeom prst="rect">
            <a:avLst/>
          </a:prstGeom>
          <a:noFill/>
        </p:spPr>
        <p:txBody>
          <a:bodyPr wrap="square" lIns="68573" tIns="34286" rIns="68573" bIns="34286">
            <a:spAutoFit/>
          </a:bodyPr>
          <a:lstStyle/>
          <a:p>
            <a:pPr algn="ctr" fontAlgn="base">
              <a:spcBef>
                <a:spcPct val="0"/>
              </a:spcBef>
              <a:spcAft>
                <a:spcPct val="0"/>
              </a:spcAft>
              <a:buFont typeface="Arial" panose="020B0604020202020204" pitchFamily="34" charset="0"/>
              <a:buNone/>
              <a:defRPr/>
            </a:pPr>
            <a:r>
              <a:rPr lang="zh-CN" altLang="en-US" sz="1200" dirty="0">
                <a:solidFill>
                  <a:srgbClr val="F7D6A1"/>
                </a:solidFill>
                <a:latin typeface="微软雅黑" panose="020B0503020204020204" charset="-122"/>
                <a:ea typeface="微软雅黑" panose="020B0503020204020204" charset="-122"/>
              </a:rPr>
              <a:t>模板所有页面均有动画，修改方便，这里可以输入章节的小标题，内页图片可自由替换。</a:t>
            </a:r>
            <a:endParaRPr lang="zh-CN" altLang="en-US" sz="1200" dirty="0">
              <a:solidFill>
                <a:srgbClr val="F7D6A1"/>
              </a:solidFill>
              <a:latin typeface="微软雅黑" panose="020B0503020204020204" charset="-122"/>
              <a:ea typeface="微软雅黑" panose="020B0503020204020204" charset="-122"/>
            </a:endParaRPr>
          </a:p>
        </p:txBody>
      </p:sp>
      <p:cxnSp>
        <p:nvCxnSpPr>
          <p:cNvPr id="24" name="直接连接符 23"/>
          <p:cNvCxnSpPr/>
          <p:nvPr/>
        </p:nvCxnSpPr>
        <p:spPr>
          <a:xfrm>
            <a:off x="2734236" y="2900372"/>
            <a:ext cx="3675227" cy="0"/>
          </a:xfrm>
          <a:prstGeom prst="line">
            <a:avLst/>
          </a:prstGeom>
          <a:ln>
            <a:solidFill>
              <a:srgbClr val="F7D6A1"/>
            </a:solidFill>
          </a:ln>
        </p:spPr>
        <p:style>
          <a:lnRef idx="1">
            <a:schemeClr val="accent1"/>
          </a:lnRef>
          <a:fillRef idx="0">
            <a:schemeClr val="accent1"/>
          </a:fillRef>
          <a:effectRef idx="0">
            <a:schemeClr val="accent1"/>
          </a:effectRef>
          <a:fontRef idx="minor">
            <a:schemeClr val="tx1"/>
          </a:fontRef>
        </p:style>
      </p:cxnSp>
      <p:pic>
        <p:nvPicPr>
          <p:cNvPr id="36" name="图片 35"/>
          <p:cNvPicPr>
            <a:picLocks noChangeAspect="1"/>
          </p:cNvPicPr>
          <p:nvPr/>
        </p:nvPicPr>
        <p:blipFill rotWithShape="1">
          <a:blip r:embed="rId2" cstate="print">
            <a:extLst>
              <a:ext uri="{28A0092B-C50C-407E-A947-70E740481C1C}">
                <a14:useLocalDpi xmlns:a14="http://schemas.microsoft.com/office/drawing/2010/main" val="0"/>
              </a:ext>
            </a:extLst>
          </a:blip>
          <a:srcRect b="44800"/>
          <a:stretch>
            <a:fillRect/>
          </a:stretch>
        </p:blipFill>
        <p:spPr>
          <a:xfrm>
            <a:off x="-15875" y="-248285"/>
            <a:ext cx="2590800" cy="1099820"/>
          </a:xfrm>
          <a:prstGeom prst="rect">
            <a:avLst/>
          </a:prstGeom>
        </p:spPr>
      </p:pic>
      <p:pic>
        <p:nvPicPr>
          <p:cNvPr id="37" name="图片 36"/>
          <p:cNvPicPr>
            <a:picLocks noChangeAspect="1"/>
          </p:cNvPicPr>
          <p:nvPr/>
        </p:nvPicPr>
        <p:blipFill rotWithShape="1">
          <a:blip r:embed="rId2" cstate="print">
            <a:extLst>
              <a:ext uri="{28A0092B-C50C-407E-A947-70E740481C1C}">
                <a14:useLocalDpi xmlns:a14="http://schemas.microsoft.com/office/drawing/2010/main" val="0"/>
              </a:ext>
            </a:extLst>
          </a:blip>
          <a:srcRect b="44800"/>
          <a:stretch>
            <a:fillRect/>
          </a:stretch>
        </p:blipFill>
        <p:spPr>
          <a:xfrm flipH="1">
            <a:off x="6776085" y="-248285"/>
            <a:ext cx="2369185" cy="1099820"/>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9" advTm="1358">
        <p:push dir="d"/>
      </p:transition>
    </mc:Choice>
    <mc:Fallback>
      <p:transition advTm="1358">
        <p:push dir="d"/>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500" fill="hold"/>
                                        <p:tgtEl>
                                          <p:spTgt spid="11"/>
                                        </p:tgtEl>
                                        <p:attrNameLst>
                                          <p:attrName>ppt_w</p:attrName>
                                        </p:attrNameLst>
                                      </p:cBhvr>
                                      <p:tavLst>
                                        <p:tav tm="0">
                                          <p:val>
                                            <p:fltVal val="0"/>
                                          </p:val>
                                        </p:tav>
                                        <p:tav tm="100000">
                                          <p:val>
                                            <p:strVal val="#ppt_w"/>
                                          </p:val>
                                        </p:tav>
                                      </p:tavLst>
                                    </p:anim>
                                    <p:anim calcmode="lin" valueType="num">
                                      <p:cBhvr>
                                        <p:cTn id="8" dur="500" fill="hold"/>
                                        <p:tgtEl>
                                          <p:spTgt spid="11"/>
                                        </p:tgtEl>
                                        <p:attrNameLst>
                                          <p:attrName>ppt_h</p:attrName>
                                        </p:attrNameLst>
                                      </p:cBhvr>
                                      <p:tavLst>
                                        <p:tav tm="0">
                                          <p:val>
                                            <p:fltVal val="0"/>
                                          </p:val>
                                        </p:tav>
                                        <p:tav tm="100000">
                                          <p:val>
                                            <p:strVal val="#ppt_h"/>
                                          </p:val>
                                        </p:tav>
                                      </p:tavLst>
                                    </p:anim>
                                    <p:anim calcmode="lin" valueType="num">
                                      <p:cBhvr>
                                        <p:cTn id="9" dur="500" fill="hold"/>
                                        <p:tgtEl>
                                          <p:spTgt spid="11"/>
                                        </p:tgtEl>
                                        <p:attrNameLst>
                                          <p:attrName>style.rotation</p:attrName>
                                        </p:attrNameLst>
                                      </p:cBhvr>
                                      <p:tavLst>
                                        <p:tav tm="0">
                                          <p:val>
                                            <p:fltVal val="360"/>
                                          </p:val>
                                        </p:tav>
                                        <p:tav tm="100000">
                                          <p:val>
                                            <p:fltVal val="0"/>
                                          </p:val>
                                        </p:tav>
                                      </p:tavLst>
                                    </p:anim>
                                    <p:animEffect transition="in" filter="fade">
                                      <p:cBhvr>
                                        <p:cTn id="10" dur="500"/>
                                        <p:tgtEl>
                                          <p:spTgt spid="11"/>
                                        </p:tgtEl>
                                      </p:cBhvr>
                                    </p:animEffect>
                                  </p:childTnLst>
                                </p:cTn>
                              </p:par>
                            </p:childTnLst>
                          </p:cTn>
                        </p:par>
                        <p:par>
                          <p:cTn id="11" fill="hold">
                            <p:stCondLst>
                              <p:cond delay="500"/>
                            </p:stCondLst>
                            <p:childTnLst>
                              <p:par>
                                <p:cTn id="12" presetID="16" presetClass="entr" presetSubtype="21" fill="hold" nodeType="afterEffect">
                                  <p:stCondLst>
                                    <p:cond delay="0"/>
                                  </p:stCondLst>
                                  <p:childTnLst>
                                    <p:set>
                                      <p:cBhvr>
                                        <p:cTn id="13" dur="1" fill="hold">
                                          <p:stCondLst>
                                            <p:cond delay="0"/>
                                          </p:stCondLst>
                                        </p:cTn>
                                        <p:tgtEl>
                                          <p:spTgt spid="24"/>
                                        </p:tgtEl>
                                        <p:attrNameLst>
                                          <p:attrName>style.visibility</p:attrName>
                                        </p:attrNameLst>
                                      </p:cBhvr>
                                      <p:to>
                                        <p:strVal val="visible"/>
                                      </p:to>
                                    </p:set>
                                    <p:animEffect transition="in" filter="barn(inVertical)">
                                      <p:cBhvr>
                                        <p:cTn id="14" dur="500"/>
                                        <p:tgtEl>
                                          <p:spTgt spid="24"/>
                                        </p:tgtEl>
                                      </p:cBhvr>
                                    </p:animEffect>
                                  </p:childTnLst>
                                </p:cTn>
                              </p:par>
                            </p:childTnLst>
                          </p:cTn>
                        </p:par>
                        <p:par>
                          <p:cTn id="15" fill="hold">
                            <p:stCondLst>
                              <p:cond delay="1000"/>
                            </p:stCondLst>
                            <p:childTnLst>
                              <p:par>
                                <p:cTn id="16" presetID="41" presetClass="entr" presetSubtype="0" fill="hold" grpId="0" nodeType="afterEffect">
                                  <p:stCondLst>
                                    <p:cond delay="0"/>
                                  </p:stCondLst>
                                  <p:iterate type="lt">
                                    <p:tmPct val="10000"/>
                                  </p:iterate>
                                  <p:childTnLst>
                                    <p:set>
                                      <p:cBhvr>
                                        <p:cTn id="17" dur="1" fill="hold">
                                          <p:stCondLst>
                                            <p:cond delay="0"/>
                                          </p:stCondLst>
                                        </p:cTn>
                                        <p:tgtEl>
                                          <p:spTgt spid="22"/>
                                        </p:tgtEl>
                                        <p:attrNameLst>
                                          <p:attrName>style.visibility</p:attrName>
                                        </p:attrNameLst>
                                      </p:cBhvr>
                                      <p:to>
                                        <p:strVal val="visible"/>
                                      </p:to>
                                    </p:set>
                                    <p:anim calcmode="lin" valueType="num">
                                      <p:cBhvr>
                                        <p:cTn id="18" dur="500" fill="hold"/>
                                        <p:tgtEl>
                                          <p:spTgt spid="22"/>
                                        </p:tgtEl>
                                        <p:attrNameLst>
                                          <p:attrName>ppt_x</p:attrName>
                                        </p:attrNameLst>
                                      </p:cBhvr>
                                      <p:tavLst>
                                        <p:tav tm="0">
                                          <p:val>
                                            <p:strVal val="#ppt_x"/>
                                          </p:val>
                                        </p:tav>
                                        <p:tav tm="50000">
                                          <p:val>
                                            <p:strVal val="#ppt_x+.1"/>
                                          </p:val>
                                        </p:tav>
                                        <p:tav tm="100000">
                                          <p:val>
                                            <p:strVal val="#ppt_x"/>
                                          </p:val>
                                        </p:tav>
                                      </p:tavLst>
                                    </p:anim>
                                    <p:anim calcmode="lin" valueType="num">
                                      <p:cBhvr>
                                        <p:cTn id="19" dur="500" fill="hold"/>
                                        <p:tgtEl>
                                          <p:spTgt spid="22"/>
                                        </p:tgtEl>
                                        <p:attrNameLst>
                                          <p:attrName>ppt_y</p:attrName>
                                        </p:attrNameLst>
                                      </p:cBhvr>
                                      <p:tavLst>
                                        <p:tav tm="0">
                                          <p:val>
                                            <p:strVal val="#ppt_y"/>
                                          </p:val>
                                        </p:tav>
                                        <p:tav tm="100000">
                                          <p:val>
                                            <p:strVal val="#ppt_y"/>
                                          </p:val>
                                        </p:tav>
                                      </p:tavLst>
                                    </p:anim>
                                    <p:anim calcmode="lin" valueType="num">
                                      <p:cBhvr>
                                        <p:cTn id="20" dur="500" fill="hold"/>
                                        <p:tgtEl>
                                          <p:spTgt spid="22"/>
                                        </p:tgtEl>
                                        <p:attrNameLst>
                                          <p:attrName>ppt_h</p:attrName>
                                        </p:attrNameLst>
                                      </p:cBhvr>
                                      <p:tavLst>
                                        <p:tav tm="0">
                                          <p:val>
                                            <p:strVal val="#ppt_h/10"/>
                                          </p:val>
                                        </p:tav>
                                        <p:tav tm="50000">
                                          <p:val>
                                            <p:strVal val="#ppt_h+.01"/>
                                          </p:val>
                                        </p:tav>
                                        <p:tav tm="100000">
                                          <p:val>
                                            <p:strVal val="#ppt_h"/>
                                          </p:val>
                                        </p:tav>
                                      </p:tavLst>
                                    </p:anim>
                                    <p:anim calcmode="lin" valueType="num">
                                      <p:cBhvr>
                                        <p:cTn id="21" dur="500" fill="hold"/>
                                        <p:tgtEl>
                                          <p:spTgt spid="22"/>
                                        </p:tgtEl>
                                        <p:attrNameLst>
                                          <p:attrName>ppt_w</p:attrName>
                                        </p:attrNameLst>
                                      </p:cBhvr>
                                      <p:tavLst>
                                        <p:tav tm="0">
                                          <p:val>
                                            <p:strVal val="#ppt_w/10"/>
                                          </p:val>
                                        </p:tav>
                                        <p:tav tm="50000">
                                          <p:val>
                                            <p:strVal val="#ppt_w+.01"/>
                                          </p:val>
                                        </p:tav>
                                        <p:tav tm="100000">
                                          <p:val>
                                            <p:strVal val="#ppt_w"/>
                                          </p:val>
                                        </p:tav>
                                      </p:tavLst>
                                    </p:anim>
                                    <p:animEffect transition="in" filter="fade">
                                      <p:cBhvr>
                                        <p:cTn id="22" dur="500" tmFilter="0,0; .5, 1; 1, 1"/>
                                        <p:tgtEl>
                                          <p:spTgt spid="22"/>
                                        </p:tgtEl>
                                      </p:cBhvr>
                                    </p:animEffect>
                                  </p:childTnLst>
                                </p:cTn>
                              </p:par>
                              <p:par>
                                <p:cTn id="23" presetID="53" presetClass="entr" presetSubtype="16" fill="hold" grpId="0" nodeType="withEffect">
                                  <p:stCondLst>
                                    <p:cond delay="800"/>
                                  </p:stCondLst>
                                  <p:iterate type="lt">
                                    <p:tmPct val="10000"/>
                                  </p:iterate>
                                  <p:childTnLst>
                                    <p:set>
                                      <p:cBhvr>
                                        <p:cTn id="24" dur="1" fill="hold">
                                          <p:stCondLst>
                                            <p:cond delay="0"/>
                                          </p:stCondLst>
                                        </p:cTn>
                                        <p:tgtEl>
                                          <p:spTgt spid="23"/>
                                        </p:tgtEl>
                                        <p:attrNameLst>
                                          <p:attrName>style.visibility</p:attrName>
                                        </p:attrNameLst>
                                      </p:cBhvr>
                                      <p:to>
                                        <p:strVal val="visible"/>
                                      </p:to>
                                    </p:set>
                                    <p:anim calcmode="lin" valueType="num">
                                      <p:cBhvr>
                                        <p:cTn id="25" dur="500" fill="hold"/>
                                        <p:tgtEl>
                                          <p:spTgt spid="23"/>
                                        </p:tgtEl>
                                        <p:attrNameLst>
                                          <p:attrName>ppt_w</p:attrName>
                                        </p:attrNameLst>
                                      </p:cBhvr>
                                      <p:tavLst>
                                        <p:tav tm="0">
                                          <p:val>
                                            <p:fltVal val="0"/>
                                          </p:val>
                                        </p:tav>
                                        <p:tav tm="100000">
                                          <p:val>
                                            <p:strVal val="#ppt_w"/>
                                          </p:val>
                                        </p:tav>
                                      </p:tavLst>
                                    </p:anim>
                                    <p:anim calcmode="lin" valueType="num">
                                      <p:cBhvr>
                                        <p:cTn id="26" dur="500" fill="hold"/>
                                        <p:tgtEl>
                                          <p:spTgt spid="23"/>
                                        </p:tgtEl>
                                        <p:attrNameLst>
                                          <p:attrName>ppt_h</p:attrName>
                                        </p:attrNameLst>
                                      </p:cBhvr>
                                      <p:tavLst>
                                        <p:tav tm="0">
                                          <p:val>
                                            <p:fltVal val="0"/>
                                          </p:val>
                                        </p:tav>
                                        <p:tav tm="100000">
                                          <p:val>
                                            <p:strVal val="#ppt_h"/>
                                          </p:val>
                                        </p:tav>
                                      </p:tavLst>
                                    </p:anim>
                                    <p:animEffect transition="in" filter="fade">
                                      <p:cBhvr>
                                        <p:cTn id="27"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22" grpId="0"/>
      <p:bldP spid="23"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 name="Group 19"/>
          <p:cNvGrpSpPr/>
          <p:nvPr/>
        </p:nvGrpSpPr>
        <p:grpSpPr bwMode="auto">
          <a:xfrm>
            <a:off x="3242042" y="1987334"/>
            <a:ext cx="4014495" cy="1573155"/>
            <a:chOff x="1930" y="1737"/>
            <a:chExt cx="3203" cy="1514"/>
          </a:xfrm>
        </p:grpSpPr>
        <p:sp>
          <p:nvSpPr>
            <p:cNvPr id="17" name="Line 20"/>
            <p:cNvSpPr>
              <a:spLocks noChangeShapeType="1"/>
            </p:cNvSpPr>
            <p:nvPr/>
          </p:nvSpPr>
          <p:spPr bwMode="auto">
            <a:xfrm flipH="1">
              <a:off x="2579" y="3251"/>
              <a:ext cx="2545" cy="0"/>
            </a:xfrm>
            <a:prstGeom prst="line">
              <a:avLst/>
            </a:prstGeom>
            <a:noFill/>
            <a:ln w="9525" cap="rnd">
              <a:solidFill>
                <a:schemeClr val="bg1">
                  <a:lumMod val="65000"/>
                </a:schemeClr>
              </a:solidFill>
              <a:prstDash val="sysDot"/>
              <a:round/>
              <a:headEnd type="diamond" w="lg" len="lg"/>
              <a:tailEnd type="oval" w="med" len="med"/>
            </a:ln>
            <a:extLst>
              <a:ext uri="{909E8E84-426E-40DD-AFC4-6F175D3DCCD1}">
                <a14:hiddenFill xmlns:a14="http://schemas.microsoft.com/office/drawing/2010/main">
                  <a:noFill/>
                </a14:hiddenFill>
              </a:ext>
            </a:extLst>
          </p:spPr>
          <p:txBody>
            <a:bodyPr/>
            <a:lstStyle/>
            <a:p>
              <a:pPr defTabSz="915670">
                <a:defRPr/>
              </a:pPr>
              <a:endParaRPr lang="zh-CN" altLang="en-US" sz="1285" b="1" kern="0">
                <a:solidFill>
                  <a:srgbClr val="000000"/>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18" name="Line 21"/>
            <p:cNvSpPr>
              <a:spLocks noChangeShapeType="1"/>
            </p:cNvSpPr>
            <p:nvPr/>
          </p:nvSpPr>
          <p:spPr bwMode="auto">
            <a:xfrm flipH="1">
              <a:off x="1930" y="1737"/>
              <a:ext cx="3203" cy="0"/>
            </a:xfrm>
            <a:prstGeom prst="line">
              <a:avLst/>
            </a:prstGeom>
            <a:noFill/>
            <a:ln w="9525" cap="rnd">
              <a:solidFill>
                <a:schemeClr val="bg1">
                  <a:lumMod val="65000"/>
                </a:schemeClr>
              </a:solidFill>
              <a:prstDash val="sysDot"/>
              <a:round/>
              <a:headEnd type="diamond" w="lg" len="lg"/>
              <a:tailEnd type="oval" w="med" len="med"/>
            </a:ln>
            <a:extLst>
              <a:ext uri="{909E8E84-426E-40DD-AFC4-6F175D3DCCD1}">
                <a14:hiddenFill xmlns:a14="http://schemas.microsoft.com/office/drawing/2010/main">
                  <a:noFill/>
                </a14:hiddenFill>
              </a:ext>
            </a:extLst>
          </p:spPr>
          <p:txBody>
            <a:bodyPr/>
            <a:lstStyle/>
            <a:p>
              <a:pPr defTabSz="915670">
                <a:defRPr/>
              </a:pPr>
              <a:endParaRPr lang="zh-CN" altLang="en-US" sz="1285" b="1" kern="0">
                <a:solidFill>
                  <a:srgbClr val="000000"/>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19" name="Line 22"/>
            <p:cNvSpPr>
              <a:spLocks noChangeShapeType="1"/>
            </p:cNvSpPr>
            <p:nvPr/>
          </p:nvSpPr>
          <p:spPr bwMode="auto">
            <a:xfrm flipH="1">
              <a:off x="2221" y="2462"/>
              <a:ext cx="2903" cy="0"/>
            </a:xfrm>
            <a:prstGeom prst="line">
              <a:avLst/>
            </a:prstGeom>
            <a:noFill/>
            <a:ln w="9525" cap="rnd">
              <a:solidFill>
                <a:schemeClr val="bg1">
                  <a:lumMod val="65000"/>
                </a:schemeClr>
              </a:solidFill>
              <a:prstDash val="sysDot"/>
              <a:round/>
              <a:headEnd type="diamond" w="lg" len="lg"/>
              <a:tailEnd type="oval" w="med" len="med"/>
            </a:ln>
            <a:extLst>
              <a:ext uri="{909E8E84-426E-40DD-AFC4-6F175D3DCCD1}">
                <a14:hiddenFill xmlns:a14="http://schemas.microsoft.com/office/drawing/2010/main">
                  <a:noFill/>
                </a14:hiddenFill>
              </a:ext>
            </a:extLst>
          </p:spPr>
          <p:txBody>
            <a:bodyPr/>
            <a:lstStyle/>
            <a:p>
              <a:pPr defTabSz="915670">
                <a:defRPr/>
              </a:pPr>
              <a:endParaRPr lang="zh-CN" altLang="en-US" sz="1285" b="1" kern="0">
                <a:solidFill>
                  <a:srgbClr val="000000"/>
                </a:solidFill>
                <a:latin typeface="Arial" panose="020B0604020202020204" pitchFamily="34" charset="0"/>
                <a:ea typeface="微软雅黑" panose="020B0503020204020204" charset="-122"/>
                <a:cs typeface="+mn-ea"/>
                <a:sym typeface="Arial" panose="020B0604020202020204" pitchFamily="34" charset="0"/>
              </a:endParaRPr>
            </a:p>
          </p:txBody>
        </p:sp>
      </p:grpSp>
      <p:sp>
        <p:nvSpPr>
          <p:cNvPr id="27" name="Text Box 13"/>
          <p:cNvSpPr txBox="1">
            <a:spLocks noChangeArrowheads="1"/>
          </p:cNvSpPr>
          <p:nvPr/>
        </p:nvSpPr>
        <p:spPr bwMode="auto">
          <a:xfrm>
            <a:off x="4968151" y="2288471"/>
            <a:ext cx="2288387" cy="210185"/>
          </a:xfrm>
          <a:prstGeom prst="rect">
            <a:avLst/>
          </a:prstGeom>
          <a:noFill/>
          <a:ln w="9525" algn="ctr">
            <a:noFill/>
            <a:miter lim="800000"/>
          </a:ln>
        </p:spPr>
        <p:txBody>
          <a:bodyPr wrap="square" lIns="0" tIns="0" rIns="0" bIns="0">
            <a:spAutoFit/>
          </a:bodyPr>
          <a:lstStyle/>
          <a:p>
            <a:pPr algn="just" latinLnBrk="1">
              <a:lnSpc>
                <a:spcPct val="120000"/>
              </a:lnSpc>
            </a:pPr>
            <a:r>
              <a:rPr kumimoji="1" lang="en-US" altLang="zh-CN" sz="570" dirty="0">
                <a:solidFill>
                  <a:schemeClr val="tx1">
                    <a:lumMod val="85000"/>
                    <a:lumOff val="15000"/>
                  </a:schemeClr>
                </a:solidFill>
                <a:latin typeface="微软雅黑" panose="020B0503020204020204" charset="-122"/>
                <a:ea typeface="微软雅黑" panose="020B0503020204020204" charset="-122"/>
                <a:cs typeface="+mn-ea"/>
                <a:sym typeface="Arial" panose="020B0604020202020204" pitchFamily="34" charset="0"/>
              </a:rPr>
              <a:t>Please replace text, click add relevant headline, modify the text content, also can copy your content to this directly.</a:t>
            </a:r>
            <a:r>
              <a:rPr kumimoji="1" lang="zh-CN" altLang="en-US" sz="570" dirty="0">
                <a:solidFill>
                  <a:schemeClr val="tx1">
                    <a:lumMod val="85000"/>
                    <a:lumOff val="15000"/>
                  </a:schemeClr>
                </a:solidFill>
                <a:latin typeface="微软雅黑" panose="020B0503020204020204" charset="-122"/>
                <a:ea typeface="微软雅黑" panose="020B0503020204020204" charset="-122"/>
                <a:cs typeface="+mn-ea"/>
                <a:sym typeface="Arial" panose="020B0604020202020204" pitchFamily="34" charset="0"/>
              </a:rPr>
              <a:t>。</a:t>
            </a:r>
            <a:endParaRPr kumimoji="1" lang="zh-CN" altLang="en-US" sz="570" dirty="0">
              <a:solidFill>
                <a:schemeClr val="tx1">
                  <a:lumMod val="85000"/>
                  <a:lumOff val="15000"/>
                </a:schemeClr>
              </a:solidFill>
              <a:latin typeface="微软雅黑" panose="020B0503020204020204" charset="-122"/>
              <a:ea typeface="微软雅黑" panose="020B0503020204020204" charset="-122"/>
              <a:cs typeface="+mn-ea"/>
              <a:sym typeface="Arial" panose="020B0604020202020204" pitchFamily="34" charset="0"/>
            </a:endParaRPr>
          </a:p>
        </p:txBody>
      </p:sp>
      <p:sp>
        <p:nvSpPr>
          <p:cNvPr id="28" name="Text Box 11"/>
          <p:cNvSpPr txBox="1">
            <a:spLocks noChangeArrowheads="1"/>
          </p:cNvSpPr>
          <p:nvPr/>
        </p:nvSpPr>
        <p:spPr bwMode="auto">
          <a:xfrm>
            <a:off x="4968151" y="3066442"/>
            <a:ext cx="2325513" cy="210185"/>
          </a:xfrm>
          <a:prstGeom prst="rect">
            <a:avLst/>
          </a:prstGeom>
          <a:noFill/>
          <a:ln w="9525" algn="ctr">
            <a:noFill/>
            <a:miter lim="800000"/>
          </a:ln>
        </p:spPr>
        <p:txBody>
          <a:bodyPr wrap="square" lIns="0" tIns="0" rIns="0" bIns="0">
            <a:spAutoFit/>
          </a:bodyPr>
          <a:lstStyle/>
          <a:p>
            <a:pPr algn="just" latinLnBrk="1">
              <a:lnSpc>
                <a:spcPct val="120000"/>
              </a:lnSpc>
            </a:pPr>
            <a:r>
              <a:rPr kumimoji="1" lang="en-US" altLang="zh-CN" sz="570" dirty="0">
                <a:solidFill>
                  <a:schemeClr val="tx1">
                    <a:lumMod val="85000"/>
                    <a:lumOff val="15000"/>
                  </a:schemeClr>
                </a:solidFill>
                <a:latin typeface="微软雅黑" panose="020B0503020204020204" charset="-122"/>
                <a:ea typeface="微软雅黑" panose="020B0503020204020204" charset="-122"/>
                <a:cs typeface="+mn-ea"/>
                <a:sym typeface="Arial" panose="020B0604020202020204" pitchFamily="34" charset="0"/>
              </a:rPr>
              <a:t>Please replace text, click add relevant headline, modify the text content, also can copy your content to this directly.</a:t>
            </a:r>
            <a:r>
              <a:rPr kumimoji="1" lang="zh-CN" altLang="en-US" sz="570" dirty="0">
                <a:solidFill>
                  <a:schemeClr val="tx1">
                    <a:lumMod val="85000"/>
                    <a:lumOff val="15000"/>
                  </a:schemeClr>
                </a:solidFill>
                <a:latin typeface="微软雅黑" panose="020B0503020204020204" charset="-122"/>
                <a:ea typeface="微软雅黑" panose="020B0503020204020204" charset="-122"/>
                <a:cs typeface="+mn-ea"/>
                <a:sym typeface="Arial" panose="020B0604020202020204" pitchFamily="34" charset="0"/>
              </a:rPr>
              <a:t>。</a:t>
            </a:r>
            <a:endParaRPr kumimoji="1" lang="zh-CN" altLang="en-US" sz="570" dirty="0">
              <a:solidFill>
                <a:schemeClr val="tx1">
                  <a:lumMod val="85000"/>
                  <a:lumOff val="15000"/>
                </a:schemeClr>
              </a:solidFill>
              <a:latin typeface="微软雅黑" panose="020B0503020204020204" charset="-122"/>
              <a:ea typeface="微软雅黑" panose="020B0503020204020204" charset="-122"/>
              <a:cs typeface="+mn-ea"/>
              <a:sym typeface="Arial" panose="020B0604020202020204" pitchFamily="34" charset="0"/>
            </a:endParaRPr>
          </a:p>
        </p:txBody>
      </p:sp>
      <p:sp>
        <p:nvSpPr>
          <p:cNvPr id="29" name="Text Box 10"/>
          <p:cNvSpPr txBox="1">
            <a:spLocks noChangeArrowheads="1"/>
          </p:cNvSpPr>
          <p:nvPr/>
        </p:nvSpPr>
        <p:spPr bwMode="auto">
          <a:xfrm>
            <a:off x="4968151" y="3844414"/>
            <a:ext cx="2288387" cy="210185"/>
          </a:xfrm>
          <a:prstGeom prst="rect">
            <a:avLst/>
          </a:prstGeom>
          <a:noFill/>
          <a:ln w="9525" algn="ctr">
            <a:noFill/>
            <a:miter lim="800000"/>
          </a:ln>
        </p:spPr>
        <p:txBody>
          <a:bodyPr wrap="square" lIns="0" tIns="0" rIns="0" bIns="0">
            <a:spAutoFit/>
          </a:bodyPr>
          <a:lstStyle/>
          <a:p>
            <a:pPr algn="just" latinLnBrk="1">
              <a:lnSpc>
                <a:spcPct val="120000"/>
              </a:lnSpc>
            </a:pPr>
            <a:r>
              <a:rPr kumimoji="1" lang="en-US" altLang="zh-CN" sz="570" dirty="0">
                <a:solidFill>
                  <a:schemeClr val="tx1">
                    <a:lumMod val="85000"/>
                    <a:lumOff val="15000"/>
                  </a:schemeClr>
                </a:solidFill>
                <a:latin typeface="微软雅黑" panose="020B0503020204020204" charset="-122"/>
                <a:ea typeface="微软雅黑" panose="020B0503020204020204" charset="-122"/>
                <a:cs typeface="+mn-ea"/>
                <a:sym typeface="Arial" panose="020B0604020202020204" pitchFamily="34" charset="0"/>
              </a:rPr>
              <a:t>Please replace text, click add relevant headline, modify the text content, also can copy your content to this directly.</a:t>
            </a:r>
            <a:r>
              <a:rPr kumimoji="1" lang="zh-CN" altLang="en-US" sz="570" dirty="0">
                <a:solidFill>
                  <a:schemeClr val="tx1">
                    <a:lumMod val="85000"/>
                    <a:lumOff val="15000"/>
                  </a:schemeClr>
                </a:solidFill>
                <a:latin typeface="微软雅黑" panose="020B0503020204020204" charset="-122"/>
                <a:ea typeface="微软雅黑" panose="020B0503020204020204" charset="-122"/>
                <a:cs typeface="+mn-ea"/>
                <a:sym typeface="Arial" panose="020B0604020202020204" pitchFamily="34" charset="0"/>
              </a:rPr>
              <a:t>。</a:t>
            </a:r>
            <a:endParaRPr kumimoji="1" lang="zh-CN" altLang="en-US" sz="570" dirty="0">
              <a:solidFill>
                <a:schemeClr val="tx1">
                  <a:lumMod val="85000"/>
                  <a:lumOff val="15000"/>
                </a:schemeClr>
              </a:solidFill>
              <a:latin typeface="微软雅黑" panose="020B0503020204020204" charset="-122"/>
              <a:ea typeface="微软雅黑" panose="020B0503020204020204" charset="-122"/>
              <a:cs typeface="+mn-ea"/>
              <a:sym typeface="Arial" panose="020B0604020202020204" pitchFamily="34" charset="0"/>
            </a:endParaRPr>
          </a:p>
        </p:txBody>
      </p:sp>
      <p:sp>
        <p:nvSpPr>
          <p:cNvPr id="30" name="Text Box 35"/>
          <p:cNvSpPr txBox="1">
            <a:spLocks noChangeArrowheads="1"/>
          </p:cNvSpPr>
          <p:nvPr/>
        </p:nvSpPr>
        <p:spPr bwMode="auto">
          <a:xfrm>
            <a:off x="4968151" y="2091094"/>
            <a:ext cx="1362994" cy="184150"/>
          </a:xfrm>
          <a:prstGeom prst="rect">
            <a:avLst/>
          </a:prstGeom>
          <a:noFill/>
          <a:ln w="9525" algn="ctr">
            <a:noFill/>
            <a:miter lim="800000"/>
          </a:ln>
          <a:effectLst/>
        </p:spPr>
        <p:txBody>
          <a:bodyPr wrap="square" lIns="0" tIns="0" rIns="0" bIns="0">
            <a:spAutoFit/>
          </a:bodyPr>
          <a:lstStyle/>
          <a:p>
            <a:pPr algn="just" latinLnBrk="1">
              <a:lnSpc>
                <a:spcPct val="120000"/>
              </a:lnSpc>
              <a:defRPr/>
            </a:pPr>
            <a:r>
              <a:rPr kumimoji="1" lang="zh-CN" altLang="en-US" sz="995" dirty="0">
                <a:solidFill>
                  <a:schemeClr val="tx1">
                    <a:lumMod val="85000"/>
                    <a:lumOff val="15000"/>
                  </a:schemeClr>
                </a:solidFill>
                <a:latin typeface="微软雅黑" panose="020B0503020204020204" charset="-122"/>
                <a:ea typeface="微软雅黑" panose="020B0503020204020204" charset="-122"/>
                <a:cs typeface="+mn-ea"/>
                <a:sym typeface="Arial" panose="020B0604020202020204" pitchFamily="34" charset="0"/>
              </a:rPr>
              <a:t>请替换文字内容</a:t>
            </a:r>
            <a:endParaRPr kumimoji="1" lang="zh-CN" altLang="en-US" sz="995" dirty="0">
              <a:solidFill>
                <a:schemeClr val="tx1">
                  <a:lumMod val="85000"/>
                  <a:lumOff val="15000"/>
                </a:schemeClr>
              </a:solidFill>
              <a:latin typeface="微软雅黑" panose="020B0503020204020204" charset="-122"/>
              <a:ea typeface="微软雅黑" panose="020B0503020204020204" charset="-122"/>
              <a:cs typeface="+mn-ea"/>
              <a:sym typeface="Arial" panose="020B0604020202020204" pitchFamily="34" charset="0"/>
            </a:endParaRPr>
          </a:p>
        </p:txBody>
      </p:sp>
      <p:sp>
        <p:nvSpPr>
          <p:cNvPr id="31" name="Rectangle 36"/>
          <p:cNvSpPr>
            <a:spLocks noChangeArrowheads="1"/>
          </p:cNvSpPr>
          <p:nvPr/>
        </p:nvSpPr>
        <p:spPr bwMode="auto">
          <a:xfrm>
            <a:off x="4970497" y="3668345"/>
            <a:ext cx="889000" cy="184150"/>
          </a:xfrm>
          <a:prstGeom prst="rect">
            <a:avLst/>
          </a:prstGeom>
          <a:noFill/>
          <a:ln w="9525" algn="ctr">
            <a:noFill/>
            <a:miter lim="800000"/>
          </a:ln>
          <a:effectLst/>
        </p:spPr>
        <p:txBody>
          <a:bodyPr wrap="none" lIns="0" tIns="0" rIns="0" bIns="0" anchor="ctr">
            <a:spAutoFit/>
          </a:bodyPr>
          <a:lstStyle/>
          <a:p>
            <a:pPr algn="just" latinLnBrk="1">
              <a:lnSpc>
                <a:spcPct val="120000"/>
              </a:lnSpc>
              <a:defRPr/>
            </a:pPr>
            <a:r>
              <a:rPr kumimoji="1" lang="zh-CN" altLang="en-US" sz="995">
                <a:solidFill>
                  <a:schemeClr val="tx1">
                    <a:lumMod val="85000"/>
                    <a:lumOff val="15000"/>
                  </a:schemeClr>
                </a:solidFill>
                <a:latin typeface="微软雅黑" panose="020B0503020204020204" charset="-122"/>
                <a:ea typeface="微软雅黑" panose="020B0503020204020204" charset="-122"/>
                <a:cs typeface="+mn-ea"/>
                <a:sym typeface="Arial" panose="020B0604020202020204" pitchFamily="34" charset="0"/>
              </a:rPr>
              <a:t>请替换文字内容</a:t>
            </a:r>
            <a:endParaRPr kumimoji="1" lang="zh-CN" altLang="en-US" sz="995" dirty="0">
              <a:solidFill>
                <a:schemeClr val="tx1">
                  <a:lumMod val="85000"/>
                  <a:lumOff val="15000"/>
                </a:schemeClr>
              </a:solidFill>
              <a:latin typeface="微软雅黑" panose="020B0503020204020204" charset="-122"/>
              <a:ea typeface="微软雅黑" panose="020B0503020204020204" charset="-122"/>
              <a:cs typeface="+mn-ea"/>
              <a:sym typeface="Arial" panose="020B0604020202020204" pitchFamily="34" charset="0"/>
            </a:endParaRPr>
          </a:p>
        </p:txBody>
      </p:sp>
      <p:sp>
        <p:nvSpPr>
          <p:cNvPr id="32" name="Rectangle 37"/>
          <p:cNvSpPr>
            <a:spLocks noChangeArrowheads="1"/>
          </p:cNvSpPr>
          <p:nvPr/>
        </p:nvSpPr>
        <p:spPr bwMode="auto">
          <a:xfrm>
            <a:off x="4970497" y="2879644"/>
            <a:ext cx="889000" cy="184150"/>
          </a:xfrm>
          <a:prstGeom prst="rect">
            <a:avLst/>
          </a:prstGeom>
          <a:noFill/>
          <a:ln w="9525" algn="ctr">
            <a:noFill/>
            <a:miter lim="800000"/>
          </a:ln>
          <a:effectLst/>
        </p:spPr>
        <p:txBody>
          <a:bodyPr wrap="none" lIns="0" tIns="0" rIns="0" bIns="0" anchor="ctr">
            <a:spAutoFit/>
          </a:bodyPr>
          <a:lstStyle/>
          <a:p>
            <a:pPr algn="just" latinLnBrk="1">
              <a:lnSpc>
                <a:spcPct val="120000"/>
              </a:lnSpc>
              <a:defRPr/>
            </a:pPr>
            <a:r>
              <a:rPr kumimoji="1" lang="zh-CN" altLang="en-US" sz="995">
                <a:solidFill>
                  <a:schemeClr val="tx1">
                    <a:lumMod val="85000"/>
                    <a:lumOff val="15000"/>
                  </a:schemeClr>
                </a:solidFill>
                <a:latin typeface="微软雅黑" panose="020B0503020204020204" charset="-122"/>
                <a:ea typeface="微软雅黑" panose="020B0503020204020204" charset="-122"/>
                <a:cs typeface="+mn-ea"/>
                <a:sym typeface="Arial" panose="020B0604020202020204" pitchFamily="34" charset="0"/>
              </a:rPr>
              <a:t>请替换文字内容</a:t>
            </a:r>
            <a:endParaRPr kumimoji="1" lang="zh-CN" altLang="en-US" sz="995" dirty="0">
              <a:solidFill>
                <a:schemeClr val="tx1">
                  <a:lumMod val="85000"/>
                  <a:lumOff val="15000"/>
                </a:schemeClr>
              </a:solidFill>
              <a:latin typeface="微软雅黑" panose="020B0503020204020204" charset="-122"/>
              <a:ea typeface="微软雅黑" panose="020B0503020204020204" charset="-122"/>
              <a:cs typeface="+mn-ea"/>
              <a:sym typeface="Arial" panose="020B0604020202020204" pitchFamily="34" charset="0"/>
            </a:endParaRPr>
          </a:p>
        </p:txBody>
      </p:sp>
      <p:grpSp>
        <p:nvGrpSpPr>
          <p:cNvPr id="5" name="Group 4"/>
          <p:cNvGrpSpPr/>
          <p:nvPr/>
        </p:nvGrpSpPr>
        <p:grpSpPr>
          <a:xfrm>
            <a:off x="1933568" y="2844564"/>
            <a:ext cx="2616948" cy="1340141"/>
            <a:chOff x="1047907" y="3811318"/>
            <a:chExt cx="3673475" cy="1881188"/>
          </a:xfrm>
        </p:grpSpPr>
        <p:grpSp>
          <p:nvGrpSpPr>
            <p:cNvPr id="6" name="Group 5"/>
            <p:cNvGrpSpPr/>
            <p:nvPr/>
          </p:nvGrpSpPr>
          <p:grpSpPr bwMode="auto">
            <a:xfrm>
              <a:off x="1047907" y="3965306"/>
              <a:ext cx="3673475" cy="1727200"/>
              <a:chOff x="1728" y="3024"/>
              <a:chExt cx="2304" cy="1080"/>
            </a:xfrm>
          </p:grpSpPr>
          <p:sp>
            <p:nvSpPr>
              <p:cNvPr id="8" name="Freeform 5"/>
              <p:cNvSpPr/>
              <p:nvPr/>
            </p:nvSpPr>
            <p:spPr bwMode="auto">
              <a:xfrm>
                <a:off x="1728" y="3024"/>
                <a:ext cx="2304" cy="1080"/>
              </a:xfrm>
              <a:custGeom>
                <a:avLst/>
                <a:gdLst>
                  <a:gd name="T0" fmla="*/ 2304 w 2304"/>
                  <a:gd name="T1" fmla="*/ 792 h 1080"/>
                  <a:gd name="T2" fmla="*/ 2302 w 2304"/>
                  <a:gd name="T3" fmla="*/ 806 h 1080"/>
                  <a:gd name="T4" fmla="*/ 2290 w 2304"/>
                  <a:gd name="T5" fmla="*/ 836 h 1080"/>
                  <a:gd name="T6" fmla="*/ 2268 w 2304"/>
                  <a:gd name="T7" fmla="*/ 864 h 1080"/>
                  <a:gd name="T8" fmla="*/ 2234 w 2304"/>
                  <a:gd name="T9" fmla="*/ 892 h 1080"/>
                  <a:gd name="T10" fmla="*/ 2190 w 2304"/>
                  <a:gd name="T11" fmla="*/ 916 h 1080"/>
                  <a:gd name="T12" fmla="*/ 2108 w 2304"/>
                  <a:gd name="T13" fmla="*/ 954 h 1080"/>
                  <a:gd name="T14" fmla="*/ 1966 w 2304"/>
                  <a:gd name="T15" fmla="*/ 996 h 1080"/>
                  <a:gd name="T16" fmla="*/ 1796 w 2304"/>
                  <a:gd name="T17" fmla="*/ 1030 h 1080"/>
                  <a:gd name="T18" fmla="*/ 1600 w 2304"/>
                  <a:gd name="T19" fmla="*/ 1058 h 1080"/>
                  <a:gd name="T20" fmla="*/ 1384 w 2304"/>
                  <a:gd name="T21" fmla="*/ 1074 h 1080"/>
                  <a:gd name="T22" fmla="*/ 1152 w 2304"/>
                  <a:gd name="T23" fmla="*/ 1080 h 1080"/>
                  <a:gd name="T24" fmla="*/ 1034 w 2304"/>
                  <a:gd name="T25" fmla="*/ 1078 h 1080"/>
                  <a:gd name="T26" fmla="*/ 810 w 2304"/>
                  <a:gd name="T27" fmla="*/ 1068 h 1080"/>
                  <a:gd name="T28" fmla="*/ 602 w 2304"/>
                  <a:gd name="T29" fmla="*/ 1046 h 1080"/>
                  <a:gd name="T30" fmla="*/ 420 w 2304"/>
                  <a:gd name="T31" fmla="*/ 1014 h 1080"/>
                  <a:gd name="T32" fmla="*/ 264 w 2304"/>
                  <a:gd name="T33" fmla="*/ 976 h 1080"/>
                  <a:gd name="T34" fmla="*/ 140 w 2304"/>
                  <a:gd name="T35" fmla="*/ 930 h 1080"/>
                  <a:gd name="T36" fmla="*/ 90 w 2304"/>
                  <a:gd name="T37" fmla="*/ 904 h 1080"/>
                  <a:gd name="T38" fmla="*/ 52 w 2304"/>
                  <a:gd name="T39" fmla="*/ 878 h 1080"/>
                  <a:gd name="T40" fmla="*/ 24 w 2304"/>
                  <a:gd name="T41" fmla="*/ 850 h 1080"/>
                  <a:gd name="T42" fmla="*/ 6 w 2304"/>
                  <a:gd name="T43" fmla="*/ 822 h 1080"/>
                  <a:gd name="T44" fmla="*/ 0 w 2304"/>
                  <a:gd name="T45" fmla="*/ 792 h 1080"/>
                  <a:gd name="T46" fmla="*/ 288 w 2304"/>
                  <a:gd name="T47" fmla="*/ 216 h 1080"/>
                  <a:gd name="T48" fmla="*/ 292 w 2304"/>
                  <a:gd name="T49" fmla="*/ 194 h 1080"/>
                  <a:gd name="T50" fmla="*/ 306 w 2304"/>
                  <a:gd name="T51" fmla="*/ 172 h 1080"/>
                  <a:gd name="T52" fmla="*/ 326 w 2304"/>
                  <a:gd name="T53" fmla="*/ 152 h 1080"/>
                  <a:gd name="T54" fmla="*/ 356 w 2304"/>
                  <a:gd name="T55" fmla="*/ 132 h 1080"/>
                  <a:gd name="T56" fmla="*/ 436 w 2304"/>
                  <a:gd name="T57" fmla="*/ 96 h 1080"/>
                  <a:gd name="T58" fmla="*/ 542 w 2304"/>
                  <a:gd name="T59" fmla="*/ 64 h 1080"/>
                  <a:gd name="T60" fmla="*/ 668 w 2304"/>
                  <a:gd name="T61" fmla="*/ 36 h 1080"/>
                  <a:gd name="T62" fmla="*/ 816 w 2304"/>
                  <a:gd name="T63" fmla="*/ 16 h 1080"/>
                  <a:gd name="T64" fmla="*/ 978 w 2304"/>
                  <a:gd name="T65" fmla="*/ 4 h 1080"/>
                  <a:gd name="T66" fmla="*/ 1152 w 2304"/>
                  <a:gd name="T67" fmla="*/ 0 h 1080"/>
                  <a:gd name="T68" fmla="*/ 1240 w 2304"/>
                  <a:gd name="T69" fmla="*/ 2 h 1080"/>
                  <a:gd name="T70" fmla="*/ 1408 w 2304"/>
                  <a:gd name="T71" fmla="*/ 10 h 1080"/>
                  <a:gd name="T72" fmla="*/ 1564 w 2304"/>
                  <a:gd name="T73" fmla="*/ 26 h 1080"/>
                  <a:gd name="T74" fmla="*/ 1702 w 2304"/>
                  <a:gd name="T75" fmla="*/ 50 h 1080"/>
                  <a:gd name="T76" fmla="*/ 1818 w 2304"/>
                  <a:gd name="T77" fmla="*/ 78 h 1080"/>
                  <a:gd name="T78" fmla="*/ 1912 w 2304"/>
                  <a:gd name="T79" fmla="*/ 114 h 1080"/>
                  <a:gd name="T80" fmla="*/ 1964 w 2304"/>
                  <a:gd name="T81" fmla="*/ 142 h 1080"/>
                  <a:gd name="T82" fmla="*/ 1988 w 2304"/>
                  <a:gd name="T83" fmla="*/ 162 h 1080"/>
                  <a:gd name="T84" fmla="*/ 2006 w 2304"/>
                  <a:gd name="T85" fmla="*/ 184 h 1080"/>
                  <a:gd name="T86" fmla="*/ 2014 w 2304"/>
                  <a:gd name="T87" fmla="*/ 204 h 1080"/>
                  <a:gd name="T88" fmla="*/ 2016 w 2304"/>
                  <a:gd name="T89" fmla="*/ 216 h 1080"/>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2304"/>
                  <a:gd name="T136" fmla="*/ 0 h 1080"/>
                  <a:gd name="T137" fmla="*/ 2304 w 2304"/>
                  <a:gd name="T138" fmla="*/ 1080 h 1080"/>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2304" h="1080">
                    <a:moveTo>
                      <a:pt x="2016" y="216"/>
                    </a:moveTo>
                    <a:lnTo>
                      <a:pt x="2304" y="792"/>
                    </a:lnTo>
                    <a:lnTo>
                      <a:pt x="2302" y="806"/>
                    </a:lnTo>
                    <a:lnTo>
                      <a:pt x="2298" y="822"/>
                    </a:lnTo>
                    <a:lnTo>
                      <a:pt x="2290" y="836"/>
                    </a:lnTo>
                    <a:lnTo>
                      <a:pt x="2280" y="850"/>
                    </a:lnTo>
                    <a:lnTo>
                      <a:pt x="2268" y="864"/>
                    </a:lnTo>
                    <a:lnTo>
                      <a:pt x="2252" y="878"/>
                    </a:lnTo>
                    <a:lnTo>
                      <a:pt x="2234" y="892"/>
                    </a:lnTo>
                    <a:lnTo>
                      <a:pt x="2214" y="904"/>
                    </a:lnTo>
                    <a:lnTo>
                      <a:pt x="2190" y="916"/>
                    </a:lnTo>
                    <a:lnTo>
                      <a:pt x="2164" y="930"/>
                    </a:lnTo>
                    <a:lnTo>
                      <a:pt x="2108" y="954"/>
                    </a:lnTo>
                    <a:lnTo>
                      <a:pt x="2040" y="976"/>
                    </a:lnTo>
                    <a:lnTo>
                      <a:pt x="1966" y="996"/>
                    </a:lnTo>
                    <a:lnTo>
                      <a:pt x="1884" y="1014"/>
                    </a:lnTo>
                    <a:lnTo>
                      <a:pt x="1796" y="1030"/>
                    </a:lnTo>
                    <a:lnTo>
                      <a:pt x="1702" y="1046"/>
                    </a:lnTo>
                    <a:lnTo>
                      <a:pt x="1600" y="1058"/>
                    </a:lnTo>
                    <a:lnTo>
                      <a:pt x="1494" y="1068"/>
                    </a:lnTo>
                    <a:lnTo>
                      <a:pt x="1384" y="1074"/>
                    </a:lnTo>
                    <a:lnTo>
                      <a:pt x="1270" y="1078"/>
                    </a:lnTo>
                    <a:lnTo>
                      <a:pt x="1152" y="1080"/>
                    </a:lnTo>
                    <a:lnTo>
                      <a:pt x="1034" y="1078"/>
                    </a:lnTo>
                    <a:lnTo>
                      <a:pt x="920" y="1074"/>
                    </a:lnTo>
                    <a:lnTo>
                      <a:pt x="810" y="1068"/>
                    </a:lnTo>
                    <a:lnTo>
                      <a:pt x="704" y="1058"/>
                    </a:lnTo>
                    <a:lnTo>
                      <a:pt x="602" y="1046"/>
                    </a:lnTo>
                    <a:lnTo>
                      <a:pt x="508" y="1030"/>
                    </a:lnTo>
                    <a:lnTo>
                      <a:pt x="420" y="1014"/>
                    </a:lnTo>
                    <a:lnTo>
                      <a:pt x="338" y="996"/>
                    </a:lnTo>
                    <a:lnTo>
                      <a:pt x="264" y="976"/>
                    </a:lnTo>
                    <a:lnTo>
                      <a:pt x="196" y="954"/>
                    </a:lnTo>
                    <a:lnTo>
                      <a:pt x="140" y="930"/>
                    </a:lnTo>
                    <a:lnTo>
                      <a:pt x="114" y="916"/>
                    </a:lnTo>
                    <a:lnTo>
                      <a:pt x="90" y="904"/>
                    </a:lnTo>
                    <a:lnTo>
                      <a:pt x="70" y="892"/>
                    </a:lnTo>
                    <a:lnTo>
                      <a:pt x="52" y="878"/>
                    </a:lnTo>
                    <a:lnTo>
                      <a:pt x="36" y="864"/>
                    </a:lnTo>
                    <a:lnTo>
                      <a:pt x="24" y="850"/>
                    </a:lnTo>
                    <a:lnTo>
                      <a:pt x="14" y="836"/>
                    </a:lnTo>
                    <a:lnTo>
                      <a:pt x="6" y="822"/>
                    </a:lnTo>
                    <a:lnTo>
                      <a:pt x="2" y="806"/>
                    </a:lnTo>
                    <a:lnTo>
                      <a:pt x="0" y="792"/>
                    </a:lnTo>
                    <a:lnTo>
                      <a:pt x="288" y="216"/>
                    </a:lnTo>
                    <a:lnTo>
                      <a:pt x="290" y="204"/>
                    </a:lnTo>
                    <a:lnTo>
                      <a:pt x="292" y="194"/>
                    </a:lnTo>
                    <a:lnTo>
                      <a:pt x="298" y="184"/>
                    </a:lnTo>
                    <a:lnTo>
                      <a:pt x="306" y="172"/>
                    </a:lnTo>
                    <a:lnTo>
                      <a:pt x="316" y="162"/>
                    </a:lnTo>
                    <a:lnTo>
                      <a:pt x="326" y="152"/>
                    </a:lnTo>
                    <a:lnTo>
                      <a:pt x="340" y="142"/>
                    </a:lnTo>
                    <a:lnTo>
                      <a:pt x="356" y="132"/>
                    </a:lnTo>
                    <a:lnTo>
                      <a:pt x="392" y="114"/>
                    </a:lnTo>
                    <a:lnTo>
                      <a:pt x="436" y="96"/>
                    </a:lnTo>
                    <a:lnTo>
                      <a:pt x="486" y="78"/>
                    </a:lnTo>
                    <a:lnTo>
                      <a:pt x="542" y="64"/>
                    </a:lnTo>
                    <a:lnTo>
                      <a:pt x="602" y="50"/>
                    </a:lnTo>
                    <a:lnTo>
                      <a:pt x="668" y="36"/>
                    </a:lnTo>
                    <a:lnTo>
                      <a:pt x="740" y="26"/>
                    </a:lnTo>
                    <a:lnTo>
                      <a:pt x="816" y="16"/>
                    </a:lnTo>
                    <a:lnTo>
                      <a:pt x="896" y="10"/>
                    </a:lnTo>
                    <a:lnTo>
                      <a:pt x="978" y="4"/>
                    </a:lnTo>
                    <a:lnTo>
                      <a:pt x="1064" y="2"/>
                    </a:lnTo>
                    <a:lnTo>
                      <a:pt x="1152" y="0"/>
                    </a:lnTo>
                    <a:lnTo>
                      <a:pt x="1240" y="2"/>
                    </a:lnTo>
                    <a:lnTo>
                      <a:pt x="1326" y="4"/>
                    </a:lnTo>
                    <a:lnTo>
                      <a:pt x="1408" y="10"/>
                    </a:lnTo>
                    <a:lnTo>
                      <a:pt x="1488" y="16"/>
                    </a:lnTo>
                    <a:lnTo>
                      <a:pt x="1564" y="26"/>
                    </a:lnTo>
                    <a:lnTo>
                      <a:pt x="1636" y="36"/>
                    </a:lnTo>
                    <a:lnTo>
                      <a:pt x="1702" y="50"/>
                    </a:lnTo>
                    <a:lnTo>
                      <a:pt x="1762" y="64"/>
                    </a:lnTo>
                    <a:lnTo>
                      <a:pt x="1818" y="78"/>
                    </a:lnTo>
                    <a:lnTo>
                      <a:pt x="1868" y="96"/>
                    </a:lnTo>
                    <a:lnTo>
                      <a:pt x="1912" y="114"/>
                    </a:lnTo>
                    <a:lnTo>
                      <a:pt x="1948" y="132"/>
                    </a:lnTo>
                    <a:lnTo>
                      <a:pt x="1964" y="142"/>
                    </a:lnTo>
                    <a:lnTo>
                      <a:pt x="1978" y="152"/>
                    </a:lnTo>
                    <a:lnTo>
                      <a:pt x="1988" y="162"/>
                    </a:lnTo>
                    <a:lnTo>
                      <a:pt x="1998" y="172"/>
                    </a:lnTo>
                    <a:lnTo>
                      <a:pt x="2006" y="184"/>
                    </a:lnTo>
                    <a:lnTo>
                      <a:pt x="2012" y="194"/>
                    </a:lnTo>
                    <a:lnTo>
                      <a:pt x="2014" y="204"/>
                    </a:lnTo>
                    <a:lnTo>
                      <a:pt x="2016" y="216"/>
                    </a:lnTo>
                    <a:close/>
                  </a:path>
                </a:pathLst>
              </a:cu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wrap="none" anchor="ctr"/>
              <a:lstStyle/>
              <a:p>
                <a:pPr algn="just">
                  <a:lnSpc>
                    <a:spcPct val="120000"/>
                  </a:lnSpc>
                </a:pPr>
                <a:endParaRPr lang="zh-CN" altLang="en-US" sz="555" b="1">
                  <a:solidFill>
                    <a:srgbClr val="000000"/>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9" name="Freeform 6"/>
              <p:cNvSpPr/>
              <p:nvPr/>
            </p:nvSpPr>
            <p:spPr bwMode="auto">
              <a:xfrm>
                <a:off x="2016" y="3024"/>
                <a:ext cx="1728" cy="432"/>
              </a:xfrm>
              <a:custGeom>
                <a:avLst/>
                <a:gdLst>
                  <a:gd name="T0" fmla="*/ 1728 w 1728"/>
                  <a:gd name="T1" fmla="*/ 216 h 432"/>
                  <a:gd name="T2" fmla="*/ 1724 w 1728"/>
                  <a:gd name="T3" fmla="*/ 238 h 432"/>
                  <a:gd name="T4" fmla="*/ 1710 w 1728"/>
                  <a:gd name="T5" fmla="*/ 260 h 432"/>
                  <a:gd name="T6" fmla="*/ 1690 w 1728"/>
                  <a:gd name="T7" fmla="*/ 280 h 432"/>
                  <a:gd name="T8" fmla="*/ 1660 w 1728"/>
                  <a:gd name="T9" fmla="*/ 300 h 432"/>
                  <a:gd name="T10" fmla="*/ 1580 w 1728"/>
                  <a:gd name="T11" fmla="*/ 336 h 432"/>
                  <a:gd name="T12" fmla="*/ 1474 w 1728"/>
                  <a:gd name="T13" fmla="*/ 368 h 432"/>
                  <a:gd name="T14" fmla="*/ 1348 w 1728"/>
                  <a:gd name="T15" fmla="*/ 396 h 432"/>
                  <a:gd name="T16" fmla="*/ 1200 w 1728"/>
                  <a:gd name="T17" fmla="*/ 416 h 432"/>
                  <a:gd name="T18" fmla="*/ 1038 w 1728"/>
                  <a:gd name="T19" fmla="*/ 428 h 432"/>
                  <a:gd name="T20" fmla="*/ 864 w 1728"/>
                  <a:gd name="T21" fmla="*/ 432 h 432"/>
                  <a:gd name="T22" fmla="*/ 776 w 1728"/>
                  <a:gd name="T23" fmla="*/ 430 h 432"/>
                  <a:gd name="T24" fmla="*/ 608 w 1728"/>
                  <a:gd name="T25" fmla="*/ 422 h 432"/>
                  <a:gd name="T26" fmla="*/ 452 w 1728"/>
                  <a:gd name="T27" fmla="*/ 406 h 432"/>
                  <a:gd name="T28" fmla="*/ 314 w 1728"/>
                  <a:gd name="T29" fmla="*/ 382 h 432"/>
                  <a:gd name="T30" fmla="*/ 198 w 1728"/>
                  <a:gd name="T31" fmla="*/ 354 h 432"/>
                  <a:gd name="T32" fmla="*/ 104 w 1728"/>
                  <a:gd name="T33" fmla="*/ 318 h 432"/>
                  <a:gd name="T34" fmla="*/ 52 w 1728"/>
                  <a:gd name="T35" fmla="*/ 290 h 432"/>
                  <a:gd name="T36" fmla="*/ 28 w 1728"/>
                  <a:gd name="T37" fmla="*/ 270 h 432"/>
                  <a:gd name="T38" fmla="*/ 10 w 1728"/>
                  <a:gd name="T39" fmla="*/ 248 h 432"/>
                  <a:gd name="T40" fmla="*/ 2 w 1728"/>
                  <a:gd name="T41" fmla="*/ 228 h 432"/>
                  <a:gd name="T42" fmla="*/ 0 w 1728"/>
                  <a:gd name="T43" fmla="*/ 216 h 432"/>
                  <a:gd name="T44" fmla="*/ 4 w 1728"/>
                  <a:gd name="T45" fmla="*/ 194 h 432"/>
                  <a:gd name="T46" fmla="*/ 18 w 1728"/>
                  <a:gd name="T47" fmla="*/ 172 h 432"/>
                  <a:gd name="T48" fmla="*/ 38 w 1728"/>
                  <a:gd name="T49" fmla="*/ 152 h 432"/>
                  <a:gd name="T50" fmla="*/ 68 w 1728"/>
                  <a:gd name="T51" fmla="*/ 132 h 432"/>
                  <a:gd name="T52" fmla="*/ 148 w 1728"/>
                  <a:gd name="T53" fmla="*/ 96 h 432"/>
                  <a:gd name="T54" fmla="*/ 254 w 1728"/>
                  <a:gd name="T55" fmla="*/ 64 h 432"/>
                  <a:gd name="T56" fmla="*/ 380 w 1728"/>
                  <a:gd name="T57" fmla="*/ 36 h 432"/>
                  <a:gd name="T58" fmla="*/ 528 w 1728"/>
                  <a:gd name="T59" fmla="*/ 16 h 432"/>
                  <a:gd name="T60" fmla="*/ 690 w 1728"/>
                  <a:gd name="T61" fmla="*/ 4 h 432"/>
                  <a:gd name="T62" fmla="*/ 864 w 1728"/>
                  <a:gd name="T63" fmla="*/ 0 h 432"/>
                  <a:gd name="T64" fmla="*/ 952 w 1728"/>
                  <a:gd name="T65" fmla="*/ 2 h 432"/>
                  <a:gd name="T66" fmla="*/ 1120 w 1728"/>
                  <a:gd name="T67" fmla="*/ 10 h 432"/>
                  <a:gd name="T68" fmla="*/ 1276 w 1728"/>
                  <a:gd name="T69" fmla="*/ 26 h 432"/>
                  <a:gd name="T70" fmla="*/ 1414 w 1728"/>
                  <a:gd name="T71" fmla="*/ 50 h 432"/>
                  <a:gd name="T72" fmla="*/ 1530 w 1728"/>
                  <a:gd name="T73" fmla="*/ 78 h 432"/>
                  <a:gd name="T74" fmla="*/ 1624 w 1728"/>
                  <a:gd name="T75" fmla="*/ 114 h 432"/>
                  <a:gd name="T76" fmla="*/ 1676 w 1728"/>
                  <a:gd name="T77" fmla="*/ 142 h 432"/>
                  <a:gd name="T78" fmla="*/ 1700 w 1728"/>
                  <a:gd name="T79" fmla="*/ 162 h 432"/>
                  <a:gd name="T80" fmla="*/ 1718 w 1728"/>
                  <a:gd name="T81" fmla="*/ 184 h 432"/>
                  <a:gd name="T82" fmla="*/ 1726 w 1728"/>
                  <a:gd name="T83" fmla="*/ 204 h 432"/>
                  <a:gd name="T84" fmla="*/ 1728 w 1728"/>
                  <a:gd name="T85" fmla="*/ 216 h 432"/>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1728"/>
                  <a:gd name="T130" fmla="*/ 0 h 432"/>
                  <a:gd name="T131" fmla="*/ 1728 w 1728"/>
                  <a:gd name="T132" fmla="*/ 432 h 432"/>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1728" h="432">
                    <a:moveTo>
                      <a:pt x="1728" y="216"/>
                    </a:moveTo>
                    <a:lnTo>
                      <a:pt x="1728" y="216"/>
                    </a:lnTo>
                    <a:lnTo>
                      <a:pt x="1726" y="228"/>
                    </a:lnTo>
                    <a:lnTo>
                      <a:pt x="1724" y="238"/>
                    </a:lnTo>
                    <a:lnTo>
                      <a:pt x="1718" y="248"/>
                    </a:lnTo>
                    <a:lnTo>
                      <a:pt x="1710" y="260"/>
                    </a:lnTo>
                    <a:lnTo>
                      <a:pt x="1700" y="270"/>
                    </a:lnTo>
                    <a:lnTo>
                      <a:pt x="1690" y="280"/>
                    </a:lnTo>
                    <a:lnTo>
                      <a:pt x="1676" y="290"/>
                    </a:lnTo>
                    <a:lnTo>
                      <a:pt x="1660" y="300"/>
                    </a:lnTo>
                    <a:lnTo>
                      <a:pt x="1624" y="318"/>
                    </a:lnTo>
                    <a:lnTo>
                      <a:pt x="1580" y="336"/>
                    </a:lnTo>
                    <a:lnTo>
                      <a:pt x="1530" y="354"/>
                    </a:lnTo>
                    <a:lnTo>
                      <a:pt x="1474" y="368"/>
                    </a:lnTo>
                    <a:lnTo>
                      <a:pt x="1414" y="382"/>
                    </a:lnTo>
                    <a:lnTo>
                      <a:pt x="1348" y="396"/>
                    </a:lnTo>
                    <a:lnTo>
                      <a:pt x="1276" y="406"/>
                    </a:lnTo>
                    <a:lnTo>
                      <a:pt x="1200" y="416"/>
                    </a:lnTo>
                    <a:lnTo>
                      <a:pt x="1120" y="422"/>
                    </a:lnTo>
                    <a:lnTo>
                      <a:pt x="1038" y="428"/>
                    </a:lnTo>
                    <a:lnTo>
                      <a:pt x="952" y="430"/>
                    </a:lnTo>
                    <a:lnTo>
                      <a:pt x="864" y="432"/>
                    </a:lnTo>
                    <a:lnTo>
                      <a:pt x="776" y="430"/>
                    </a:lnTo>
                    <a:lnTo>
                      <a:pt x="690" y="428"/>
                    </a:lnTo>
                    <a:lnTo>
                      <a:pt x="608" y="422"/>
                    </a:lnTo>
                    <a:lnTo>
                      <a:pt x="528" y="416"/>
                    </a:lnTo>
                    <a:lnTo>
                      <a:pt x="452" y="406"/>
                    </a:lnTo>
                    <a:lnTo>
                      <a:pt x="380" y="396"/>
                    </a:lnTo>
                    <a:lnTo>
                      <a:pt x="314" y="382"/>
                    </a:lnTo>
                    <a:lnTo>
                      <a:pt x="254" y="368"/>
                    </a:lnTo>
                    <a:lnTo>
                      <a:pt x="198" y="354"/>
                    </a:lnTo>
                    <a:lnTo>
                      <a:pt x="148" y="336"/>
                    </a:lnTo>
                    <a:lnTo>
                      <a:pt x="104" y="318"/>
                    </a:lnTo>
                    <a:lnTo>
                      <a:pt x="68" y="300"/>
                    </a:lnTo>
                    <a:lnTo>
                      <a:pt x="52" y="290"/>
                    </a:lnTo>
                    <a:lnTo>
                      <a:pt x="38" y="280"/>
                    </a:lnTo>
                    <a:lnTo>
                      <a:pt x="28" y="270"/>
                    </a:lnTo>
                    <a:lnTo>
                      <a:pt x="18" y="260"/>
                    </a:lnTo>
                    <a:lnTo>
                      <a:pt x="10" y="248"/>
                    </a:lnTo>
                    <a:lnTo>
                      <a:pt x="4" y="238"/>
                    </a:lnTo>
                    <a:lnTo>
                      <a:pt x="2" y="228"/>
                    </a:lnTo>
                    <a:lnTo>
                      <a:pt x="0" y="216"/>
                    </a:lnTo>
                    <a:lnTo>
                      <a:pt x="2" y="204"/>
                    </a:lnTo>
                    <a:lnTo>
                      <a:pt x="4" y="194"/>
                    </a:lnTo>
                    <a:lnTo>
                      <a:pt x="10" y="184"/>
                    </a:lnTo>
                    <a:lnTo>
                      <a:pt x="18" y="172"/>
                    </a:lnTo>
                    <a:lnTo>
                      <a:pt x="28" y="162"/>
                    </a:lnTo>
                    <a:lnTo>
                      <a:pt x="38" y="152"/>
                    </a:lnTo>
                    <a:lnTo>
                      <a:pt x="52" y="142"/>
                    </a:lnTo>
                    <a:lnTo>
                      <a:pt x="68" y="132"/>
                    </a:lnTo>
                    <a:lnTo>
                      <a:pt x="104" y="114"/>
                    </a:lnTo>
                    <a:lnTo>
                      <a:pt x="148" y="96"/>
                    </a:lnTo>
                    <a:lnTo>
                      <a:pt x="198" y="78"/>
                    </a:lnTo>
                    <a:lnTo>
                      <a:pt x="254" y="64"/>
                    </a:lnTo>
                    <a:lnTo>
                      <a:pt x="314" y="50"/>
                    </a:lnTo>
                    <a:lnTo>
                      <a:pt x="380" y="36"/>
                    </a:lnTo>
                    <a:lnTo>
                      <a:pt x="452" y="26"/>
                    </a:lnTo>
                    <a:lnTo>
                      <a:pt x="528" y="16"/>
                    </a:lnTo>
                    <a:lnTo>
                      <a:pt x="608" y="10"/>
                    </a:lnTo>
                    <a:lnTo>
                      <a:pt x="690" y="4"/>
                    </a:lnTo>
                    <a:lnTo>
                      <a:pt x="776" y="2"/>
                    </a:lnTo>
                    <a:lnTo>
                      <a:pt x="864" y="0"/>
                    </a:lnTo>
                    <a:lnTo>
                      <a:pt x="952" y="2"/>
                    </a:lnTo>
                    <a:lnTo>
                      <a:pt x="1038" y="4"/>
                    </a:lnTo>
                    <a:lnTo>
                      <a:pt x="1120" y="10"/>
                    </a:lnTo>
                    <a:lnTo>
                      <a:pt x="1200" y="16"/>
                    </a:lnTo>
                    <a:lnTo>
                      <a:pt x="1276" y="26"/>
                    </a:lnTo>
                    <a:lnTo>
                      <a:pt x="1348" y="36"/>
                    </a:lnTo>
                    <a:lnTo>
                      <a:pt x="1414" y="50"/>
                    </a:lnTo>
                    <a:lnTo>
                      <a:pt x="1474" y="64"/>
                    </a:lnTo>
                    <a:lnTo>
                      <a:pt x="1530" y="78"/>
                    </a:lnTo>
                    <a:lnTo>
                      <a:pt x="1580" y="96"/>
                    </a:lnTo>
                    <a:lnTo>
                      <a:pt x="1624" y="114"/>
                    </a:lnTo>
                    <a:lnTo>
                      <a:pt x="1660" y="132"/>
                    </a:lnTo>
                    <a:lnTo>
                      <a:pt x="1676" y="142"/>
                    </a:lnTo>
                    <a:lnTo>
                      <a:pt x="1690" y="152"/>
                    </a:lnTo>
                    <a:lnTo>
                      <a:pt x="1700" y="162"/>
                    </a:lnTo>
                    <a:lnTo>
                      <a:pt x="1710" y="172"/>
                    </a:lnTo>
                    <a:lnTo>
                      <a:pt x="1718" y="184"/>
                    </a:lnTo>
                    <a:lnTo>
                      <a:pt x="1724" y="194"/>
                    </a:lnTo>
                    <a:lnTo>
                      <a:pt x="1726" y="204"/>
                    </a:lnTo>
                    <a:lnTo>
                      <a:pt x="1728" y="216"/>
                    </a:lnTo>
                    <a:close/>
                  </a:path>
                </a:pathLst>
              </a:custGeom>
              <a:gradFill rotWithShape="1">
                <a:gsLst>
                  <a:gs pos="0">
                    <a:srgbClr val="767676">
                      <a:alpha val="0"/>
                    </a:srgbClr>
                  </a:gs>
                  <a:gs pos="100000">
                    <a:srgbClr val="FFFFFF"/>
                  </a:gs>
                </a:gsLst>
                <a:lin ang="5400000" scaled="1"/>
              </a:gradFill>
              <a:ln>
                <a:noFill/>
              </a:ln>
              <a:extLst>
                <a:ext uri="{91240B29-F687-4F45-9708-019B960494DF}">
                  <a14:hiddenLine xmlns:a14="http://schemas.microsoft.com/office/drawing/2010/main" w="12700">
                    <a:solidFill>
                      <a:srgbClr val="000000"/>
                    </a:solidFill>
                    <a:round/>
                  </a14:hiddenLine>
                </a:ext>
              </a:extLst>
            </p:spPr>
            <p:txBody>
              <a:bodyPr/>
              <a:lstStyle/>
              <a:p>
                <a:pPr algn="just">
                  <a:lnSpc>
                    <a:spcPct val="120000"/>
                  </a:lnSpc>
                </a:pPr>
                <a:endParaRPr lang="zh-CN" altLang="en-US" sz="555" b="1">
                  <a:solidFill>
                    <a:srgbClr val="000000"/>
                  </a:solidFill>
                  <a:latin typeface="Arial" panose="020B0604020202020204" pitchFamily="34" charset="0"/>
                  <a:ea typeface="微软雅黑" panose="020B0503020204020204" charset="-122"/>
                  <a:cs typeface="+mn-ea"/>
                  <a:sym typeface="Arial" panose="020B0604020202020204" pitchFamily="34" charset="0"/>
                </a:endParaRPr>
              </a:p>
            </p:txBody>
          </p:sp>
        </p:grpSp>
        <p:sp>
          <p:nvSpPr>
            <p:cNvPr id="7" name="Oval 7"/>
            <p:cNvSpPr>
              <a:spLocks noChangeArrowheads="1"/>
            </p:cNvSpPr>
            <p:nvPr/>
          </p:nvSpPr>
          <p:spPr bwMode="auto">
            <a:xfrm>
              <a:off x="1467007" y="3811318"/>
              <a:ext cx="2832099" cy="920750"/>
            </a:xfrm>
            <a:prstGeom prst="ellipse">
              <a:avLst/>
            </a:prstGeom>
            <a:gradFill rotWithShape="1">
              <a:gsLst>
                <a:gs pos="0">
                  <a:srgbClr val="000000">
                    <a:alpha val="50000"/>
                  </a:srgbClr>
                </a:gs>
                <a:gs pos="100000">
                  <a:srgbClr val="FFFFFF">
                    <a:alpha val="0"/>
                  </a:srgbClr>
                </a:gs>
              </a:gsLst>
              <a:path path="shape">
                <a:fillToRect l="50000" t="50000" r="50000" b="50000"/>
              </a:path>
            </a:gradFill>
            <a:ln>
              <a:noFill/>
            </a:ln>
            <a:extLst>
              <a:ext uri="{91240B29-F687-4F45-9708-019B960494DF}">
                <a14:hiddenLine xmlns:a14="http://schemas.microsoft.com/office/drawing/2010/main" w="9525">
                  <a:solidFill>
                    <a:srgbClr val="000000"/>
                  </a:solidFill>
                  <a:round/>
                </a14:hiddenLine>
              </a:ext>
            </a:extLst>
          </p:spPr>
          <p:txBody>
            <a:bodyPr wrap="none" anchor="ctr"/>
            <a:lstStyle>
              <a:lvl1pPr eaLnBrk="0" fontAlgn="ctr" hangingPunct="0">
                <a:lnSpc>
                  <a:spcPct val="120000"/>
                </a:lnSpc>
                <a:spcBef>
                  <a:spcPct val="20000"/>
                </a:spcBef>
                <a:buClr>
                  <a:schemeClr val="accent1"/>
                </a:buClr>
                <a:buSzPct val="60000"/>
                <a:buFont typeface="Wingdings" panose="05000000000000000000" pitchFamily="2" charset="2"/>
                <a:buChar char="l"/>
                <a:defRPr sz="2000" b="1">
                  <a:solidFill>
                    <a:schemeClr val="tx1"/>
                  </a:solidFill>
                  <a:latin typeface="Arial" panose="020B0604020202020204" pitchFamily="34" charset="0"/>
                  <a:ea typeface="微软雅黑" panose="020B0503020204020204" charset="-122"/>
                </a:defRPr>
              </a:lvl1pPr>
              <a:lvl2pPr marL="742950" indent="-285750" eaLnBrk="0" fontAlgn="ctr" hangingPunct="0">
                <a:lnSpc>
                  <a:spcPct val="120000"/>
                </a:lnSpc>
                <a:spcBef>
                  <a:spcPct val="20000"/>
                </a:spcBef>
                <a:buClr>
                  <a:schemeClr val="accent1"/>
                </a:buClr>
                <a:buSzPct val="60000"/>
                <a:buFont typeface="Wingdings" panose="05000000000000000000" pitchFamily="2" charset="2"/>
                <a:buChar char="l"/>
                <a:defRPr>
                  <a:solidFill>
                    <a:schemeClr val="tx1"/>
                  </a:solidFill>
                  <a:latin typeface="Arial" panose="020B0604020202020204" pitchFamily="34" charset="0"/>
                  <a:ea typeface="微软雅黑" panose="020B0503020204020204" charset="-122"/>
                </a:defRPr>
              </a:lvl2pPr>
              <a:lvl3pPr marL="1143000" indent="-228600" eaLnBrk="0" fontAlgn="ctr" hangingPunct="0">
                <a:lnSpc>
                  <a:spcPct val="120000"/>
                </a:lnSpc>
                <a:spcBef>
                  <a:spcPct val="20000"/>
                </a:spcBef>
                <a:buClr>
                  <a:schemeClr val="accent1"/>
                </a:buClr>
                <a:buSzPct val="60000"/>
                <a:buFont typeface="Wingdings" panose="05000000000000000000" pitchFamily="2" charset="2"/>
                <a:buChar char="l"/>
                <a:defRPr sz="1600">
                  <a:solidFill>
                    <a:schemeClr val="tx1"/>
                  </a:solidFill>
                  <a:latin typeface="Arial" panose="020B0604020202020204" pitchFamily="34" charset="0"/>
                  <a:ea typeface="微软雅黑" panose="020B0503020204020204" charset="-122"/>
                </a:defRPr>
              </a:lvl3pPr>
              <a:lvl4pPr marL="1600200" indent="-228600" eaLnBrk="0" fontAlgn="ctr" hangingPunct="0">
                <a:lnSpc>
                  <a:spcPct val="120000"/>
                </a:lnSpc>
                <a:spcBef>
                  <a:spcPct val="20000"/>
                </a:spcBef>
                <a:buClr>
                  <a:schemeClr val="accent1"/>
                </a:buClr>
                <a:buSzPct val="60000"/>
                <a:buFont typeface="Wingdings" panose="05000000000000000000" pitchFamily="2" charset="2"/>
                <a:buChar char="l"/>
                <a:defRPr sz="1400">
                  <a:solidFill>
                    <a:schemeClr val="tx1"/>
                  </a:solidFill>
                  <a:latin typeface="Arial" panose="020B0604020202020204" pitchFamily="34" charset="0"/>
                  <a:ea typeface="微软雅黑" panose="020B0503020204020204" charset="-122"/>
                </a:defRPr>
              </a:lvl4pPr>
              <a:lvl5pPr marL="2057400" indent="-228600" eaLnBrk="0" fontAlgn="ctr" hangingPunct="0">
                <a:lnSpc>
                  <a:spcPct val="120000"/>
                </a:lnSpc>
                <a:spcBef>
                  <a:spcPct val="20000"/>
                </a:spcBef>
                <a:buClr>
                  <a:schemeClr val="accent1"/>
                </a:buClr>
                <a:buSzPct val="60000"/>
                <a:buFont typeface="Wingdings" panose="05000000000000000000" pitchFamily="2" charset="2"/>
                <a:buChar char="l"/>
                <a:defRPr sz="1200">
                  <a:solidFill>
                    <a:schemeClr val="tx1"/>
                  </a:solidFill>
                  <a:latin typeface="Arial" panose="020B0604020202020204" pitchFamily="34" charset="0"/>
                  <a:ea typeface="微软雅黑" panose="020B0503020204020204" charset="-122"/>
                </a:defRPr>
              </a:lvl5pPr>
              <a:lvl6pPr marL="2514600" indent="-228600" eaLnBrk="0" fontAlgn="ctr" hangingPunct="0">
                <a:lnSpc>
                  <a:spcPct val="120000"/>
                </a:lnSpc>
                <a:spcBef>
                  <a:spcPct val="20000"/>
                </a:spcBef>
                <a:spcAft>
                  <a:spcPct val="0"/>
                </a:spcAft>
                <a:buClr>
                  <a:schemeClr val="accent1"/>
                </a:buClr>
                <a:buSzPct val="60000"/>
                <a:buFont typeface="Wingdings" panose="05000000000000000000" pitchFamily="2" charset="2"/>
                <a:buChar char="l"/>
                <a:defRPr sz="1200">
                  <a:solidFill>
                    <a:schemeClr val="tx1"/>
                  </a:solidFill>
                  <a:latin typeface="Arial" panose="020B0604020202020204" pitchFamily="34" charset="0"/>
                  <a:ea typeface="微软雅黑" panose="020B0503020204020204" charset="-122"/>
                </a:defRPr>
              </a:lvl6pPr>
              <a:lvl7pPr marL="2971800" indent="-228600" eaLnBrk="0" fontAlgn="ctr" hangingPunct="0">
                <a:lnSpc>
                  <a:spcPct val="120000"/>
                </a:lnSpc>
                <a:spcBef>
                  <a:spcPct val="20000"/>
                </a:spcBef>
                <a:spcAft>
                  <a:spcPct val="0"/>
                </a:spcAft>
                <a:buClr>
                  <a:schemeClr val="accent1"/>
                </a:buClr>
                <a:buSzPct val="60000"/>
                <a:buFont typeface="Wingdings" panose="05000000000000000000" pitchFamily="2" charset="2"/>
                <a:buChar char="l"/>
                <a:defRPr sz="1200">
                  <a:solidFill>
                    <a:schemeClr val="tx1"/>
                  </a:solidFill>
                  <a:latin typeface="Arial" panose="020B0604020202020204" pitchFamily="34" charset="0"/>
                  <a:ea typeface="微软雅黑" panose="020B0503020204020204" charset="-122"/>
                </a:defRPr>
              </a:lvl7pPr>
              <a:lvl8pPr marL="3429000" indent="-228600" eaLnBrk="0" fontAlgn="ctr" hangingPunct="0">
                <a:lnSpc>
                  <a:spcPct val="120000"/>
                </a:lnSpc>
                <a:spcBef>
                  <a:spcPct val="20000"/>
                </a:spcBef>
                <a:spcAft>
                  <a:spcPct val="0"/>
                </a:spcAft>
                <a:buClr>
                  <a:schemeClr val="accent1"/>
                </a:buClr>
                <a:buSzPct val="60000"/>
                <a:buFont typeface="Wingdings" panose="05000000000000000000" pitchFamily="2" charset="2"/>
                <a:buChar char="l"/>
                <a:defRPr sz="1200">
                  <a:solidFill>
                    <a:schemeClr val="tx1"/>
                  </a:solidFill>
                  <a:latin typeface="Arial" panose="020B0604020202020204" pitchFamily="34" charset="0"/>
                  <a:ea typeface="微软雅黑" panose="020B0503020204020204" charset="-122"/>
                </a:defRPr>
              </a:lvl8pPr>
              <a:lvl9pPr marL="3886200" indent="-228600" eaLnBrk="0" fontAlgn="ctr" hangingPunct="0">
                <a:lnSpc>
                  <a:spcPct val="120000"/>
                </a:lnSpc>
                <a:spcBef>
                  <a:spcPct val="20000"/>
                </a:spcBef>
                <a:spcAft>
                  <a:spcPct val="0"/>
                </a:spcAft>
                <a:buClr>
                  <a:schemeClr val="accent1"/>
                </a:buClr>
                <a:buSzPct val="60000"/>
                <a:buFont typeface="Wingdings" panose="05000000000000000000" pitchFamily="2" charset="2"/>
                <a:buChar char="l"/>
                <a:defRPr sz="1200">
                  <a:solidFill>
                    <a:schemeClr val="tx1"/>
                  </a:solidFill>
                  <a:latin typeface="Arial" panose="020B0604020202020204" pitchFamily="34" charset="0"/>
                  <a:ea typeface="微软雅黑" panose="020B0503020204020204" charset="-122"/>
                </a:defRPr>
              </a:lvl9pPr>
            </a:lstStyle>
            <a:p>
              <a:pPr algn="just" defTabSz="915670" eaLnBrk="1" fontAlgn="base" hangingPunct="1">
                <a:spcBef>
                  <a:spcPts val="0"/>
                </a:spcBef>
                <a:buClrTx/>
                <a:buSzTx/>
                <a:buNone/>
                <a:defRPr/>
              </a:pPr>
              <a:endParaRPr lang="zh-CN" altLang="en-US" sz="555" b="0" kern="0">
                <a:solidFill>
                  <a:srgbClr val="000000"/>
                </a:solidFill>
                <a:latin typeface="Arial" panose="020B0604020202020204" pitchFamily="34" charset="0"/>
                <a:cs typeface="+mn-ea"/>
                <a:sym typeface="Arial" panose="020B0604020202020204" pitchFamily="34" charset="0"/>
              </a:endParaRPr>
            </a:p>
          </p:txBody>
        </p:sp>
      </p:grpSp>
      <p:grpSp>
        <p:nvGrpSpPr>
          <p:cNvPr id="10" name="Group 9"/>
          <p:cNvGrpSpPr/>
          <p:nvPr/>
        </p:nvGrpSpPr>
        <p:grpSpPr>
          <a:xfrm>
            <a:off x="2368975" y="2116255"/>
            <a:ext cx="1769889" cy="1098123"/>
            <a:chOff x="1659095" y="2788969"/>
            <a:chExt cx="2484437" cy="1541462"/>
          </a:xfrm>
        </p:grpSpPr>
        <p:grpSp>
          <p:nvGrpSpPr>
            <p:cNvPr id="11" name="Group 8"/>
            <p:cNvGrpSpPr/>
            <p:nvPr/>
          </p:nvGrpSpPr>
          <p:grpSpPr bwMode="auto">
            <a:xfrm>
              <a:off x="1659095" y="2957244"/>
              <a:ext cx="2484437" cy="1373187"/>
              <a:chOff x="2016" y="1944"/>
              <a:chExt cx="1728" cy="936"/>
            </a:xfrm>
          </p:grpSpPr>
          <p:sp>
            <p:nvSpPr>
              <p:cNvPr id="13" name="Freeform 9"/>
              <p:cNvSpPr/>
              <p:nvPr/>
            </p:nvSpPr>
            <p:spPr bwMode="auto">
              <a:xfrm>
                <a:off x="2016" y="1944"/>
                <a:ext cx="1728" cy="936"/>
              </a:xfrm>
              <a:custGeom>
                <a:avLst/>
                <a:gdLst>
                  <a:gd name="T0" fmla="*/ 1728 w 1728"/>
                  <a:gd name="T1" fmla="*/ 720 h 936"/>
                  <a:gd name="T2" fmla="*/ 1726 w 1728"/>
                  <a:gd name="T3" fmla="*/ 732 h 936"/>
                  <a:gd name="T4" fmla="*/ 1718 w 1728"/>
                  <a:gd name="T5" fmla="*/ 752 h 936"/>
                  <a:gd name="T6" fmla="*/ 1700 w 1728"/>
                  <a:gd name="T7" fmla="*/ 774 h 936"/>
                  <a:gd name="T8" fmla="*/ 1676 w 1728"/>
                  <a:gd name="T9" fmla="*/ 794 h 936"/>
                  <a:gd name="T10" fmla="*/ 1624 w 1728"/>
                  <a:gd name="T11" fmla="*/ 822 h 936"/>
                  <a:gd name="T12" fmla="*/ 1530 w 1728"/>
                  <a:gd name="T13" fmla="*/ 858 h 936"/>
                  <a:gd name="T14" fmla="*/ 1414 w 1728"/>
                  <a:gd name="T15" fmla="*/ 886 h 936"/>
                  <a:gd name="T16" fmla="*/ 1276 w 1728"/>
                  <a:gd name="T17" fmla="*/ 910 h 936"/>
                  <a:gd name="T18" fmla="*/ 1120 w 1728"/>
                  <a:gd name="T19" fmla="*/ 926 h 936"/>
                  <a:gd name="T20" fmla="*/ 952 w 1728"/>
                  <a:gd name="T21" fmla="*/ 934 h 936"/>
                  <a:gd name="T22" fmla="*/ 864 w 1728"/>
                  <a:gd name="T23" fmla="*/ 936 h 936"/>
                  <a:gd name="T24" fmla="*/ 690 w 1728"/>
                  <a:gd name="T25" fmla="*/ 932 h 936"/>
                  <a:gd name="T26" fmla="*/ 528 w 1728"/>
                  <a:gd name="T27" fmla="*/ 920 h 936"/>
                  <a:gd name="T28" fmla="*/ 380 w 1728"/>
                  <a:gd name="T29" fmla="*/ 900 h 936"/>
                  <a:gd name="T30" fmla="*/ 254 w 1728"/>
                  <a:gd name="T31" fmla="*/ 872 h 936"/>
                  <a:gd name="T32" fmla="*/ 148 w 1728"/>
                  <a:gd name="T33" fmla="*/ 840 h 936"/>
                  <a:gd name="T34" fmla="*/ 68 w 1728"/>
                  <a:gd name="T35" fmla="*/ 804 h 936"/>
                  <a:gd name="T36" fmla="*/ 38 w 1728"/>
                  <a:gd name="T37" fmla="*/ 784 h 936"/>
                  <a:gd name="T38" fmla="*/ 18 w 1728"/>
                  <a:gd name="T39" fmla="*/ 764 h 936"/>
                  <a:gd name="T40" fmla="*/ 4 w 1728"/>
                  <a:gd name="T41" fmla="*/ 742 h 936"/>
                  <a:gd name="T42" fmla="*/ 0 w 1728"/>
                  <a:gd name="T43" fmla="*/ 720 h 936"/>
                  <a:gd name="T44" fmla="*/ 288 w 1728"/>
                  <a:gd name="T45" fmla="*/ 144 h 936"/>
                  <a:gd name="T46" fmla="*/ 290 w 1728"/>
                  <a:gd name="T47" fmla="*/ 130 h 936"/>
                  <a:gd name="T48" fmla="*/ 300 w 1728"/>
                  <a:gd name="T49" fmla="*/ 114 h 936"/>
                  <a:gd name="T50" fmla="*/ 334 w 1728"/>
                  <a:gd name="T51" fmla="*/ 88 h 936"/>
                  <a:gd name="T52" fmla="*/ 386 w 1728"/>
                  <a:gd name="T53" fmla="*/ 64 h 936"/>
                  <a:gd name="T54" fmla="*/ 456 w 1728"/>
                  <a:gd name="T55" fmla="*/ 42 h 936"/>
                  <a:gd name="T56" fmla="*/ 542 w 1728"/>
                  <a:gd name="T57" fmla="*/ 24 h 936"/>
                  <a:gd name="T58" fmla="*/ 640 w 1728"/>
                  <a:gd name="T59" fmla="*/ 12 h 936"/>
                  <a:gd name="T60" fmla="*/ 748 w 1728"/>
                  <a:gd name="T61" fmla="*/ 2 h 936"/>
                  <a:gd name="T62" fmla="*/ 864 w 1728"/>
                  <a:gd name="T63" fmla="*/ 0 h 936"/>
                  <a:gd name="T64" fmla="*/ 922 w 1728"/>
                  <a:gd name="T65" fmla="*/ 0 h 936"/>
                  <a:gd name="T66" fmla="*/ 1036 w 1728"/>
                  <a:gd name="T67" fmla="*/ 6 h 936"/>
                  <a:gd name="T68" fmla="*/ 1138 w 1728"/>
                  <a:gd name="T69" fmla="*/ 18 h 936"/>
                  <a:gd name="T70" fmla="*/ 1230 w 1728"/>
                  <a:gd name="T71" fmla="*/ 32 h 936"/>
                  <a:gd name="T72" fmla="*/ 1308 w 1728"/>
                  <a:gd name="T73" fmla="*/ 52 h 936"/>
                  <a:gd name="T74" fmla="*/ 1370 w 1728"/>
                  <a:gd name="T75" fmla="*/ 76 h 936"/>
                  <a:gd name="T76" fmla="*/ 1414 w 1728"/>
                  <a:gd name="T77" fmla="*/ 102 h 936"/>
                  <a:gd name="T78" fmla="*/ 1434 w 1728"/>
                  <a:gd name="T79" fmla="*/ 122 h 936"/>
                  <a:gd name="T80" fmla="*/ 1440 w 1728"/>
                  <a:gd name="T81" fmla="*/ 136 h 936"/>
                  <a:gd name="T82" fmla="*/ 1440 w 1728"/>
                  <a:gd name="T83" fmla="*/ 144 h 9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1728"/>
                  <a:gd name="T127" fmla="*/ 0 h 936"/>
                  <a:gd name="T128" fmla="*/ 1728 w 1728"/>
                  <a:gd name="T129" fmla="*/ 936 h 93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1728" h="936">
                    <a:moveTo>
                      <a:pt x="1440" y="144"/>
                    </a:moveTo>
                    <a:lnTo>
                      <a:pt x="1728" y="720"/>
                    </a:lnTo>
                    <a:lnTo>
                      <a:pt x="1726" y="732"/>
                    </a:lnTo>
                    <a:lnTo>
                      <a:pt x="1724" y="742"/>
                    </a:lnTo>
                    <a:lnTo>
                      <a:pt x="1718" y="752"/>
                    </a:lnTo>
                    <a:lnTo>
                      <a:pt x="1710" y="764"/>
                    </a:lnTo>
                    <a:lnTo>
                      <a:pt x="1700" y="774"/>
                    </a:lnTo>
                    <a:lnTo>
                      <a:pt x="1690" y="784"/>
                    </a:lnTo>
                    <a:lnTo>
                      <a:pt x="1676" y="794"/>
                    </a:lnTo>
                    <a:lnTo>
                      <a:pt x="1660" y="804"/>
                    </a:lnTo>
                    <a:lnTo>
                      <a:pt x="1624" y="822"/>
                    </a:lnTo>
                    <a:lnTo>
                      <a:pt x="1580" y="840"/>
                    </a:lnTo>
                    <a:lnTo>
                      <a:pt x="1530" y="858"/>
                    </a:lnTo>
                    <a:lnTo>
                      <a:pt x="1474" y="872"/>
                    </a:lnTo>
                    <a:lnTo>
                      <a:pt x="1414" y="886"/>
                    </a:lnTo>
                    <a:lnTo>
                      <a:pt x="1348" y="900"/>
                    </a:lnTo>
                    <a:lnTo>
                      <a:pt x="1276" y="910"/>
                    </a:lnTo>
                    <a:lnTo>
                      <a:pt x="1200" y="920"/>
                    </a:lnTo>
                    <a:lnTo>
                      <a:pt x="1120" y="926"/>
                    </a:lnTo>
                    <a:lnTo>
                      <a:pt x="1038" y="932"/>
                    </a:lnTo>
                    <a:lnTo>
                      <a:pt x="952" y="934"/>
                    </a:lnTo>
                    <a:lnTo>
                      <a:pt x="864" y="936"/>
                    </a:lnTo>
                    <a:lnTo>
                      <a:pt x="776" y="934"/>
                    </a:lnTo>
                    <a:lnTo>
                      <a:pt x="690" y="932"/>
                    </a:lnTo>
                    <a:lnTo>
                      <a:pt x="608" y="926"/>
                    </a:lnTo>
                    <a:lnTo>
                      <a:pt x="528" y="920"/>
                    </a:lnTo>
                    <a:lnTo>
                      <a:pt x="452" y="910"/>
                    </a:lnTo>
                    <a:lnTo>
                      <a:pt x="380" y="900"/>
                    </a:lnTo>
                    <a:lnTo>
                      <a:pt x="314" y="886"/>
                    </a:lnTo>
                    <a:lnTo>
                      <a:pt x="254" y="872"/>
                    </a:lnTo>
                    <a:lnTo>
                      <a:pt x="198" y="858"/>
                    </a:lnTo>
                    <a:lnTo>
                      <a:pt x="148" y="840"/>
                    </a:lnTo>
                    <a:lnTo>
                      <a:pt x="104" y="822"/>
                    </a:lnTo>
                    <a:lnTo>
                      <a:pt x="68" y="804"/>
                    </a:lnTo>
                    <a:lnTo>
                      <a:pt x="52" y="794"/>
                    </a:lnTo>
                    <a:lnTo>
                      <a:pt x="38" y="784"/>
                    </a:lnTo>
                    <a:lnTo>
                      <a:pt x="28" y="774"/>
                    </a:lnTo>
                    <a:lnTo>
                      <a:pt x="18" y="764"/>
                    </a:lnTo>
                    <a:lnTo>
                      <a:pt x="10" y="752"/>
                    </a:lnTo>
                    <a:lnTo>
                      <a:pt x="4" y="742"/>
                    </a:lnTo>
                    <a:lnTo>
                      <a:pt x="2" y="732"/>
                    </a:lnTo>
                    <a:lnTo>
                      <a:pt x="0" y="720"/>
                    </a:lnTo>
                    <a:lnTo>
                      <a:pt x="288" y="144"/>
                    </a:lnTo>
                    <a:lnTo>
                      <a:pt x="288" y="136"/>
                    </a:lnTo>
                    <a:lnTo>
                      <a:pt x="290" y="130"/>
                    </a:lnTo>
                    <a:lnTo>
                      <a:pt x="294" y="122"/>
                    </a:lnTo>
                    <a:lnTo>
                      <a:pt x="300" y="114"/>
                    </a:lnTo>
                    <a:lnTo>
                      <a:pt x="314" y="102"/>
                    </a:lnTo>
                    <a:lnTo>
                      <a:pt x="334" y="88"/>
                    </a:lnTo>
                    <a:lnTo>
                      <a:pt x="358" y="76"/>
                    </a:lnTo>
                    <a:lnTo>
                      <a:pt x="386" y="64"/>
                    </a:lnTo>
                    <a:lnTo>
                      <a:pt x="420" y="52"/>
                    </a:lnTo>
                    <a:lnTo>
                      <a:pt x="456" y="42"/>
                    </a:lnTo>
                    <a:lnTo>
                      <a:pt x="498" y="32"/>
                    </a:lnTo>
                    <a:lnTo>
                      <a:pt x="542" y="24"/>
                    </a:lnTo>
                    <a:lnTo>
                      <a:pt x="590" y="18"/>
                    </a:lnTo>
                    <a:lnTo>
                      <a:pt x="640" y="12"/>
                    </a:lnTo>
                    <a:lnTo>
                      <a:pt x="692" y="6"/>
                    </a:lnTo>
                    <a:lnTo>
                      <a:pt x="748" y="2"/>
                    </a:lnTo>
                    <a:lnTo>
                      <a:pt x="806" y="0"/>
                    </a:lnTo>
                    <a:lnTo>
                      <a:pt x="864" y="0"/>
                    </a:lnTo>
                    <a:lnTo>
                      <a:pt x="922" y="0"/>
                    </a:lnTo>
                    <a:lnTo>
                      <a:pt x="980" y="2"/>
                    </a:lnTo>
                    <a:lnTo>
                      <a:pt x="1036" y="6"/>
                    </a:lnTo>
                    <a:lnTo>
                      <a:pt x="1088" y="12"/>
                    </a:lnTo>
                    <a:lnTo>
                      <a:pt x="1138" y="18"/>
                    </a:lnTo>
                    <a:lnTo>
                      <a:pt x="1186" y="24"/>
                    </a:lnTo>
                    <a:lnTo>
                      <a:pt x="1230" y="32"/>
                    </a:lnTo>
                    <a:lnTo>
                      <a:pt x="1272" y="42"/>
                    </a:lnTo>
                    <a:lnTo>
                      <a:pt x="1308" y="52"/>
                    </a:lnTo>
                    <a:lnTo>
                      <a:pt x="1342" y="64"/>
                    </a:lnTo>
                    <a:lnTo>
                      <a:pt x="1370" y="76"/>
                    </a:lnTo>
                    <a:lnTo>
                      <a:pt x="1394" y="88"/>
                    </a:lnTo>
                    <a:lnTo>
                      <a:pt x="1414" y="102"/>
                    </a:lnTo>
                    <a:lnTo>
                      <a:pt x="1428" y="114"/>
                    </a:lnTo>
                    <a:lnTo>
                      <a:pt x="1434" y="122"/>
                    </a:lnTo>
                    <a:lnTo>
                      <a:pt x="1438" y="130"/>
                    </a:lnTo>
                    <a:lnTo>
                      <a:pt x="1440" y="136"/>
                    </a:lnTo>
                    <a:lnTo>
                      <a:pt x="1440" y="144"/>
                    </a:ln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wrap="none" anchor="ctr"/>
              <a:lstStyle/>
              <a:p>
                <a:pPr algn="just">
                  <a:lnSpc>
                    <a:spcPct val="120000"/>
                  </a:lnSpc>
                </a:pPr>
                <a:endParaRPr lang="zh-CN" altLang="en-US" sz="555" b="1">
                  <a:solidFill>
                    <a:srgbClr val="000000"/>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14" name="Freeform 10"/>
              <p:cNvSpPr/>
              <p:nvPr/>
            </p:nvSpPr>
            <p:spPr bwMode="auto">
              <a:xfrm>
                <a:off x="2304" y="1944"/>
                <a:ext cx="1152" cy="288"/>
              </a:xfrm>
              <a:custGeom>
                <a:avLst/>
                <a:gdLst>
                  <a:gd name="T0" fmla="*/ 1152 w 1152"/>
                  <a:gd name="T1" fmla="*/ 144 h 288"/>
                  <a:gd name="T2" fmla="*/ 1150 w 1152"/>
                  <a:gd name="T3" fmla="*/ 158 h 288"/>
                  <a:gd name="T4" fmla="*/ 1140 w 1152"/>
                  <a:gd name="T5" fmla="*/ 174 h 288"/>
                  <a:gd name="T6" fmla="*/ 1106 w 1152"/>
                  <a:gd name="T7" fmla="*/ 200 h 288"/>
                  <a:gd name="T8" fmla="*/ 1054 w 1152"/>
                  <a:gd name="T9" fmla="*/ 224 h 288"/>
                  <a:gd name="T10" fmla="*/ 984 w 1152"/>
                  <a:gd name="T11" fmla="*/ 246 h 288"/>
                  <a:gd name="T12" fmla="*/ 898 w 1152"/>
                  <a:gd name="T13" fmla="*/ 264 h 288"/>
                  <a:gd name="T14" fmla="*/ 800 w 1152"/>
                  <a:gd name="T15" fmla="*/ 276 h 288"/>
                  <a:gd name="T16" fmla="*/ 692 w 1152"/>
                  <a:gd name="T17" fmla="*/ 286 h 288"/>
                  <a:gd name="T18" fmla="*/ 576 w 1152"/>
                  <a:gd name="T19" fmla="*/ 288 h 288"/>
                  <a:gd name="T20" fmla="*/ 518 w 1152"/>
                  <a:gd name="T21" fmla="*/ 288 h 288"/>
                  <a:gd name="T22" fmla="*/ 404 w 1152"/>
                  <a:gd name="T23" fmla="*/ 282 h 288"/>
                  <a:gd name="T24" fmla="*/ 302 w 1152"/>
                  <a:gd name="T25" fmla="*/ 270 h 288"/>
                  <a:gd name="T26" fmla="*/ 210 w 1152"/>
                  <a:gd name="T27" fmla="*/ 256 h 288"/>
                  <a:gd name="T28" fmla="*/ 132 w 1152"/>
                  <a:gd name="T29" fmla="*/ 236 h 288"/>
                  <a:gd name="T30" fmla="*/ 70 w 1152"/>
                  <a:gd name="T31" fmla="*/ 212 h 288"/>
                  <a:gd name="T32" fmla="*/ 26 w 1152"/>
                  <a:gd name="T33" fmla="*/ 186 h 288"/>
                  <a:gd name="T34" fmla="*/ 6 w 1152"/>
                  <a:gd name="T35" fmla="*/ 166 h 288"/>
                  <a:gd name="T36" fmla="*/ 0 w 1152"/>
                  <a:gd name="T37" fmla="*/ 152 h 288"/>
                  <a:gd name="T38" fmla="*/ 0 w 1152"/>
                  <a:gd name="T39" fmla="*/ 144 h 288"/>
                  <a:gd name="T40" fmla="*/ 2 w 1152"/>
                  <a:gd name="T41" fmla="*/ 130 h 288"/>
                  <a:gd name="T42" fmla="*/ 12 w 1152"/>
                  <a:gd name="T43" fmla="*/ 114 h 288"/>
                  <a:gd name="T44" fmla="*/ 46 w 1152"/>
                  <a:gd name="T45" fmla="*/ 88 h 288"/>
                  <a:gd name="T46" fmla="*/ 98 w 1152"/>
                  <a:gd name="T47" fmla="*/ 64 h 288"/>
                  <a:gd name="T48" fmla="*/ 168 w 1152"/>
                  <a:gd name="T49" fmla="*/ 42 h 288"/>
                  <a:gd name="T50" fmla="*/ 254 w 1152"/>
                  <a:gd name="T51" fmla="*/ 24 h 288"/>
                  <a:gd name="T52" fmla="*/ 352 w 1152"/>
                  <a:gd name="T53" fmla="*/ 12 h 288"/>
                  <a:gd name="T54" fmla="*/ 460 w 1152"/>
                  <a:gd name="T55" fmla="*/ 2 h 288"/>
                  <a:gd name="T56" fmla="*/ 576 w 1152"/>
                  <a:gd name="T57" fmla="*/ 0 h 288"/>
                  <a:gd name="T58" fmla="*/ 634 w 1152"/>
                  <a:gd name="T59" fmla="*/ 0 h 288"/>
                  <a:gd name="T60" fmla="*/ 748 w 1152"/>
                  <a:gd name="T61" fmla="*/ 6 h 288"/>
                  <a:gd name="T62" fmla="*/ 850 w 1152"/>
                  <a:gd name="T63" fmla="*/ 18 h 288"/>
                  <a:gd name="T64" fmla="*/ 942 w 1152"/>
                  <a:gd name="T65" fmla="*/ 32 h 288"/>
                  <a:gd name="T66" fmla="*/ 1020 w 1152"/>
                  <a:gd name="T67" fmla="*/ 52 h 288"/>
                  <a:gd name="T68" fmla="*/ 1082 w 1152"/>
                  <a:gd name="T69" fmla="*/ 76 h 288"/>
                  <a:gd name="T70" fmla="*/ 1126 w 1152"/>
                  <a:gd name="T71" fmla="*/ 102 h 288"/>
                  <a:gd name="T72" fmla="*/ 1146 w 1152"/>
                  <a:gd name="T73" fmla="*/ 122 h 288"/>
                  <a:gd name="T74" fmla="*/ 1152 w 1152"/>
                  <a:gd name="T75" fmla="*/ 136 h 288"/>
                  <a:gd name="T76" fmla="*/ 1152 w 1152"/>
                  <a:gd name="T77" fmla="*/ 144 h 288"/>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1152"/>
                  <a:gd name="T118" fmla="*/ 0 h 288"/>
                  <a:gd name="T119" fmla="*/ 1152 w 1152"/>
                  <a:gd name="T120" fmla="*/ 288 h 288"/>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1152" h="288">
                    <a:moveTo>
                      <a:pt x="1152" y="144"/>
                    </a:moveTo>
                    <a:lnTo>
                      <a:pt x="1152" y="144"/>
                    </a:lnTo>
                    <a:lnTo>
                      <a:pt x="1152" y="152"/>
                    </a:lnTo>
                    <a:lnTo>
                      <a:pt x="1150" y="158"/>
                    </a:lnTo>
                    <a:lnTo>
                      <a:pt x="1146" y="166"/>
                    </a:lnTo>
                    <a:lnTo>
                      <a:pt x="1140" y="174"/>
                    </a:lnTo>
                    <a:lnTo>
                      <a:pt x="1126" y="186"/>
                    </a:lnTo>
                    <a:lnTo>
                      <a:pt x="1106" y="200"/>
                    </a:lnTo>
                    <a:lnTo>
                      <a:pt x="1082" y="212"/>
                    </a:lnTo>
                    <a:lnTo>
                      <a:pt x="1054" y="224"/>
                    </a:lnTo>
                    <a:lnTo>
                      <a:pt x="1020" y="236"/>
                    </a:lnTo>
                    <a:lnTo>
                      <a:pt x="984" y="246"/>
                    </a:lnTo>
                    <a:lnTo>
                      <a:pt x="942" y="256"/>
                    </a:lnTo>
                    <a:lnTo>
                      <a:pt x="898" y="264"/>
                    </a:lnTo>
                    <a:lnTo>
                      <a:pt x="850" y="270"/>
                    </a:lnTo>
                    <a:lnTo>
                      <a:pt x="800" y="276"/>
                    </a:lnTo>
                    <a:lnTo>
                      <a:pt x="748" y="282"/>
                    </a:lnTo>
                    <a:lnTo>
                      <a:pt x="692" y="286"/>
                    </a:lnTo>
                    <a:lnTo>
                      <a:pt x="634" y="288"/>
                    </a:lnTo>
                    <a:lnTo>
                      <a:pt x="576" y="288"/>
                    </a:lnTo>
                    <a:lnTo>
                      <a:pt x="518" y="288"/>
                    </a:lnTo>
                    <a:lnTo>
                      <a:pt x="460" y="286"/>
                    </a:lnTo>
                    <a:lnTo>
                      <a:pt x="404" y="282"/>
                    </a:lnTo>
                    <a:lnTo>
                      <a:pt x="352" y="276"/>
                    </a:lnTo>
                    <a:lnTo>
                      <a:pt x="302" y="270"/>
                    </a:lnTo>
                    <a:lnTo>
                      <a:pt x="254" y="264"/>
                    </a:lnTo>
                    <a:lnTo>
                      <a:pt x="210" y="256"/>
                    </a:lnTo>
                    <a:lnTo>
                      <a:pt x="168" y="246"/>
                    </a:lnTo>
                    <a:lnTo>
                      <a:pt x="132" y="236"/>
                    </a:lnTo>
                    <a:lnTo>
                      <a:pt x="98" y="224"/>
                    </a:lnTo>
                    <a:lnTo>
                      <a:pt x="70" y="212"/>
                    </a:lnTo>
                    <a:lnTo>
                      <a:pt x="46" y="200"/>
                    </a:lnTo>
                    <a:lnTo>
                      <a:pt x="26" y="186"/>
                    </a:lnTo>
                    <a:lnTo>
                      <a:pt x="12" y="174"/>
                    </a:lnTo>
                    <a:lnTo>
                      <a:pt x="6" y="166"/>
                    </a:lnTo>
                    <a:lnTo>
                      <a:pt x="2" y="158"/>
                    </a:lnTo>
                    <a:lnTo>
                      <a:pt x="0" y="152"/>
                    </a:lnTo>
                    <a:lnTo>
                      <a:pt x="0" y="144"/>
                    </a:lnTo>
                    <a:lnTo>
                      <a:pt x="0" y="136"/>
                    </a:lnTo>
                    <a:lnTo>
                      <a:pt x="2" y="130"/>
                    </a:lnTo>
                    <a:lnTo>
                      <a:pt x="6" y="122"/>
                    </a:lnTo>
                    <a:lnTo>
                      <a:pt x="12" y="114"/>
                    </a:lnTo>
                    <a:lnTo>
                      <a:pt x="26" y="102"/>
                    </a:lnTo>
                    <a:lnTo>
                      <a:pt x="46" y="88"/>
                    </a:lnTo>
                    <a:lnTo>
                      <a:pt x="70" y="76"/>
                    </a:lnTo>
                    <a:lnTo>
                      <a:pt x="98" y="64"/>
                    </a:lnTo>
                    <a:lnTo>
                      <a:pt x="132" y="52"/>
                    </a:lnTo>
                    <a:lnTo>
                      <a:pt x="168" y="42"/>
                    </a:lnTo>
                    <a:lnTo>
                      <a:pt x="210" y="32"/>
                    </a:lnTo>
                    <a:lnTo>
                      <a:pt x="254" y="24"/>
                    </a:lnTo>
                    <a:lnTo>
                      <a:pt x="302" y="18"/>
                    </a:lnTo>
                    <a:lnTo>
                      <a:pt x="352" y="12"/>
                    </a:lnTo>
                    <a:lnTo>
                      <a:pt x="404" y="6"/>
                    </a:lnTo>
                    <a:lnTo>
                      <a:pt x="460" y="2"/>
                    </a:lnTo>
                    <a:lnTo>
                      <a:pt x="518" y="0"/>
                    </a:lnTo>
                    <a:lnTo>
                      <a:pt x="576" y="0"/>
                    </a:lnTo>
                    <a:lnTo>
                      <a:pt x="634" y="0"/>
                    </a:lnTo>
                    <a:lnTo>
                      <a:pt x="692" y="2"/>
                    </a:lnTo>
                    <a:lnTo>
                      <a:pt x="748" y="6"/>
                    </a:lnTo>
                    <a:lnTo>
                      <a:pt x="800" y="12"/>
                    </a:lnTo>
                    <a:lnTo>
                      <a:pt x="850" y="18"/>
                    </a:lnTo>
                    <a:lnTo>
                      <a:pt x="898" y="24"/>
                    </a:lnTo>
                    <a:lnTo>
                      <a:pt x="942" y="32"/>
                    </a:lnTo>
                    <a:lnTo>
                      <a:pt x="984" y="42"/>
                    </a:lnTo>
                    <a:lnTo>
                      <a:pt x="1020" y="52"/>
                    </a:lnTo>
                    <a:lnTo>
                      <a:pt x="1054" y="64"/>
                    </a:lnTo>
                    <a:lnTo>
                      <a:pt x="1082" y="76"/>
                    </a:lnTo>
                    <a:lnTo>
                      <a:pt x="1106" y="88"/>
                    </a:lnTo>
                    <a:lnTo>
                      <a:pt x="1126" y="102"/>
                    </a:lnTo>
                    <a:lnTo>
                      <a:pt x="1140" y="114"/>
                    </a:lnTo>
                    <a:lnTo>
                      <a:pt x="1146" y="122"/>
                    </a:lnTo>
                    <a:lnTo>
                      <a:pt x="1150" y="130"/>
                    </a:lnTo>
                    <a:lnTo>
                      <a:pt x="1152" y="136"/>
                    </a:lnTo>
                    <a:lnTo>
                      <a:pt x="1152" y="144"/>
                    </a:lnTo>
                    <a:close/>
                  </a:path>
                </a:pathLst>
              </a:custGeom>
              <a:gradFill rotWithShape="1">
                <a:gsLst>
                  <a:gs pos="0">
                    <a:srgbClr val="767676">
                      <a:alpha val="0"/>
                    </a:srgbClr>
                  </a:gs>
                  <a:gs pos="100000">
                    <a:srgbClr val="FFFFFF"/>
                  </a:gs>
                </a:gsLst>
                <a:lin ang="5400000" scaled="1"/>
              </a:gradFill>
              <a:ln>
                <a:noFill/>
              </a:ln>
              <a:extLst>
                <a:ext uri="{91240B29-F687-4F45-9708-019B960494DF}">
                  <a14:hiddenLine xmlns:a14="http://schemas.microsoft.com/office/drawing/2010/main" w="12700">
                    <a:solidFill>
                      <a:srgbClr val="000000"/>
                    </a:solidFill>
                    <a:round/>
                  </a14:hiddenLine>
                </a:ext>
              </a:extLst>
            </p:spPr>
            <p:txBody>
              <a:bodyPr/>
              <a:lstStyle/>
              <a:p>
                <a:pPr algn="just">
                  <a:lnSpc>
                    <a:spcPct val="120000"/>
                  </a:lnSpc>
                </a:pPr>
                <a:endParaRPr lang="zh-CN" altLang="en-US" sz="555" b="1">
                  <a:solidFill>
                    <a:srgbClr val="000000"/>
                  </a:solidFill>
                  <a:latin typeface="Arial" panose="020B0604020202020204" pitchFamily="34" charset="0"/>
                  <a:ea typeface="微软雅黑" panose="020B0503020204020204" charset="-122"/>
                  <a:cs typeface="+mn-ea"/>
                  <a:sym typeface="Arial" panose="020B0604020202020204" pitchFamily="34" charset="0"/>
                </a:endParaRPr>
              </a:p>
            </p:txBody>
          </p:sp>
        </p:grpSp>
        <p:sp>
          <p:nvSpPr>
            <p:cNvPr id="12" name="Oval 11"/>
            <p:cNvSpPr>
              <a:spLocks noChangeArrowheads="1"/>
            </p:cNvSpPr>
            <p:nvPr/>
          </p:nvSpPr>
          <p:spPr bwMode="auto">
            <a:xfrm>
              <a:off x="1927382" y="2788969"/>
              <a:ext cx="1911350" cy="622300"/>
            </a:xfrm>
            <a:prstGeom prst="ellipse">
              <a:avLst/>
            </a:prstGeom>
            <a:gradFill rotWithShape="1">
              <a:gsLst>
                <a:gs pos="0">
                  <a:srgbClr val="000000">
                    <a:alpha val="50000"/>
                  </a:srgbClr>
                </a:gs>
                <a:gs pos="100000">
                  <a:srgbClr val="FFFFFF">
                    <a:alpha val="0"/>
                  </a:srgbClr>
                </a:gs>
              </a:gsLst>
              <a:path path="shape">
                <a:fillToRect l="50000" t="50000" r="50000" b="50000"/>
              </a:path>
            </a:gradFill>
            <a:ln>
              <a:noFill/>
            </a:ln>
            <a:extLst>
              <a:ext uri="{91240B29-F687-4F45-9708-019B960494DF}">
                <a14:hiddenLine xmlns:a14="http://schemas.microsoft.com/office/drawing/2010/main" w="9525">
                  <a:solidFill>
                    <a:srgbClr val="000000"/>
                  </a:solidFill>
                  <a:round/>
                </a14:hiddenLine>
              </a:ext>
            </a:extLst>
          </p:spPr>
          <p:txBody>
            <a:bodyPr wrap="none" anchor="ctr"/>
            <a:lstStyle>
              <a:lvl1pPr eaLnBrk="0" fontAlgn="ctr" hangingPunct="0">
                <a:lnSpc>
                  <a:spcPct val="120000"/>
                </a:lnSpc>
                <a:spcBef>
                  <a:spcPct val="20000"/>
                </a:spcBef>
                <a:buClr>
                  <a:schemeClr val="accent1"/>
                </a:buClr>
                <a:buSzPct val="60000"/>
                <a:buFont typeface="Wingdings" panose="05000000000000000000" pitchFamily="2" charset="2"/>
                <a:buChar char="l"/>
                <a:defRPr sz="2000" b="1">
                  <a:solidFill>
                    <a:schemeClr val="tx1"/>
                  </a:solidFill>
                  <a:latin typeface="Arial" panose="020B0604020202020204" pitchFamily="34" charset="0"/>
                  <a:ea typeface="微软雅黑" panose="020B0503020204020204" charset="-122"/>
                </a:defRPr>
              </a:lvl1pPr>
              <a:lvl2pPr marL="742950" indent="-285750" eaLnBrk="0" fontAlgn="ctr" hangingPunct="0">
                <a:lnSpc>
                  <a:spcPct val="120000"/>
                </a:lnSpc>
                <a:spcBef>
                  <a:spcPct val="20000"/>
                </a:spcBef>
                <a:buClr>
                  <a:schemeClr val="accent1"/>
                </a:buClr>
                <a:buSzPct val="60000"/>
                <a:buFont typeface="Wingdings" panose="05000000000000000000" pitchFamily="2" charset="2"/>
                <a:buChar char="l"/>
                <a:defRPr>
                  <a:solidFill>
                    <a:schemeClr val="tx1"/>
                  </a:solidFill>
                  <a:latin typeface="Arial" panose="020B0604020202020204" pitchFamily="34" charset="0"/>
                  <a:ea typeface="微软雅黑" panose="020B0503020204020204" charset="-122"/>
                </a:defRPr>
              </a:lvl2pPr>
              <a:lvl3pPr marL="1143000" indent="-228600" eaLnBrk="0" fontAlgn="ctr" hangingPunct="0">
                <a:lnSpc>
                  <a:spcPct val="120000"/>
                </a:lnSpc>
                <a:spcBef>
                  <a:spcPct val="20000"/>
                </a:spcBef>
                <a:buClr>
                  <a:schemeClr val="accent1"/>
                </a:buClr>
                <a:buSzPct val="60000"/>
                <a:buFont typeface="Wingdings" panose="05000000000000000000" pitchFamily="2" charset="2"/>
                <a:buChar char="l"/>
                <a:defRPr sz="1600">
                  <a:solidFill>
                    <a:schemeClr val="tx1"/>
                  </a:solidFill>
                  <a:latin typeface="Arial" panose="020B0604020202020204" pitchFamily="34" charset="0"/>
                  <a:ea typeface="微软雅黑" panose="020B0503020204020204" charset="-122"/>
                </a:defRPr>
              </a:lvl3pPr>
              <a:lvl4pPr marL="1600200" indent="-228600" eaLnBrk="0" fontAlgn="ctr" hangingPunct="0">
                <a:lnSpc>
                  <a:spcPct val="120000"/>
                </a:lnSpc>
                <a:spcBef>
                  <a:spcPct val="20000"/>
                </a:spcBef>
                <a:buClr>
                  <a:schemeClr val="accent1"/>
                </a:buClr>
                <a:buSzPct val="60000"/>
                <a:buFont typeface="Wingdings" panose="05000000000000000000" pitchFamily="2" charset="2"/>
                <a:buChar char="l"/>
                <a:defRPr sz="1400">
                  <a:solidFill>
                    <a:schemeClr val="tx1"/>
                  </a:solidFill>
                  <a:latin typeface="Arial" panose="020B0604020202020204" pitchFamily="34" charset="0"/>
                  <a:ea typeface="微软雅黑" panose="020B0503020204020204" charset="-122"/>
                </a:defRPr>
              </a:lvl4pPr>
              <a:lvl5pPr marL="2057400" indent="-228600" eaLnBrk="0" fontAlgn="ctr" hangingPunct="0">
                <a:lnSpc>
                  <a:spcPct val="120000"/>
                </a:lnSpc>
                <a:spcBef>
                  <a:spcPct val="20000"/>
                </a:spcBef>
                <a:buClr>
                  <a:schemeClr val="accent1"/>
                </a:buClr>
                <a:buSzPct val="60000"/>
                <a:buFont typeface="Wingdings" panose="05000000000000000000" pitchFamily="2" charset="2"/>
                <a:buChar char="l"/>
                <a:defRPr sz="1200">
                  <a:solidFill>
                    <a:schemeClr val="tx1"/>
                  </a:solidFill>
                  <a:latin typeface="Arial" panose="020B0604020202020204" pitchFamily="34" charset="0"/>
                  <a:ea typeface="微软雅黑" panose="020B0503020204020204" charset="-122"/>
                </a:defRPr>
              </a:lvl5pPr>
              <a:lvl6pPr marL="2514600" indent="-228600" eaLnBrk="0" fontAlgn="ctr" hangingPunct="0">
                <a:lnSpc>
                  <a:spcPct val="120000"/>
                </a:lnSpc>
                <a:spcBef>
                  <a:spcPct val="20000"/>
                </a:spcBef>
                <a:spcAft>
                  <a:spcPct val="0"/>
                </a:spcAft>
                <a:buClr>
                  <a:schemeClr val="accent1"/>
                </a:buClr>
                <a:buSzPct val="60000"/>
                <a:buFont typeface="Wingdings" panose="05000000000000000000" pitchFamily="2" charset="2"/>
                <a:buChar char="l"/>
                <a:defRPr sz="1200">
                  <a:solidFill>
                    <a:schemeClr val="tx1"/>
                  </a:solidFill>
                  <a:latin typeface="Arial" panose="020B0604020202020204" pitchFamily="34" charset="0"/>
                  <a:ea typeface="微软雅黑" panose="020B0503020204020204" charset="-122"/>
                </a:defRPr>
              </a:lvl6pPr>
              <a:lvl7pPr marL="2971800" indent="-228600" eaLnBrk="0" fontAlgn="ctr" hangingPunct="0">
                <a:lnSpc>
                  <a:spcPct val="120000"/>
                </a:lnSpc>
                <a:spcBef>
                  <a:spcPct val="20000"/>
                </a:spcBef>
                <a:spcAft>
                  <a:spcPct val="0"/>
                </a:spcAft>
                <a:buClr>
                  <a:schemeClr val="accent1"/>
                </a:buClr>
                <a:buSzPct val="60000"/>
                <a:buFont typeface="Wingdings" panose="05000000000000000000" pitchFamily="2" charset="2"/>
                <a:buChar char="l"/>
                <a:defRPr sz="1200">
                  <a:solidFill>
                    <a:schemeClr val="tx1"/>
                  </a:solidFill>
                  <a:latin typeface="Arial" panose="020B0604020202020204" pitchFamily="34" charset="0"/>
                  <a:ea typeface="微软雅黑" panose="020B0503020204020204" charset="-122"/>
                </a:defRPr>
              </a:lvl7pPr>
              <a:lvl8pPr marL="3429000" indent="-228600" eaLnBrk="0" fontAlgn="ctr" hangingPunct="0">
                <a:lnSpc>
                  <a:spcPct val="120000"/>
                </a:lnSpc>
                <a:spcBef>
                  <a:spcPct val="20000"/>
                </a:spcBef>
                <a:spcAft>
                  <a:spcPct val="0"/>
                </a:spcAft>
                <a:buClr>
                  <a:schemeClr val="accent1"/>
                </a:buClr>
                <a:buSzPct val="60000"/>
                <a:buFont typeface="Wingdings" panose="05000000000000000000" pitchFamily="2" charset="2"/>
                <a:buChar char="l"/>
                <a:defRPr sz="1200">
                  <a:solidFill>
                    <a:schemeClr val="tx1"/>
                  </a:solidFill>
                  <a:latin typeface="Arial" panose="020B0604020202020204" pitchFamily="34" charset="0"/>
                  <a:ea typeface="微软雅黑" panose="020B0503020204020204" charset="-122"/>
                </a:defRPr>
              </a:lvl8pPr>
              <a:lvl9pPr marL="3886200" indent="-228600" eaLnBrk="0" fontAlgn="ctr" hangingPunct="0">
                <a:lnSpc>
                  <a:spcPct val="120000"/>
                </a:lnSpc>
                <a:spcBef>
                  <a:spcPct val="20000"/>
                </a:spcBef>
                <a:spcAft>
                  <a:spcPct val="0"/>
                </a:spcAft>
                <a:buClr>
                  <a:schemeClr val="accent1"/>
                </a:buClr>
                <a:buSzPct val="60000"/>
                <a:buFont typeface="Wingdings" panose="05000000000000000000" pitchFamily="2" charset="2"/>
                <a:buChar char="l"/>
                <a:defRPr sz="1200">
                  <a:solidFill>
                    <a:schemeClr val="tx1"/>
                  </a:solidFill>
                  <a:latin typeface="Arial" panose="020B0604020202020204" pitchFamily="34" charset="0"/>
                  <a:ea typeface="微软雅黑" panose="020B0503020204020204" charset="-122"/>
                </a:defRPr>
              </a:lvl9pPr>
            </a:lstStyle>
            <a:p>
              <a:pPr algn="just" defTabSz="915670" eaLnBrk="1" fontAlgn="base" hangingPunct="1">
                <a:spcBef>
                  <a:spcPts val="0"/>
                </a:spcBef>
                <a:buClrTx/>
                <a:buSzTx/>
                <a:buNone/>
                <a:defRPr/>
              </a:pPr>
              <a:endParaRPr lang="zh-CN" altLang="en-US" sz="555" b="0" kern="0">
                <a:solidFill>
                  <a:srgbClr val="000000"/>
                </a:solidFill>
                <a:latin typeface="Arial" panose="020B0604020202020204" pitchFamily="34" charset="0"/>
                <a:cs typeface="+mn-ea"/>
                <a:sym typeface="Arial" panose="020B0604020202020204" pitchFamily="34" charset="0"/>
              </a:endParaRPr>
            </a:p>
          </p:txBody>
        </p:sp>
      </p:grpSp>
      <p:sp>
        <p:nvSpPr>
          <p:cNvPr id="15" name="Freeform 12"/>
          <p:cNvSpPr/>
          <p:nvPr/>
        </p:nvSpPr>
        <p:spPr bwMode="auto">
          <a:xfrm>
            <a:off x="2744436" y="1295202"/>
            <a:ext cx="1018959" cy="1044971"/>
          </a:xfrm>
          <a:custGeom>
            <a:avLst/>
            <a:gdLst>
              <a:gd name="T0" fmla="*/ 2147483647 w 576"/>
              <a:gd name="T1" fmla="*/ 2147483647 h 648"/>
              <a:gd name="T2" fmla="*/ 2147483647 w 576"/>
              <a:gd name="T3" fmla="*/ 2147483647 h 648"/>
              <a:gd name="T4" fmla="*/ 2147483647 w 576"/>
              <a:gd name="T5" fmla="*/ 2147483647 h 648"/>
              <a:gd name="T6" fmla="*/ 2147483647 w 576"/>
              <a:gd name="T7" fmla="*/ 2147483647 h 648"/>
              <a:gd name="T8" fmla="*/ 2147483647 w 576"/>
              <a:gd name="T9" fmla="*/ 2147483647 h 648"/>
              <a:gd name="T10" fmla="*/ 2147483647 w 576"/>
              <a:gd name="T11" fmla="*/ 2147483647 h 648"/>
              <a:gd name="T12" fmla="*/ 2147483647 w 576"/>
              <a:gd name="T13" fmla="*/ 2147483647 h 648"/>
              <a:gd name="T14" fmla="*/ 2147483647 w 576"/>
              <a:gd name="T15" fmla="*/ 2147483647 h 648"/>
              <a:gd name="T16" fmla="*/ 2147483647 w 576"/>
              <a:gd name="T17" fmla="*/ 2147483647 h 648"/>
              <a:gd name="T18" fmla="*/ 2147483647 w 576"/>
              <a:gd name="T19" fmla="*/ 2147483647 h 648"/>
              <a:gd name="T20" fmla="*/ 2147483647 w 576"/>
              <a:gd name="T21" fmla="*/ 2147483647 h 648"/>
              <a:gd name="T22" fmla="*/ 2133573609 w 576"/>
              <a:gd name="T23" fmla="*/ 2147483647 h 648"/>
              <a:gd name="T24" fmla="*/ 1775924795 w 576"/>
              <a:gd name="T25" fmla="*/ 2147483647 h 648"/>
              <a:gd name="T26" fmla="*/ 1775924795 w 576"/>
              <a:gd name="T27" fmla="*/ 2147483647 h 648"/>
              <a:gd name="T28" fmla="*/ 1418273498 w 576"/>
              <a:gd name="T29" fmla="*/ 2147483647 h 648"/>
              <a:gd name="T30" fmla="*/ 1085285581 w 576"/>
              <a:gd name="T31" fmla="*/ 2147483647 h 648"/>
              <a:gd name="T32" fmla="*/ 776966011 w 576"/>
              <a:gd name="T33" fmla="*/ 2147483647 h 648"/>
              <a:gd name="T34" fmla="*/ 517978169 w 576"/>
              <a:gd name="T35" fmla="*/ 2147483647 h 648"/>
              <a:gd name="T36" fmla="*/ 308319570 w 576"/>
              <a:gd name="T37" fmla="*/ 2147483647 h 648"/>
              <a:gd name="T38" fmla="*/ 209658599 w 576"/>
              <a:gd name="T39" fmla="*/ 2147483647 h 648"/>
              <a:gd name="T40" fmla="*/ 135661008 w 576"/>
              <a:gd name="T41" fmla="*/ 2147483647 h 648"/>
              <a:gd name="T42" fmla="*/ 73997591 w 576"/>
              <a:gd name="T43" fmla="*/ 2147483647 h 648"/>
              <a:gd name="T44" fmla="*/ 36997554 w 576"/>
              <a:gd name="T45" fmla="*/ 2147483647 h 648"/>
              <a:gd name="T46" fmla="*/ 12331690 w 576"/>
              <a:gd name="T47" fmla="*/ 2147483647 h 648"/>
              <a:gd name="T48" fmla="*/ 0 w 576"/>
              <a:gd name="T49" fmla="*/ 2147483647 h 648"/>
              <a:gd name="T50" fmla="*/ 1775924795 w 576"/>
              <a:gd name="T51" fmla="*/ 0 h 648"/>
              <a:gd name="T52" fmla="*/ 2147483647 w 576"/>
              <a:gd name="T53" fmla="*/ 2147483647 h 648"/>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576"/>
              <a:gd name="T82" fmla="*/ 0 h 648"/>
              <a:gd name="T83" fmla="*/ 576 w 576"/>
              <a:gd name="T84" fmla="*/ 648 h 648"/>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576" h="648">
                <a:moveTo>
                  <a:pt x="576" y="576"/>
                </a:moveTo>
                <a:lnTo>
                  <a:pt x="576" y="576"/>
                </a:lnTo>
                <a:lnTo>
                  <a:pt x="574" y="584"/>
                </a:lnTo>
                <a:lnTo>
                  <a:pt x="570" y="590"/>
                </a:lnTo>
                <a:lnTo>
                  <a:pt x="564" y="598"/>
                </a:lnTo>
                <a:lnTo>
                  <a:pt x="554" y="604"/>
                </a:lnTo>
                <a:lnTo>
                  <a:pt x="542" y="610"/>
                </a:lnTo>
                <a:lnTo>
                  <a:pt x="526" y="616"/>
                </a:lnTo>
                <a:lnTo>
                  <a:pt x="492" y="626"/>
                </a:lnTo>
                <a:lnTo>
                  <a:pt x="450" y="636"/>
                </a:lnTo>
                <a:lnTo>
                  <a:pt x="400" y="642"/>
                </a:lnTo>
                <a:lnTo>
                  <a:pt x="346" y="646"/>
                </a:lnTo>
                <a:lnTo>
                  <a:pt x="288" y="648"/>
                </a:lnTo>
                <a:lnTo>
                  <a:pt x="230" y="646"/>
                </a:lnTo>
                <a:lnTo>
                  <a:pt x="176" y="642"/>
                </a:lnTo>
                <a:lnTo>
                  <a:pt x="126" y="636"/>
                </a:lnTo>
                <a:lnTo>
                  <a:pt x="84" y="626"/>
                </a:lnTo>
                <a:lnTo>
                  <a:pt x="50" y="616"/>
                </a:lnTo>
                <a:lnTo>
                  <a:pt x="34" y="610"/>
                </a:lnTo>
                <a:lnTo>
                  <a:pt x="22" y="604"/>
                </a:lnTo>
                <a:lnTo>
                  <a:pt x="12" y="598"/>
                </a:lnTo>
                <a:lnTo>
                  <a:pt x="6" y="590"/>
                </a:lnTo>
                <a:lnTo>
                  <a:pt x="2" y="584"/>
                </a:lnTo>
                <a:lnTo>
                  <a:pt x="0" y="576"/>
                </a:lnTo>
                <a:lnTo>
                  <a:pt x="288" y="0"/>
                </a:lnTo>
                <a:lnTo>
                  <a:pt x="576" y="576"/>
                </a:lnTo>
                <a:close/>
              </a:path>
            </a:pathLst>
          </a:custGeom>
          <a:solidFill>
            <a:schemeClr val="accent1"/>
          </a:solidFill>
          <a:ln>
            <a:noFill/>
          </a:ln>
        </p:spPr>
        <p:txBody>
          <a:bodyPr wrap="none" anchor="ctr"/>
          <a:lstStyle/>
          <a:p>
            <a:pPr algn="just" defTabSz="915670">
              <a:lnSpc>
                <a:spcPct val="120000"/>
              </a:lnSpc>
              <a:defRPr/>
            </a:pPr>
            <a:endParaRPr lang="zh-CN" altLang="en-US" sz="555" b="1" kern="0">
              <a:solidFill>
                <a:srgbClr val="000000"/>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20" name="Freeform 19"/>
          <p:cNvSpPr>
            <a:spLocks noEditPoints="1"/>
          </p:cNvSpPr>
          <p:nvPr/>
        </p:nvSpPr>
        <p:spPr bwMode="auto">
          <a:xfrm>
            <a:off x="3121808" y="2712569"/>
            <a:ext cx="326731" cy="315500"/>
          </a:xfrm>
          <a:custGeom>
            <a:avLst/>
            <a:gdLst>
              <a:gd name="T0" fmla="*/ 94 w 132"/>
              <a:gd name="T1" fmla="*/ 0 h 128"/>
              <a:gd name="T2" fmla="*/ 56 w 132"/>
              <a:gd name="T3" fmla="*/ 27 h 128"/>
              <a:gd name="T4" fmla="*/ 55 w 132"/>
              <a:gd name="T5" fmla="*/ 27 h 128"/>
              <a:gd name="T6" fmla="*/ 14 w 132"/>
              <a:gd name="T7" fmla="*/ 69 h 128"/>
              <a:gd name="T8" fmla="*/ 1 w 132"/>
              <a:gd name="T9" fmla="*/ 110 h 128"/>
              <a:gd name="T10" fmla="*/ 14 w 132"/>
              <a:gd name="T11" fmla="*/ 128 h 128"/>
              <a:gd name="T12" fmla="*/ 53 w 132"/>
              <a:gd name="T13" fmla="*/ 118 h 128"/>
              <a:gd name="T14" fmla="*/ 120 w 132"/>
              <a:gd name="T15" fmla="*/ 53 h 128"/>
              <a:gd name="T16" fmla="*/ 64 w 132"/>
              <a:gd name="T17" fmla="*/ 95 h 128"/>
              <a:gd name="T18" fmla="*/ 99 w 132"/>
              <a:gd name="T19" fmla="*/ 47 h 128"/>
              <a:gd name="T20" fmla="*/ 95 w 132"/>
              <a:gd name="T21" fmla="*/ 67 h 128"/>
              <a:gd name="T22" fmla="*/ 64 w 132"/>
              <a:gd name="T23" fmla="*/ 98 h 128"/>
              <a:gd name="T24" fmla="*/ 59 w 132"/>
              <a:gd name="T25" fmla="*/ 81 h 128"/>
              <a:gd name="T26" fmla="*/ 46 w 132"/>
              <a:gd name="T27" fmla="*/ 68 h 128"/>
              <a:gd name="T28" fmla="*/ 92 w 132"/>
              <a:gd name="T29" fmla="*/ 36 h 128"/>
              <a:gd name="T30" fmla="*/ 59 w 132"/>
              <a:gd name="T31" fmla="*/ 81 h 128"/>
              <a:gd name="T32" fmla="*/ 30 w 132"/>
              <a:gd name="T33" fmla="*/ 64 h 128"/>
              <a:gd name="T34" fmla="*/ 80 w 132"/>
              <a:gd name="T35" fmla="*/ 29 h 128"/>
              <a:gd name="T36" fmla="*/ 17 w 132"/>
              <a:gd name="T37" fmla="*/ 119 h 128"/>
              <a:gd name="T38" fmla="*/ 8 w 132"/>
              <a:gd name="T39" fmla="*/ 114 h 128"/>
              <a:gd name="T40" fmla="*/ 13 w 132"/>
              <a:gd name="T41" fmla="*/ 96 h 128"/>
              <a:gd name="T42" fmla="*/ 32 w 132"/>
              <a:gd name="T43" fmla="*/ 116 h 128"/>
              <a:gd name="T44" fmla="*/ 35 w 132"/>
              <a:gd name="T45" fmla="*/ 115 h 128"/>
              <a:gd name="T46" fmla="*/ 14 w 132"/>
              <a:gd name="T47" fmla="*/ 92 h 128"/>
              <a:gd name="T48" fmla="*/ 19 w 132"/>
              <a:gd name="T49" fmla="*/ 75 h 128"/>
              <a:gd name="T50" fmla="*/ 52 w 132"/>
              <a:gd name="T51" fmla="*/ 110 h 128"/>
              <a:gd name="T52" fmla="*/ 35 w 132"/>
              <a:gd name="T53" fmla="*/ 115 h 128"/>
              <a:gd name="T54" fmla="*/ 108 w 132"/>
              <a:gd name="T55" fmla="*/ 54 h 128"/>
              <a:gd name="T56" fmla="*/ 98 w 132"/>
              <a:gd name="T57" fmla="*/ 30 h 128"/>
              <a:gd name="T58" fmla="*/ 81 w 132"/>
              <a:gd name="T59" fmla="*/ 13 h 128"/>
              <a:gd name="T60" fmla="*/ 112 w 132"/>
              <a:gd name="T61" fmla="*/ 16 h 128"/>
              <a:gd name="T62" fmla="*/ 115 w 132"/>
              <a:gd name="T63" fmla="*/ 47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32" h="128">
                <a:moveTo>
                  <a:pt x="118" y="10"/>
                </a:moveTo>
                <a:cubicBezTo>
                  <a:pt x="111" y="4"/>
                  <a:pt x="102" y="0"/>
                  <a:pt x="94" y="0"/>
                </a:cubicBezTo>
                <a:cubicBezTo>
                  <a:pt x="87" y="0"/>
                  <a:pt x="80" y="3"/>
                  <a:pt x="75" y="8"/>
                </a:cubicBezTo>
                <a:cubicBezTo>
                  <a:pt x="56" y="27"/>
                  <a:pt x="56" y="27"/>
                  <a:pt x="56" y="27"/>
                </a:cubicBezTo>
                <a:cubicBezTo>
                  <a:pt x="56" y="27"/>
                  <a:pt x="56" y="27"/>
                  <a:pt x="55" y="27"/>
                </a:cubicBezTo>
                <a:cubicBezTo>
                  <a:pt x="55" y="27"/>
                  <a:pt x="55" y="27"/>
                  <a:pt x="55" y="27"/>
                </a:cubicBezTo>
                <a:cubicBezTo>
                  <a:pt x="55" y="27"/>
                  <a:pt x="55" y="27"/>
                  <a:pt x="55" y="27"/>
                </a:cubicBezTo>
                <a:cubicBezTo>
                  <a:pt x="14" y="69"/>
                  <a:pt x="14" y="69"/>
                  <a:pt x="14" y="69"/>
                </a:cubicBezTo>
                <a:cubicBezTo>
                  <a:pt x="12" y="71"/>
                  <a:pt x="11" y="73"/>
                  <a:pt x="10" y="76"/>
                </a:cubicBezTo>
                <a:cubicBezTo>
                  <a:pt x="1" y="110"/>
                  <a:pt x="1" y="110"/>
                  <a:pt x="1" y="110"/>
                </a:cubicBezTo>
                <a:cubicBezTo>
                  <a:pt x="1" y="110"/>
                  <a:pt x="0" y="113"/>
                  <a:pt x="0" y="114"/>
                </a:cubicBezTo>
                <a:cubicBezTo>
                  <a:pt x="0" y="122"/>
                  <a:pt x="6" y="128"/>
                  <a:pt x="14" y="128"/>
                </a:cubicBezTo>
                <a:cubicBezTo>
                  <a:pt x="16" y="128"/>
                  <a:pt x="19" y="127"/>
                  <a:pt x="19" y="127"/>
                </a:cubicBezTo>
                <a:cubicBezTo>
                  <a:pt x="53" y="118"/>
                  <a:pt x="53" y="118"/>
                  <a:pt x="53" y="118"/>
                </a:cubicBezTo>
                <a:cubicBezTo>
                  <a:pt x="55" y="118"/>
                  <a:pt x="57" y="116"/>
                  <a:pt x="59" y="114"/>
                </a:cubicBezTo>
                <a:cubicBezTo>
                  <a:pt x="120" y="53"/>
                  <a:pt x="120" y="53"/>
                  <a:pt x="120" y="53"/>
                </a:cubicBezTo>
                <a:cubicBezTo>
                  <a:pt x="132" y="42"/>
                  <a:pt x="130" y="23"/>
                  <a:pt x="118" y="10"/>
                </a:cubicBezTo>
                <a:close/>
                <a:moveTo>
                  <a:pt x="64" y="95"/>
                </a:moveTo>
                <a:cubicBezTo>
                  <a:pt x="64" y="92"/>
                  <a:pt x="63" y="88"/>
                  <a:pt x="61" y="85"/>
                </a:cubicBezTo>
                <a:cubicBezTo>
                  <a:pt x="99" y="47"/>
                  <a:pt x="99" y="47"/>
                  <a:pt x="99" y="47"/>
                </a:cubicBezTo>
                <a:cubicBezTo>
                  <a:pt x="101" y="54"/>
                  <a:pt x="100" y="62"/>
                  <a:pt x="95" y="67"/>
                </a:cubicBezTo>
                <a:cubicBezTo>
                  <a:pt x="95" y="67"/>
                  <a:pt x="95" y="67"/>
                  <a:pt x="95" y="67"/>
                </a:cubicBezTo>
                <a:cubicBezTo>
                  <a:pt x="95" y="67"/>
                  <a:pt x="95" y="67"/>
                  <a:pt x="95" y="67"/>
                </a:cubicBezTo>
                <a:cubicBezTo>
                  <a:pt x="64" y="98"/>
                  <a:pt x="64" y="98"/>
                  <a:pt x="64" y="98"/>
                </a:cubicBezTo>
                <a:cubicBezTo>
                  <a:pt x="64" y="97"/>
                  <a:pt x="64" y="96"/>
                  <a:pt x="64" y="95"/>
                </a:cubicBezTo>
                <a:close/>
                <a:moveTo>
                  <a:pt x="59" y="81"/>
                </a:moveTo>
                <a:cubicBezTo>
                  <a:pt x="58" y="79"/>
                  <a:pt x="56" y="76"/>
                  <a:pt x="54" y="74"/>
                </a:cubicBezTo>
                <a:cubicBezTo>
                  <a:pt x="51" y="72"/>
                  <a:pt x="49" y="70"/>
                  <a:pt x="46" y="68"/>
                </a:cubicBezTo>
                <a:cubicBezTo>
                  <a:pt x="84" y="30"/>
                  <a:pt x="84" y="30"/>
                  <a:pt x="84" y="30"/>
                </a:cubicBezTo>
                <a:cubicBezTo>
                  <a:pt x="87" y="31"/>
                  <a:pt x="90" y="33"/>
                  <a:pt x="92" y="36"/>
                </a:cubicBezTo>
                <a:cubicBezTo>
                  <a:pt x="94" y="38"/>
                  <a:pt x="96" y="40"/>
                  <a:pt x="97" y="43"/>
                </a:cubicBezTo>
                <a:lnTo>
                  <a:pt x="59" y="81"/>
                </a:lnTo>
                <a:close/>
                <a:moveTo>
                  <a:pt x="42" y="66"/>
                </a:moveTo>
                <a:cubicBezTo>
                  <a:pt x="38" y="65"/>
                  <a:pt x="34" y="64"/>
                  <a:pt x="30" y="64"/>
                </a:cubicBezTo>
                <a:cubicBezTo>
                  <a:pt x="61" y="33"/>
                  <a:pt x="61" y="33"/>
                  <a:pt x="61" y="33"/>
                </a:cubicBezTo>
                <a:cubicBezTo>
                  <a:pt x="66" y="28"/>
                  <a:pt x="73" y="27"/>
                  <a:pt x="80" y="29"/>
                </a:cubicBezTo>
                <a:lnTo>
                  <a:pt x="42" y="66"/>
                </a:lnTo>
                <a:close/>
                <a:moveTo>
                  <a:pt x="17" y="119"/>
                </a:moveTo>
                <a:cubicBezTo>
                  <a:pt x="16" y="120"/>
                  <a:pt x="15" y="120"/>
                  <a:pt x="14" y="120"/>
                </a:cubicBezTo>
                <a:cubicBezTo>
                  <a:pt x="11" y="120"/>
                  <a:pt x="8" y="117"/>
                  <a:pt x="8" y="114"/>
                </a:cubicBezTo>
                <a:cubicBezTo>
                  <a:pt x="8" y="113"/>
                  <a:pt x="8" y="112"/>
                  <a:pt x="8" y="112"/>
                </a:cubicBezTo>
                <a:cubicBezTo>
                  <a:pt x="13" y="96"/>
                  <a:pt x="13" y="96"/>
                  <a:pt x="13" y="96"/>
                </a:cubicBezTo>
                <a:cubicBezTo>
                  <a:pt x="17" y="96"/>
                  <a:pt x="22" y="98"/>
                  <a:pt x="26" y="102"/>
                </a:cubicBezTo>
                <a:cubicBezTo>
                  <a:pt x="30" y="106"/>
                  <a:pt x="32" y="111"/>
                  <a:pt x="32" y="116"/>
                </a:cubicBezTo>
                <a:lnTo>
                  <a:pt x="17" y="119"/>
                </a:lnTo>
                <a:close/>
                <a:moveTo>
                  <a:pt x="35" y="115"/>
                </a:moveTo>
                <a:cubicBezTo>
                  <a:pt x="35" y="109"/>
                  <a:pt x="33" y="104"/>
                  <a:pt x="29" y="99"/>
                </a:cubicBezTo>
                <a:cubicBezTo>
                  <a:pt x="25" y="95"/>
                  <a:pt x="19" y="93"/>
                  <a:pt x="14" y="92"/>
                </a:cubicBezTo>
                <a:cubicBezTo>
                  <a:pt x="18" y="78"/>
                  <a:pt x="18" y="78"/>
                  <a:pt x="18" y="78"/>
                </a:cubicBezTo>
                <a:cubicBezTo>
                  <a:pt x="18" y="77"/>
                  <a:pt x="19" y="76"/>
                  <a:pt x="19" y="75"/>
                </a:cubicBezTo>
                <a:cubicBezTo>
                  <a:pt x="27" y="69"/>
                  <a:pt x="40" y="71"/>
                  <a:pt x="48" y="80"/>
                </a:cubicBezTo>
                <a:cubicBezTo>
                  <a:pt x="57" y="89"/>
                  <a:pt x="59" y="102"/>
                  <a:pt x="52" y="110"/>
                </a:cubicBezTo>
                <a:cubicBezTo>
                  <a:pt x="51" y="110"/>
                  <a:pt x="51" y="111"/>
                  <a:pt x="50" y="111"/>
                </a:cubicBezTo>
                <a:lnTo>
                  <a:pt x="35" y="115"/>
                </a:lnTo>
                <a:close/>
                <a:moveTo>
                  <a:pt x="115" y="47"/>
                </a:moveTo>
                <a:cubicBezTo>
                  <a:pt x="108" y="54"/>
                  <a:pt x="108" y="54"/>
                  <a:pt x="108" y="54"/>
                </a:cubicBezTo>
                <a:cubicBezTo>
                  <a:pt x="108" y="53"/>
                  <a:pt x="108" y="52"/>
                  <a:pt x="108" y="51"/>
                </a:cubicBezTo>
                <a:cubicBezTo>
                  <a:pt x="107" y="43"/>
                  <a:pt x="104" y="36"/>
                  <a:pt x="98" y="30"/>
                </a:cubicBezTo>
                <a:cubicBezTo>
                  <a:pt x="91" y="24"/>
                  <a:pt x="83" y="20"/>
                  <a:pt x="74" y="20"/>
                </a:cubicBezTo>
                <a:cubicBezTo>
                  <a:pt x="81" y="13"/>
                  <a:pt x="81" y="13"/>
                  <a:pt x="81" y="13"/>
                </a:cubicBezTo>
                <a:cubicBezTo>
                  <a:pt x="84" y="10"/>
                  <a:pt x="89" y="8"/>
                  <a:pt x="94" y="8"/>
                </a:cubicBezTo>
                <a:cubicBezTo>
                  <a:pt x="100" y="8"/>
                  <a:pt x="107" y="11"/>
                  <a:pt x="112" y="16"/>
                </a:cubicBezTo>
                <a:cubicBezTo>
                  <a:pt x="117" y="21"/>
                  <a:pt x="120" y="27"/>
                  <a:pt x="120" y="33"/>
                </a:cubicBezTo>
                <a:cubicBezTo>
                  <a:pt x="120" y="38"/>
                  <a:pt x="118" y="43"/>
                  <a:pt x="115" y="47"/>
                </a:cubicBezTo>
                <a:close/>
              </a:path>
            </a:pathLst>
          </a:custGeom>
          <a:solidFill>
            <a:schemeClr val="bg1"/>
          </a:solidFill>
          <a:ln>
            <a:noFill/>
          </a:ln>
        </p:spPr>
        <p:txBody>
          <a:bodyPr vert="horz" wrap="square" lIns="65142" tIns="32570" rIns="65142" bIns="32570" numCol="1" anchor="t" anchorCtr="0" compatLnSpc="1"/>
          <a:lstStyle/>
          <a:p>
            <a:pPr algn="just">
              <a:lnSpc>
                <a:spcPct val="120000"/>
              </a:lnSpc>
            </a:pPr>
            <a:endParaRPr lang="id-ID" sz="555">
              <a:latin typeface="Arial" panose="020B0604020202020204" pitchFamily="34" charset="0"/>
              <a:ea typeface="微软雅黑" panose="020B0503020204020204" charset="-122"/>
              <a:cs typeface="+mn-ea"/>
              <a:sym typeface="Arial" panose="020B0604020202020204" pitchFamily="34" charset="0"/>
            </a:endParaRPr>
          </a:p>
        </p:txBody>
      </p:sp>
      <p:sp>
        <p:nvSpPr>
          <p:cNvPr id="21" name="Freeform 11"/>
          <p:cNvSpPr>
            <a:spLocks noChangeAspect="1" noEditPoints="1"/>
          </p:cNvSpPr>
          <p:nvPr/>
        </p:nvSpPr>
        <p:spPr bwMode="auto">
          <a:xfrm>
            <a:off x="3084388" y="1816699"/>
            <a:ext cx="341629" cy="341992"/>
          </a:xfrm>
          <a:custGeom>
            <a:avLst/>
            <a:gdLst>
              <a:gd name="T0" fmla="*/ 360 w 400"/>
              <a:gd name="T1" fmla="*/ 184 h 400"/>
              <a:gd name="T2" fmla="*/ 360 w 400"/>
              <a:gd name="T3" fmla="*/ 216 h 400"/>
              <a:gd name="T4" fmla="*/ 400 w 400"/>
              <a:gd name="T5" fmla="*/ 200 h 400"/>
              <a:gd name="T6" fmla="*/ 200 w 400"/>
              <a:gd name="T7" fmla="*/ 90 h 400"/>
              <a:gd name="T8" fmla="*/ 200 w 400"/>
              <a:gd name="T9" fmla="*/ 310 h 400"/>
              <a:gd name="T10" fmla="*/ 200 w 400"/>
              <a:gd name="T11" fmla="*/ 90 h 400"/>
              <a:gd name="T12" fmla="*/ 120 w 400"/>
              <a:gd name="T13" fmla="*/ 200 h 400"/>
              <a:gd name="T14" fmla="*/ 280 w 400"/>
              <a:gd name="T15" fmla="*/ 200 h 400"/>
              <a:gd name="T16" fmla="*/ 59 w 400"/>
              <a:gd name="T17" fmla="*/ 200 h 400"/>
              <a:gd name="T18" fmla="*/ 20 w 400"/>
              <a:gd name="T19" fmla="*/ 184 h 400"/>
              <a:gd name="T20" fmla="*/ 20 w 400"/>
              <a:gd name="T21" fmla="*/ 216 h 400"/>
              <a:gd name="T22" fmla="*/ 59 w 400"/>
              <a:gd name="T23" fmla="*/ 200 h 400"/>
              <a:gd name="T24" fmla="*/ 216 w 400"/>
              <a:gd name="T25" fmla="*/ 40 h 400"/>
              <a:gd name="T26" fmla="*/ 200 w 400"/>
              <a:gd name="T27" fmla="*/ 0 h 400"/>
              <a:gd name="T28" fmla="*/ 184 w 400"/>
              <a:gd name="T29" fmla="*/ 40 h 400"/>
              <a:gd name="T30" fmla="*/ 200 w 400"/>
              <a:gd name="T31" fmla="*/ 340 h 400"/>
              <a:gd name="T32" fmla="*/ 184 w 400"/>
              <a:gd name="T33" fmla="*/ 380 h 400"/>
              <a:gd name="T34" fmla="*/ 216 w 400"/>
              <a:gd name="T35" fmla="*/ 380 h 400"/>
              <a:gd name="T36" fmla="*/ 200 w 400"/>
              <a:gd name="T37" fmla="*/ 340 h 400"/>
              <a:gd name="T38" fmla="*/ 350 w 400"/>
              <a:gd name="T39" fmla="*/ 50 h 400"/>
              <a:gd name="T40" fmla="*/ 310 w 400"/>
              <a:gd name="T41" fmla="*/ 67 h 400"/>
              <a:gd name="T42" fmla="*/ 333 w 400"/>
              <a:gd name="T43" fmla="*/ 89 h 400"/>
              <a:gd name="T44" fmla="*/ 66 w 400"/>
              <a:gd name="T45" fmla="*/ 311 h 400"/>
              <a:gd name="T46" fmla="*/ 50 w 400"/>
              <a:gd name="T47" fmla="*/ 350 h 400"/>
              <a:gd name="T48" fmla="*/ 89 w 400"/>
              <a:gd name="T49" fmla="*/ 333 h 400"/>
              <a:gd name="T50" fmla="*/ 66 w 400"/>
              <a:gd name="T51" fmla="*/ 311 h 400"/>
              <a:gd name="T52" fmla="*/ 50 w 400"/>
              <a:gd name="T53" fmla="*/ 50 h 400"/>
              <a:gd name="T54" fmla="*/ 66 w 400"/>
              <a:gd name="T55" fmla="*/ 89 h 400"/>
              <a:gd name="T56" fmla="*/ 89 w 400"/>
              <a:gd name="T57" fmla="*/ 67 h 400"/>
              <a:gd name="T58" fmla="*/ 310 w 400"/>
              <a:gd name="T59" fmla="*/ 333 h 400"/>
              <a:gd name="T60" fmla="*/ 350 w 400"/>
              <a:gd name="T61" fmla="*/ 350 h 400"/>
              <a:gd name="T62" fmla="*/ 333 w 400"/>
              <a:gd name="T63" fmla="*/ 311 h 400"/>
              <a:gd name="T64" fmla="*/ 310 w 400"/>
              <a:gd name="T65" fmla="*/ 333 h 4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400" h="400">
                <a:moveTo>
                  <a:pt x="380" y="184"/>
                </a:moveTo>
                <a:cubicBezTo>
                  <a:pt x="376" y="184"/>
                  <a:pt x="364" y="184"/>
                  <a:pt x="360" y="184"/>
                </a:cubicBezTo>
                <a:cubicBezTo>
                  <a:pt x="349" y="184"/>
                  <a:pt x="340" y="191"/>
                  <a:pt x="340" y="200"/>
                </a:cubicBezTo>
                <a:cubicBezTo>
                  <a:pt x="340" y="209"/>
                  <a:pt x="349" y="216"/>
                  <a:pt x="360" y="216"/>
                </a:cubicBezTo>
                <a:cubicBezTo>
                  <a:pt x="364" y="216"/>
                  <a:pt x="376" y="216"/>
                  <a:pt x="380" y="216"/>
                </a:cubicBezTo>
                <a:cubicBezTo>
                  <a:pt x="391" y="216"/>
                  <a:pt x="400" y="209"/>
                  <a:pt x="400" y="200"/>
                </a:cubicBezTo>
                <a:cubicBezTo>
                  <a:pt x="400" y="191"/>
                  <a:pt x="391" y="184"/>
                  <a:pt x="380" y="184"/>
                </a:cubicBezTo>
                <a:close/>
                <a:moveTo>
                  <a:pt x="200" y="90"/>
                </a:moveTo>
                <a:cubicBezTo>
                  <a:pt x="139" y="90"/>
                  <a:pt x="90" y="139"/>
                  <a:pt x="90" y="200"/>
                </a:cubicBezTo>
                <a:cubicBezTo>
                  <a:pt x="90" y="261"/>
                  <a:pt x="139" y="310"/>
                  <a:pt x="200" y="310"/>
                </a:cubicBezTo>
                <a:cubicBezTo>
                  <a:pt x="261" y="310"/>
                  <a:pt x="310" y="261"/>
                  <a:pt x="310" y="200"/>
                </a:cubicBezTo>
                <a:cubicBezTo>
                  <a:pt x="310" y="139"/>
                  <a:pt x="261" y="90"/>
                  <a:pt x="200" y="90"/>
                </a:cubicBezTo>
                <a:close/>
                <a:moveTo>
                  <a:pt x="200" y="280"/>
                </a:moveTo>
                <a:cubicBezTo>
                  <a:pt x="156" y="280"/>
                  <a:pt x="120" y="244"/>
                  <a:pt x="120" y="200"/>
                </a:cubicBezTo>
                <a:cubicBezTo>
                  <a:pt x="120" y="156"/>
                  <a:pt x="156" y="120"/>
                  <a:pt x="200" y="120"/>
                </a:cubicBezTo>
                <a:cubicBezTo>
                  <a:pt x="244" y="120"/>
                  <a:pt x="280" y="156"/>
                  <a:pt x="280" y="200"/>
                </a:cubicBezTo>
                <a:cubicBezTo>
                  <a:pt x="280" y="244"/>
                  <a:pt x="244" y="280"/>
                  <a:pt x="200" y="280"/>
                </a:cubicBezTo>
                <a:close/>
                <a:moveTo>
                  <a:pt x="59" y="200"/>
                </a:moveTo>
                <a:cubicBezTo>
                  <a:pt x="59" y="191"/>
                  <a:pt x="51" y="184"/>
                  <a:pt x="40" y="184"/>
                </a:cubicBezTo>
                <a:cubicBezTo>
                  <a:pt x="36" y="184"/>
                  <a:pt x="23" y="184"/>
                  <a:pt x="20" y="184"/>
                </a:cubicBezTo>
                <a:cubicBezTo>
                  <a:pt x="9" y="184"/>
                  <a:pt x="0" y="191"/>
                  <a:pt x="0" y="200"/>
                </a:cubicBezTo>
                <a:cubicBezTo>
                  <a:pt x="0" y="209"/>
                  <a:pt x="9" y="216"/>
                  <a:pt x="20" y="216"/>
                </a:cubicBezTo>
                <a:cubicBezTo>
                  <a:pt x="23" y="216"/>
                  <a:pt x="36" y="216"/>
                  <a:pt x="40" y="216"/>
                </a:cubicBezTo>
                <a:cubicBezTo>
                  <a:pt x="51" y="216"/>
                  <a:pt x="59" y="209"/>
                  <a:pt x="59" y="200"/>
                </a:cubicBezTo>
                <a:close/>
                <a:moveTo>
                  <a:pt x="200" y="60"/>
                </a:moveTo>
                <a:cubicBezTo>
                  <a:pt x="209" y="60"/>
                  <a:pt x="216" y="51"/>
                  <a:pt x="216" y="40"/>
                </a:cubicBezTo>
                <a:cubicBezTo>
                  <a:pt x="216" y="36"/>
                  <a:pt x="216" y="24"/>
                  <a:pt x="216" y="20"/>
                </a:cubicBezTo>
                <a:cubicBezTo>
                  <a:pt x="216" y="9"/>
                  <a:pt x="209" y="0"/>
                  <a:pt x="200" y="0"/>
                </a:cubicBezTo>
                <a:cubicBezTo>
                  <a:pt x="191" y="0"/>
                  <a:pt x="184" y="9"/>
                  <a:pt x="184" y="20"/>
                </a:cubicBezTo>
                <a:cubicBezTo>
                  <a:pt x="184" y="24"/>
                  <a:pt x="184" y="36"/>
                  <a:pt x="184" y="40"/>
                </a:cubicBezTo>
                <a:cubicBezTo>
                  <a:pt x="184" y="51"/>
                  <a:pt x="191" y="60"/>
                  <a:pt x="200" y="60"/>
                </a:cubicBezTo>
                <a:close/>
                <a:moveTo>
                  <a:pt x="200" y="340"/>
                </a:moveTo>
                <a:cubicBezTo>
                  <a:pt x="191" y="340"/>
                  <a:pt x="184" y="349"/>
                  <a:pt x="184" y="360"/>
                </a:cubicBezTo>
                <a:cubicBezTo>
                  <a:pt x="184" y="364"/>
                  <a:pt x="184" y="376"/>
                  <a:pt x="184" y="380"/>
                </a:cubicBezTo>
                <a:cubicBezTo>
                  <a:pt x="184" y="391"/>
                  <a:pt x="191" y="400"/>
                  <a:pt x="200" y="400"/>
                </a:cubicBezTo>
                <a:cubicBezTo>
                  <a:pt x="209" y="400"/>
                  <a:pt x="216" y="391"/>
                  <a:pt x="216" y="380"/>
                </a:cubicBezTo>
                <a:cubicBezTo>
                  <a:pt x="216" y="376"/>
                  <a:pt x="216" y="364"/>
                  <a:pt x="216" y="360"/>
                </a:cubicBezTo>
                <a:cubicBezTo>
                  <a:pt x="216" y="349"/>
                  <a:pt x="209" y="340"/>
                  <a:pt x="200" y="340"/>
                </a:cubicBezTo>
                <a:close/>
                <a:moveTo>
                  <a:pt x="347" y="75"/>
                </a:moveTo>
                <a:cubicBezTo>
                  <a:pt x="355" y="67"/>
                  <a:pt x="356" y="56"/>
                  <a:pt x="350" y="50"/>
                </a:cubicBezTo>
                <a:cubicBezTo>
                  <a:pt x="344" y="44"/>
                  <a:pt x="332" y="45"/>
                  <a:pt x="324" y="53"/>
                </a:cubicBezTo>
                <a:cubicBezTo>
                  <a:pt x="322" y="55"/>
                  <a:pt x="313" y="64"/>
                  <a:pt x="310" y="67"/>
                </a:cubicBezTo>
                <a:cubicBezTo>
                  <a:pt x="303" y="74"/>
                  <a:pt x="301" y="86"/>
                  <a:pt x="308" y="92"/>
                </a:cubicBezTo>
                <a:cubicBezTo>
                  <a:pt x="314" y="98"/>
                  <a:pt x="325" y="97"/>
                  <a:pt x="333" y="89"/>
                </a:cubicBezTo>
                <a:cubicBezTo>
                  <a:pt x="335" y="87"/>
                  <a:pt x="345" y="77"/>
                  <a:pt x="347" y="75"/>
                </a:cubicBezTo>
                <a:close/>
                <a:moveTo>
                  <a:pt x="66" y="311"/>
                </a:moveTo>
                <a:cubicBezTo>
                  <a:pt x="64" y="313"/>
                  <a:pt x="55" y="322"/>
                  <a:pt x="52" y="325"/>
                </a:cubicBezTo>
                <a:cubicBezTo>
                  <a:pt x="45" y="332"/>
                  <a:pt x="43" y="344"/>
                  <a:pt x="50" y="350"/>
                </a:cubicBezTo>
                <a:cubicBezTo>
                  <a:pt x="56" y="356"/>
                  <a:pt x="67" y="355"/>
                  <a:pt x="75" y="347"/>
                </a:cubicBezTo>
                <a:cubicBezTo>
                  <a:pt x="77" y="345"/>
                  <a:pt x="87" y="335"/>
                  <a:pt x="89" y="333"/>
                </a:cubicBezTo>
                <a:cubicBezTo>
                  <a:pt x="97" y="325"/>
                  <a:pt x="98" y="314"/>
                  <a:pt x="92" y="308"/>
                </a:cubicBezTo>
                <a:cubicBezTo>
                  <a:pt x="86" y="302"/>
                  <a:pt x="74" y="303"/>
                  <a:pt x="66" y="311"/>
                </a:cubicBezTo>
                <a:close/>
                <a:moveTo>
                  <a:pt x="75" y="53"/>
                </a:moveTo>
                <a:cubicBezTo>
                  <a:pt x="67" y="45"/>
                  <a:pt x="56" y="44"/>
                  <a:pt x="50" y="50"/>
                </a:cubicBezTo>
                <a:cubicBezTo>
                  <a:pt x="43" y="56"/>
                  <a:pt x="45" y="67"/>
                  <a:pt x="52" y="75"/>
                </a:cubicBezTo>
                <a:cubicBezTo>
                  <a:pt x="55" y="77"/>
                  <a:pt x="64" y="87"/>
                  <a:pt x="66" y="89"/>
                </a:cubicBezTo>
                <a:cubicBezTo>
                  <a:pt x="74" y="97"/>
                  <a:pt x="86" y="98"/>
                  <a:pt x="92" y="92"/>
                </a:cubicBezTo>
                <a:cubicBezTo>
                  <a:pt x="98" y="86"/>
                  <a:pt x="97" y="74"/>
                  <a:pt x="89" y="67"/>
                </a:cubicBezTo>
                <a:cubicBezTo>
                  <a:pt x="87" y="64"/>
                  <a:pt x="77" y="55"/>
                  <a:pt x="75" y="53"/>
                </a:cubicBezTo>
                <a:close/>
                <a:moveTo>
                  <a:pt x="310" y="333"/>
                </a:moveTo>
                <a:cubicBezTo>
                  <a:pt x="313" y="335"/>
                  <a:pt x="322" y="345"/>
                  <a:pt x="324" y="347"/>
                </a:cubicBezTo>
                <a:cubicBezTo>
                  <a:pt x="332" y="355"/>
                  <a:pt x="344" y="356"/>
                  <a:pt x="350" y="350"/>
                </a:cubicBezTo>
                <a:cubicBezTo>
                  <a:pt x="356" y="344"/>
                  <a:pt x="355" y="332"/>
                  <a:pt x="347" y="325"/>
                </a:cubicBezTo>
                <a:cubicBezTo>
                  <a:pt x="345" y="322"/>
                  <a:pt x="335" y="313"/>
                  <a:pt x="333" y="311"/>
                </a:cubicBezTo>
                <a:cubicBezTo>
                  <a:pt x="325" y="303"/>
                  <a:pt x="314" y="302"/>
                  <a:pt x="308" y="308"/>
                </a:cubicBezTo>
                <a:cubicBezTo>
                  <a:pt x="301" y="314"/>
                  <a:pt x="303" y="325"/>
                  <a:pt x="310" y="333"/>
                </a:cubicBezTo>
                <a:close/>
              </a:path>
            </a:pathLst>
          </a:custGeom>
          <a:solidFill>
            <a:schemeClr val="bg1"/>
          </a:solidFill>
          <a:ln>
            <a:noFill/>
          </a:ln>
        </p:spPr>
        <p:txBody>
          <a:bodyPr vert="horz" wrap="square" lIns="65142" tIns="32570" rIns="65142" bIns="32570" numCol="1" anchor="t" anchorCtr="0" compatLnSpc="1"/>
          <a:lstStyle/>
          <a:p>
            <a:pPr algn="just">
              <a:lnSpc>
                <a:spcPct val="120000"/>
              </a:lnSpc>
            </a:pPr>
            <a:endParaRPr lang="en-US" sz="555" dirty="0">
              <a:latin typeface="Arial" panose="020B0604020202020204" pitchFamily="34" charset="0"/>
              <a:ea typeface="微软雅黑" panose="020B0503020204020204" charset="-122"/>
              <a:cs typeface="+mn-ea"/>
              <a:sym typeface="Arial" panose="020B0604020202020204" pitchFamily="34" charset="0"/>
            </a:endParaRPr>
          </a:p>
        </p:txBody>
      </p:sp>
      <p:grpSp>
        <p:nvGrpSpPr>
          <p:cNvPr id="22" name="Group 21"/>
          <p:cNvGrpSpPr/>
          <p:nvPr/>
        </p:nvGrpSpPr>
        <p:grpSpPr>
          <a:xfrm>
            <a:off x="3100779" y="3679977"/>
            <a:ext cx="321627" cy="315500"/>
            <a:chOff x="6786562" y="796925"/>
            <a:chExt cx="500063" cy="490538"/>
          </a:xfrm>
          <a:solidFill>
            <a:schemeClr val="bg1"/>
          </a:solidFill>
        </p:grpSpPr>
        <p:sp>
          <p:nvSpPr>
            <p:cNvPr id="23" name="Freeform 27"/>
            <p:cNvSpPr>
              <a:spLocks noEditPoints="1"/>
            </p:cNvSpPr>
            <p:nvPr/>
          </p:nvSpPr>
          <p:spPr bwMode="auto">
            <a:xfrm>
              <a:off x="6786562" y="796925"/>
              <a:ext cx="500063" cy="490538"/>
            </a:xfrm>
            <a:custGeom>
              <a:avLst/>
              <a:gdLst>
                <a:gd name="T0" fmla="*/ 127 w 130"/>
                <a:gd name="T1" fmla="*/ 42 h 128"/>
                <a:gd name="T2" fmla="*/ 87 w 130"/>
                <a:gd name="T3" fmla="*/ 2 h 128"/>
                <a:gd name="T4" fmla="*/ 79 w 130"/>
                <a:gd name="T5" fmla="*/ 0 h 128"/>
                <a:gd name="T6" fmla="*/ 75 w 130"/>
                <a:gd name="T7" fmla="*/ 2 h 128"/>
                <a:gd name="T8" fmla="*/ 73 w 130"/>
                <a:gd name="T9" fmla="*/ 6 h 128"/>
                <a:gd name="T10" fmla="*/ 64 w 130"/>
                <a:gd name="T11" fmla="*/ 21 h 128"/>
                <a:gd name="T12" fmla="*/ 41 w 130"/>
                <a:gd name="T13" fmla="*/ 37 h 128"/>
                <a:gd name="T14" fmla="*/ 15 w 130"/>
                <a:gd name="T15" fmla="*/ 55 h 128"/>
                <a:gd name="T16" fmla="*/ 1 w 130"/>
                <a:gd name="T17" fmla="*/ 78 h 128"/>
                <a:gd name="T18" fmla="*/ 3 w 130"/>
                <a:gd name="T19" fmla="*/ 86 h 128"/>
                <a:gd name="T20" fmla="*/ 43 w 130"/>
                <a:gd name="T21" fmla="*/ 126 h 128"/>
                <a:gd name="T22" fmla="*/ 51 w 130"/>
                <a:gd name="T23" fmla="*/ 128 h 128"/>
                <a:gd name="T24" fmla="*/ 55 w 130"/>
                <a:gd name="T25" fmla="*/ 126 h 128"/>
                <a:gd name="T26" fmla="*/ 57 w 130"/>
                <a:gd name="T27" fmla="*/ 122 h 128"/>
                <a:gd name="T28" fmla="*/ 66 w 130"/>
                <a:gd name="T29" fmla="*/ 107 h 128"/>
                <a:gd name="T30" fmla="*/ 89 w 130"/>
                <a:gd name="T31" fmla="*/ 91 h 128"/>
                <a:gd name="T32" fmla="*/ 115 w 130"/>
                <a:gd name="T33" fmla="*/ 73 h 128"/>
                <a:gd name="T34" fmla="*/ 129 w 130"/>
                <a:gd name="T35" fmla="*/ 50 h 128"/>
                <a:gd name="T36" fmla="*/ 127 w 130"/>
                <a:gd name="T37" fmla="*/ 42 h 128"/>
                <a:gd name="T38" fmla="*/ 49 w 130"/>
                <a:gd name="T39" fmla="*/ 120 h 128"/>
                <a:gd name="T40" fmla="*/ 9 w 130"/>
                <a:gd name="T41" fmla="*/ 80 h 128"/>
                <a:gd name="T42" fmla="*/ 81 w 130"/>
                <a:gd name="T43" fmla="*/ 8 h 128"/>
                <a:gd name="T44" fmla="*/ 121 w 130"/>
                <a:gd name="T45" fmla="*/ 48 h 128"/>
                <a:gd name="T46" fmla="*/ 49 w 130"/>
                <a:gd name="T47" fmla="*/ 12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0" h="128">
                  <a:moveTo>
                    <a:pt x="127" y="42"/>
                  </a:moveTo>
                  <a:cubicBezTo>
                    <a:pt x="87" y="2"/>
                    <a:pt x="87" y="2"/>
                    <a:pt x="87" y="2"/>
                  </a:cubicBezTo>
                  <a:cubicBezTo>
                    <a:pt x="85" y="0"/>
                    <a:pt x="82" y="0"/>
                    <a:pt x="79" y="0"/>
                  </a:cubicBezTo>
                  <a:cubicBezTo>
                    <a:pt x="78" y="1"/>
                    <a:pt x="76" y="1"/>
                    <a:pt x="75" y="2"/>
                  </a:cubicBezTo>
                  <a:cubicBezTo>
                    <a:pt x="74" y="3"/>
                    <a:pt x="74" y="4"/>
                    <a:pt x="73" y="6"/>
                  </a:cubicBezTo>
                  <a:cubicBezTo>
                    <a:pt x="72" y="12"/>
                    <a:pt x="68" y="17"/>
                    <a:pt x="64" y="21"/>
                  </a:cubicBezTo>
                  <a:cubicBezTo>
                    <a:pt x="58" y="27"/>
                    <a:pt x="50" y="32"/>
                    <a:pt x="41" y="37"/>
                  </a:cubicBezTo>
                  <a:cubicBezTo>
                    <a:pt x="32" y="42"/>
                    <a:pt x="23" y="48"/>
                    <a:pt x="15" y="55"/>
                  </a:cubicBezTo>
                  <a:cubicBezTo>
                    <a:pt x="8" y="62"/>
                    <a:pt x="4" y="69"/>
                    <a:pt x="1" y="78"/>
                  </a:cubicBezTo>
                  <a:cubicBezTo>
                    <a:pt x="0" y="80"/>
                    <a:pt x="1" y="84"/>
                    <a:pt x="3" y="86"/>
                  </a:cubicBezTo>
                  <a:cubicBezTo>
                    <a:pt x="43" y="126"/>
                    <a:pt x="43" y="126"/>
                    <a:pt x="43" y="126"/>
                  </a:cubicBezTo>
                  <a:cubicBezTo>
                    <a:pt x="45" y="128"/>
                    <a:pt x="48" y="128"/>
                    <a:pt x="51" y="128"/>
                  </a:cubicBezTo>
                  <a:cubicBezTo>
                    <a:pt x="52" y="127"/>
                    <a:pt x="54" y="127"/>
                    <a:pt x="55" y="126"/>
                  </a:cubicBezTo>
                  <a:cubicBezTo>
                    <a:pt x="56" y="125"/>
                    <a:pt x="56" y="124"/>
                    <a:pt x="57" y="122"/>
                  </a:cubicBezTo>
                  <a:cubicBezTo>
                    <a:pt x="58" y="116"/>
                    <a:pt x="62" y="111"/>
                    <a:pt x="66" y="107"/>
                  </a:cubicBezTo>
                  <a:cubicBezTo>
                    <a:pt x="72" y="101"/>
                    <a:pt x="80" y="96"/>
                    <a:pt x="89" y="91"/>
                  </a:cubicBezTo>
                  <a:cubicBezTo>
                    <a:pt x="98" y="86"/>
                    <a:pt x="107" y="80"/>
                    <a:pt x="115" y="73"/>
                  </a:cubicBezTo>
                  <a:cubicBezTo>
                    <a:pt x="122" y="66"/>
                    <a:pt x="126" y="59"/>
                    <a:pt x="129" y="50"/>
                  </a:cubicBezTo>
                  <a:cubicBezTo>
                    <a:pt x="130" y="48"/>
                    <a:pt x="129" y="44"/>
                    <a:pt x="127" y="42"/>
                  </a:cubicBezTo>
                  <a:close/>
                  <a:moveTo>
                    <a:pt x="49" y="120"/>
                  </a:moveTo>
                  <a:cubicBezTo>
                    <a:pt x="36" y="107"/>
                    <a:pt x="22" y="93"/>
                    <a:pt x="9" y="80"/>
                  </a:cubicBezTo>
                  <a:cubicBezTo>
                    <a:pt x="20" y="43"/>
                    <a:pt x="70" y="45"/>
                    <a:pt x="81" y="8"/>
                  </a:cubicBezTo>
                  <a:cubicBezTo>
                    <a:pt x="94" y="21"/>
                    <a:pt x="108" y="35"/>
                    <a:pt x="121" y="48"/>
                  </a:cubicBezTo>
                  <a:cubicBezTo>
                    <a:pt x="110" y="85"/>
                    <a:pt x="60" y="83"/>
                    <a:pt x="49" y="12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5142" tIns="32570" rIns="65142" bIns="32570" numCol="1" anchor="t" anchorCtr="0" compatLnSpc="1"/>
            <a:lstStyle/>
            <a:p>
              <a:pPr algn="just">
                <a:lnSpc>
                  <a:spcPct val="120000"/>
                </a:lnSpc>
              </a:pPr>
              <a:endParaRPr lang="id-ID" sz="555">
                <a:latin typeface="Arial" panose="020B0604020202020204" pitchFamily="34" charset="0"/>
                <a:ea typeface="微软雅黑" panose="020B0503020204020204" charset="-122"/>
                <a:cs typeface="+mn-ea"/>
                <a:sym typeface="Arial" panose="020B0604020202020204" pitchFamily="34" charset="0"/>
              </a:endParaRPr>
            </a:p>
          </p:txBody>
        </p:sp>
        <p:sp>
          <p:nvSpPr>
            <p:cNvPr id="24" name="Freeform 28"/>
            <p:cNvSpPr>
              <a:spLocks noEditPoints="1"/>
            </p:cNvSpPr>
            <p:nvPr/>
          </p:nvSpPr>
          <p:spPr bwMode="auto">
            <a:xfrm>
              <a:off x="6967538" y="969963"/>
              <a:ext cx="134938" cy="138113"/>
            </a:xfrm>
            <a:custGeom>
              <a:avLst/>
              <a:gdLst>
                <a:gd name="T0" fmla="*/ 28 w 35"/>
                <a:gd name="T1" fmla="*/ 12 h 36"/>
                <a:gd name="T2" fmla="*/ 20 w 35"/>
                <a:gd name="T3" fmla="*/ 13 h 36"/>
                <a:gd name="T4" fmla="*/ 10 w 35"/>
                <a:gd name="T5" fmla="*/ 7 h 36"/>
                <a:gd name="T6" fmla="*/ 15 w 35"/>
                <a:gd name="T7" fmla="*/ 6 h 36"/>
                <a:gd name="T8" fmla="*/ 19 w 35"/>
                <a:gd name="T9" fmla="*/ 6 h 36"/>
                <a:gd name="T10" fmla="*/ 20 w 35"/>
                <a:gd name="T11" fmla="*/ 2 h 36"/>
                <a:gd name="T12" fmla="*/ 13 w 35"/>
                <a:gd name="T13" fmla="*/ 1 h 36"/>
                <a:gd name="T14" fmla="*/ 6 w 35"/>
                <a:gd name="T15" fmla="*/ 4 h 36"/>
                <a:gd name="T16" fmla="*/ 5 w 35"/>
                <a:gd name="T17" fmla="*/ 3 h 36"/>
                <a:gd name="T18" fmla="*/ 3 w 35"/>
                <a:gd name="T19" fmla="*/ 5 h 36"/>
                <a:gd name="T20" fmla="*/ 4 w 35"/>
                <a:gd name="T21" fmla="*/ 6 h 36"/>
                <a:gd name="T22" fmla="*/ 1 w 35"/>
                <a:gd name="T23" fmla="*/ 15 h 36"/>
                <a:gd name="T24" fmla="*/ 3 w 35"/>
                <a:gd name="T25" fmla="*/ 22 h 36"/>
                <a:gd name="T26" fmla="*/ 18 w 35"/>
                <a:gd name="T27" fmla="*/ 21 h 36"/>
                <a:gd name="T28" fmla="*/ 23 w 35"/>
                <a:gd name="T29" fmla="*/ 31 h 36"/>
                <a:gd name="T30" fmla="*/ 19 w 35"/>
                <a:gd name="T31" fmla="*/ 30 h 36"/>
                <a:gd name="T32" fmla="*/ 16 w 35"/>
                <a:gd name="T33" fmla="*/ 28 h 36"/>
                <a:gd name="T34" fmla="*/ 13 w 35"/>
                <a:gd name="T35" fmla="*/ 31 h 36"/>
                <a:gd name="T36" fmla="*/ 17 w 35"/>
                <a:gd name="T37" fmla="*/ 35 h 36"/>
                <a:gd name="T38" fmla="*/ 25 w 35"/>
                <a:gd name="T39" fmla="*/ 36 h 36"/>
                <a:gd name="T40" fmla="*/ 31 w 35"/>
                <a:gd name="T41" fmla="*/ 35 h 36"/>
                <a:gd name="T42" fmla="*/ 33 w 35"/>
                <a:gd name="T43" fmla="*/ 34 h 36"/>
                <a:gd name="T44" fmla="*/ 33 w 35"/>
                <a:gd name="T45" fmla="*/ 32 h 36"/>
                <a:gd name="T46" fmla="*/ 34 w 35"/>
                <a:gd name="T47" fmla="*/ 26 h 36"/>
                <a:gd name="T48" fmla="*/ 35 w 35"/>
                <a:gd name="T49" fmla="*/ 18 h 36"/>
                <a:gd name="T50" fmla="*/ 10 w 35"/>
                <a:gd name="T51" fmla="*/ 17 h 36"/>
                <a:gd name="T52" fmla="*/ 6 w 35"/>
                <a:gd name="T53" fmla="*/ 15 h 36"/>
                <a:gd name="T54" fmla="*/ 7 w 35"/>
                <a:gd name="T55" fmla="*/ 11 h 36"/>
                <a:gd name="T56" fmla="*/ 14 w 35"/>
                <a:gd name="T57" fmla="*/ 16 h 36"/>
                <a:gd name="T58" fmla="*/ 29 w 35"/>
                <a:gd name="T59" fmla="*/ 25 h 36"/>
                <a:gd name="T60" fmla="*/ 21 w 35"/>
                <a:gd name="T61" fmla="*/ 20 h 36"/>
                <a:gd name="T62" fmla="*/ 25 w 35"/>
                <a:gd name="T63" fmla="*/ 18 h 36"/>
                <a:gd name="T64" fmla="*/ 28 w 35"/>
                <a:gd name="T65" fmla="*/ 20 h 36"/>
                <a:gd name="T66" fmla="*/ 29 w 35"/>
                <a:gd name="T67" fmla="*/ 23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5" h="36">
                  <a:moveTo>
                    <a:pt x="32" y="15"/>
                  </a:moveTo>
                  <a:cubicBezTo>
                    <a:pt x="31" y="14"/>
                    <a:pt x="30" y="13"/>
                    <a:pt x="28" y="12"/>
                  </a:cubicBezTo>
                  <a:cubicBezTo>
                    <a:pt x="27" y="12"/>
                    <a:pt x="26" y="12"/>
                    <a:pt x="24" y="12"/>
                  </a:cubicBezTo>
                  <a:cubicBezTo>
                    <a:pt x="23" y="12"/>
                    <a:pt x="22" y="12"/>
                    <a:pt x="20" y="13"/>
                  </a:cubicBezTo>
                  <a:cubicBezTo>
                    <a:pt x="19" y="13"/>
                    <a:pt x="18" y="14"/>
                    <a:pt x="16" y="15"/>
                  </a:cubicBezTo>
                  <a:cubicBezTo>
                    <a:pt x="14" y="12"/>
                    <a:pt x="12" y="10"/>
                    <a:pt x="10" y="7"/>
                  </a:cubicBezTo>
                  <a:cubicBezTo>
                    <a:pt x="11" y="7"/>
                    <a:pt x="12" y="6"/>
                    <a:pt x="13" y="6"/>
                  </a:cubicBezTo>
                  <a:cubicBezTo>
                    <a:pt x="14" y="6"/>
                    <a:pt x="14" y="6"/>
                    <a:pt x="15" y="6"/>
                  </a:cubicBezTo>
                  <a:cubicBezTo>
                    <a:pt x="16" y="7"/>
                    <a:pt x="17" y="7"/>
                    <a:pt x="18" y="7"/>
                  </a:cubicBezTo>
                  <a:cubicBezTo>
                    <a:pt x="18" y="7"/>
                    <a:pt x="19" y="7"/>
                    <a:pt x="19" y="6"/>
                  </a:cubicBezTo>
                  <a:cubicBezTo>
                    <a:pt x="20" y="6"/>
                    <a:pt x="20" y="5"/>
                    <a:pt x="20" y="5"/>
                  </a:cubicBezTo>
                  <a:cubicBezTo>
                    <a:pt x="20" y="4"/>
                    <a:pt x="20" y="3"/>
                    <a:pt x="20" y="2"/>
                  </a:cubicBezTo>
                  <a:cubicBezTo>
                    <a:pt x="19" y="1"/>
                    <a:pt x="18" y="1"/>
                    <a:pt x="16" y="0"/>
                  </a:cubicBezTo>
                  <a:cubicBezTo>
                    <a:pt x="15" y="0"/>
                    <a:pt x="14" y="0"/>
                    <a:pt x="13" y="1"/>
                  </a:cubicBezTo>
                  <a:cubicBezTo>
                    <a:pt x="11" y="1"/>
                    <a:pt x="10" y="1"/>
                    <a:pt x="9" y="2"/>
                  </a:cubicBezTo>
                  <a:cubicBezTo>
                    <a:pt x="8" y="3"/>
                    <a:pt x="7" y="3"/>
                    <a:pt x="6" y="4"/>
                  </a:cubicBezTo>
                  <a:cubicBezTo>
                    <a:pt x="6" y="4"/>
                    <a:pt x="6" y="3"/>
                    <a:pt x="6" y="3"/>
                  </a:cubicBezTo>
                  <a:cubicBezTo>
                    <a:pt x="5" y="3"/>
                    <a:pt x="5" y="3"/>
                    <a:pt x="5" y="3"/>
                  </a:cubicBezTo>
                  <a:cubicBezTo>
                    <a:pt x="4" y="3"/>
                    <a:pt x="4" y="3"/>
                    <a:pt x="3" y="3"/>
                  </a:cubicBezTo>
                  <a:cubicBezTo>
                    <a:pt x="3" y="4"/>
                    <a:pt x="3" y="4"/>
                    <a:pt x="3" y="5"/>
                  </a:cubicBezTo>
                  <a:cubicBezTo>
                    <a:pt x="3" y="5"/>
                    <a:pt x="3" y="5"/>
                    <a:pt x="4" y="6"/>
                  </a:cubicBezTo>
                  <a:cubicBezTo>
                    <a:pt x="4" y="6"/>
                    <a:pt x="4" y="6"/>
                    <a:pt x="4" y="6"/>
                  </a:cubicBezTo>
                  <a:cubicBezTo>
                    <a:pt x="3" y="7"/>
                    <a:pt x="2" y="9"/>
                    <a:pt x="2" y="10"/>
                  </a:cubicBezTo>
                  <a:cubicBezTo>
                    <a:pt x="1" y="12"/>
                    <a:pt x="1" y="13"/>
                    <a:pt x="1" y="15"/>
                  </a:cubicBezTo>
                  <a:cubicBezTo>
                    <a:pt x="0" y="16"/>
                    <a:pt x="1" y="17"/>
                    <a:pt x="1" y="18"/>
                  </a:cubicBezTo>
                  <a:cubicBezTo>
                    <a:pt x="1" y="20"/>
                    <a:pt x="2" y="21"/>
                    <a:pt x="3" y="22"/>
                  </a:cubicBezTo>
                  <a:cubicBezTo>
                    <a:pt x="5" y="23"/>
                    <a:pt x="8" y="24"/>
                    <a:pt x="10" y="24"/>
                  </a:cubicBezTo>
                  <a:cubicBezTo>
                    <a:pt x="13" y="23"/>
                    <a:pt x="15" y="23"/>
                    <a:pt x="18" y="21"/>
                  </a:cubicBezTo>
                  <a:cubicBezTo>
                    <a:pt x="21" y="24"/>
                    <a:pt x="23" y="27"/>
                    <a:pt x="25" y="29"/>
                  </a:cubicBezTo>
                  <a:cubicBezTo>
                    <a:pt x="24" y="30"/>
                    <a:pt x="24" y="30"/>
                    <a:pt x="23" y="31"/>
                  </a:cubicBezTo>
                  <a:cubicBezTo>
                    <a:pt x="22" y="31"/>
                    <a:pt x="21" y="31"/>
                    <a:pt x="21" y="31"/>
                  </a:cubicBezTo>
                  <a:cubicBezTo>
                    <a:pt x="20" y="30"/>
                    <a:pt x="20" y="30"/>
                    <a:pt x="19" y="30"/>
                  </a:cubicBezTo>
                  <a:cubicBezTo>
                    <a:pt x="18" y="29"/>
                    <a:pt x="18" y="29"/>
                    <a:pt x="17" y="29"/>
                  </a:cubicBezTo>
                  <a:cubicBezTo>
                    <a:pt x="17" y="28"/>
                    <a:pt x="16" y="28"/>
                    <a:pt x="16" y="28"/>
                  </a:cubicBezTo>
                  <a:cubicBezTo>
                    <a:pt x="15" y="28"/>
                    <a:pt x="15" y="29"/>
                    <a:pt x="14" y="29"/>
                  </a:cubicBezTo>
                  <a:cubicBezTo>
                    <a:pt x="13" y="30"/>
                    <a:pt x="13" y="30"/>
                    <a:pt x="13" y="31"/>
                  </a:cubicBezTo>
                  <a:cubicBezTo>
                    <a:pt x="13" y="32"/>
                    <a:pt x="13" y="33"/>
                    <a:pt x="14" y="33"/>
                  </a:cubicBezTo>
                  <a:cubicBezTo>
                    <a:pt x="15" y="34"/>
                    <a:pt x="16" y="35"/>
                    <a:pt x="17" y="35"/>
                  </a:cubicBezTo>
                  <a:cubicBezTo>
                    <a:pt x="18" y="36"/>
                    <a:pt x="19" y="36"/>
                    <a:pt x="20" y="36"/>
                  </a:cubicBezTo>
                  <a:cubicBezTo>
                    <a:pt x="22" y="36"/>
                    <a:pt x="23" y="36"/>
                    <a:pt x="25" y="36"/>
                  </a:cubicBezTo>
                  <a:cubicBezTo>
                    <a:pt x="26" y="35"/>
                    <a:pt x="27" y="34"/>
                    <a:pt x="29" y="33"/>
                  </a:cubicBezTo>
                  <a:cubicBezTo>
                    <a:pt x="30" y="33"/>
                    <a:pt x="30" y="34"/>
                    <a:pt x="31" y="35"/>
                  </a:cubicBezTo>
                  <a:cubicBezTo>
                    <a:pt x="31" y="35"/>
                    <a:pt x="32" y="35"/>
                    <a:pt x="32" y="35"/>
                  </a:cubicBezTo>
                  <a:cubicBezTo>
                    <a:pt x="33" y="35"/>
                    <a:pt x="33" y="35"/>
                    <a:pt x="33" y="34"/>
                  </a:cubicBezTo>
                  <a:cubicBezTo>
                    <a:pt x="33" y="34"/>
                    <a:pt x="34" y="34"/>
                    <a:pt x="34" y="33"/>
                  </a:cubicBezTo>
                  <a:cubicBezTo>
                    <a:pt x="34" y="33"/>
                    <a:pt x="33" y="32"/>
                    <a:pt x="33" y="32"/>
                  </a:cubicBezTo>
                  <a:cubicBezTo>
                    <a:pt x="32" y="32"/>
                    <a:pt x="32" y="31"/>
                    <a:pt x="31" y="30"/>
                  </a:cubicBezTo>
                  <a:cubicBezTo>
                    <a:pt x="32" y="29"/>
                    <a:pt x="33" y="27"/>
                    <a:pt x="34" y="26"/>
                  </a:cubicBezTo>
                  <a:cubicBezTo>
                    <a:pt x="35" y="24"/>
                    <a:pt x="35" y="23"/>
                    <a:pt x="35" y="21"/>
                  </a:cubicBezTo>
                  <a:cubicBezTo>
                    <a:pt x="35" y="20"/>
                    <a:pt x="35" y="19"/>
                    <a:pt x="35" y="18"/>
                  </a:cubicBezTo>
                  <a:cubicBezTo>
                    <a:pt x="34" y="17"/>
                    <a:pt x="33" y="16"/>
                    <a:pt x="32" y="15"/>
                  </a:cubicBezTo>
                  <a:close/>
                  <a:moveTo>
                    <a:pt x="10" y="17"/>
                  </a:moveTo>
                  <a:cubicBezTo>
                    <a:pt x="9" y="17"/>
                    <a:pt x="8" y="17"/>
                    <a:pt x="7" y="16"/>
                  </a:cubicBezTo>
                  <a:cubicBezTo>
                    <a:pt x="7" y="16"/>
                    <a:pt x="6" y="15"/>
                    <a:pt x="6" y="15"/>
                  </a:cubicBezTo>
                  <a:cubicBezTo>
                    <a:pt x="6" y="14"/>
                    <a:pt x="6" y="14"/>
                    <a:pt x="6" y="13"/>
                  </a:cubicBezTo>
                  <a:cubicBezTo>
                    <a:pt x="6" y="13"/>
                    <a:pt x="6" y="12"/>
                    <a:pt x="7" y="11"/>
                  </a:cubicBezTo>
                  <a:cubicBezTo>
                    <a:pt x="7" y="11"/>
                    <a:pt x="7" y="10"/>
                    <a:pt x="8" y="9"/>
                  </a:cubicBezTo>
                  <a:cubicBezTo>
                    <a:pt x="10" y="11"/>
                    <a:pt x="12" y="14"/>
                    <a:pt x="14" y="16"/>
                  </a:cubicBezTo>
                  <a:cubicBezTo>
                    <a:pt x="12" y="17"/>
                    <a:pt x="11" y="17"/>
                    <a:pt x="10" y="17"/>
                  </a:cubicBezTo>
                  <a:close/>
                  <a:moveTo>
                    <a:pt x="29" y="25"/>
                  </a:moveTo>
                  <a:cubicBezTo>
                    <a:pt x="28" y="26"/>
                    <a:pt x="28" y="27"/>
                    <a:pt x="27" y="27"/>
                  </a:cubicBezTo>
                  <a:cubicBezTo>
                    <a:pt x="25" y="25"/>
                    <a:pt x="23" y="22"/>
                    <a:pt x="21" y="20"/>
                  </a:cubicBezTo>
                  <a:cubicBezTo>
                    <a:pt x="21" y="20"/>
                    <a:pt x="22" y="19"/>
                    <a:pt x="23" y="19"/>
                  </a:cubicBezTo>
                  <a:cubicBezTo>
                    <a:pt x="23" y="19"/>
                    <a:pt x="24" y="19"/>
                    <a:pt x="25" y="18"/>
                  </a:cubicBezTo>
                  <a:cubicBezTo>
                    <a:pt x="25" y="18"/>
                    <a:pt x="26" y="18"/>
                    <a:pt x="27" y="19"/>
                  </a:cubicBezTo>
                  <a:cubicBezTo>
                    <a:pt x="27" y="19"/>
                    <a:pt x="28" y="19"/>
                    <a:pt x="28" y="20"/>
                  </a:cubicBezTo>
                  <a:cubicBezTo>
                    <a:pt x="29" y="20"/>
                    <a:pt x="29" y="21"/>
                    <a:pt x="29" y="21"/>
                  </a:cubicBezTo>
                  <a:cubicBezTo>
                    <a:pt x="30" y="22"/>
                    <a:pt x="30" y="23"/>
                    <a:pt x="29" y="23"/>
                  </a:cubicBezTo>
                  <a:cubicBezTo>
                    <a:pt x="29" y="24"/>
                    <a:pt x="29" y="25"/>
                    <a:pt x="29" y="2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5142" tIns="32570" rIns="65142" bIns="32570" numCol="1" anchor="t" anchorCtr="0" compatLnSpc="1"/>
            <a:lstStyle/>
            <a:p>
              <a:pPr algn="just">
                <a:lnSpc>
                  <a:spcPct val="120000"/>
                </a:lnSpc>
              </a:pPr>
              <a:endParaRPr lang="id-ID" sz="555">
                <a:latin typeface="Arial" panose="020B0604020202020204" pitchFamily="34" charset="0"/>
                <a:ea typeface="微软雅黑" panose="020B0503020204020204" charset="-122"/>
                <a:cs typeface="+mn-ea"/>
                <a:sym typeface="Arial" panose="020B0604020202020204" pitchFamily="34" charset="0"/>
              </a:endParaRPr>
            </a:p>
          </p:txBody>
        </p:sp>
        <p:sp>
          <p:nvSpPr>
            <p:cNvPr id="25" name="Freeform 29"/>
            <p:cNvSpPr/>
            <p:nvPr/>
          </p:nvSpPr>
          <p:spPr bwMode="auto">
            <a:xfrm>
              <a:off x="6956425" y="1135063"/>
              <a:ext cx="73025" cy="79375"/>
            </a:xfrm>
            <a:custGeom>
              <a:avLst/>
              <a:gdLst>
                <a:gd name="T0" fmla="*/ 16 w 19"/>
                <a:gd name="T1" fmla="*/ 1 h 21"/>
                <a:gd name="T2" fmla="*/ 16 w 19"/>
                <a:gd name="T3" fmla="*/ 1 h 21"/>
                <a:gd name="T4" fmla="*/ 9 w 19"/>
                <a:gd name="T5" fmla="*/ 7 h 21"/>
                <a:gd name="T6" fmla="*/ 3 w 19"/>
                <a:gd name="T7" fmla="*/ 14 h 21"/>
                <a:gd name="T8" fmla="*/ 0 w 19"/>
                <a:gd name="T9" fmla="*/ 17 h 21"/>
                <a:gd name="T10" fmla="*/ 0 w 19"/>
                <a:gd name="T11" fmla="*/ 17 h 21"/>
                <a:gd name="T12" fmla="*/ 0 w 19"/>
                <a:gd name="T13" fmla="*/ 20 h 21"/>
                <a:gd name="T14" fmla="*/ 3 w 19"/>
                <a:gd name="T15" fmla="*/ 20 h 21"/>
                <a:gd name="T16" fmla="*/ 3 w 19"/>
                <a:gd name="T17" fmla="*/ 20 h 21"/>
                <a:gd name="T18" fmla="*/ 6 w 19"/>
                <a:gd name="T19" fmla="*/ 16 h 21"/>
                <a:gd name="T20" fmla="*/ 11 w 19"/>
                <a:gd name="T21" fmla="*/ 10 h 21"/>
                <a:gd name="T22" fmla="*/ 18 w 19"/>
                <a:gd name="T23" fmla="*/ 4 h 21"/>
                <a:gd name="T24" fmla="*/ 18 w 19"/>
                <a:gd name="T25" fmla="*/ 4 h 21"/>
                <a:gd name="T26" fmla="*/ 19 w 19"/>
                <a:gd name="T27" fmla="*/ 4 h 21"/>
                <a:gd name="T28" fmla="*/ 19 w 19"/>
                <a:gd name="T29" fmla="*/ 1 h 21"/>
                <a:gd name="T30" fmla="*/ 16 w 19"/>
                <a:gd name="T31" fmla="*/ 1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 h="21">
                  <a:moveTo>
                    <a:pt x="16" y="1"/>
                  </a:moveTo>
                  <a:cubicBezTo>
                    <a:pt x="16" y="1"/>
                    <a:pt x="16" y="1"/>
                    <a:pt x="16" y="1"/>
                  </a:cubicBezTo>
                  <a:cubicBezTo>
                    <a:pt x="13" y="3"/>
                    <a:pt x="11" y="5"/>
                    <a:pt x="9" y="7"/>
                  </a:cubicBezTo>
                  <a:cubicBezTo>
                    <a:pt x="6" y="9"/>
                    <a:pt x="5" y="11"/>
                    <a:pt x="3" y="14"/>
                  </a:cubicBezTo>
                  <a:cubicBezTo>
                    <a:pt x="0" y="17"/>
                    <a:pt x="0" y="17"/>
                    <a:pt x="0" y="17"/>
                  </a:cubicBezTo>
                  <a:cubicBezTo>
                    <a:pt x="0" y="17"/>
                    <a:pt x="0" y="17"/>
                    <a:pt x="0" y="17"/>
                  </a:cubicBezTo>
                  <a:cubicBezTo>
                    <a:pt x="0" y="18"/>
                    <a:pt x="0" y="19"/>
                    <a:pt x="0" y="20"/>
                  </a:cubicBezTo>
                  <a:cubicBezTo>
                    <a:pt x="1" y="21"/>
                    <a:pt x="2" y="21"/>
                    <a:pt x="3" y="20"/>
                  </a:cubicBezTo>
                  <a:cubicBezTo>
                    <a:pt x="3" y="20"/>
                    <a:pt x="3" y="20"/>
                    <a:pt x="3" y="20"/>
                  </a:cubicBezTo>
                  <a:cubicBezTo>
                    <a:pt x="6" y="16"/>
                    <a:pt x="6" y="16"/>
                    <a:pt x="6" y="16"/>
                  </a:cubicBezTo>
                  <a:cubicBezTo>
                    <a:pt x="8" y="14"/>
                    <a:pt x="9" y="12"/>
                    <a:pt x="11" y="10"/>
                  </a:cubicBezTo>
                  <a:cubicBezTo>
                    <a:pt x="14" y="8"/>
                    <a:pt x="16" y="6"/>
                    <a:pt x="18" y="4"/>
                  </a:cubicBezTo>
                  <a:cubicBezTo>
                    <a:pt x="18" y="4"/>
                    <a:pt x="18" y="4"/>
                    <a:pt x="18" y="4"/>
                  </a:cubicBezTo>
                  <a:cubicBezTo>
                    <a:pt x="18" y="4"/>
                    <a:pt x="18" y="4"/>
                    <a:pt x="19" y="4"/>
                  </a:cubicBezTo>
                  <a:cubicBezTo>
                    <a:pt x="19" y="3"/>
                    <a:pt x="19" y="2"/>
                    <a:pt x="19" y="1"/>
                  </a:cubicBezTo>
                  <a:cubicBezTo>
                    <a:pt x="18" y="0"/>
                    <a:pt x="17" y="0"/>
                    <a:pt x="16"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5142" tIns="32570" rIns="65142" bIns="32570" numCol="1" anchor="t" anchorCtr="0" compatLnSpc="1"/>
            <a:lstStyle/>
            <a:p>
              <a:pPr algn="just">
                <a:lnSpc>
                  <a:spcPct val="120000"/>
                </a:lnSpc>
              </a:pPr>
              <a:endParaRPr lang="id-ID" sz="555">
                <a:latin typeface="Arial" panose="020B0604020202020204" pitchFamily="34" charset="0"/>
                <a:ea typeface="微软雅黑" panose="020B0503020204020204" charset="-122"/>
                <a:cs typeface="+mn-ea"/>
                <a:sym typeface="Arial" panose="020B0604020202020204" pitchFamily="34" charset="0"/>
              </a:endParaRPr>
            </a:p>
          </p:txBody>
        </p:sp>
        <p:sp>
          <p:nvSpPr>
            <p:cNvPr id="26" name="Freeform 30"/>
            <p:cNvSpPr/>
            <p:nvPr/>
          </p:nvSpPr>
          <p:spPr bwMode="auto">
            <a:xfrm>
              <a:off x="7043738" y="873125"/>
              <a:ext cx="77788" cy="80963"/>
            </a:xfrm>
            <a:custGeom>
              <a:avLst/>
              <a:gdLst>
                <a:gd name="T0" fmla="*/ 8 w 20"/>
                <a:gd name="T1" fmla="*/ 11 h 21"/>
                <a:gd name="T2" fmla="*/ 1 w 20"/>
                <a:gd name="T3" fmla="*/ 17 h 21"/>
                <a:gd name="T4" fmla="*/ 0 w 20"/>
                <a:gd name="T5" fmla="*/ 17 h 21"/>
                <a:gd name="T6" fmla="*/ 0 w 20"/>
                <a:gd name="T7" fmla="*/ 20 h 21"/>
                <a:gd name="T8" fmla="*/ 3 w 20"/>
                <a:gd name="T9" fmla="*/ 20 h 21"/>
                <a:gd name="T10" fmla="*/ 3 w 20"/>
                <a:gd name="T11" fmla="*/ 20 h 21"/>
                <a:gd name="T12" fmla="*/ 10 w 20"/>
                <a:gd name="T13" fmla="*/ 14 h 21"/>
                <a:gd name="T14" fmla="*/ 16 w 20"/>
                <a:gd name="T15" fmla="*/ 7 h 21"/>
                <a:gd name="T16" fmla="*/ 19 w 20"/>
                <a:gd name="T17" fmla="*/ 3 h 21"/>
                <a:gd name="T18" fmla="*/ 19 w 20"/>
                <a:gd name="T19" fmla="*/ 3 h 21"/>
                <a:gd name="T20" fmla="*/ 19 w 20"/>
                <a:gd name="T21" fmla="*/ 0 h 21"/>
                <a:gd name="T22" fmla="*/ 16 w 20"/>
                <a:gd name="T23" fmla="*/ 0 h 21"/>
                <a:gd name="T24" fmla="*/ 16 w 20"/>
                <a:gd name="T25" fmla="*/ 1 h 21"/>
                <a:gd name="T26" fmla="*/ 13 w 20"/>
                <a:gd name="T27" fmla="*/ 5 h 21"/>
                <a:gd name="T28" fmla="*/ 8 w 20"/>
                <a:gd name="T29" fmla="*/ 11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0" h="21">
                  <a:moveTo>
                    <a:pt x="8" y="11"/>
                  </a:moveTo>
                  <a:cubicBezTo>
                    <a:pt x="5" y="13"/>
                    <a:pt x="3" y="15"/>
                    <a:pt x="1" y="17"/>
                  </a:cubicBezTo>
                  <a:cubicBezTo>
                    <a:pt x="1" y="17"/>
                    <a:pt x="0" y="17"/>
                    <a:pt x="0" y="17"/>
                  </a:cubicBezTo>
                  <a:cubicBezTo>
                    <a:pt x="0" y="18"/>
                    <a:pt x="0" y="19"/>
                    <a:pt x="0" y="20"/>
                  </a:cubicBezTo>
                  <a:cubicBezTo>
                    <a:pt x="1" y="21"/>
                    <a:pt x="2" y="21"/>
                    <a:pt x="3" y="20"/>
                  </a:cubicBezTo>
                  <a:cubicBezTo>
                    <a:pt x="3" y="20"/>
                    <a:pt x="3" y="20"/>
                    <a:pt x="3" y="20"/>
                  </a:cubicBezTo>
                  <a:cubicBezTo>
                    <a:pt x="6" y="18"/>
                    <a:pt x="8" y="16"/>
                    <a:pt x="10" y="14"/>
                  </a:cubicBezTo>
                  <a:cubicBezTo>
                    <a:pt x="13" y="12"/>
                    <a:pt x="14" y="9"/>
                    <a:pt x="16" y="7"/>
                  </a:cubicBezTo>
                  <a:cubicBezTo>
                    <a:pt x="19" y="3"/>
                    <a:pt x="19" y="3"/>
                    <a:pt x="19" y="3"/>
                  </a:cubicBezTo>
                  <a:cubicBezTo>
                    <a:pt x="19" y="3"/>
                    <a:pt x="19" y="3"/>
                    <a:pt x="19" y="3"/>
                  </a:cubicBezTo>
                  <a:cubicBezTo>
                    <a:pt x="20" y="2"/>
                    <a:pt x="20" y="1"/>
                    <a:pt x="19" y="0"/>
                  </a:cubicBezTo>
                  <a:cubicBezTo>
                    <a:pt x="18" y="0"/>
                    <a:pt x="17" y="0"/>
                    <a:pt x="16" y="0"/>
                  </a:cubicBezTo>
                  <a:cubicBezTo>
                    <a:pt x="16" y="1"/>
                    <a:pt x="16" y="1"/>
                    <a:pt x="16" y="1"/>
                  </a:cubicBezTo>
                  <a:cubicBezTo>
                    <a:pt x="13" y="5"/>
                    <a:pt x="13" y="5"/>
                    <a:pt x="13" y="5"/>
                  </a:cubicBezTo>
                  <a:cubicBezTo>
                    <a:pt x="11" y="7"/>
                    <a:pt x="10" y="9"/>
                    <a:pt x="8" y="1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5142" tIns="32570" rIns="65142" bIns="32570" numCol="1" anchor="t" anchorCtr="0" compatLnSpc="1"/>
            <a:lstStyle/>
            <a:p>
              <a:pPr algn="just">
                <a:lnSpc>
                  <a:spcPct val="120000"/>
                </a:lnSpc>
              </a:pPr>
              <a:endParaRPr lang="id-ID" sz="555">
                <a:latin typeface="Arial" panose="020B0604020202020204" pitchFamily="34" charset="0"/>
                <a:ea typeface="微软雅黑" panose="020B0503020204020204" charset="-122"/>
                <a:cs typeface="+mn-ea"/>
                <a:sym typeface="Arial" panose="020B0604020202020204" pitchFamily="34" charset="0"/>
              </a:endParaRPr>
            </a:p>
          </p:txBody>
        </p:sp>
      </p:grpSp>
      <p:sp>
        <p:nvSpPr>
          <p:cNvPr id="2" name="TextBox 8"/>
          <p:cNvSpPr txBox="1"/>
          <p:nvPr/>
        </p:nvSpPr>
        <p:spPr>
          <a:xfrm>
            <a:off x="3534910" y="216839"/>
            <a:ext cx="2074178" cy="288925"/>
          </a:xfrm>
          <a:prstGeom prst="rect">
            <a:avLst/>
          </a:prstGeom>
          <a:noFill/>
        </p:spPr>
        <p:txBody>
          <a:bodyPr wrap="square" lIns="0" tIns="0" rIns="0" bIns="0" rtlCol="0" anchor="ctr">
            <a:spAutoFit/>
          </a:bodyPr>
          <a:lstStyle/>
          <a:p>
            <a:pPr algn="ctr" fontAlgn="base">
              <a:spcBef>
                <a:spcPct val="0"/>
              </a:spcBef>
              <a:spcAft>
                <a:spcPct val="0"/>
              </a:spcAft>
            </a:pPr>
            <a:r>
              <a:rPr lang="zh-CN" altLang="en-US" sz="1875" b="1" dirty="0">
                <a:solidFill>
                  <a:schemeClr val="tx1">
                    <a:lumMod val="85000"/>
                    <a:lumOff val="15000"/>
                  </a:schemeClr>
                </a:solidFill>
                <a:latin typeface="Arial" panose="020B0604020202020204" pitchFamily="34" charset="0"/>
                <a:ea typeface="微软雅黑" panose="020B0503020204020204" charset="-122"/>
                <a:sym typeface="Arial" panose="020B0604020202020204" pitchFamily="34" charset="0"/>
              </a:rPr>
              <a:t>节日习俗</a:t>
            </a:r>
            <a:endParaRPr lang="zh-CN" altLang="en-US" sz="1875" b="1" dirty="0">
              <a:solidFill>
                <a:schemeClr val="tx1">
                  <a:lumMod val="85000"/>
                  <a:lumOff val="15000"/>
                </a:schemeClr>
              </a:solidFill>
              <a:latin typeface="Arial" panose="020B0604020202020204" pitchFamily="34" charset="0"/>
              <a:ea typeface="微软雅黑" panose="020B0503020204020204" charset="-122"/>
              <a:sym typeface="Arial" panose="020B0604020202020204" pitchFamily="34" charset="0"/>
            </a:endParaRPr>
          </a:p>
        </p:txBody>
      </p:sp>
      <p:pic>
        <p:nvPicPr>
          <p:cNvPr id="36" name="图片 35"/>
          <p:cNvPicPr>
            <a:picLocks noChangeAspect="1"/>
          </p:cNvPicPr>
          <p:nvPr/>
        </p:nvPicPr>
        <p:blipFill rotWithShape="1">
          <a:blip r:embed="rId1" cstate="print">
            <a:extLst>
              <a:ext uri="{28A0092B-C50C-407E-A947-70E740481C1C}">
                <a14:useLocalDpi xmlns:a14="http://schemas.microsoft.com/office/drawing/2010/main" val="0"/>
              </a:ext>
            </a:extLst>
          </a:blip>
          <a:srcRect b="44800"/>
          <a:stretch>
            <a:fillRect/>
          </a:stretch>
        </p:blipFill>
        <p:spPr>
          <a:xfrm>
            <a:off x="-15875" y="-248285"/>
            <a:ext cx="2590800" cy="1099820"/>
          </a:xfrm>
          <a:prstGeom prst="rect">
            <a:avLst/>
          </a:prstGeom>
        </p:spPr>
      </p:pic>
      <p:pic>
        <p:nvPicPr>
          <p:cNvPr id="3" name="图片 2"/>
          <p:cNvPicPr>
            <a:picLocks noChangeAspect="1"/>
          </p:cNvPicPr>
          <p:nvPr/>
        </p:nvPicPr>
        <p:blipFill rotWithShape="1">
          <a:blip r:embed="rId1" cstate="print">
            <a:extLst>
              <a:ext uri="{28A0092B-C50C-407E-A947-70E740481C1C}">
                <a14:useLocalDpi xmlns:a14="http://schemas.microsoft.com/office/drawing/2010/main" val="0"/>
              </a:ext>
            </a:extLst>
          </a:blip>
          <a:srcRect b="44800"/>
          <a:stretch>
            <a:fillRect/>
          </a:stretch>
        </p:blipFill>
        <p:spPr>
          <a:xfrm flipH="1">
            <a:off x="6776085" y="-248285"/>
            <a:ext cx="2369185" cy="1099820"/>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9" advTm="1217">
        <p:push dir="d"/>
      </p:transition>
    </mc:Choice>
    <mc:Fallback>
      <p:transition advTm="1217">
        <p:push dir="d"/>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10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1900" fill="hold"/>
                                        <p:tgtEl>
                                          <p:spTgt spid="5"/>
                                        </p:tgtEl>
                                        <p:attrNameLst>
                                          <p:attrName>ppt_x</p:attrName>
                                        </p:attrNameLst>
                                      </p:cBhvr>
                                      <p:tavLst>
                                        <p:tav tm="0">
                                          <p:val>
                                            <p:strVal val="#ppt_x"/>
                                          </p:val>
                                        </p:tav>
                                        <p:tav tm="100000">
                                          <p:val>
                                            <p:strVal val="#ppt_x"/>
                                          </p:val>
                                        </p:tav>
                                      </p:tavLst>
                                    </p:anim>
                                    <p:anim calcmode="lin" valueType="num">
                                      <p:cBhvr additive="base">
                                        <p:cTn id="8" dur="1900" fill="hold"/>
                                        <p:tgtEl>
                                          <p:spTgt spid="5"/>
                                        </p:tgtEl>
                                        <p:attrNameLst>
                                          <p:attrName>ppt_y</p:attrName>
                                        </p:attrNameLst>
                                      </p:cBhvr>
                                      <p:tavLst>
                                        <p:tav tm="0">
                                          <p:val>
                                            <p:strVal val="0-#ppt_h/2"/>
                                          </p:val>
                                        </p:tav>
                                        <p:tav tm="100000">
                                          <p:val>
                                            <p:strVal val="#ppt_y"/>
                                          </p:val>
                                        </p:tav>
                                      </p:tavLst>
                                    </p:anim>
                                  </p:childTnLst>
                                </p:cTn>
                              </p:par>
                              <p:par>
                                <p:cTn id="9" presetID="2" presetClass="entr" presetSubtype="1" fill="hold" nodeType="withEffect">
                                  <p:stCondLst>
                                    <p:cond delay="2000"/>
                                  </p:stCondLst>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1000" fill="hold"/>
                                        <p:tgtEl>
                                          <p:spTgt spid="10"/>
                                        </p:tgtEl>
                                        <p:attrNameLst>
                                          <p:attrName>ppt_x</p:attrName>
                                        </p:attrNameLst>
                                      </p:cBhvr>
                                      <p:tavLst>
                                        <p:tav tm="0">
                                          <p:val>
                                            <p:strVal val="#ppt_x"/>
                                          </p:val>
                                        </p:tav>
                                        <p:tav tm="100000">
                                          <p:val>
                                            <p:strVal val="#ppt_x"/>
                                          </p:val>
                                        </p:tav>
                                      </p:tavLst>
                                    </p:anim>
                                    <p:anim calcmode="lin" valueType="num">
                                      <p:cBhvr additive="base">
                                        <p:cTn id="12" dur="1000" fill="hold"/>
                                        <p:tgtEl>
                                          <p:spTgt spid="10"/>
                                        </p:tgtEl>
                                        <p:attrNameLst>
                                          <p:attrName>ppt_y</p:attrName>
                                        </p:attrNameLst>
                                      </p:cBhvr>
                                      <p:tavLst>
                                        <p:tav tm="0">
                                          <p:val>
                                            <p:strVal val="0-#ppt_h/2"/>
                                          </p:val>
                                        </p:tav>
                                        <p:tav tm="100000">
                                          <p:val>
                                            <p:strVal val="#ppt_y"/>
                                          </p:val>
                                        </p:tav>
                                      </p:tavLst>
                                    </p:anim>
                                  </p:childTnLst>
                                </p:cTn>
                              </p:par>
                              <p:par>
                                <p:cTn id="13" presetID="2" presetClass="entr" presetSubtype="1" fill="hold" grpId="0" nodeType="withEffect">
                                  <p:stCondLst>
                                    <p:cond delay="3000"/>
                                  </p:stCondLst>
                                  <p:childTnLst>
                                    <p:set>
                                      <p:cBhvr>
                                        <p:cTn id="14" dur="1" fill="hold">
                                          <p:stCondLst>
                                            <p:cond delay="0"/>
                                          </p:stCondLst>
                                        </p:cTn>
                                        <p:tgtEl>
                                          <p:spTgt spid="15"/>
                                        </p:tgtEl>
                                        <p:attrNameLst>
                                          <p:attrName>style.visibility</p:attrName>
                                        </p:attrNameLst>
                                      </p:cBhvr>
                                      <p:to>
                                        <p:strVal val="visible"/>
                                      </p:to>
                                    </p:set>
                                    <p:anim calcmode="lin" valueType="num">
                                      <p:cBhvr additive="base">
                                        <p:cTn id="15" dur="1000" fill="hold"/>
                                        <p:tgtEl>
                                          <p:spTgt spid="15"/>
                                        </p:tgtEl>
                                        <p:attrNameLst>
                                          <p:attrName>ppt_x</p:attrName>
                                        </p:attrNameLst>
                                      </p:cBhvr>
                                      <p:tavLst>
                                        <p:tav tm="0">
                                          <p:val>
                                            <p:strVal val="#ppt_x"/>
                                          </p:val>
                                        </p:tav>
                                        <p:tav tm="100000">
                                          <p:val>
                                            <p:strVal val="#ppt_x"/>
                                          </p:val>
                                        </p:tav>
                                      </p:tavLst>
                                    </p:anim>
                                    <p:anim calcmode="lin" valueType="num">
                                      <p:cBhvr additive="base">
                                        <p:cTn id="16" dur="1000" fill="hold"/>
                                        <p:tgtEl>
                                          <p:spTgt spid="15"/>
                                        </p:tgtEl>
                                        <p:attrNameLst>
                                          <p:attrName>ppt_y</p:attrName>
                                        </p:attrNameLst>
                                      </p:cBhvr>
                                      <p:tavLst>
                                        <p:tav tm="0">
                                          <p:val>
                                            <p:strVal val="0-#ppt_h/2"/>
                                          </p:val>
                                        </p:tav>
                                        <p:tav tm="100000">
                                          <p:val>
                                            <p:strVal val="#ppt_y"/>
                                          </p:val>
                                        </p:tav>
                                      </p:tavLst>
                                    </p:anim>
                                  </p:childTnLst>
                                </p:cTn>
                              </p:par>
                              <p:par>
                                <p:cTn id="17" presetID="53" presetClass="entr" presetSubtype="16" fill="hold" nodeType="withEffect">
                                  <p:stCondLst>
                                    <p:cond delay="4000"/>
                                  </p:stCondLst>
                                  <p:childTnLst>
                                    <p:set>
                                      <p:cBhvr>
                                        <p:cTn id="18" dur="1" fill="hold">
                                          <p:stCondLst>
                                            <p:cond delay="0"/>
                                          </p:stCondLst>
                                        </p:cTn>
                                        <p:tgtEl>
                                          <p:spTgt spid="22"/>
                                        </p:tgtEl>
                                        <p:attrNameLst>
                                          <p:attrName>style.visibility</p:attrName>
                                        </p:attrNameLst>
                                      </p:cBhvr>
                                      <p:to>
                                        <p:strVal val="visible"/>
                                      </p:to>
                                    </p:set>
                                    <p:anim calcmode="lin" valueType="num">
                                      <p:cBhvr>
                                        <p:cTn id="19" dur="500" fill="hold"/>
                                        <p:tgtEl>
                                          <p:spTgt spid="22"/>
                                        </p:tgtEl>
                                        <p:attrNameLst>
                                          <p:attrName>ppt_w</p:attrName>
                                        </p:attrNameLst>
                                      </p:cBhvr>
                                      <p:tavLst>
                                        <p:tav tm="0">
                                          <p:val>
                                            <p:fltVal val="0"/>
                                          </p:val>
                                        </p:tav>
                                        <p:tav tm="100000">
                                          <p:val>
                                            <p:strVal val="#ppt_w"/>
                                          </p:val>
                                        </p:tav>
                                      </p:tavLst>
                                    </p:anim>
                                    <p:anim calcmode="lin" valueType="num">
                                      <p:cBhvr>
                                        <p:cTn id="20" dur="500" fill="hold"/>
                                        <p:tgtEl>
                                          <p:spTgt spid="22"/>
                                        </p:tgtEl>
                                        <p:attrNameLst>
                                          <p:attrName>ppt_h</p:attrName>
                                        </p:attrNameLst>
                                      </p:cBhvr>
                                      <p:tavLst>
                                        <p:tav tm="0">
                                          <p:val>
                                            <p:fltVal val="0"/>
                                          </p:val>
                                        </p:tav>
                                        <p:tav tm="100000">
                                          <p:val>
                                            <p:strVal val="#ppt_h"/>
                                          </p:val>
                                        </p:tav>
                                      </p:tavLst>
                                    </p:anim>
                                    <p:animEffect transition="in" filter="fade">
                                      <p:cBhvr>
                                        <p:cTn id="21" dur="500"/>
                                        <p:tgtEl>
                                          <p:spTgt spid="22"/>
                                        </p:tgtEl>
                                      </p:cBhvr>
                                    </p:animEffect>
                                  </p:childTnLst>
                                </p:cTn>
                              </p:par>
                              <p:par>
                                <p:cTn id="22" presetID="53" presetClass="entr" presetSubtype="16" fill="hold" grpId="0" nodeType="withEffect">
                                  <p:stCondLst>
                                    <p:cond delay="4000"/>
                                  </p:stCondLst>
                                  <p:childTnLst>
                                    <p:set>
                                      <p:cBhvr>
                                        <p:cTn id="23" dur="1" fill="hold">
                                          <p:stCondLst>
                                            <p:cond delay="0"/>
                                          </p:stCondLst>
                                        </p:cTn>
                                        <p:tgtEl>
                                          <p:spTgt spid="20"/>
                                        </p:tgtEl>
                                        <p:attrNameLst>
                                          <p:attrName>style.visibility</p:attrName>
                                        </p:attrNameLst>
                                      </p:cBhvr>
                                      <p:to>
                                        <p:strVal val="visible"/>
                                      </p:to>
                                    </p:set>
                                    <p:anim calcmode="lin" valueType="num">
                                      <p:cBhvr>
                                        <p:cTn id="24" dur="500" fill="hold"/>
                                        <p:tgtEl>
                                          <p:spTgt spid="20"/>
                                        </p:tgtEl>
                                        <p:attrNameLst>
                                          <p:attrName>ppt_w</p:attrName>
                                        </p:attrNameLst>
                                      </p:cBhvr>
                                      <p:tavLst>
                                        <p:tav tm="0">
                                          <p:val>
                                            <p:fltVal val="0"/>
                                          </p:val>
                                        </p:tav>
                                        <p:tav tm="100000">
                                          <p:val>
                                            <p:strVal val="#ppt_w"/>
                                          </p:val>
                                        </p:tav>
                                      </p:tavLst>
                                    </p:anim>
                                    <p:anim calcmode="lin" valueType="num">
                                      <p:cBhvr>
                                        <p:cTn id="25" dur="500" fill="hold"/>
                                        <p:tgtEl>
                                          <p:spTgt spid="20"/>
                                        </p:tgtEl>
                                        <p:attrNameLst>
                                          <p:attrName>ppt_h</p:attrName>
                                        </p:attrNameLst>
                                      </p:cBhvr>
                                      <p:tavLst>
                                        <p:tav tm="0">
                                          <p:val>
                                            <p:fltVal val="0"/>
                                          </p:val>
                                        </p:tav>
                                        <p:tav tm="100000">
                                          <p:val>
                                            <p:strVal val="#ppt_h"/>
                                          </p:val>
                                        </p:tav>
                                      </p:tavLst>
                                    </p:anim>
                                    <p:animEffect transition="in" filter="fade">
                                      <p:cBhvr>
                                        <p:cTn id="26" dur="500"/>
                                        <p:tgtEl>
                                          <p:spTgt spid="20"/>
                                        </p:tgtEl>
                                      </p:cBhvr>
                                    </p:animEffect>
                                  </p:childTnLst>
                                </p:cTn>
                              </p:par>
                              <p:par>
                                <p:cTn id="27" presetID="53" presetClass="entr" presetSubtype="16" fill="hold" grpId="0" nodeType="withEffect">
                                  <p:stCondLst>
                                    <p:cond delay="4000"/>
                                  </p:stCondLst>
                                  <p:childTnLst>
                                    <p:set>
                                      <p:cBhvr>
                                        <p:cTn id="28" dur="1" fill="hold">
                                          <p:stCondLst>
                                            <p:cond delay="0"/>
                                          </p:stCondLst>
                                        </p:cTn>
                                        <p:tgtEl>
                                          <p:spTgt spid="21"/>
                                        </p:tgtEl>
                                        <p:attrNameLst>
                                          <p:attrName>style.visibility</p:attrName>
                                        </p:attrNameLst>
                                      </p:cBhvr>
                                      <p:to>
                                        <p:strVal val="visible"/>
                                      </p:to>
                                    </p:set>
                                    <p:anim calcmode="lin" valueType="num">
                                      <p:cBhvr>
                                        <p:cTn id="29" dur="500" fill="hold"/>
                                        <p:tgtEl>
                                          <p:spTgt spid="21"/>
                                        </p:tgtEl>
                                        <p:attrNameLst>
                                          <p:attrName>ppt_w</p:attrName>
                                        </p:attrNameLst>
                                      </p:cBhvr>
                                      <p:tavLst>
                                        <p:tav tm="0">
                                          <p:val>
                                            <p:fltVal val="0"/>
                                          </p:val>
                                        </p:tav>
                                        <p:tav tm="100000">
                                          <p:val>
                                            <p:strVal val="#ppt_w"/>
                                          </p:val>
                                        </p:tav>
                                      </p:tavLst>
                                    </p:anim>
                                    <p:anim calcmode="lin" valueType="num">
                                      <p:cBhvr>
                                        <p:cTn id="30" dur="500" fill="hold"/>
                                        <p:tgtEl>
                                          <p:spTgt spid="21"/>
                                        </p:tgtEl>
                                        <p:attrNameLst>
                                          <p:attrName>ppt_h</p:attrName>
                                        </p:attrNameLst>
                                      </p:cBhvr>
                                      <p:tavLst>
                                        <p:tav tm="0">
                                          <p:val>
                                            <p:fltVal val="0"/>
                                          </p:val>
                                        </p:tav>
                                        <p:tav tm="100000">
                                          <p:val>
                                            <p:strVal val="#ppt_h"/>
                                          </p:val>
                                        </p:tav>
                                      </p:tavLst>
                                    </p:anim>
                                    <p:animEffect transition="in" filter="fade">
                                      <p:cBhvr>
                                        <p:cTn id="31" dur="500"/>
                                        <p:tgtEl>
                                          <p:spTgt spid="21"/>
                                        </p:tgtEl>
                                      </p:cBhvr>
                                    </p:animEffect>
                                  </p:childTnLst>
                                </p:cTn>
                              </p:par>
                              <p:par>
                                <p:cTn id="32" presetID="22" presetClass="entr" presetSubtype="8" fill="hold" nodeType="withEffect">
                                  <p:stCondLst>
                                    <p:cond delay="4500"/>
                                  </p:stCondLst>
                                  <p:childTnLst>
                                    <p:set>
                                      <p:cBhvr>
                                        <p:cTn id="33" dur="1" fill="hold">
                                          <p:stCondLst>
                                            <p:cond delay="0"/>
                                          </p:stCondLst>
                                        </p:cTn>
                                        <p:tgtEl>
                                          <p:spTgt spid="16"/>
                                        </p:tgtEl>
                                        <p:attrNameLst>
                                          <p:attrName>style.visibility</p:attrName>
                                        </p:attrNameLst>
                                      </p:cBhvr>
                                      <p:to>
                                        <p:strVal val="visible"/>
                                      </p:to>
                                    </p:set>
                                    <p:animEffect transition="in" filter="wipe(left)">
                                      <p:cBhvr>
                                        <p:cTn id="34" dur="500"/>
                                        <p:tgtEl>
                                          <p:spTgt spid="16"/>
                                        </p:tgtEl>
                                      </p:cBhvr>
                                    </p:animEffect>
                                  </p:childTnLst>
                                </p:cTn>
                              </p:par>
                              <p:par>
                                <p:cTn id="35" presetID="2" presetClass="entr" presetSubtype="1" fill="hold" grpId="0" nodeType="withEffect">
                                  <p:stCondLst>
                                    <p:cond delay="5000"/>
                                  </p:stCondLst>
                                  <p:childTnLst>
                                    <p:set>
                                      <p:cBhvr>
                                        <p:cTn id="36" dur="1" fill="hold">
                                          <p:stCondLst>
                                            <p:cond delay="0"/>
                                          </p:stCondLst>
                                        </p:cTn>
                                        <p:tgtEl>
                                          <p:spTgt spid="31"/>
                                        </p:tgtEl>
                                        <p:attrNameLst>
                                          <p:attrName>style.visibility</p:attrName>
                                        </p:attrNameLst>
                                      </p:cBhvr>
                                      <p:to>
                                        <p:strVal val="visible"/>
                                      </p:to>
                                    </p:set>
                                    <p:anim calcmode="lin" valueType="num">
                                      <p:cBhvr additive="base">
                                        <p:cTn id="37" dur="500" fill="hold"/>
                                        <p:tgtEl>
                                          <p:spTgt spid="31"/>
                                        </p:tgtEl>
                                        <p:attrNameLst>
                                          <p:attrName>ppt_x</p:attrName>
                                        </p:attrNameLst>
                                      </p:cBhvr>
                                      <p:tavLst>
                                        <p:tav tm="0">
                                          <p:val>
                                            <p:strVal val="#ppt_x"/>
                                          </p:val>
                                        </p:tav>
                                        <p:tav tm="100000">
                                          <p:val>
                                            <p:strVal val="#ppt_x"/>
                                          </p:val>
                                        </p:tav>
                                      </p:tavLst>
                                    </p:anim>
                                    <p:anim calcmode="lin" valueType="num">
                                      <p:cBhvr additive="base">
                                        <p:cTn id="38" dur="500" fill="hold"/>
                                        <p:tgtEl>
                                          <p:spTgt spid="31"/>
                                        </p:tgtEl>
                                        <p:attrNameLst>
                                          <p:attrName>ppt_y</p:attrName>
                                        </p:attrNameLst>
                                      </p:cBhvr>
                                      <p:tavLst>
                                        <p:tav tm="0">
                                          <p:val>
                                            <p:strVal val="0-#ppt_h/2"/>
                                          </p:val>
                                        </p:tav>
                                        <p:tav tm="100000">
                                          <p:val>
                                            <p:strVal val="#ppt_y"/>
                                          </p:val>
                                        </p:tav>
                                      </p:tavLst>
                                    </p:anim>
                                  </p:childTnLst>
                                </p:cTn>
                              </p:par>
                              <p:par>
                                <p:cTn id="39" presetID="2" presetClass="entr" presetSubtype="1" fill="hold" grpId="0" nodeType="withEffect">
                                  <p:stCondLst>
                                    <p:cond delay="5000"/>
                                  </p:stCondLst>
                                  <p:childTnLst>
                                    <p:set>
                                      <p:cBhvr>
                                        <p:cTn id="40" dur="1" fill="hold">
                                          <p:stCondLst>
                                            <p:cond delay="0"/>
                                          </p:stCondLst>
                                        </p:cTn>
                                        <p:tgtEl>
                                          <p:spTgt spid="32"/>
                                        </p:tgtEl>
                                        <p:attrNameLst>
                                          <p:attrName>style.visibility</p:attrName>
                                        </p:attrNameLst>
                                      </p:cBhvr>
                                      <p:to>
                                        <p:strVal val="visible"/>
                                      </p:to>
                                    </p:set>
                                    <p:anim calcmode="lin" valueType="num">
                                      <p:cBhvr additive="base">
                                        <p:cTn id="41" dur="500" fill="hold"/>
                                        <p:tgtEl>
                                          <p:spTgt spid="32"/>
                                        </p:tgtEl>
                                        <p:attrNameLst>
                                          <p:attrName>ppt_x</p:attrName>
                                        </p:attrNameLst>
                                      </p:cBhvr>
                                      <p:tavLst>
                                        <p:tav tm="0">
                                          <p:val>
                                            <p:strVal val="#ppt_x"/>
                                          </p:val>
                                        </p:tav>
                                        <p:tav tm="100000">
                                          <p:val>
                                            <p:strVal val="#ppt_x"/>
                                          </p:val>
                                        </p:tav>
                                      </p:tavLst>
                                    </p:anim>
                                    <p:anim calcmode="lin" valueType="num">
                                      <p:cBhvr additive="base">
                                        <p:cTn id="42" dur="500" fill="hold"/>
                                        <p:tgtEl>
                                          <p:spTgt spid="32"/>
                                        </p:tgtEl>
                                        <p:attrNameLst>
                                          <p:attrName>ppt_y</p:attrName>
                                        </p:attrNameLst>
                                      </p:cBhvr>
                                      <p:tavLst>
                                        <p:tav tm="0">
                                          <p:val>
                                            <p:strVal val="0-#ppt_h/2"/>
                                          </p:val>
                                        </p:tav>
                                        <p:tav tm="100000">
                                          <p:val>
                                            <p:strVal val="#ppt_y"/>
                                          </p:val>
                                        </p:tav>
                                      </p:tavLst>
                                    </p:anim>
                                  </p:childTnLst>
                                </p:cTn>
                              </p:par>
                              <p:par>
                                <p:cTn id="43" presetID="2" presetClass="entr" presetSubtype="1" fill="hold" grpId="0" nodeType="withEffect">
                                  <p:stCondLst>
                                    <p:cond delay="5000"/>
                                  </p:stCondLst>
                                  <p:childTnLst>
                                    <p:set>
                                      <p:cBhvr>
                                        <p:cTn id="44" dur="1" fill="hold">
                                          <p:stCondLst>
                                            <p:cond delay="0"/>
                                          </p:stCondLst>
                                        </p:cTn>
                                        <p:tgtEl>
                                          <p:spTgt spid="30"/>
                                        </p:tgtEl>
                                        <p:attrNameLst>
                                          <p:attrName>style.visibility</p:attrName>
                                        </p:attrNameLst>
                                      </p:cBhvr>
                                      <p:to>
                                        <p:strVal val="visible"/>
                                      </p:to>
                                    </p:set>
                                    <p:anim calcmode="lin" valueType="num">
                                      <p:cBhvr additive="base">
                                        <p:cTn id="45" dur="500" fill="hold"/>
                                        <p:tgtEl>
                                          <p:spTgt spid="30"/>
                                        </p:tgtEl>
                                        <p:attrNameLst>
                                          <p:attrName>ppt_x</p:attrName>
                                        </p:attrNameLst>
                                      </p:cBhvr>
                                      <p:tavLst>
                                        <p:tav tm="0">
                                          <p:val>
                                            <p:strVal val="#ppt_x"/>
                                          </p:val>
                                        </p:tav>
                                        <p:tav tm="100000">
                                          <p:val>
                                            <p:strVal val="#ppt_x"/>
                                          </p:val>
                                        </p:tav>
                                      </p:tavLst>
                                    </p:anim>
                                    <p:anim calcmode="lin" valueType="num">
                                      <p:cBhvr additive="base">
                                        <p:cTn id="46" dur="500" fill="hold"/>
                                        <p:tgtEl>
                                          <p:spTgt spid="30"/>
                                        </p:tgtEl>
                                        <p:attrNameLst>
                                          <p:attrName>ppt_y</p:attrName>
                                        </p:attrNameLst>
                                      </p:cBhvr>
                                      <p:tavLst>
                                        <p:tav tm="0">
                                          <p:val>
                                            <p:strVal val="0-#ppt_h/2"/>
                                          </p:val>
                                        </p:tav>
                                        <p:tav tm="100000">
                                          <p:val>
                                            <p:strVal val="#ppt_y"/>
                                          </p:val>
                                        </p:tav>
                                      </p:tavLst>
                                    </p:anim>
                                  </p:childTnLst>
                                </p:cTn>
                              </p:par>
                              <p:par>
                                <p:cTn id="47" presetID="2" presetClass="entr" presetSubtype="4" fill="hold" grpId="0" nodeType="withEffect">
                                  <p:stCondLst>
                                    <p:cond delay="5000"/>
                                  </p:stCondLst>
                                  <p:childTnLst>
                                    <p:set>
                                      <p:cBhvr>
                                        <p:cTn id="48" dur="1" fill="hold">
                                          <p:stCondLst>
                                            <p:cond delay="0"/>
                                          </p:stCondLst>
                                        </p:cTn>
                                        <p:tgtEl>
                                          <p:spTgt spid="27"/>
                                        </p:tgtEl>
                                        <p:attrNameLst>
                                          <p:attrName>style.visibility</p:attrName>
                                        </p:attrNameLst>
                                      </p:cBhvr>
                                      <p:to>
                                        <p:strVal val="visible"/>
                                      </p:to>
                                    </p:set>
                                    <p:anim calcmode="lin" valueType="num">
                                      <p:cBhvr additive="base">
                                        <p:cTn id="49" dur="500" fill="hold"/>
                                        <p:tgtEl>
                                          <p:spTgt spid="27"/>
                                        </p:tgtEl>
                                        <p:attrNameLst>
                                          <p:attrName>ppt_x</p:attrName>
                                        </p:attrNameLst>
                                      </p:cBhvr>
                                      <p:tavLst>
                                        <p:tav tm="0">
                                          <p:val>
                                            <p:strVal val="#ppt_x"/>
                                          </p:val>
                                        </p:tav>
                                        <p:tav tm="100000">
                                          <p:val>
                                            <p:strVal val="#ppt_x"/>
                                          </p:val>
                                        </p:tav>
                                      </p:tavLst>
                                    </p:anim>
                                    <p:anim calcmode="lin" valueType="num">
                                      <p:cBhvr additive="base">
                                        <p:cTn id="50" dur="500" fill="hold"/>
                                        <p:tgtEl>
                                          <p:spTgt spid="27"/>
                                        </p:tgtEl>
                                        <p:attrNameLst>
                                          <p:attrName>ppt_y</p:attrName>
                                        </p:attrNameLst>
                                      </p:cBhvr>
                                      <p:tavLst>
                                        <p:tav tm="0">
                                          <p:val>
                                            <p:strVal val="1+#ppt_h/2"/>
                                          </p:val>
                                        </p:tav>
                                        <p:tav tm="100000">
                                          <p:val>
                                            <p:strVal val="#ppt_y"/>
                                          </p:val>
                                        </p:tav>
                                      </p:tavLst>
                                    </p:anim>
                                  </p:childTnLst>
                                </p:cTn>
                              </p:par>
                              <p:par>
                                <p:cTn id="51" presetID="2" presetClass="entr" presetSubtype="4" fill="hold" grpId="0" nodeType="withEffect">
                                  <p:stCondLst>
                                    <p:cond delay="5000"/>
                                  </p:stCondLst>
                                  <p:childTnLst>
                                    <p:set>
                                      <p:cBhvr>
                                        <p:cTn id="52" dur="1" fill="hold">
                                          <p:stCondLst>
                                            <p:cond delay="0"/>
                                          </p:stCondLst>
                                        </p:cTn>
                                        <p:tgtEl>
                                          <p:spTgt spid="28"/>
                                        </p:tgtEl>
                                        <p:attrNameLst>
                                          <p:attrName>style.visibility</p:attrName>
                                        </p:attrNameLst>
                                      </p:cBhvr>
                                      <p:to>
                                        <p:strVal val="visible"/>
                                      </p:to>
                                    </p:set>
                                    <p:anim calcmode="lin" valueType="num">
                                      <p:cBhvr additive="base">
                                        <p:cTn id="53" dur="500" fill="hold"/>
                                        <p:tgtEl>
                                          <p:spTgt spid="28"/>
                                        </p:tgtEl>
                                        <p:attrNameLst>
                                          <p:attrName>ppt_x</p:attrName>
                                        </p:attrNameLst>
                                      </p:cBhvr>
                                      <p:tavLst>
                                        <p:tav tm="0">
                                          <p:val>
                                            <p:strVal val="#ppt_x"/>
                                          </p:val>
                                        </p:tav>
                                        <p:tav tm="100000">
                                          <p:val>
                                            <p:strVal val="#ppt_x"/>
                                          </p:val>
                                        </p:tav>
                                      </p:tavLst>
                                    </p:anim>
                                    <p:anim calcmode="lin" valueType="num">
                                      <p:cBhvr additive="base">
                                        <p:cTn id="54" dur="500" fill="hold"/>
                                        <p:tgtEl>
                                          <p:spTgt spid="28"/>
                                        </p:tgtEl>
                                        <p:attrNameLst>
                                          <p:attrName>ppt_y</p:attrName>
                                        </p:attrNameLst>
                                      </p:cBhvr>
                                      <p:tavLst>
                                        <p:tav tm="0">
                                          <p:val>
                                            <p:strVal val="1+#ppt_h/2"/>
                                          </p:val>
                                        </p:tav>
                                        <p:tav tm="100000">
                                          <p:val>
                                            <p:strVal val="#ppt_y"/>
                                          </p:val>
                                        </p:tav>
                                      </p:tavLst>
                                    </p:anim>
                                  </p:childTnLst>
                                </p:cTn>
                              </p:par>
                              <p:par>
                                <p:cTn id="55" presetID="2" presetClass="entr" presetSubtype="4" fill="hold" grpId="0" nodeType="withEffect">
                                  <p:stCondLst>
                                    <p:cond delay="5000"/>
                                  </p:stCondLst>
                                  <p:childTnLst>
                                    <p:set>
                                      <p:cBhvr>
                                        <p:cTn id="56" dur="1" fill="hold">
                                          <p:stCondLst>
                                            <p:cond delay="0"/>
                                          </p:stCondLst>
                                        </p:cTn>
                                        <p:tgtEl>
                                          <p:spTgt spid="29"/>
                                        </p:tgtEl>
                                        <p:attrNameLst>
                                          <p:attrName>style.visibility</p:attrName>
                                        </p:attrNameLst>
                                      </p:cBhvr>
                                      <p:to>
                                        <p:strVal val="visible"/>
                                      </p:to>
                                    </p:set>
                                    <p:anim calcmode="lin" valueType="num">
                                      <p:cBhvr additive="base">
                                        <p:cTn id="57" dur="500" fill="hold"/>
                                        <p:tgtEl>
                                          <p:spTgt spid="29"/>
                                        </p:tgtEl>
                                        <p:attrNameLst>
                                          <p:attrName>ppt_x</p:attrName>
                                        </p:attrNameLst>
                                      </p:cBhvr>
                                      <p:tavLst>
                                        <p:tav tm="0">
                                          <p:val>
                                            <p:strVal val="#ppt_x"/>
                                          </p:val>
                                        </p:tav>
                                        <p:tav tm="100000">
                                          <p:val>
                                            <p:strVal val="#ppt_x"/>
                                          </p:val>
                                        </p:tav>
                                      </p:tavLst>
                                    </p:anim>
                                    <p:anim calcmode="lin" valueType="num">
                                      <p:cBhvr additive="base">
                                        <p:cTn id="58" dur="500" fill="hold"/>
                                        <p:tgtEl>
                                          <p:spTgt spid="2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28" grpId="0"/>
      <p:bldP spid="29" grpId="0"/>
      <p:bldP spid="30" grpId="0" bldLvl="0" animBg="1"/>
      <p:bldP spid="31" grpId="0" bldLvl="0" animBg="1"/>
      <p:bldP spid="32" grpId="0" bldLvl="0" animBg="1"/>
      <p:bldP spid="15" grpId="0" bldLvl="0" animBg="1"/>
      <p:bldP spid="20" grpId="0" bldLvl="0" animBg="1"/>
      <p:bldP spid="21" grpId="0" bldLvl="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1368636" y="1593889"/>
            <a:ext cx="1160473" cy="1222504"/>
            <a:chOff x="1108416" y="1691638"/>
            <a:chExt cx="1781907" cy="1877156"/>
          </a:xfrm>
        </p:grpSpPr>
        <p:sp>
          <p:nvSpPr>
            <p:cNvPr id="9" name="Oval 8"/>
            <p:cNvSpPr/>
            <p:nvPr/>
          </p:nvSpPr>
          <p:spPr>
            <a:xfrm flipH="1">
              <a:off x="1108416" y="1691638"/>
              <a:ext cx="1781907" cy="178190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640">
                <a:latin typeface="Arial" panose="020B0604020202020204" pitchFamily="34" charset="0"/>
                <a:ea typeface="微软雅黑" panose="020B0503020204020204" charset="-122"/>
                <a:cs typeface="+mn-ea"/>
                <a:sym typeface="Arial" panose="020B0604020202020204" pitchFamily="34" charset="0"/>
              </a:endParaRPr>
            </a:p>
          </p:txBody>
        </p:sp>
        <p:sp>
          <p:nvSpPr>
            <p:cNvPr id="14" name="Freeform 13"/>
            <p:cNvSpPr>
              <a:spLocks noEditPoints="1"/>
            </p:cNvSpPr>
            <p:nvPr/>
          </p:nvSpPr>
          <p:spPr bwMode="auto">
            <a:xfrm>
              <a:off x="1805677" y="2079544"/>
              <a:ext cx="387383" cy="251895"/>
            </a:xfrm>
            <a:custGeom>
              <a:avLst/>
              <a:gdLst>
                <a:gd name="T0" fmla="*/ 13 w 94"/>
                <a:gd name="T1" fmla="*/ 0 h 61"/>
                <a:gd name="T2" fmla="*/ 82 w 94"/>
                <a:gd name="T3" fmla="*/ 0 h 61"/>
                <a:gd name="T4" fmla="*/ 89 w 94"/>
                <a:gd name="T5" fmla="*/ 2 h 61"/>
                <a:gd name="T6" fmla="*/ 47 w 94"/>
                <a:gd name="T7" fmla="*/ 33 h 61"/>
                <a:gd name="T8" fmla="*/ 6 w 94"/>
                <a:gd name="T9" fmla="*/ 2 h 61"/>
                <a:gd name="T10" fmla="*/ 13 w 94"/>
                <a:gd name="T11" fmla="*/ 0 h 61"/>
                <a:gd name="T12" fmla="*/ 94 w 94"/>
                <a:gd name="T13" fmla="*/ 9 h 61"/>
                <a:gd name="T14" fmla="*/ 67 w 94"/>
                <a:gd name="T15" fmla="*/ 29 h 61"/>
                <a:gd name="T16" fmla="*/ 93 w 94"/>
                <a:gd name="T17" fmla="*/ 53 h 61"/>
                <a:gd name="T18" fmla="*/ 94 w 94"/>
                <a:gd name="T19" fmla="*/ 48 h 61"/>
                <a:gd name="T20" fmla="*/ 94 w 94"/>
                <a:gd name="T21" fmla="*/ 12 h 61"/>
                <a:gd name="T22" fmla="*/ 94 w 94"/>
                <a:gd name="T23" fmla="*/ 9 h 61"/>
                <a:gd name="T24" fmla="*/ 87 w 94"/>
                <a:gd name="T25" fmla="*/ 60 h 61"/>
                <a:gd name="T26" fmla="*/ 82 w 94"/>
                <a:gd name="T27" fmla="*/ 61 h 61"/>
                <a:gd name="T28" fmla="*/ 13 w 94"/>
                <a:gd name="T29" fmla="*/ 61 h 61"/>
                <a:gd name="T30" fmla="*/ 6 w 94"/>
                <a:gd name="T31" fmla="*/ 59 h 61"/>
                <a:gd name="T32" fmla="*/ 34 w 94"/>
                <a:gd name="T33" fmla="*/ 34 h 61"/>
                <a:gd name="T34" fmla="*/ 44 w 94"/>
                <a:gd name="T35" fmla="*/ 42 h 61"/>
                <a:gd name="T36" fmla="*/ 47 w 94"/>
                <a:gd name="T37" fmla="*/ 44 h 61"/>
                <a:gd name="T38" fmla="*/ 50 w 94"/>
                <a:gd name="T39" fmla="*/ 42 h 61"/>
                <a:gd name="T40" fmla="*/ 60 w 94"/>
                <a:gd name="T41" fmla="*/ 35 h 61"/>
                <a:gd name="T42" fmla="*/ 87 w 94"/>
                <a:gd name="T43" fmla="*/ 60 h 61"/>
                <a:gd name="T44" fmla="*/ 1 w 94"/>
                <a:gd name="T45" fmla="*/ 52 h 61"/>
                <a:gd name="T46" fmla="*/ 27 w 94"/>
                <a:gd name="T47" fmla="*/ 29 h 61"/>
                <a:gd name="T48" fmla="*/ 1 w 94"/>
                <a:gd name="T49" fmla="*/ 9 h 61"/>
                <a:gd name="T50" fmla="*/ 0 w 94"/>
                <a:gd name="T51" fmla="*/ 12 h 61"/>
                <a:gd name="T52" fmla="*/ 0 w 94"/>
                <a:gd name="T53" fmla="*/ 48 h 61"/>
                <a:gd name="T54" fmla="*/ 1 w 94"/>
                <a:gd name="T55" fmla="*/ 52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94" h="61">
                  <a:moveTo>
                    <a:pt x="13" y="0"/>
                  </a:moveTo>
                  <a:cubicBezTo>
                    <a:pt x="82" y="0"/>
                    <a:pt x="82" y="0"/>
                    <a:pt x="82" y="0"/>
                  </a:cubicBezTo>
                  <a:cubicBezTo>
                    <a:pt x="84" y="0"/>
                    <a:pt x="87" y="1"/>
                    <a:pt x="89" y="2"/>
                  </a:cubicBezTo>
                  <a:cubicBezTo>
                    <a:pt x="47" y="33"/>
                    <a:pt x="47" y="33"/>
                    <a:pt x="47" y="33"/>
                  </a:cubicBezTo>
                  <a:cubicBezTo>
                    <a:pt x="6" y="2"/>
                    <a:pt x="6" y="2"/>
                    <a:pt x="6" y="2"/>
                  </a:cubicBezTo>
                  <a:cubicBezTo>
                    <a:pt x="8" y="1"/>
                    <a:pt x="10" y="0"/>
                    <a:pt x="13" y="0"/>
                  </a:cubicBezTo>
                  <a:close/>
                  <a:moveTo>
                    <a:pt x="94" y="9"/>
                  </a:moveTo>
                  <a:cubicBezTo>
                    <a:pt x="67" y="29"/>
                    <a:pt x="67" y="29"/>
                    <a:pt x="67" y="29"/>
                  </a:cubicBezTo>
                  <a:cubicBezTo>
                    <a:pt x="93" y="53"/>
                    <a:pt x="93" y="53"/>
                    <a:pt x="93" y="53"/>
                  </a:cubicBezTo>
                  <a:cubicBezTo>
                    <a:pt x="94" y="52"/>
                    <a:pt x="94" y="50"/>
                    <a:pt x="94" y="48"/>
                  </a:cubicBezTo>
                  <a:cubicBezTo>
                    <a:pt x="94" y="12"/>
                    <a:pt x="94" y="12"/>
                    <a:pt x="94" y="12"/>
                  </a:cubicBezTo>
                  <a:cubicBezTo>
                    <a:pt x="94" y="11"/>
                    <a:pt x="94" y="10"/>
                    <a:pt x="94" y="9"/>
                  </a:cubicBezTo>
                  <a:close/>
                  <a:moveTo>
                    <a:pt x="87" y="60"/>
                  </a:moveTo>
                  <a:cubicBezTo>
                    <a:pt x="85" y="60"/>
                    <a:pt x="84" y="61"/>
                    <a:pt x="82" y="61"/>
                  </a:cubicBezTo>
                  <a:cubicBezTo>
                    <a:pt x="13" y="61"/>
                    <a:pt x="13" y="61"/>
                    <a:pt x="13" y="61"/>
                  </a:cubicBezTo>
                  <a:cubicBezTo>
                    <a:pt x="10" y="61"/>
                    <a:pt x="8" y="60"/>
                    <a:pt x="6" y="59"/>
                  </a:cubicBezTo>
                  <a:cubicBezTo>
                    <a:pt x="34" y="34"/>
                    <a:pt x="34" y="34"/>
                    <a:pt x="34" y="34"/>
                  </a:cubicBezTo>
                  <a:cubicBezTo>
                    <a:pt x="44" y="42"/>
                    <a:pt x="44" y="42"/>
                    <a:pt x="44" y="42"/>
                  </a:cubicBezTo>
                  <a:cubicBezTo>
                    <a:pt x="47" y="44"/>
                    <a:pt x="47" y="44"/>
                    <a:pt x="47" y="44"/>
                  </a:cubicBezTo>
                  <a:cubicBezTo>
                    <a:pt x="50" y="42"/>
                    <a:pt x="50" y="42"/>
                    <a:pt x="50" y="42"/>
                  </a:cubicBezTo>
                  <a:cubicBezTo>
                    <a:pt x="60" y="35"/>
                    <a:pt x="60" y="35"/>
                    <a:pt x="60" y="35"/>
                  </a:cubicBezTo>
                  <a:cubicBezTo>
                    <a:pt x="87" y="60"/>
                    <a:pt x="87" y="60"/>
                    <a:pt x="87" y="60"/>
                  </a:cubicBezTo>
                  <a:close/>
                  <a:moveTo>
                    <a:pt x="1" y="52"/>
                  </a:moveTo>
                  <a:cubicBezTo>
                    <a:pt x="27" y="29"/>
                    <a:pt x="27" y="29"/>
                    <a:pt x="27" y="29"/>
                  </a:cubicBezTo>
                  <a:cubicBezTo>
                    <a:pt x="1" y="9"/>
                    <a:pt x="1" y="9"/>
                    <a:pt x="1" y="9"/>
                  </a:cubicBezTo>
                  <a:cubicBezTo>
                    <a:pt x="0" y="10"/>
                    <a:pt x="0" y="11"/>
                    <a:pt x="0" y="12"/>
                  </a:cubicBezTo>
                  <a:cubicBezTo>
                    <a:pt x="0" y="48"/>
                    <a:pt x="0" y="48"/>
                    <a:pt x="0" y="48"/>
                  </a:cubicBezTo>
                  <a:cubicBezTo>
                    <a:pt x="0" y="49"/>
                    <a:pt x="0" y="51"/>
                    <a:pt x="1" y="52"/>
                  </a:cubicBezTo>
                  <a:close/>
                </a:path>
              </a:pathLst>
            </a:custGeom>
            <a:solidFill>
              <a:schemeClr val="bg1"/>
            </a:solidFill>
            <a:ln>
              <a:noFill/>
            </a:ln>
          </p:spPr>
          <p:txBody>
            <a:bodyPr vert="horz" wrap="square" lIns="59550" tIns="29775" rIns="59550" bIns="29775"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endParaRPr lang="zh-CN" altLang="en-US" sz="640">
                <a:solidFill>
                  <a:prstClr val="black"/>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20" name="Rectangle 19"/>
            <p:cNvSpPr/>
            <p:nvPr/>
          </p:nvSpPr>
          <p:spPr>
            <a:xfrm>
              <a:off x="1309232" y="2460170"/>
              <a:ext cx="1380278" cy="1108624"/>
            </a:xfrm>
            <a:prstGeom prst="rect">
              <a:avLst/>
            </a:prstGeom>
          </p:spPr>
          <p:txBody>
            <a:bodyPr wrap="square">
              <a:spAutoFit/>
            </a:bodyPr>
            <a:lstStyle/>
            <a:p>
              <a:pPr algn="just">
                <a:lnSpc>
                  <a:spcPct val="120000"/>
                </a:lnSpc>
              </a:pPr>
              <a:r>
                <a:rPr lang="en-US" altLang="zh-CN" sz="570" dirty="0">
                  <a:solidFill>
                    <a:schemeClr val="bg1"/>
                  </a:solidFill>
                  <a:latin typeface="Arial" panose="020B0604020202020204" pitchFamily="34" charset="0"/>
                  <a:ea typeface="微软雅黑" panose="020B0503020204020204" charset="-122"/>
                  <a:cs typeface="+mn-ea"/>
                  <a:sym typeface="Arial" panose="020B0604020202020204" pitchFamily="34" charset="0"/>
                </a:rPr>
                <a:t>Please replace text, click add relevant headline, modify the text content, also can copy your content to this directly.</a:t>
              </a:r>
              <a:endParaRPr lang="en-GB" sz="570" dirty="0">
                <a:solidFill>
                  <a:schemeClr val="bg1"/>
                </a:solidFill>
                <a:latin typeface="Arial" panose="020B0604020202020204" pitchFamily="34" charset="0"/>
                <a:ea typeface="微软雅黑" panose="020B0503020204020204" charset="-122"/>
                <a:cs typeface="+mn-ea"/>
                <a:sym typeface="Arial" panose="020B0604020202020204" pitchFamily="34" charset="0"/>
              </a:endParaRPr>
            </a:p>
          </p:txBody>
        </p:sp>
      </p:grpSp>
      <p:grpSp>
        <p:nvGrpSpPr>
          <p:cNvPr id="5" name="Group 4"/>
          <p:cNvGrpSpPr/>
          <p:nvPr/>
        </p:nvGrpSpPr>
        <p:grpSpPr>
          <a:xfrm>
            <a:off x="2430623" y="2337509"/>
            <a:ext cx="1160473" cy="1239906"/>
            <a:chOff x="2739096" y="2833465"/>
            <a:chExt cx="1781907" cy="1903876"/>
          </a:xfrm>
        </p:grpSpPr>
        <p:sp>
          <p:nvSpPr>
            <p:cNvPr id="12" name="Oval 11"/>
            <p:cNvSpPr/>
            <p:nvPr/>
          </p:nvSpPr>
          <p:spPr>
            <a:xfrm flipH="1">
              <a:off x="2739096" y="2833465"/>
              <a:ext cx="1781907" cy="178190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640">
                <a:latin typeface="Arial" panose="020B0604020202020204" pitchFamily="34" charset="0"/>
                <a:ea typeface="微软雅黑" panose="020B0503020204020204" charset="-122"/>
                <a:cs typeface="+mn-ea"/>
                <a:sym typeface="Arial" panose="020B0604020202020204" pitchFamily="34" charset="0"/>
              </a:endParaRPr>
            </a:p>
          </p:txBody>
        </p:sp>
        <p:sp>
          <p:nvSpPr>
            <p:cNvPr id="17" name="Freeform 16"/>
            <p:cNvSpPr>
              <a:spLocks noEditPoints="1"/>
            </p:cNvSpPr>
            <p:nvPr/>
          </p:nvSpPr>
          <p:spPr bwMode="auto">
            <a:xfrm>
              <a:off x="3442082" y="3124672"/>
              <a:ext cx="375934" cy="383568"/>
            </a:xfrm>
            <a:custGeom>
              <a:avLst/>
              <a:gdLst>
                <a:gd name="T0" fmla="*/ 87 w 91"/>
                <a:gd name="T1" fmla="*/ 39 h 93"/>
                <a:gd name="T2" fmla="*/ 91 w 91"/>
                <a:gd name="T3" fmla="*/ 46 h 93"/>
                <a:gd name="T4" fmla="*/ 91 w 91"/>
                <a:gd name="T5" fmla="*/ 83 h 93"/>
                <a:gd name="T6" fmla="*/ 81 w 91"/>
                <a:gd name="T7" fmla="*/ 93 h 93"/>
                <a:gd name="T8" fmla="*/ 10 w 91"/>
                <a:gd name="T9" fmla="*/ 93 h 93"/>
                <a:gd name="T10" fmla="*/ 0 w 91"/>
                <a:gd name="T11" fmla="*/ 83 h 93"/>
                <a:gd name="T12" fmla="*/ 0 w 91"/>
                <a:gd name="T13" fmla="*/ 46 h 93"/>
                <a:gd name="T14" fmla="*/ 3 w 91"/>
                <a:gd name="T15" fmla="*/ 40 h 93"/>
                <a:gd name="T16" fmla="*/ 3 w 91"/>
                <a:gd name="T17" fmla="*/ 40 h 93"/>
                <a:gd name="T18" fmla="*/ 3 w 91"/>
                <a:gd name="T19" fmla="*/ 40 h 93"/>
                <a:gd name="T20" fmla="*/ 3 w 91"/>
                <a:gd name="T21" fmla="*/ 39 h 93"/>
                <a:gd name="T22" fmla="*/ 40 w 91"/>
                <a:gd name="T23" fmla="*/ 3 h 93"/>
                <a:gd name="T24" fmla="*/ 51 w 91"/>
                <a:gd name="T25" fmla="*/ 3 h 93"/>
                <a:gd name="T26" fmla="*/ 87 w 91"/>
                <a:gd name="T27" fmla="*/ 39 h 93"/>
                <a:gd name="T28" fmla="*/ 16 w 91"/>
                <a:gd name="T29" fmla="*/ 30 h 93"/>
                <a:gd name="T30" fmla="*/ 16 w 91"/>
                <a:gd name="T31" fmla="*/ 52 h 93"/>
                <a:gd name="T32" fmla="*/ 46 w 91"/>
                <a:gd name="T33" fmla="*/ 75 h 93"/>
                <a:gd name="T34" fmla="*/ 73 w 91"/>
                <a:gd name="T35" fmla="*/ 54 h 93"/>
                <a:gd name="T36" fmla="*/ 73 w 91"/>
                <a:gd name="T37" fmla="*/ 30 h 93"/>
                <a:gd name="T38" fmla="*/ 16 w 91"/>
                <a:gd name="T39" fmla="*/ 30 h 93"/>
                <a:gd name="T40" fmla="*/ 26 w 91"/>
                <a:gd name="T41" fmla="*/ 35 h 93"/>
                <a:gd name="T42" fmla="*/ 26 w 91"/>
                <a:gd name="T43" fmla="*/ 39 h 93"/>
                <a:gd name="T44" fmla="*/ 64 w 91"/>
                <a:gd name="T45" fmla="*/ 39 h 93"/>
                <a:gd name="T46" fmla="*/ 64 w 91"/>
                <a:gd name="T47" fmla="*/ 35 h 93"/>
                <a:gd name="T48" fmla="*/ 26 w 91"/>
                <a:gd name="T49" fmla="*/ 35 h 93"/>
                <a:gd name="T50" fmla="*/ 26 w 91"/>
                <a:gd name="T51" fmla="*/ 51 h 93"/>
                <a:gd name="T52" fmla="*/ 26 w 91"/>
                <a:gd name="T53" fmla="*/ 55 h 93"/>
                <a:gd name="T54" fmla="*/ 64 w 91"/>
                <a:gd name="T55" fmla="*/ 55 h 93"/>
                <a:gd name="T56" fmla="*/ 64 w 91"/>
                <a:gd name="T57" fmla="*/ 51 h 93"/>
                <a:gd name="T58" fmla="*/ 26 w 91"/>
                <a:gd name="T59" fmla="*/ 51 h 93"/>
                <a:gd name="T60" fmla="*/ 26 w 91"/>
                <a:gd name="T61" fmla="*/ 43 h 93"/>
                <a:gd name="T62" fmla="*/ 26 w 91"/>
                <a:gd name="T63" fmla="*/ 47 h 93"/>
                <a:gd name="T64" fmla="*/ 64 w 91"/>
                <a:gd name="T65" fmla="*/ 47 h 93"/>
                <a:gd name="T66" fmla="*/ 64 w 91"/>
                <a:gd name="T67" fmla="*/ 43 h 93"/>
                <a:gd name="T68" fmla="*/ 26 w 91"/>
                <a:gd name="T69" fmla="*/ 43 h 93"/>
                <a:gd name="T70" fmla="*/ 10 w 91"/>
                <a:gd name="T71" fmla="*/ 87 h 93"/>
                <a:gd name="T72" fmla="*/ 28 w 91"/>
                <a:gd name="T73" fmla="*/ 70 h 93"/>
                <a:gd name="T74" fmla="*/ 28 w 91"/>
                <a:gd name="T75" fmla="*/ 67 h 93"/>
                <a:gd name="T76" fmla="*/ 26 w 91"/>
                <a:gd name="T77" fmla="*/ 67 h 93"/>
                <a:gd name="T78" fmla="*/ 8 w 91"/>
                <a:gd name="T79" fmla="*/ 84 h 93"/>
                <a:gd name="T80" fmla="*/ 8 w 91"/>
                <a:gd name="T81" fmla="*/ 87 h 93"/>
                <a:gd name="T82" fmla="*/ 10 w 91"/>
                <a:gd name="T83" fmla="*/ 87 h 93"/>
                <a:gd name="T84" fmla="*/ 85 w 91"/>
                <a:gd name="T85" fmla="*/ 84 h 93"/>
                <a:gd name="T86" fmla="*/ 67 w 91"/>
                <a:gd name="T87" fmla="*/ 67 h 93"/>
                <a:gd name="T88" fmla="*/ 64 w 91"/>
                <a:gd name="T89" fmla="*/ 67 h 93"/>
                <a:gd name="T90" fmla="*/ 64 w 91"/>
                <a:gd name="T91" fmla="*/ 70 h 93"/>
                <a:gd name="T92" fmla="*/ 82 w 91"/>
                <a:gd name="T93" fmla="*/ 87 h 93"/>
                <a:gd name="T94" fmla="*/ 85 w 91"/>
                <a:gd name="T95" fmla="*/ 87 h 93"/>
                <a:gd name="T96" fmla="*/ 85 w 91"/>
                <a:gd name="T97" fmla="*/ 84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91" h="93">
                  <a:moveTo>
                    <a:pt x="87" y="39"/>
                  </a:moveTo>
                  <a:cubicBezTo>
                    <a:pt x="89" y="40"/>
                    <a:pt x="91" y="43"/>
                    <a:pt x="91" y="46"/>
                  </a:cubicBezTo>
                  <a:cubicBezTo>
                    <a:pt x="91" y="83"/>
                    <a:pt x="91" y="83"/>
                    <a:pt x="91" y="83"/>
                  </a:cubicBezTo>
                  <a:cubicBezTo>
                    <a:pt x="91" y="89"/>
                    <a:pt x="86" y="93"/>
                    <a:pt x="81" y="93"/>
                  </a:cubicBezTo>
                  <a:cubicBezTo>
                    <a:pt x="10" y="93"/>
                    <a:pt x="10" y="93"/>
                    <a:pt x="10" y="93"/>
                  </a:cubicBezTo>
                  <a:cubicBezTo>
                    <a:pt x="5" y="93"/>
                    <a:pt x="0" y="89"/>
                    <a:pt x="0" y="83"/>
                  </a:cubicBezTo>
                  <a:cubicBezTo>
                    <a:pt x="0" y="46"/>
                    <a:pt x="0" y="46"/>
                    <a:pt x="0" y="46"/>
                  </a:cubicBezTo>
                  <a:cubicBezTo>
                    <a:pt x="0" y="44"/>
                    <a:pt x="1" y="41"/>
                    <a:pt x="3" y="40"/>
                  </a:cubicBezTo>
                  <a:cubicBezTo>
                    <a:pt x="3" y="40"/>
                    <a:pt x="3" y="40"/>
                    <a:pt x="3" y="40"/>
                  </a:cubicBezTo>
                  <a:cubicBezTo>
                    <a:pt x="3" y="40"/>
                    <a:pt x="3" y="40"/>
                    <a:pt x="3" y="40"/>
                  </a:cubicBezTo>
                  <a:cubicBezTo>
                    <a:pt x="3" y="40"/>
                    <a:pt x="3" y="40"/>
                    <a:pt x="3" y="39"/>
                  </a:cubicBezTo>
                  <a:cubicBezTo>
                    <a:pt x="40" y="3"/>
                    <a:pt x="40" y="3"/>
                    <a:pt x="40" y="3"/>
                  </a:cubicBezTo>
                  <a:cubicBezTo>
                    <a:pt x="43" y="0"/>
                    <a:pt x="47" y="0"/>
                    <a:pt x="51" y="3"/>
                  </a:cubicBezTo>
                  <a:cubicBezTo>
                    <a:pt x="87" y="39"/>
                    <a:pt x="87" y="39"/>
                    <a:pt x="87" y="39"/>
                  </a:cubicBezTo>
                  <a:close/>
                  <a:moveTo>
                    <a:pt x="16" y="30"/>
                  </a:moveTo>
                  <a:cubicBezTo>
                    <a:pt x="16" y="52"/>
                    <a:pt x="16" y="52"/>
                    <a:pt x="16" y="52"/>
                  </a:cubicBezTo>
                  <a:cubicBezTo>
                    <a:pt x="46" y="75"/>
                    <a:pt x="46" y="75"/>
                    <a:pt x="46" y="75"/>
                  </a:cubicBezTo>
                  <a:cubicBezTo>
                    <a:pt x="73" y="54"/>
                    <a:pt x="73" y="54"/>
                    <a:pt x="73" y="54"/>
                  </a:cubicBezTo>
                  <a:cubicBezTo>
                    <a:pt x="73" y="30"/>
                    <a:pt x="73" y="30"/>
                    <a:pt x="73" y="30"/>
                  </a:cubicBezTo>
                  <a:cubicBezTo>
                    <a:pt x="16" y="30"/>
                    <a:pt x="16" y="30"/>
                    <a:pt x="16" y="30"/>
                  </a:cubicBezTo>
                  <a:close/>
                  <a:moveTo>
                    <a:pt x="26" y="35"/>
                  </a:moveTo>
                  <a:cubicBezTo>
                    <a:pt x="26" y="39"/>
                    <a:pt x="26" y="39"/>
                    <a:pt x="26" y="39"/>
                  </a:cubicBezTo>
                  <a:cubicBezTo>
                    <a:pt x="64" y="39"/>
                    <a:pt x="64" y="39"/>
                    <a:pt x="64" y="39"/>
                  </a:cubicBezTo>
                  <a:cubicBezTo>
                    <a:pt x="64" y="35"/>
                    <a:pt x="64" y="35"/>
                    <a:pt x="64" y="35"/>
                  </a:cubicBezTo>
                  <a:cubicBezTo>
                    <a:pt x="26" y="35"/>
                    <a:pt x="26" y="35"/>
                    <a:pt x="26" y="35"/>
                  </a:cubicBezTo>
                  <a:close/>
                  <a:moveTo>
                    <a:pt x="26" y="51"/>
                  </a:moveTo>
                  <a:cubicBezTo>
                    <a:pt x="26" y="55"/>
                    <a:pt x="26" y="55"/>
                    <a:pt x="26" y="55"/>
                  </a:cubicBezTo>
                  <a:cubicBezTo>
                    <a:pt x="64" y="55"/>
                    <a:pt x="64" y="55"/>
                    <a:pt x="64" y="55"/>
                  </a:cubicBezTo>
                  <a:cubicBezTo>
                    <a:pt x="64" y="51"/>
                    <a:pt x="64" y="51"/>
                    <a:pt x="64" y="51"/>
                  </a:cubicBezTo>
                  <a:cubicBezTo>
                    <a:pt x="26" y="51"/>
                    <a:pt x="26" y="51"/>
                    <a:pt x="26" y="51"/>
                  </a:cubicBezTo>
                  <a:close/>
                  <a:moveTo>
                    <a:pt x="26" y="43"/>
                  </a:moveTo>
                  <a:cubicBezTo>
                    <a:pt x="26" y="47"/>
                    <a:pt x="26" y="47"/>
                    <a:pt x="26" y="47"/>
                  </a:cubicBezTo>
                  <a:cubicBezTo>
                    <a:pt x="64" y="47"/>
                    <a:pt x="64" y="47"/>
                    <a:pt x="64" y="47"/>
                  </a:cubicBezTo>
                  <a:cubicBezTo>
                    <a:pt x="64" y="43"/>
                    <a:pt x="64" y="43"/>
                    <a:pt x="64" y="43"/>
                  </a:cubicBezTo>
                  <a:cubicBezTo>
                    <a:pt x="26" y="43"/>
                    <a:pt x="26" y="43"/>
                    <a:pt x="26" y="43"/>
                  </a:cubicBezTo>
                  <a:close/>
                  <a:moveTo>
                    <a:pt x="10" y="87"/>
                  </a:moveTo>
                  <a:cubicBezTo>
                    <a:pt x="28" y="70"/>
                    <a:pt x="28" y="70"/>
                    <a:pt x="28" y="70"/>
                  </a:cubicBezTo>
                  <a:cubicBezTo>
                    <a:pt x="29" y="69"/>
                    <a:pt x="29" y="68"/>
                    <a:pt x="28" y="67"/>
                  </a:cubicBezTo>
                  <a:cubicBezTo>
                    <a:pt x="28" y="66"/>
                    <a:pt x="27" y="66"/>
                    <a:pt x="26" y="67"/>
                  </a:cubicBezTo>
                  <a:cubicBezTo>
                    <a:pt x="8" y="84"/>
                    <a:pt x="8" y="84"/>
                    <a:pt x="8" y="84"/>
                  </a:cubicBezTo>
                  <a:cubicBezTo>
                    <a:pt x="7" y="85"/>
                    <a:pt x="7" y="86"/>
                    <a:pt x="8" y="87"/>
                  </a:cubicBezTo>
                  <a:cubicBezTo>
                    <a:pt x="8" y="88"/>
                    <a:pt x="10" y="88"/>
                    <a:pt x="10" y="87"/>
                  </a:cubicBezTo>
                  <a:close/>
                  <a:moveTo>
                    <a:pt x="85" y="84"/>
                  </a:moveTo>
                  <a:cubicBezTo>
                    <a:pt x="67" y="67"/>
                    <a:pt x="67" y="67"/>
                    <a:pt x="67" y="67"/>
                  </a:cubicBezTo>
                  <a:cubicBezTo>
                    <a:pt x="66" y="66"/>
                    <a:pt x="65" y="66"/>
                    <a:pt x="64" y="67"/>
                  </a:cubicBezTo>
                  <a:cubicBezTo>
                    <a:pt x="63" y="68"/>
                    <a:pt x="63" y="69"/>
                    <a:pt x="64" y="70"/>
                  </a:cubicBezTo>
                  <a:cubicBezTo>
                    <a:pt x="82" y="87"/>
                    <a:pt x="82" y="87"/>
                    <a:pt x="82" y="87"/>
                  </a:cubicBezTo>
                  <a:cubicBezTo>
                    <a:pt x="83" y="88"/>
                    <a:pt x="84" y="88"/>
                    <a:pt x="85" y="87"/>
                  </a:cubicBezTo>
                  <a:cubicBezTo>
                    <a:pt x="85" y="86"/>
                    <a:pt x="85" y="85"/>
                    <a:pt x="85" y="84"/>
                  </a:cubicBezTo>
                  <a:close/>
                </a:path>
              </a:pathLst>
            </a:custGeom>
            <a:solidFill>
              <a:schemeClr val="bg1"/>
            </a:solidFill>
            <a:ln>
              <a:noFill/>
            </a:ln>
          </p:spPr>
          <p:txBody>
            <a:bodyPr vert="horz" wrap="square" lIns="59550" tIns="29775" rIns="59550" bIns="29775"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endParaRPr lang="zh-CN" altLang="en-US" sz="640">
                <a:solidFill>
                  <a:prstClr val="black"/>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21" name="Rectangle 20"/>
            <p:cNvSpPr/>
            <p:nvPr/>
          </p:nvSpPr>
          <p:spPr>
            <a:xfrm>
              <a:off x="2914244" y="3628717"/>
              <a:ext cx="1431612" cy="1108624"/>
            </a:xfrm>
            <a:prstGeom prst="rect">
              <a:avLst/>
            </a:prstGeom>
          </p:spPr>
          <p:txBody>
            <a:bodyPr wrap="square">
              <a:spAutoFit/>
            </a:bodyPr>
            <a:lstStyle/>
            <a:p>
              <a:pPr algn="just">
                <a:lnSpc>
                  <a:spcPct val="120000"/>
                </a:lnSpc>
              </a:pPr>
              <a:r>
                <a:rPr lang="en-US" altLang="zh-CN" sz="570" dirty="0">
                  <a:solidFill>
                    <a:schemeClr val="bg1"/>
                  </a:solidFill>
                  <a:latin typeface="Arial" panose="020B0604020202020204" pitchFamily="34" charset="0"/>
                  <a:ea typeface="微软雅黑" panose="020B0503020204020204" charset="-122"/>
                  <a:cs typeface="+mn-ea"/>
                  <a:sym typeface="Arial" panose="020B0604020202020204" pitchFamily="34" charset="0"/>
                </a:rPr>
                <a:t>Please replace text, click add relevant headline, modify the text content, also can copy your content to this directly.</a:t>
              </a:r>
              <a:endParaRPr lang="en-GB" altLang="zh-CN" sz="570" dirty="0">
                <a:solidFill>
                  <a:schemeClr val="bg1"/>
                </a:solidFill>
                <a:latin typeface="Arial" panose="020B0604020202020204" pitchFamily="34" charset="0"/>
                <a:ea typeface="微软雅黑" panose="020B0503020204020204" charset="-122"/>
                <a:cs typeface="+mn-ea"/>
                <a:sym typeface="Arial" panose="020B0604020202020204" pitchFamily="34" charset="0"/>
              </a:endParaRPr>
            </a:p>
          </p:txBody>
        </p:sp>
      </p:grpSp>
      <p:grpSp>
        <p:nvGrpSpPr>
          <p:cNvPr id="13" name="Group 12"/>
          <p:cNvGrpSpPr/>
          <p:nvPr/>
        </p:nvGrpSpPr>
        <p:grpSpPr>
          <a:xfrm>
            <a:off x="4554594" y="2337508"/>
            <a:ext cx="1160473" cy="1239905"/>
            <a:chOff x="6000456" y="2833465"/>
            <a:chExt cx="1781907" cy="1903876"/>
          </a:xfrm>
        </p:grpSpPr>
        <p:sp>
          <p:nvSpPr>
            <p:cNvPr id="11" name="Oval 10"/>
            <p:cNvSpPr/>
            <p:nvPr/>
          </p:nvSpPr>
          <p:spPr>
            <a:xfrm flipH="1">
              <a:off x="6000456" y="2833465"/>
              <a:ext cx="1781907" cy="1781907"/>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640">
                <a:latin typeface="Arial" panose="020B0604020202020204" pitchFamily="34" charset="0"/>
                <a:ea typeface="微软雅黑" panose="020B0503020204020204" charset="-122"/>
                <a:cs typeface="+mn-ea"/>
                <a:sym typeface="Arial" panose="020B0604020202020204" pitchFamily="34" charset="0"/>
              </a:endParaRPr>
            </a:p>
          </p:txBody>
        </p:sp>
        <p:sp>
          <p:nvSpPr>
            <p:cNvPr id="15" name="Freeform 14"/>
            <p:cNvSpPr>
              <a:spLocks noEditPoints="1"/>
            </p:cNvSpPr>
            <p:nvPr/>
          </p:nvSpPr>
          <p:spPr bwMode="auto">
            <a:xfrm>
              <a:off x="6718709" y="3180944"/>
              <a:ext cx="345401" cy="395018"/>
            </a:xfrm>
            <a:custGeom>
              <a:avLst/>
              <a:gdLst>
                <a:gd name="T0" fmla="*/ 50 w 84"/>
                <a:gd name="T1" fmla="*/ 92 h 96"/>
                <a:gd name="T2" fmla="*/ 57 w 84"/>
                <a:gd name="T3" fmla="*/ 81 h 96"/>
                <a:gd name="T4" fmla="*/ 56 w 84"/>
                <a:gd name="T5" fmla="*/ 75 h 96"/>
                <a:gd name="T6" fmla="*/ 43 w 84"/>
                <a:gd name="T7" fmla="*/ 63 h 96"/>
                <a:gd name="T8" fmla="*/ 38 w 84"/>
                <a:gd name="T9" fmla="*/ 62 h 96"/>
                <a:gd name="T10" fmla="*/ 30 w 84"/>
                <a:gd name="T11" fmla="*/ 67 h 96"/>
                <a:gd name="T12" fmla="*/ 17 w 84"/>
                <a:gd name="T13" fmla="*/ 35 h 96"/>
                <a:gd name="T14" fmla="*/ 26 w 84"/>
                <a:gd name="T15" fmla="*/ 31 h 96"/>
                <a:gd name="T16" fmla="*/ 27 w 84"/>
                <a:gd name="T17" fmla="*/ 25 h 96"/>
                <a:gd name="T18" fmla="*/ 22 w 84"/>
                <a:gd name="T19" fmla="*/ 8 h 96"/>
                <a:gd name="T20" fmla="*/ 18 w 84"/>
                <a:gd name="T21" fmla="*/ 4 h 96"/>
                <a:gd name="T22" fmla="*/ 4 w 84"/>
                <a:gd name="T23" fmla="*/ 6 h 96"/>
                <a:gd name="T24" fmla="*/ 0 w 84"/>
                <a:gd name="T25" fmla="*/ 10 h 96"/>
                <a:gd name="T26" fmla="*/ 43 w 84"/>
                <a:gd name="T27" fmla="*/ 94 h 96"/>
                <a:gd name="T28" fmla="*/ 50 w 84"/>
                <a:gd name="T29" fmla="*/ 92 h 96"/>
                <a:gd name="T30" fmla="*/ 45 w 84"/>
                <a:gd name="T31" fmla="*/ 53 h 96"/>
                <a:gd name="T32" fmla="*/ 32 w 84"/>
                <a:gd name="T33" fmla="*/ 53 h 96"/>
                <a:gd name="T34" fmla="*/ 32 w 84"/>
                <a:gd name="T35" fmla="*/ 50 h 96"/>
                <a:gd name="T36" fmla="*/ 40 w 84"/>
                <a:gd name="T37" fmla="*/ 38 h 96"/>
                <a:gd name="T38" fmla="*/ 42 w 84"/>
                <a:gd name="T39" fmla="*/ 32 h 96"/>
                <a:gd name="T40" fmla="*/ 41 w 84"/>
                <a:gd name="T41" fmla="*/ 30 h 96"/>
                <a:gd name="T42" fmla="*/ 40 w 84"/>
                <a:gd name="T43" fmla="*/ 31 h 96"/>
                <a:gd name="T44" fmla="*/ 39 w 84"/>
                <a:gd name="T45" fmla="*/ 36 h 96"/>
                <a:gd name="T46" fmla="*/ 34 w 84"/>
                <a:gd name="T47" fmla="*/ 36 h 96"/>
                <a:gd name="T48" fmla="*/ 34 w 84"/>
                <a:gd name="T49" fmla="*/ 31 h 96"/>
                <a:gd name="T50" fmla="*/ 42 w 84"/>
                <a:gd name="T51" fmla="*/ 26 h 96"/>
                <a:gd name="T52" fmla="*/ 47 w 84"/>
                <a:gd name="T53" fmla="*/ 28 h 96"/>
                <a:gd name="T54" fmla="*/ 47 w 84"/>
                <a:gd name="T55" fmla="*/ 34 h 96"/>
                <a:gd name="T56" fmla="*/ 47 w 84"/>
                <a:gd name="T57" fmla="*/ 37 h 96"/>
                <a:gd name="T58" fmla="*/ 38 w 84"/>
                <a:gd name="T59" fmla="*/ 50 h 96"/>
                <a:gd name="T60" fmla="*/ 46 w 84"/>
                <a:gd name="T61" fmla="*/ 50 h 96"/>
                <a:gd name="T62" fmla="*/ 45 w 84"/>
                <a:gd name="T63" fmla="*/ 53 h 96"/>
                <a:gd name="T64" fmla="*/ 63 w 84"/>
                <a:gd name="T65" fmla="*/ 50 h 96"/>
                <a:gd name="T66" fmla="*/ 60 w 84"/>
                <a:gd name="T67" fmla="*/ 50 h 96"/>
                <a:gd name="T68" fmla="*/ 60 w 84"/>
                <a:gd name="T69" fmla="*/ 53 h 96"/>
                <a:gd name="T70" fmla="*/ 54 w 84"/>
                <a:gd name="T71" fmla="*/ 53 h 96"/>
                <a:gd name="T72" fmla="*/ 54 w 84"/>
                <a:gd name="T73" fmla="*/ 50 h 96"/>
                <a:gd name="T74" fmla="*/ 46 w 84"/>
                <a:gd name="T75" fmla="*/ 50 h 96"/>
                <a:gd name="T76" fmla="*/ 47 w 84"/>
                <a:gd name="T77" fmla="*/ 46 h 96"/>
                <a:gd name="T78" fmla="*/ 55 w 84"/>
                <a:gd name="T79" fmla="*/ 26 h 96"/>
                <a:gd name="T80" fmla="*/ 63 w 84"/>
                <a:gd name="T81" fmla="*/ 26 h 96"/>
                <a:gd name="T82" fmla="*/ 61 w 84"/>
                <a:gd name="T83" fmla="*/ 46 h 96"/>
                <a:gd name="T84" fmla="*/ 63 w 84"/>
                <a:gd name="T85" fmla="*/ 46 h 96"/>
                <a:gd name="T86" fmla="*/ 63 w 84"/>
                <a:gd name="T87" fmla="*/ 50 h 96"/>
                <a:gd name="T88" fmla="*/ 55 w 84"/>
                <a:gd name="T89" fmla="*/ 46 h 96"/>
                <a:gd name="T90" fmla="*/ 52 w 84"/>
                <a:gd name="T91" fmla="*/ 46 h 96"/>
                <a:gd name="T92" fmla="*/ 56 w 84"/>
                <a:gd name="T93" fmla="*/ 35 h 96"/>
                <a:gd name="T94" fmla="*/ 55 w 84"/>
                <a:gd name="T95" fmla="*/ 46 h 96"/>
                <a:gd name="T96" fmla="*/ 43 w 84"/>
                <a:gd name="T97" fmla="*/ 0 h 96"/>
                <a:gd name="T98" fmla="*/ 72 w 84"/>
                <a:gd name="T99" fmla="*/ 12 h 96"/>
                <a:gd name="T100" fmla="*/ 84 w 84"/>
                <a:gd name="T101" fmla="*/ 41 h 96"/>
                <a:gd name="T102" fmla="*/ 72 w 84"/>
                <a:gd name="T103" fmla="*/ 71 h 96"/>
                <a:gd name="T104" fmla="*/ 65 w 84"/>
                <a:gd name="T105" fmla="*/ 76 h 96"/>
                <a:gd name="T106" fmla="*/ 63 w 84"/>
                <a:gd name="T107" fmla="*/ 73 h 96"/>
                <a:gd name="T108" fmla="*/ 59 w 84"/>
                <a:gd name="T109" fmla="*/ 69 h 96"/>
                <a:gd name="T110" fmla="*/ 66 w 84"/>
                <a:gd name="T111" fmla="*/ 64 h 96"/>
                <a:gd name="T112" fmla="*/ 75 w 84"/>
                <a:gd name="T113" fmla="*/ 41 h 96"/>
                <a:gd name="T114" fmla="*/ 66 w 84"/>
                <a:gd name="T115" fmla="*/ 19 h 96"/>
                <a:gd name="T116" fmla="*/ 43 w 84"/>
                <a:gd name="T117" fmla="*/ 10 h 96"/>
                <a:gd name="T118" fmla="*/ 31 w 84"/>
                <a:gd name="T119" fmla="*/ 12 h 96"/>
                <a:gd name="T120" fmla="*/ 29 w 84"/>
                <a:gd name="T121" fmla="*/ 6 h 96"/>
                <a:gd name="T122" fmla="*/ 28 w 84"/>
                <a:gd name="T123" fmla="*/ 3 h 96"/>
                <a:gd name="T124" fmla="*/ 43 w 84"/>
                <a:gd name="T125" fmla="*/ 0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84" h="96">
                  <a:moveTo>
                    <a:pt x="50" y="92"/>
                  </a:moveTo>
                  <a:cubicBezTo>
                    <a:pt x="52" y="88"/>
                    <a:pt x="55" y="84"/>
                    <a:pt x="57" y="81"/>
                  </a:cubicBezTo>
                  <a:cubicBezTo>
                    <a:pt x="58" y="79"/>
                    <a:pt x="58" y="77"/>
                    <a:pt x="56" y="75"/>
                  </a:cubicBezTo>
                  <a:cubicBezTo>
                    <a:pt x="52" y="71"/>
                    <a:pt x="48" y="67"/>
                    <a:pt x="43" y="63"/>
                  </a:cubicBezTo>
                  <a:cubicBezTo>
                    <a:pt x="41" y="61"/>
                    <a:pt x="40" y="61"/>
                    <a:pt x="38" y="62"/>
                  </a:cubicBezTo>
                  <a:cubicBezTo>
                    <a:pt x="35" y="63"/>
                    <a:pt x="33" y="65"/>
                    <a:pt x="30" y="67"/>
                  </a:cubicBezTo>
                  <a:cubicBezTo>
                    <a:pt x="21" y="53"/>
                    <a:pt x="19" y="45"/>
                    <a:pt x="17" y="35"/>
                  </a:cubicBezTo>
                  <a:cubicBezTo>
                    <a:pt x="20" y="34"/>
                    <a:pt x="23" y="32"/>
                    <a:pt x="26" y="31"/>
                  </a:cubicBezTo>
                  <a:cubicBezTo>
                    <a:pt x="27" y="30"/>
                    <a:pt x="28" y="28"/>
                    <a:pt x="27" y="25"/>
                  </a:cubicBezTo>
                  <a:cubicBezTo>
                    <a:pt x="26" y="20"/>
                    <a:pt x="24" y="14"/>
                    <a:pt x="22" y="8"/>
                  </a:cubicBezTo>
                  <a:cubicBezTo>
                    <a:pt x="22" y="6"/>
                    <a:pt x="20" y="4"/>
                    <a:pt x="18" y="4"/>
                  </a:cubicBezTo>
                  <a:cubicBezTo>
                    <a:pt x="14" y="5"/>
                    <a:pt x="9" y="5"/>
                    <a:pt x="4" y="6"/>
                  </a:cubicBezTo>
                  <a:cubicBezTo>
                    <a:pt x="0" y="6"/>
                    <a:pt x="0" y="7"/>
                    <a:pt x="0" y="10"/>
                  </a:cubicBezTo>
                  <a:cubicBezTo>
                    <a:pt x="1" y="46"/>
                    <a:pt x="15" y="78"/>
                    <a:pt x="43" y="94"/>
                  </a:cubicBezTo>
                  <a:cubicBezTo>
                    <a:pt x="46" y="96"/>
                    <a:pt x="47" y="96"/>
                    <a:pt x="50" y="92"/>
                  </a:cubicBezTo>
                  <a:close/>
                  <a:moveTo>
                    <a:pt x="45" y="53"/>
                  </a:moveTo>
                  <a:cubicBezTo>
                    <a:pt x="32" y="53"/>
                    <a:pt x="32" y="53"/>
                    <a:pt x="32" y="53"/>
                  </a:cubicBezTo>
                  <a:cubicBezTo>
                    <a:pt x="32" y="50"/>
                    <a:pt x="32" y="50"/>
                    <a:pt x="32" y="50"/>
                  </a:cubicBezTo>
                  <a:cubicBezTo>
                    <a:pt x="40" y="38"/>
                    <a:pt x="40" y="38"/>
                    <a:pt x="40" y="38"/>
                  </a:cubicBezTo>
                  <a:cubicBezTo>
                    <a:pt x="41" y="36"/>
                    <a:pt x="42" y="34"/>
                    <a:pt x="42" y="32"/>
                  </a:cubicBezTo>
                  <a:cubicBezTo>
                    <a:pt x="42" y="31"/>
                    <a:pt x="42" y="30"/>
                    <a:pt x="41" y="30"/>
                  </a:cubicBezTo>
                  <a:cubicBezTo>
                    <a:pt x="40" y="30"/>
                    <a:pt x="40" y="31"/>
                    <a:pt x="40" y="31"/>
                  </a:cubicBezTo>
                  <a:cubicBezTo>
                    <a:pt x="39" y="36"/>
                    <a:pt x="39" y="36"/>
                    <a:pt x="39" y="36"/>
                  </a:cubicBezTo>
                  <a:cubicBezTo>
                    <a:pt x="34" y="36"/>
                    <a:pt x="34" y="36"/>
                    <a:pt x="34" y="36"/>
                  </a:cubicBezTo>
                  <a:cubicBezTo>
                    <a:pt x="34" y="31"/>
                    <a:pt x="34" y="31"/>
                    <a:pt x="34" y="31"/>
                  </a:cubicBezTo>
                  <a:cubicBezTo>
                    <a:pt x="35" y="28"/>
                    <a:pt x="37" y="26"/>
                    <a:pt x="42" y="26"/>
                  </a:cubicBezTo>
                  <a:cubicBezTo>
                    <a:pt x="44" y="26"/>
                    <a:pt x="46" y="27"/>
                    <a:pt x="47" y="28"/>
                  </a:cubicBezTo>
                  <a:cubicBezTo>
                    <a:pt x="48" y="29"/>
                    <a:pt x="48" y="31"/>
                    <a:pt x="47" y="34"/>
                  </a:cubicBezTo>
                  <a:cubicBezTo>
                    <a:pt x="47" y="35"/>
                    <a:pt x="47" y="36"/>
                    <a:pt x="47" y="37"/>
                  </a:cubicBezTo>
                  <a:cubicBezTo>
                    <a:pt x="38" y="50"/>
                    <a:pt x="38" y="50"/>
                    <a:pt x="38" y="50"/>
                  </a:cubicBezTo>
                  <a:cubicBezTo>
                    <a:pt x="46" y="50"/>
                    <a:pt x="46" y="50"/>
                    <a:pt x="46" y="50"/>
                  </a:cubicBezTo>
                  <a:cubicBezTo>
                    <a:pt x="45" y="53"/>
                    <a:pt x="45" y="53"/>
                    <a:pt x="45" y="53"/>
                  </a:cubicBezTo>
                  <a:close/>
                  <a:moveTo>
                    <a:pt x="63" y="50"/>
                  </a:moveTo>
                  <a:cubicBezTo>
                    <a:pt x="60" y="50"/>
                    <a:pt x="60" y="50"/>
                    <a:pt x="60" y="50"/>
                  </a:cubicBezTo>
                  <a:cubicBezTo>
                    <a:pt x="60" y="53"/>
                    <a:pt x="60" y="53"/>
                    <a:pt x="60" y="53"/>
                  </a:cubicBezTo>
                  <a:cubicBezTo>
                    <a:pt x="54" y="53"/>
                    <a:pt x="54" y="53"/>
                    <a:pt x="54" y="53"/>
                  </a:cubicBezTo>
                  <a:cubicBezTo>
                    <a:pt x="54" y="50"/>
                    <a:pt x="54" y="50"/>
                    <a:pt x="54" y="50"/>
                  </a:cubicBezTo>
                  <a:cubicBezTo>
                    <a:pt x="46" y="50"/>
                    <a:pt x="46" y="50"/>
                    <a:pt x="46" y="50"/>
                  </a:cubicBezTo>
                  <a:cubicBezTo>
                    <a:pt x="47" y="46"/>
                    <a:pt x="47" y="46"/>
                    <a:pt x="47" y="46"/>
                  </a:cubicBezTo>
                  <a:cubicBezTo>
                    <a:pt x="55" y="26"/>
                    <a:pt x="55" y="26"/>
                    <a:pt x="55" y="26"/>
                  </a:cubicBezTo>
                  <a:cubicBezTo>
                    <a:pt x="63" y="26"/>
                    <a:pt x="63" y="26"/>
                    <a:pt x="63" y="26"/>
                  </a:cubicBezTo>
                  <a:cubicBezTo>
                    <a:pt x="61" y="46"/>
                    <a:pt x="61" y="46"/>
                    <a:pt x="61" y="46"/>
                  </a:cubicBezTo>
                  <a:cubicBezTo>
                    <a:pt x="63" y="46"/>
                    <a:pt x="63" y="46"/>
                    <a:pt x="63" y="46"/>
                  </a:cubicBezTo>
                  <a:cubicBezTo>
                    <a:pt x="63" y="50"/>
                    <a:pt x="63" y="50"/>
                    <a:pt x="63" y="50"/>
                  </a:cubicBezTo>
                  <a:close/>
                  <a:moveTo>
                    <a:pt x="55" y="46"/>
                  </a:moveTo>
                  <a:cubicBezTo>
                    <a:pt x="52" y="46"/>
                    <a:pt x="52" y="46"/>
                    <a:pt x="52" y="46"/>
                  </a:cubicBezTo>
                  <a:cubicBezTo>
                    <a:pt x="56" y="35"/>
                    <a:pt x="56" y="35"/>
                    <a:pt x="56" y="35"/>
                  </a:cubicBezTo>
                  <a:cubicBezTo>
                    <a:pt x="55" y="46"/>
                    <a:pt x="55" y="46"/>
                    <a:pt x="55" y="46"/>
                  </a:cubicBezTo>
                  <a:close/>
                  <a:moveTo>
                    <a:pt x="43" y="0"/>
                  </a:moveTo>
                  <a:cubicBezTo>
                    <a:pt x="54" y="0"/>
                    <a:pt x="65" y="5"/>
                    <a:pt x="72" y="12"/>
                  </a:cubicBezTo>
                  <a:cubicBezTo>
                    <a:pt x="80" y="20"/>
                    <a:pt x="84" y="30"/>
                    <a:pt x="84" y="41"/>
                  </a:cubicBezTo>
                  <a:cubicBezTo>
                    <a:pt x="84" y="53"/>
                    <a:pt x="80" y="63"/>
                    <a:pt x="72" y="71"/>
                  </a:cubicBezTo>
                  <a:cubicBezTo>
                    <a:pt x="70" y="73"/>
                    <a:pt x="68" y="75"/>
                    <a:pt x="65" y="76"/>
                  </a:cubicBezTo>
                  <a:cubicBezTo>
                    <a:pt x="65" y="75"/>
                    <a:pt x="64" y="74"/>
                    <a:pt x="63" y="73"/>
                  </a:cubicBezTo>
                  <a:cubicBezTo>
                    <a:pt x="59" y="69"/>
                    <a:pt x="59" y="69"/>
                    <a:pt x="59" y="69"/>
                  </a:cubicBezTo>
                  <a:cubicBezTo>
                    <a:pt x="61" y="68"/>
                    <a:pt x="64" y="66"/>
                    <a:pt x="66" y="64"/>
                  </a:cubicBezTo>
                  <a:cubicBezTo>
                    <a:pt x="71" y="58"/>
                    <a:pt x="75" y="50"/>
                    <a:pt x="75" y="41"/>
                  </a:cubicBezTo>
                  <a:cubicBezTo>
                    <a:pt x="75" y="33"/>
                    <a:pt x="71" y="25"/>
                    <a:pt x="66" y="19"/>
                  </a:cubicBezTo>
                  <a:cubicBezTo>
                    <a:pt x="60" y="13"/>
                    <a:pt x="52" y="10"/>
                    <a:pt x="43" y="10"/>
                  </a:cubicBezTo>
                  <a:cubicBezTo>
                    <a:pt x="39" y="10"/>
                    <a:pt x="35" y="11"/>
                    <a:pt x="31" y="12"/>
                  </a:cubicBezTo>
                  <a:cubicBezTo>
                    <a:pt x="29" y="6"/>
                    <a:pt x="29" y="6"/>
                    <a:pt x="29" y="6"/>
                  </a:cubicBezTo>
                  <a:cubicBezTo>
                    <a:pt x="29" y="5"/>
                    <a:pt x="28" y="4"/>
                    <a:pt x="28" y="3"/>
                  </a:cubicBezTo>
                  <a:cubicBezTo>
                    <a:pt x="33" y="1"/>
                    <a:pt x="38" y="0"/>
                    <a:pt x="43" y="0"/>
                  </a:cubicBezTo>
                  <a:close/>
                </a:path>
              </a:pathLst>
            </a:custGeom>
            <a:solidFill>
              <a:schemeClr val="bg1"/>
            </a:solidFill>
            <a:ln>
              <a:noFill/>
            </a:ln>
          </p:spPr>
          <p:txBody>
            <a:bodyPr vert="horz" wrap="square" lIns="59550" tIns="29775" rIns="59550" bIns="29775"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endParaRPr lang="zh-CN" altLang="en-US" sz="640">
                <a:solidFill>
                  <a:prstClr val="black"/>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22" name="Rectangle 21"/>
            <p:cNvSpPr/>
            <p:nvPr/>
          </p:nvSpPr>
          <p:spPr>
            <a:xfrm>
              <a:off x="6213198" y="3628717"/>
              <a:ext cx="1356425" cy="1108624"/>
            </a:xfrm>
            <a:prstGeom prst="rect">
              <a:avLst/>
            </a:prstGeom>
          </p:spPr>
          <p:txBody>
            <a:bodyPr wrap="square">
              <a:spAutoFit/>
            </a:bodyPr>
            <a:lstStyle/>
            <a:p>
              <a:pPr algn="just">
                <a:lnSpc>
                  <a:spcPct val="120000"/>
                </a:lnSpc>
              </a:pPr>
              <a:r>
                <a:rPr lang="en-US" altLang="zh-CN" sz="570" dirty="0">
                  <a:solidFill>
                    <a:schemeClr val="bg1"/>
                  </a:solidFill>
                  <a:latin typeface="Arial" panose="020B0604020202020204" pitchFamily="34" charset="0"/>
                  <a:ea typeface="微软雅黑" panose="020B0503020204020204" charset="-122"/>
                  <a:cs typeface="+mn-ea"/>
                  <a:sym typeface="Arial" panose="020B0604020202020204" pitchFamily="34" charset="0"/>
                </a:rPr>
                <a:t>Please replace text, click add relevant headline, modify the text content, also can copy your content to this directly.</a:t>
              </a:r>
              <a:endParaRPr lang="en-GB" altLang="zh-CN" sz="570" dirty="0">
                <a:solidFill>
                  <a:schemeClr val="bg1"/>
                </a:solidFill>
                <a:latin typeface="Arial" panose="020B0604020202020204" pitchFamily="34" charset="0"/>
                <a:ea typeface="微软雅黑" panose="020B0503020204020204" charset="-122"/>
                <a:cs typeface="+mn-ea"/>
                <a:sym typeface="Arial" panose="020B0604020202020204" pitchFamily="34" charset="0"/>
              </a:endParaRPr>
            </a:p>
          </p:txBody>
        </p:sp>
      </p:grpSp>
      <p:grpSp>
        <p:nvGrpSpPr>
          <p:cNvPr id="37" name="Group 36"/>
          <p:cNvGrpSpPr/>
          <p:nvPr/>
        </p:nvGrpSpPr>
        <p:grpSpPr>
          <a:xfrm>
            <a:off x="6678566" y="2337509"/>
            <a:ext cx="1160473" cy="1239905"/>
            <a:chOff x="9261816" y="2833466"/>
            <a:chExt cx="1781907" cy="1903875"/>
          </a:xfrm>
        </p:grpSpPr>
        <p:sp>
          <p:nvSpPr>
            <p:cNvPr id="10" name="Oval 9"/>
            <p:cNvSpPr/>
            <p:nvPr/>
          </p:nvSpPr>
          <p:spPr>
            <a:xfrm flipH="1">
              <a:off x="9261816" y="2833466"/>
              <a:ext cx="1781907" cy="178190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640">
                <a:latin typeface="Arial" panose="020B0604020202020204" pitchFamily="34" charset="0"/>
                <a:ea typeface="微软雅黑" panose="020B0503020204020204" charset="-122"/>
                <a:cs typeface="+mn-ea"/>
                <a:sym typeface="Arial" panose="020B0604020202020204" pitchFamily="34" charset="0"/>
              </a:endParaRPr>
            </a:p>
          </p:txBody>
        </p:sp>
        <p:sp>
          <p:nvSpPr>
            <p:cNvPr id="19" name="Freeform 18"/>
            <p:cNvSpPr>
              <a:spLocks noEditPoints="1"/>
            </p:cNvSpPr>
            <p:nvPr/>
          </p:nvSpPr>
          <p:spPr bwMode="auto">
            <a:xfrm>
              <a:off x="9965756" y="3209080"/>
              <a:ext cx="374026" cy="263345"/>
            </a:xfrm>
            <a:custGeom>
              <a:avLst/>
              <a:gdLst>
                <a:gd name="T0" fmla="*/ 65 w 91"/>
                <a:gd name="T1" fmla="*/ 9 h 64"/>
                <a:gd name="T2" fmla="*/ 34 w 91"/>
                <a:gd name="T3" fmla="*/ 9 h 64"/>
                <a:gd name="T4" fmla="*/ 27 w 91"/>
                <a:gd name="T5" fmla="*/ 0 h 64"/>
                <a:gd name="T6" fmla="*/ 5 w 91"/>
                <a:gd name="T7" fmla="*/ 0 h 64"/>
                <a:gd name="T8" fmla="*/ 0 w 91"/>
                <a:gd name="T9" fmla="*/ 4 h 64"/>
                <a:gd name="T10" fmla="*/ 0 w 91"/>
                <a:gd name="T11" fmla="*/ 50 h 64"/>
                <a:gd name="T12" fmla="*/ 4 w 91"/>
                <a:gd name="T13" fmla="*/ 54 h 64"/>
                <a:gd name="T14" fmla="*/ 14 w 91"/>
                <a:gd name="T15" fmla="*/ 25 h 64"/>
                <a:gd name="T16" fmla="*/ 20 w 91"/>
                <a:gd name="T17" fmla="*/ 18 h 64"/>
                <a:gd name="T18" fmla="*/ 29 w 91"/>
                <a:gd name="T19" fmla="*/ 14 h 64"/>
                <a:gd name="T20" fmla="*/ 60 w 91"/>
                <a:gd name="T21" fmla="*/ 14 h 64"/>
                <a:gd name="T22" fmla="*/ 65 w 91"/>
                <a:gd name="T23" fmla="*/ 9 h 64"/>
                <a:gd name="T24" fmla="*/ 72 w 91"/>
                <a:gd name="T25" fmla="*/ 15 h 64"/>
                <a:gd name="T26" fmla="*/ 66 w 91"/>
                <a:gd name="T27" fmla="*/ 15 h 64"/>
                <a:gd name="T28" fmla="*/ 79 w 91"/>
                <a:gd name="T29" fmla="*/ 1 h 64"/>
                <a:gd name="T30" fmla="*/ 90 w 91"/>
                <a:gd name="T31" fmla="*/ 15 h 64"/>
                <a:gd name="T32" fmla="*/ 85 w 91"/>
                <a:gd name="T33" fmla="*/ 15 h 64"/>
                <a:gd name="T34" fmla="*/ 59 w 91"/>
                <a:gd name="T35" fmla="*/ 36 h 64"/>
                <a:gd name="T36" fmla="*/ 59 w 91"/>
                <a:gd name="T37" fmla="*/ 33 h 64"/>
                <a:gd name="T38" fmla="*/ 72 w 91"/>
                <a:gd name="T39" fmla="*/ 15 h 64"/>
                <a:gd name="T40" fmla="*/ 79 w 91"/>
                <a:gd name="T41" fmla="*/ 64 h 64"/>
                <a:gd name="T42" fmla="*/ 11 w 91"/>
                <a:gd name="T43" fmla="*/ 64 h 64"/>
                <a:gd name="T44" fmla="*/ 22 w 91"/>
                <a:gd name="T45" fmla="*/ 31 h 64"/>
                <a:gd name="T46" fmla="*/ 26 w 91"/>
                <a:gd name="T47" fmla="*/ 26 h 64"/>
                <a:gd name="T48" fmla="*/ 33 w 91"/>
                <a:gd name="T49" fmla="*/ 23 h 64"/>
                <a:gd name="T50" fmla="*/ 63 w 91"/>
                <a:gd name="T51" fmla="*/ 23 h 64"/>
                <a:gd name="T52" fmla="*/ 57 w 91"/>
                <a:gd name="T53" fmla="*/ 28 h 64"/>
                <a:gd name="T54" fmla="*/ 54 w 91"/>
                <a:gd name="T55" fmla="*/ 30 h 64"/>
                <a:gd name="T56" fmla="*/ 54 w 91"/>
                <a:gd name="T57" fmla="*/ 41 h 64"/>
                <a:gd name="T58" fmla="*/ 59 w 91"/>
                <a:gd name="T59" fmla="*/ 41 h 64"/>
                <a:gd name="T60" fmla="*/ 87 w 91"/>
                <a:gd name="T61" fmla="*/ 23 h 64"/>
                <a:gd name="T62" fmla="*/ 89 w 91"/>
                <a:gd name="T63" fmla="*/ 24 h 64"/>
                <a:gd name="T64" fmla="*/ 91 w 91"/>
                <a:gd name="T65" fmla="*/ 25 h 64"/>
                <a:gd name="T66" fmla="*/ 91 w 91"/>
                <a:gd name="T67" fmla="*/ 28 h 64"/>
                <a:gd name="T68" fmla="*/ 91 w 91"/>
                <a:gd name="T69" fmla="*/ 30 h 64"/>
                <a:gd name="T70" fmla="*/ 79 w 91"/>
                <a:gd name="T71" fmla="*/ 64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91" h="64">
                  <a:moveTo>
                    <a:pt x="65" y="9"/>
                  </a:moveTo>
                  <a:cubicBezTo>
                    <a:pt x="34" y="9"/>
                    <a:pt x="34" y="9"/>
                    <a:pt x="34" y="9"/>
                  </a:cubicBezTo>
                  <a:cubicBezTo>
                    <a:pt x="27" y="0"/>
                    <a:pt x="27" y="0"/>
                    <a:pt x="27" y="0"/>
                  </a:cubicBezTo>
                  <a:cubicBezTo>
                    <a:pt x="5" y="0"/>
                    <a:pt x="5" y="0"/>
                    <a:pt x="5" y="0"/>
                  </a:cubicBezTo>
                  <a:cubicBezTo>
                    <a:pt x="2" y="0"/>
                    <a:pt x="0" y="2"/>
                    <a:pt x="0" y="4"/>
                  </a:cubicBezTo>
                  <a:cubicBezTo>
                    <a:pt x="0" y="50"/>
                    <a:pt x="0" y="50"/>
                    <a:pt x="0" y="50"/>
                  </a:cubicBezTo>
                  <a:cubicBezTo>
                    <a:pt x="0" y="52"/>
                    <a:pt x="2" y="54"/>
                    <a:pt x="4" y="54"/>
                  </a:cubicBezTo>
                  <a:cubicBezTo>
                    <a:pt x="14" y="25"/>
                    <a:pt x="14" y="25"/>
                    <a:pt x="14" y="25"/>
                  </a:cubicBezTo>
                  <a:cubicBezTo>
                    <a:pt x="15" y="22"/>
                    <a:pt x="17" y="20"/>
                    <a:pt x="20" y="18"/>
                  </a:cubicBezTo>
                  <a:cubicBezTo>
                    <a:pt x="22" y="16"/>
                    <a:pt x="26" y="14"/>
                    <a:pt x="29" y="14"/>
                  </a:cubicBezTo>
                  <a:cubicBezTo>
                    <a:pt x="60" y="14"/>
                    <a:pt x="60" y="14"/>
                    <a:pt x="60" y="14"/>
                  </a:cubicBezTo>
                  <a:cubicBezTo>
                    <a:pt x="65" y="9"/>
                    <a:pt x="65" y="9"/>
                    <a:pt x="65" y="9"/>
                  </a:cubicBezTo>
                  <a:close/>
                  <a:moveTo>
                    <a:pt x="72" y="15"/>
                  </a:moveTo>
                  <a:cubicBezTo>
                    <a:pt x="66" y="15"/>
                    <a:pt x="66" y="15"/>
                    <a:pt x="66" y="15"/>
                  </a:cubicBezTo>
                  <a:cubicBezTo>
                    <a:pt x="79" y="1"/>
                    <a:pt x="79" y="1"/>
                    <a:pt x="79" y="1"/>
                  </a:cubicBezTo>
                  <a:cubicBezTo>
                    <a:pt x="90" y="15"/>
                    <a:pt x="90" y="15"/>
                    <a:pt x="90" y="15"/>
                  </a:cubicBezTo>
                  <a:cubicBezTo>
                    <a:pt x="85" y="15"/>
                    <a:pt x="85" y="15"/>
                    <a:pt x="85" y="15"/>
                  </a:cubicBezTo>
                  <a:cubicBezTo>
                    <a:pt x="82" y="28"/>
                    <a:pt x="72" y="35"/>
                    <a:pt x="59" y="36"/>
                  </a:cubicBezTo>
                  <a:cubicBezTo>
                    <a:pt x="59" y="33"/>
                    <a:pt x="59" y="33"/>
                    <a:pt x="59" y="33"/>
                  </a:cubicBezTo>
                  <a:cubicBezTo>
                    <a:pt x="66" y="29"/>
                    <a:pt x="70" y="23"/>
                    <a:pt x="72" y="15"/>
                  </a:cubicBezTo>
                  <a:close/>
                  <a:moveTo>
                    <a:pt x="79" y="64"/>
                  </a:moveTo>
                  <a:cubicBezTo>
                    <a:pt x="11" y="64"/>
                    <a:pt x="11" y="64"/>
                    <a:pt x="11" y="64"/>
                  </a:cubicBezTo>
                  <a:cubicBezTo>
                    <a:pt x="22" y="31"/>
                    <a:pt x="22" y="31"/>
                    <a:pt x="22" y="31"/>
                  </a:cubicBezTo>
                  <a:cubicBezTo>
                    <a:pt x="23" y="29"/>
                    <a:pt x="24" y="27"/>
                    <a:pt x="26" y="26"/>
                  </a:cubicBezTo>
                  <a:cubicBezTo>
                    <a:pt x="28" y="24"/>
                    <a:pt x="31" y="23"/>
                    <a:pt x="33" y="23"/>
                  </a:cubicBezTo>
                  <a:cubicBezTo>
                    <a:pt x="63" y="23"/>
                    <a:pt x="63" y="23"/>
                    <a:pt x="63" y="23"/>
                  </a:cubicBezTo>
                  <a:cubicBezTo>
                    <a:pt x="61" y="25"/>
                    <a:pt x="59" y="27"/>
                    <a:pt x="57" y="28"/>
                  </a:cubicBezTo>
                  <a:cubicBezTo>
                    <a:pt x="54" y="30"/>
                    <a:pt x="54" y="30"/>
                    <a:pt x="54" y="30"/>
                  </a:cubicBezTo>
                  <a:cubicBezTo>
                    <a:pt x="54" y="41"/>
                    <a:pt x="54" y="41"/>
                    <a:pt x="54" y="41"/>
                  </a:cubicBezTo>
                  <a:cubicBezTo>
                    <a:pt x="59" y="41"/>
                    <a:pt x="59" y="41"/>
                    <a:pt x="59" y="41"/>
                  </a:cubicBezTo>
                  <a:cubicBezTo>
                    <a:pt x="72" y="40"/>
                    <a:pt x="82" y="34"/>
                    <a:pt x="87" y="23"/>
                  </a:cubicBezTo>
                  <a:cubicBezTo>
                    <a:pt x="88" y="23"/>
                    <a:pt x="88" y="24"/>
                    <a:pt x="89" y="24"/>
                  </a:cubicBezTo>
                  <a:cubicBezTo>
                    <a:pt x="89" y="24"/>
                    <a:pt x="90" y="25"/>
                    <a:pt x="91" y="25"/>
                  </a:cubicBezTo>
                  <a:cubicBezTo>
                    <a:pt x="91" y="26"/>
                    <a:pt x="91" y="27"/>
                    <a:pt x="91" y="28"/>
                  </a:cubicBezTo>
                  <a:cubicBezTo>
                    <a:pt x="91" y="28"/>
                    <a:pt x="91" y="29"/>
                    <a:pt x="91" y="30"/>
                  </a:cubicBezTo>
                  <a:lnTo>
                    <a:pt x="79" y="64"/>
                  </a:lnTo>
                  <a:close/>
                </a:path>
              </a:pathLst>
            </a:custGeom>
            <a:solidFill>
              <a:schemeClr val="bg1"/>
            </a:solidFill>
            <a:ln>
              <a:noFill/>
            </a:ln>
          </p:spPr>
          <p:txBody>
            <a:bodyPr vert="horz" wrap="square" lIns="59550" tIns="29775" rIns="59550" bIns="29775"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endParaRPr lang="zh-CN" altLang="en-US" sz="640">
                <a:solidFill>
                  <a:prstClr val="black"/>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23" name="Rectangle 22"/>
            <p:cNvSpPr/>
            <p:nvPr/>
          </p:nvSpPr>
          <p:spPr>
            <a:xfrm>
              <a:off x="9467685" y="3628717"/>
              <a:ext cx="1370169" cy="1108624"/>
            </a:xfrm>
            <a:prstGeom prst="rect">
              <a:avLst/>
            </a:prstGeom>
          </p:spPr>
          <p:txBody>
            <a:bodyPr wrap="square">
              <a:spAutoFit/>
            </a:bodyPr>
            <a:lstStyle/>
            <a:p>
              <a:pPr algn="just">
                <a:lnSpc>
                  <a:spcPct val="120000"/>
                </a:lnSpc>
              </a:pPr>
              <a:r>
                <a:rPr lang="en-US" altLang="zh-CN" sz="570" dirty="0">
                  <a:solidFill>
                    <a:schemeClr val="bg1"/>
                  </a:solidFill>
                  <a:latin typeface="Arial" panose="020B0604020202020204" pitchFamily="34" charset="0"/>
                  <a:ea typeface="微软雅黑" panose="020B0503020204020204" charset="-122"/>
                  <a:cs typeface="+mn-ea"/>
                  <a:sym typeface="Arial" panose="020B0604020202020204" pitchFamily="34" charset="0"/>
                </a:rPr>
                <a:t>Please replace text, click add relevant headline, modify the text content, also can copy your content to this directly.</a:t>
              </a:r>
              <a:endParaRPr lang="en-GB" altLang="zh-CN" sz="570" dirty="0">
                <a:solidFill>
                  <a:schemeClr val="bg1"/>
                </a:solidFill>
                <a:latin typeface="Arial" panose="020B0604020202020204" pitchFamily="34" charset="0"/>
                <a:ea typeface="微软雅黑" panose="020B0503020204020204" charset="-122"/>
                <a:cs typeface="+mn-ea"/>
                <a:sym typeface="Arial" panose="020B0604020202020204" pitchFamily="34" charset="0"/>
              </a:endParaRPr>
            </a:p>
          </p:txBody>
        </p:sp>
      </p:grpSp>
      <p:grpSp>
        <p:nvGrpSpPr>
          <p:cNvPr id="6" name="Group 5"/>
          <p:cNvGrpSpPr/>
          <p:nvPr/>
        </p:nvGrpSpPr>
        <p:grpSpPr>
          <a:xfrm>
            <a:off x="3492609" y="1593889"/>
            <a:ext cx="1160473" cy="1222504"/>
            <a:chOff x="4369776" y="1691638"/>
            <a:chExt cx="1781907" cy="1877156"/>
          </a:xfrm>
        </p:grpSpPr>
        <p:sp>
          <p:nvSpPr>
            <p:cNvPr id="8" name="Oval 7"/>
            <p:cNvSpPr/>
            <p:nvPr/>
          </p:nvSpPr>
          <p:spPr>
            <a:xfrm flipH="1">
              <a:off x="4369776" y="1691638"/>
              <a:ext cx="1781907" cy="178190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640">
                <a:latin typeface="Arial" panose="020B0604020202020204" pitchFamily="34" charset="0"/>
                <a:ea typeface="微软雅黑" panose="020B0503020204020204" charset="-122"/>
                <a:cs typeface="+mn-ea"/>
                <a:sym typeface="Arial" panose="020B0604020202020204" pitchFamily="34" charset="0"/>
              </a:endParaRPr>
            </a:p>
          </p:txBody>
        </p:sp>
        <p:sp>
          <p:nvSpPr>
            <p:cNvPr id="18" name="Freeform 17"/>
            <p:cNvSpPr>
              <a:spLocks noEditPoints="1"/>
            </p:cNvSpPr>
            <p:nvPr/>
          </p:nvSpPr>
          <p:spPr bwMode="auto">
            <a:xfrm>
              <a:off x="5086120" y="1900044"/>
              <a:ext cx="349218" cy="431275"/>
            </a:xfrm>
            <a:custGeom>
              <a:avLst/>
              <a:gdLst>
                <a:gd name="T0" fmla="*/ 0 w 85"/>
                <a:gd name="T1" fmla="*/ 29 h 105"/>
                <a:gd name="T2" fmla="*/ 50 w 85"/>
                <a:gd name="T3" fmla="*/ 0 h 105"/>
                <a:gd name="T4" fmla="*/ 70 w 85"/>
                <a:gd name="T5" fmla="*/ 35 h 105"/>
                <a:gd name="T6" fmla="*/ 56 w 85"/>
                <a:gd name="T7" fmla="*/ 42 h 105"/>
                <a:gd name="T8" fmla="*/ 69 w 85"/>
                <a:gd name="T9" fmla="*/ 64 h 105"/>
                <a:gd name="T10" fmla="*/ 67 w 85"/>
                <a:gd name="T11" fmla="*/ 68 h 105"/>
                <a:gd name="T12" fmla="*/ 72 w 85"/>
                <a:gd name="T13" fmla="*/ 69 h 105"/>
                <a:gd name="T14" fmla="*/ 70 w 85"/>
                <a:gd name="T15" fmla="*/ 73 h 105"/>
                <a:gd name="T16" fmla="*/ 72 w 85"/>
                <a:gd name="T17" fmla="*/ 77 h 105"/>
                <a:gd name="T18" fmla="*/ 77 w 85"/>
                <a:gd name="T19" fmla="*/ 77 h 105"/>
                <a:gd name="T20" fmla="*/ 81 w 85"/>
                <a:gd name="T21" fmla="*/ 85 h 105"/>
                <a:gd name="T22" fmla="*/ 80 w 85"/>
                <a:gd name="T23" fmla="*/ 89 h 105"/>
                <a:gd name="T24" fmla="*/ 85 w 85"/>
                <a:gd name="T25" fmla="*/ 91 h 105"/>
                <a:gd name="T26" fmla="*/ 79 w 85"/>
                <a:gd name="T27" fmla="*/ 98 h 105"/>
                <a:gd name="T28" fmla="*/ 69 w 85"/>
                <a:gd name="T29" fmla="*/ 81 h 105"/>
                <a:gd name="T30" fmla="*/ 65 w 85"/>
                <a:gd name="T31" fmla="*/ 83 h 105"/>
                <a:gd name="T32" fmla="*/ 76 w 85"/>
                <a:gd name="T33" fmla="*/ 102 h 105"/>
                <a:gd name="T34" fmla="*/ 73 w 85"/>
                <a:gd name="T35" fmla="*/ 105 h 105"/>
                <a:gd name="T36" fmla="*/ 71 w 85"/>
                <a:gd name="T37" fmla="*/ 105 h 105"/>
                <a:gd name="T38" fmla="*/ 46 w 85"/>
                <a:gd name="T39" fmla="*/ 63 h 105"/>
                <a:gd name="T40" fmla="*/ 45 w 85"/>
                <a:gd name="T41" fmla="*/ 64 h 105"/>
                <a:gd name="T42" fmla="*/ 68 w 85"/>
                <a:gd name="T43" fmla="*/ 105 h 105"/>
                <a:gd name="T44" fmla="*/ 63 w 85"/>
                <a:gd name="T45" fmla="*/ 104 h 105"/>
                <a:gd name="T46" fmla="*/ 34 w 85"/>
                <a:gd name="T47" fmla="*/ 55 h 105"/>
                <a:gd name="T48" fmla="*/ 20 w 85"/>
                <a:gd name="T49" fmla="*/ 63 h 105"/>
                <a:gd name="T50" fmla="*/ 0 w 85"/>
                <a:gd name="T51" fmla="*/ 29 h 105"/>
                <a:gd name="T52" fmla="*/ 14 w 85"/>
                <a:gd name="T53" fmla="*/ 28 h 105"/>
                <a:gd name="T54" fmla="*/ 22 w 85"/>
                <a:gd name="T55" fmla="*/ 42 h 105"/>
                <a:gd name="T56" fmla="*/ 49 w 85"/>
                <a:gd name="T57" fmla="*/ 26 h 105"/>
                <a:gd name="T58" fmla="*/ 42 w 85"/>
                <a:gd name="T59" fmla="*/ 12 h 105"/>
                <a:gd name="T60" fmla="*/ 14 w 85"/>
                <a:gd name="T61" fmla="*/ 28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85" h="105">
                  <a:moveTo>
                    <a:pt x="0" y="29"/>
                  </a:moveTo>
                  <a:cubicBezTo>
                    <a:pt x="13" y="12"/>
                    <a:pt x="30" y="3"/>
                    <a:pt x="50" y="0"/>
                  </a:cubicBezTo>
                  <a:cubicBezTo>
                    <a:pt x="56" y="11"/>
                    <a:pt x="63" y="23"/>
                    <a:pt x="70" y="35"/>
                  </a:cubicBezTo>
                  <a:cubicBezTo>
                    <a:pt x="56" y="42"/>
                    <a:pt x="56" y="42"/>
                    <a:pt x="56" y="42"/>
                  </a:cubicBezTo>
                  <a:cubicBezTo>
                    <a:pt x="69" y="64"/>
                    <a:pt x="69" y="64"/>
                    <a:pt x="69" y="64"/>
                  </a:cubicBezTo>
                  <a:cubicBezTo>
                    <a:pt x="67" y="68"/>
                    <a:pt x="67" y="68"/>
                    <a:pt x="67" y="68"/>
                  </a:cubicBezTo>
                  <a:cubicBezTo>
                    <a:pt x="72" y="69"/>
                    <a:pt x="72" y="69"/>
                    <a:pt x="72" y="69"/>
                  </a:cubicBezTo>
                  <a:cubicBezTo>
                    <a:pt x="70" y="73"/>
                    <a:pt x="70" y="73"/>
                    <a:pt x="70" y="73"/>
                  </a:cubicBezTo>
                  <a:cubicBezTo>
                    <a:pt x="72" y="77"/>
                    <a:pt x="72" y="77"/>
                    <a:pt x="72" y="77"/>
                  </a:cubicBezTo>
                  <a:cubicBezTo>
                    <a:pt x="77" y="77"/>
                    <a:pt x="77" y="77"/>
                    <a:pt x="77" y="77"/>
                  </a:cubicBezTo>
                  <a:cubicBezTo>
                    <a:pt x="81" y="85"/>
                    <a:pt x="81" y="85"/>
                    <a:pt x="81" y="85"/>
                  </a:cubicBezTo>
                  <a:cubicBezTo>
                    <a:pt x="80" y="89"/>
                    <a:pt x="80" y="89"/>
                    <a:pt x="80" y="89"/>
                  </a:cubicBezTo>
                  <a:cubicBezTo>
                    <a:pt x="85" y="91"/>
                    <a:pt x="85" y="91"/>
                    <a:pt x="85" y="91"/>
                  </a:cubicBezTo>
                  <a:cubicBezTo>
                    <a:pt x="79" y="98"/>
                    <a:pt x="79" y="98"/>
                    <a:pt x="79" y="98"/>
                  </a:cubicBezTo>
                  <a:cubicBezTo>
                    <a:pt x="69" y="81"/>
                    <a:pt x="69" y="81"/>
                    <a:pt x="69" y="81"/>
                  </a:cubicBezTo>
                  <a:cubicBezTo>
                    <a:pt x="65" y="83"/>
                    <a:pt x="65" y="83"/>
                    <a:pt x="65" y="83"/>
                  </a:cubicBezTo>
                  <a:cubicBezTo>
                    <a:pt x="76" y="102"/>
                    <a:pt x="76" y="102"/>
                    <a:pt x="76" y="102"/>
                  </a:cubicBezTo>
                  <a:cubicBezTo>
                    <a:pt x="73" y="105"/>
                    <a:pt x="73" y="105"/>
                    <a:pt x="73" y="105"/>
                  </a:cubicBezTo>
                  <a:cubicBezTo>
                    <a:pt x="71" y="105"/>
                    <a:pt x="71" y="105"/>
                    <a:pt x="71" y="105"/>
                  </a:cubicBezTo>
                  <a:cubicBezTo>
                    <a:pt x="46" y="63"/>
                    <a:pt x="46" y="63"/>
                    <a:pt x="46" y="63"/>
                  </a:cubicBezTo>
                  <a:cubicBezTo>
                    <a:pt x="45" y="64"/>
                    <a:pt x="45" y="64"/>
                    <a:pt x="45" y="64"/>
                  </a:cubicBezTo>
                  <a:cubicBezTo>
                    <a:pt x="68" y="105"/>
                    <a:pt x="68" y="105"/>
                    <a:pt x="68" y="105"/>
                  </a:cubicBezTo>
                  <a:cubicBezTo>
                    <a:pt x="63" y="104"/>
                    <a:pt x="63" y="104"/>
                    <a:pt x="63" y="104"/>
                  </a:cubicBezTo>
                  <a:cubicBezTo>
                    <a:pt x="34" y="55"/>
                    <a:pt x="34" y="55"/>
                    <a:pt x="34" y="55"/>
                  </a:cubicBezTo>
                  <a:cubicBezTo>
                    <a:pt x="20" y="63"/>
                    <a:pt x="20" y="63"/>
                    <a:pt x="20" y="63"/>
                  </a:cubicBezTo>
                  <a:cubicBezTo>
                    <a:pt x="13" y="52"/>
                    <a:pt x="7" y="40"/>
                    <a:pt x="0" y="29"/>
                  </a:cubicBezTo>
                  <a:close/>
                  <a:moveTo>
                    <a:pt x="14" y="28"/>
                  </a:moveTo>
                  <a:cubicBezTo>
                    <a:pt x="22" y="42"/>
                    <a:pt x="22" y="42"/>
                    <a:pt x="22" y="42"/>
                  </a:cubicBezTo>
                  <a:cubicBezTo>
                    <a:pt x="49" y="26"/>
                    <a:pt x="49" y="26"/>
                    <a:pt x="49" y="26"/>
                  </a:cubicBezTo>
                  <a:cubicBezTo>
                    <a:pt x="42" y="12"/>
                    <a:pt x="42" y="12"/>
                    <a:pt x="42" y="12"/>
                  </a:cubicBezTo>
                  <a:lnTo>
                    <a:pt x="14" y="28"/>
                  </a:lnTo>
                  <a:close/>
                </a:path>
              </a:pathLst>
            </a:custGeom>
            <a:solidFill>
              <a:schemeClr val="bg1"/>
            </a:solidFill>
            <a:ln>
              <a:noFill/>
            </a:ln>
          </p:spPr>
          <p:txBody>
            <a:bodyPr vert="horz" wrap="square" lIns="59550" tIns="29775" rIns="59550" bIns="29775"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endParaRPr lang="zh-CN" altLang="en-US" sz="640">
                <a:solidFill>
                  <a:prstClr val="black"/>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24" name="Rectangle 23"/>
            <p:cNvSpPr/>
            <p:nvPr/>
          </p:nvSpPr>
          <p:spPr>
            <a:xfrm>
              <a:off x="4563721" y="2460170"/>
              <a:ext cx="1394018" cy="1108624"/>
            </a:xfrm>
            <a:prstGeom prst="rect">
              <a:avLst/>
            </a:prstGeom>
          </p:spPr>
          <p:txBody>
            <a:bodyPr wrap="square">
              <a:spAutoFit/>
            </a:bodyPr>
            <a:lstStyle/>
            <a:p>
              <a:pPr algn="just">
                <a:lnSpc>
                  <a:spcPct val="120000"/>
                </a:lnSpc>
              </a:pPr>
              <a:r>
                <a:rPr lang="en-US" altLang="zh-CN" sz="570" dirty="0">
                  <a:solidFill>
                    <a:schemeClr val="bg1"/>
                  </a:solidFill>
                  <a:latin typeface="Arial" panose="020B0604020202020204" pitchFamily="34" charset="0"/>
                  <a:ea typeface="微软雅黑" panose="020B0503020204020204" charset="-122"/>
                  <a:cs typeface="+mn-ea"/>
                  <a:sym typeface="Arial" panose="020B0604020202020204" pitchFamily="34" charset="0"/>
                </a:rPr>
                <a:t>Please replace text, click add relevant headline, modify the text content, also can copy your content to this directly.</a:t>
              </a:r>
              <a:endParaRPr lang="en-GB" altLang="zh-CN" sz="570" dirty="0">
                <a:solidFill>
                  <a:schemeClr val="bg1"/>
                </a:solidFill>
                <a:latin typeface="Arial" panose="020B0604020202020204" pitchFamily="34" charset="0"/>
                <a:ea typeface="微软雅黑" panose="020B0503020204020204" charset="-122"/>
                <a:cs typeface="+mn-ea"/>
                <a:sym typeface="Arial" panose="020B0604020202020204" pitchFamily="34" charset="0"/>
              </a:endParaRPr>
            </a:p>
          </p:txBody>
        </p:sp>
      </p:grpSp>
      <p:grpSp>
        <p:nvGrpSpPr>
          <p:cNvPr id="29" name="Group 28"/>
          <p:cNvGrpSpPr/>
          <p:nvPr/>
        </p:nvGrpSpPr>
        <p:grpSpPr>
          <a:xfrm>
            <a:off x="5616580" y="1593889"/>
            <a:ext cx="1160473" cy="1222504"/>
            <a:chOff x="7631136" y="1691638"/>
            <a:chExt cx="1781907" cy="1877156"/>
          </a:xfrm>
        </p:grpSpPr>
        <p:sp>
          <p:nvSpPr>
            <p:cNvPr id="7" name="Oval 6"/>
            <p:cNvSpPr/>
            <p:nvPr/>
          </p:nvSpPr>
          <p:spPr>
            <a:xfrm flipH="1">
              <a:off x="7631136" y="1691638"/>
              <a:ext cx="1781907" cy="1781907"/>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640">
                <a:latin typeface="Arial" panose="020B0604020202020204" pitchFamily="34" charset="0"/>
                <a:ea typeface="微软雅黑" panose="020B0503020204020204" charset="-122"/>
                <a:cs typeface="+mn-ea"/>
                <a:sym typeface="Arial" panose="020B0604020202020204" pitchFamily="34" charset="0"/>
              </a:endParaRPr>
            </a:p>
          </p:txBody>
        </p:sp>
        <p:sp>
          <p:nvSpPr>
            <p:cNvPr id="16" name="Freeform 15"/>
            <p:cNvSpPr>
              <a:spLocks noEditPoints="1"/>
            </p:cNvSpPr>
            <p:nvPr/>
          </p:nvSpPr>
          <p:spPr bwMode="auto">
            <a:xfrm>
              <a:off x="8290231" y="1926902"/>
              <a:ext cx="463715" cy="444634"/>
            </a:xfrm>
            <a:custGeom>
              <a:avLst/>
              <a:gdLst>
                <a:gd name="T0" fmla="*/ 68 w 113"/>
                <a:gd name="T1" fmla="*/ 54 h 108"/>
                <a:gd name="T2" fmla="*/ 45 w 113"/>
                <a:gd name="T3" fmla="*/ 54 h 108"/>
                <a:gd name="T4" fmla="*/ 48 w 113"/>
                <a:gd name="T5" fmla="*/ 32 h 108"/>
                <a:gd name="T6" fmla="*/ 0 w 113"/>
                <a:gd name="T7" fmla="*/ 54 h 108"/>
                <a:gd name="T8" fmla="*/ 17 w 113"/>
                <a:gd name="T9" fmla="*/ 93 h 108"/>
                <a:gd name="T10" fmla="*/ 62 w 113"/>
                <a:gd name="T11" fmla="*/ 78 h 108"/>
                <a:gd name="T12" fmla="*/ 38 w 113"/>
                <a:gd name="T13" fmla="*/ 84 h 108"/>
                <a:gd name="T14" fmla="*/ 26 w 113"/>
                <a:gd name="T15" fmla="*/ 73 h 108"/>
                <a:gd name="T16" fmla="*/ 57 w 113"/>
                <a:gd name="T17" fmla="*/ 76 h 108"/>
                <a:gd name="T18" fmla="*/ 79 w 113"/>
                <a:gd name="T19" fmla="*/ 82 h 108"/>
                <a:gd name="T20" fmla="*/ 64 w 113"/>
                <a:gd name="T21" fmla="*/ 89 h 108"/>
                <a:gd name="T22" fmla="*/ 52 w 113"/>
                <a:gd name="T23" fmla="*/ 89 h 108"/>
                <a:gd name="T24" fmla="*/ 80 w 113"/>
                <a:gd name="T25" fmla="*/ 105 h 108"/>
                <a:gd name="T26" fmla="*/ 86 w 113"/>
                <a:gd name="T27" fmla="*/ 73 h 108"/>
                <a:gd name="T28" fmla="*/ 113 w 113"/>
                <a:gd name="T29" fmla="*/ 54 h 108"/>
                <a:gd name="T30" fmla="*/ 70 w 113"/>
                <a:gd name="T31" fmla="*/ 32 h 108"/>
                <a:gd name="T32" fmla="*/ 76 w 113"/>
                <a:gd name="T33" fmla="*/ 23 h 108"/>
                <a:gd name="T34" fmla="*/ 88 w 113"/>
                <a:gd name="T35" fmla="*/ 33 h 108"/>
                <a:gd name="T36" fmla="*/ 96 w 113"/>
                <a:gd name="T37" fmla="*/ 14 h 108"/>
                <a:gd name="T38" fmla="*/ 63 w 113"/>
                <a:gd name="T39" fmla="*/ 20 h 108"/>
                <a:gd name="T40" fmla="*/ 33 w 113"/>
                <a:gd name="T41" fmla="*/ 3 h 108"/>
                <a:gd name="T42" fmla="*/ 26 w 113"/>
                <a:gd name="T43" fmla="*/ 29 h 108"/>
                <a:gd name="T44" fmla="*/ 34 w 113"/>
                <a:gd name="T45" fmla="*/ 25 h 108"/>
                <a:gd name="T46" fmla="*/ 49 w 113"/>
                <a:gd name="T47" fmla="*/ 18 h 108"/>
                <a:gd name="T48" fmla="*/ 48 w 113"/>
                <a:gd name="T49" fmla="*/ 32 h 108"/>
                <a:gd name="T50" fmla="*/ 92 w 113"/>
                <a:gd name="T51" fmla="*/ 45 h 108"/>
                <a:gd name="T52" fmla="*/ 92 w 113"/>
                <a:gd name="T53" fmla="*/ 62 h 108"/>
                <a:gd name="T54" fmla="*/ 77 w 113"/>
                <a:gd name="T55" fmla="*/ 44 h 108"/>
                <a:gd name="T56" fmla="*/ 75 w 113"/>
                <a:gd name="T57" fmla="*/ 66 h 108"/>
                <a:gd name="T58" fmla="*/ 65 w 113"/>
                <a:gd name="T59" fmla="*/ 41 h 108"/>
                <a:gd name="T60" fmla="*/ 51 w 113"/>
                <a:gd name="T61" fmla="*/ 41 h 108"/>
                <a:gd name="T62" fmla="*/ 47 w 113"/>
                <a:gd name="T63" fmla="*/ 44 h 108"/>
                <a:gd name="T64" fmla="*/ 57 w 113"/>
                <a:gd name="T65" fmla="*/ 67 h 108"/>
                <a:gd name="T66" fmla="*/ 22 w 113"/>
                <a:gd name="T67" fmla="*/ 62 h 108"/>
                <a:gd name="T68" fmla="*/ 9 w 113"/>
                <a:gd name="T69" fmla="*/ 54 h 108"/>
                <a:gd name="T70" fmla="*/ 37 w 113"/>
                <a:gd name="T71" fmla="*/ 42 h 108"/>
                <a:gd name="T72" fmla="*/ 64 w 113"/>
                <a:gd name="T73" fmla="*/ 50 h 108"/>
                <a:gd name="T74" fmla="*/ 64 w 113"/>
                <a:gd name="T75" fmla="*/ 50 h 108"/>
                <a:gd name="T76" fmla="*/ 50 w 113"/>
                <a:gd name="T77" fmla="*/ 53 h 108"/>
                <a:gd name="T78" fmla="*/ 49 w 113"/>
                <a:gd name="T79" fmla="*/ 57 h 108"/>
                <a:gd name="T80" fmla="*/ 51 w 113"/>
                <a:gd name="T81" fmla="*/ 52 h 108"/>
                <a:gd name="T82" fmla="*/ 56 w 113"/>
                <a:gd name="T83" fmla="*/ 45 h 108"/>
                <a:gd name="T84" fmla="*/ 58 w 113"/>
                <a:gd name="T85" fmla="*/ 45 h 108"/>
                <a:gd name="T86" fmla="*/ 60 w 113"/>
                <a:gd name="T87" fmla="*/ 46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13" h="108">
                  <a:moveTo>
                    <a:pt x="57" y="42"/>
                  </a:moveTo>
                  <a:cubicBezTo>
                    <a:pt x="63" y="42"/>
                    <a:pt x="68" y="47"/>
                    <a:pt x="68" y="54"/>
                  </a:cubicBezTo>
                  <a:cubicBezTo>
                    <a:pt x="68" y="60"/>
                    <a:pt x="63" y="65"/>
                    <a:pt x="57" y="65"/>
                  </a:cubicBezTo>
                  <a:cubicBezTo>
                    <a:pt x="50" y="65"/>
                    <a:pt x="45" y="60"/>
                    <a:pt x="45" y="54"/>
                  </a:cubicBezTo>
                  <a:cubicBezTo>
                    <a:pt x="45" y="47"/>
                    <a:pt x="50" y="42"/>
                    <a:pt x="57" y="42"/>
                  </a:cubicBezTo>
                  <a:close/>
                  <a:moveTo>
                    <a:pt x="48" y="32"/>
                  </a:moveTo>
                  <a:cubicBezTo>
                    <a:pt x="36" y="32"/>
                    <a:pt x="26" y="34"/>
                    <a:pt x="19" y="37"/>
                  </a:cubicBezTo>
                  <a:cubicBezTo>
                    <a:pt x="7" y="41"/>
                    <a:pt x="0" y="47"/>
                    <a:pt x="0" y="54"/>
                  </a:cubicBezTo>
                  <a:cubicBezTo>
                    <a:pt x="0" y="60"/>
                    <a:pt x="7" y="66"/>
                    <a:pt x="17" y="70"/>
                  </a:cubicBezTo>
                  <a:cubicBezTo>
                    <a:pt x="13" y="80"/>
                    <a:pt x="12" y="89"/>
                    <a:pt x="17" y="93"/>
                  </a:cubicBezTo>
                  <a:cubicBezTo>
                    <a:pt x="22" y="98"/>
                    <a:pt x="31" y="98"/>
                    <a:pt x="42" y="92"/>
                  </a:cubicBezTo>
                  <a:cubicBezTo>
                    <a:pt x="48" y="89"/>
                    <a:pt x="55" y="84"/>
                    <a:pt x="62" y="78"/>
                  </a:cubicBezTo>
                  <a:cubicBezTo>
                    <a:pt x="48" y="78"/>
                    <a:pt x="48" y="78"/>
                    <a:pt x="48" y="78"/>
                  </a:cubicBezTo>
                  <a:cubicBezTo>
                    <a:pt x="44" y="81"/>
                    <a:pt x="41" y="83"/>
                    <a:pt x="38" y="84"/>
                  </a:cubicBezTo>
                  <a:cubicBezTo>
                    <a:pt x="31" y="88"/>
                    <a:pt x="25" y="89"/>
                    <a:pt x="23" y="87"/>
                  </a:cubicBezTo>
                  <a:cubicBezTo>
                    <a:pt x="21" y="85"/>
                    <a:pt x="23" y="80"/>
                    <a:pt x="26" y="73"/>
                  </a:cubicBezTo>
                  <a:cubicBezTo>
                    <a:pt x="26" y="73"/>
                    <a:pt x="26" y="73"/>
                    <a:pt x="26" y="73"/>
                  </a:cubicBezTo>
                  <a:cubicBezTo>
                    <a:pt x="35" y="75"/>
                    <a:pt x="45" y="76"/>
                    <a:pt x="57" y="76"/>
                  </a:cubicBezTo>
                  <a:cubicBezTo>
                    <a:pt x="64" y="76"/>
                    <a:pt x="71" y="75"/>
                    <a:pt x="77" y="74"/>
                  </a:cubicBezTo>
                  <a:cubicBezTo>
                    <a:pt x="78" y="77"/>
                    <a:pt x="78" y="80"/>
                    <a:pt x="79" y="82"/>
                  </a:cubicBezTo>
                  <a:cubicBezTo>
                    <a:pt x="79" y="90"/>
                    <a:pt x="79" y="95"/>
                    <a:pt x="76" y="96"/>
                  </a:cubicBezTo>
                  <a:cubicBezTo>
                    <a:pt x="74" y="98"/>
                    <a:pt x="69" y="95"/>
                    <a:pt x="64" y="89"/>
                  </a:cubicBezTo>
                  <a:cubicBezTo>
                    <a:pt x="62" y="88"/>
                    <a:pt x="61" y="86"/>
                    <a:pt x="60" y="84"/>
                  </a:cubicBezTo>
                  <a:cubicBezTo>
                    <a:pt x="52" y="89"/>
                    <a:pt x="52" y="89"/>
                    <a:pt x="52" y="89"/>
                  </a:cubicBezTo>
                  <a:cubicBezTo>
                    <a:pt x="54" y="91"/>
                    <a:pt x="56" y="93"/>
                    <a:pt x="57" y="95"/>
                  </a:cubicBezTo>
                  <a:cubicBezTo>
                    <a:pt x="65" y="104"/>
                    <a:pt x="74" y="108"/>
                    <a:pt x="80" y="105"/>
                  </a:cubicBezTo>
                  <a:cubicBezTo>
                    <a:pt x="86" y="102"/>
                    <a:pt x="89" y="93"/>
                    <a:pt x="88" y="81"/>
                  </a:cubicBezTo>
                  <a:cubicBezTo>
                    <a:pt x="87" y="79"/>
                    <a:pt x="87" y="76"/>
                    <a:pt x="86" y="73"/>
                  </a:cubicBezTo>
                  <a:cubicBezTo>
                    <a:pt x="89" y="72"/>
                    <a:pt x="92" y="71"/>
                    <a:pt x="95" y="70"/>
                  </a:cubicBezTo>
                  <a:cubicBezTo>
                    <a:pt x="106" y="67"/>
                    <a:pt x="113" y="61"/>
                    <a:pt x="113" y="54"/>
                  </a:cubicBezTo>
                  <a:cubicBezTo>
                    <a:pt x="113" y="47"/>
                    <a:pt x="106" y="41"/>
                    <a:pt x="95" y="37"/>
                  </a:cubicBezTo>
                  <a:cubicBezTo>
                    <a:pt x="88" y="35"/>
                    <a:pt x="80" y="33"/>
                    <a:pt x="70" y="32"/>
                  </a:cubicBezTo>
                  <a:cubicBezTo>
                    <a:pt x="69" y="31"/>
                    <a:pt x="69" y="29"/>
                    <a:pt x="68" y="28"/>
                  </a:cubicBezTo>
                  <a:cubicBezTo>
                    <a:pt x="70" y="26"/>
                    <a:pt x="73" y="24"/>
                    <a:pt x="76" y="23"/>
                  </a:cubicBezTo>
                  <a:cubicBezTo>
                    <a:pt x="83" y="20"/>
                    <a:pt x="88" y="18"/>
                    <a:pt x="90" y="20"/>
                  </a:cubicBezTo>
                  <a:cubicBezTo>
                    <a:pt x="92" y="22"/>
                    <a:pt x="91" y="27"/>
                    <a:pt x="88" y="33"/>
                  </a:cubicBezTo>
                  <a:cubicBezTo>
                    <a:pt x="97" y="35"/>
                    <a:pt x="97" y="35"/>
                    <a:pt x="97" y="35"/>
                  </a:cubicBezTo>
                  <a:cubicBezTo>
                    <a:pt x="101" y="26"/>
                    <a:pt x="101" y="18"/>
                    <a:pt x="96" y="14"/>
                  </a:cubicBezTo>
                  <a:cubicBezTo>
                    <a:pt x="91" y="9"/>
                    <a:pt x="82" y="10"/>
                    <a:pt x="72" y="15"/>
                  </a:cubicBezTo>
                  <a:cubicBezTo>
                    <a:pt x="69" y="16"/>
                    <a:pt x="66" y="18"/>
                    <a:pt x="63" y="20"/>
                  </a:cubicBezTo>
                  <a:cubicBezTo>
                    <a:pt x="60" y="17"/>
                    <a:pt x="58" y="15"/>
                    <a:pt x="56" y="12"/>
                  </a:cubicBezTo>
                  <a:cubicBezTo>
                    <a:pt x="48" y="4"/>
                    <a:pt x="39" y="0"/>
                    <a:pt x="33" y="3"/>
                  </a:cubicBezTo>
                  <a:cubicBezTo>
                    <a:pt x="27" y="6"/>
                    <a:pt x="24" y="14"/>
                    <a:pt x="26" y="26"/>
                  </a:cubicBezTo>
                  <a:cubicBezTo>
                    <a:pt x="26" y="27"/>
                    <a:pt x="26" y="28"/>
                    <a:pt x="26" y="29"/>
                  </a:cubicBezTo>
                  <a:cubicBezTo>
                    <a:pt x="35" y="29"/>
                    <a:pt x="35" y="29"/>
                    <a:pt x="35" y="29"/>
                  </a:cubicBezTo>
                  <a:cubicBezTo>
                    <a:pt x="35" y="27"/>
                    <a:pt x="35" y="26"/>
                    <a:pt x="34" y="25"/>
                  </a:cubicBezTo>
                  <a:cubicBezTo>
                    <a:pt x="34" y="17"/>
                    <a:pt x="34" y="12"/>
                    <a:pt x="37" y="11"/>
                  </a:cubicBezTo>
                  <a:cubicBezTo>
                    <a:pt x="39" y="10"/>
                    <a:pt x="44" y="13"/>
                    <a:pt x="49" y="18"/>
                  </a:cubicBezTo>
                  <a:cubicBezTo>
                    <a:pt x="51" y="20"/>
                    <a:pt x="53" y="23"/>
                    <a:pt x="55" y="25"/>
                  </a:cubicBezTo>
                  <a:cubicBezTo>
                    <a:pt x="53" y="27"/>
                    <a:pt x="50" y="30"/>
                    <a:pt x="48" y="32"/>
                  </a:cubicBezTo>
                  <a:close/>
                  <a:moveTo>
                    <a:pt x="75" y="42"/>
                  </a:moveTo>
                  <a:cubicBezTo>
                    <a:pt x="82" y="43"/>
                    <a:pt x="87" y="44"/>
                    <a:pt x="92" y="45"/>
                  </a:cubicBezTo>
                  <a:cubicBezTo>
                    <a:pt x="99" y="48"/>
                    <a:pt x="104" y="51"/>
                    <a:pt x="104" y="54"/>
                  </a:cubicBezTo>
                  <a:cubicBezTo>
                    <a:pt x="104" y="56"/>
                    <a:pt x="99" y="59"/>
                    <a:pt x="92" y="62"/>
                  </a:cubicBezTo>
                  <a:cubicBezTo>
                    <a:pt x="89" y="63"/>
                    <a:pt x="87" y="63"/>
                    <a:pt x="84" y="64"/>
                  </a:cubicBezTo>
                  <a:cubicBezTo>
                    <a:pt x="82" y="58"/>
                    <a:pt x="80" y="51"/>
                    <a:pt x="77" y="44"/>
                  </a:cubicBezTo>
                  <a:cubicBezTo>
                    <a:pt x="76" y="44"/>
                    <a:pt x="76" y="43"/>
                    <a:pt x="75" y="42"/>
                  </a:cubicBezTo>
                  <a:close/>
                  <a:moveTo>
                    <a:pt x="75" y="66"/>
                  </a:moveTo>
                  <a:cubicBezTo>
                    <a:pt x="73" y="60"/>
                    <a:pt x="71" y="54"/>
                    <a:pt x="69" y="48"/>
                  </a:cubicBezTo>
                  <a:cubicBezTo>
                    <a:pt x="67" y="46"/>
                    <a:pt x="66" y="43"/>
                    <a:pt x="65" y="41"/>
                  </a:cubicBezTo>
                  <a:cubicBezTo>
                    <a:pt x="62" y="41"/>
                    <a:pt x="59" y="41"/>
                    <a:pt x="57" y="41"/>
                  </a:cubicBezTo>
                  <a:cubicBezTo>
                    <a:pt x="55" y="41"/>
                    <a:pt x="53" y="41"/>
                    <a:pt x="51" y="41"/>
                  </a:cubicBezTo>
                  <a:cubicBezTo>
                    <a:pt x="50" y="42"/>
                    <a:pt x="49" y="43"/>
                    <a:pt x="47" y="44"/>
                  </a:cubicBezTo>
                  <a:cubicBezTo>
                    <a:pt x="47" y="44"/>
                    <a:pt x="47" y="44"/>
                    <a:pt x="47" y="44"/>
                  </a:cubicBezTo>
                  <a:cubicBezTo>
                    <a:pt x="41" y="51"/>
                    <a:pt x="35" y="58"/>
                    <a:pt x="31" y="64"/>
                  </a:cubicBezTo>
                  <a:cubicBezTo>
                    <a:pt x="38" y="66"/>
                    <a:pt x="47" y="67"/>
                    <a:pt x="57" y="67"/>
                  </a:cubicBezTo>
                  <a:cubicBezTo>
                    <a:pt x="63" y="67"/>
                    <a:pt x="69" y="66"/>
                    <a:pt x="75" y="66"/>
                  </a:cubicBezTo>
                  <a:close/>
                  <a:moveTo>
                    <a:pt x="22" y="62"/>
                  </a:moveTo>
                  <a:cubicBezTo>
                    <a:pt x="22" y="62"/>
                    <a:pt x="22" y="62"/>
                    <a:pt x="22" y="62"/>
                  </a:cubicBezTo>
                  <a:cubicBezTo>
                    <a:pt x="14" y="59"/>
                    <a:pt x="9" y="56"/>
                    <a:pt x="9" y="54"/>
                  </a:cubicBezTo>
                  <a:cubicBezTo>
                    <a:pt x="9" y="51"/>
                    <a:pt x="14" y="48"/>
                    <a:pt x="22" y="45"/>
                  </a:cubicBezTo>
                  <a:cubicBezTo>
                    <a:pt x="26" y="44"/>
                    <a:pt x="31" y="43"/>
                    <a:pt x="37" y="42"/>
                  </a:cubicBezTo>
                  <a:cubicBezTo>
                    <a:pt x="31" y="49"/>
                    <a:pt x="26" y="56"/>
                    <a:pt x="22" y="62"/>
                  </a:cubicBezTo>
                  <a:close/>
                  <a:moveTo>
                    <a:pt x="64" y="50"/>
                  </a:moveTo>
                  <a:cubicBezTo>
                    <a:pt x="63" y="55"/>
                    <a:pt x="61" y="59"/>
                    <a:pt x="57" y="62"/>
                  </a:cubicBezTo>
                  <a:cubicBezTo>
                    <a:pt x="63" y="62"/>
                    <a:pt x="66" y="55"/>
                    <a:pt x="64" y="50"/>
                  </a:cubicBezTo>
                  <a:close/>
                  <a:moveTo>
                    <a:pt x="49" y="57"/>
                  </a:moveTo>
                  <a:cubicBezTo>
                    <a:pt x="49" y="55"/>
                    <a:pt x="50" y="54"/>
                    <a:pt x="50" y="53"/>
                  </a:cubicBezTo>
                  <a:cubicBezTo>
                    <a:pt x="49" y="52"/>
                    <a:pt x="49" y="52"/>
                    <a:pt x="49" y="52"/>
                  </a:cubicBezTo>
                  <a:cubicBezTo>
                    <a:pt x="48" y="54"/>
                    <a:pt x="48" y="55"/>
                    <a:pt x="49" y="57"/>
                  </a:cubicBezTo>
                  <a:close/>
                  <a:moveTo>
                    <a:pt x="49" y="50"/>
                  </a:moveTo>
                  <a:cubicBezTo>
                    <a:pt x="51" y="52"/>
                    <a:pt x="51" y="52"/>
                    <a:pt x="51" y="52"/>
                  </a:cubicBezTo>
                  <a:cubicBezTo>
                    <a:pt x="53" y="50"/>
                    <a:pt x="55" y="49"/>
                    <a:pt x="57" y="47"/>
                  </a:cubicBezTo>
                  <a:cubicBezTo>
                    <a:pt x="56" y="45"/>
                    <a:pt x="56" y="45"/>
                    <a:pt x="56" y="45"/>
                  </a:cubicBezTo>
                  <a:cubicBezTo>
                    <a:pt x="53" y="45"/>
                    <a:pt x="50" y="47"/>
                    <a:pt x="49" y="50"/>
                  </a:cubicBezTo>
                  <a:close/>
                  <a:moveTo>
                    <a:pt x="58" y="45"/>
                  </a:moveTo>
                  <a:cubicBezTo>
                    <a:pt x="58" y="47"/>
                    <a:pt x="58" y="47"/>
                    <a:pt x="58" y="47"/>
                  </a:cubicBezTo>
                  <a:cubicBezTo>
                    <a:pt x="59" y="46"/>
                    <a:pt x="59" y="46"/>
                    <a:pt x="60" y="46"/>
                  </a:cubicBezTo>
                  <a:cubicBezTo>
                    <a:pt x="59" y="45"/>
                    <a:pt x="58" y="45"/>
                    <a:pt x="58" y="45"/>
                  </a:cubicBezTo>
                  <a:close/>
                </a:path>
              </a:pathLst>
            </a:custGeom>
            <a:solidFill>
              <a:schemeClr val="bg1"/>
            </a:solidFill>
            <a:ln>
              <a:noFill/>
            </a:ln>
          </p:spPr>
          <p:txBody>
            <a:bodyPr vert="horz" wrap="square" lIns="59550" tIns="29775" rIns="59550" bIns="29775"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endParaRPr lang="zh-CN" altLang="en-US" sz="640">
                <a:solidFill>
                  <a:prstClr val="black"/>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25" name="Rectangle 24"/>
            <p:cNvSpPr/>
            <p:nvPr/>
          </p:nvSpPr>
          <p:spPr>
            <a:xfrm>
              <a:off x="7811646" y="2460170"/>
              <a:ext cx="1425442" cy="1108624"/>
            </a:xfrm>
            <a:prstGeom prst="rect">
              <a:avLst/>
            </a:prstGeom>
          </p:spPr>
          <p:txBody>
            <a:bodyPr wrap="square">
              <a:spAutoFit/>
            </a:bodyPr>
            <a:lstStyle/>
            <a:p>
              <a:pPr algn="just">
                <a:lnSpc>
                  <a:spcPct val="120000"/>
                </a:lnSpc>
              </a:pPr>
              <a:r>
                <a:rPr lang="en-US" altLang="zh-CN" sz="570" dirty="0">
                  <a:solidFill>
                    <a:schemeClr val="bg1"/>
                  </a:solidFill>
                  <a:latin typeface="Arial" panose="020B0604020202020204" pitchFamily="34" charset="0"/>
                  <a:ea typeface="微软雅黑" panose="020B0503020204020204" charset="-122"/>
                  <a:cs typeface="+mn-ea"/>
                  <a:sym typeface="Arial" panose="020B0604020202020204" pitchFamily="34" charset="0"/>
                </a:rPr>
                <a:t>Please replace text, click add relevant headline, modify the text content, also can copy your content to this directly.</a:t>
              </a:r>
              <a:endParaRPr lang="en-GB" altLang="zh-CN" sz="570" dirty="0">
                <a:solidFill>
                  <a:schemeClr val="bg1"/>
                </a:solidFill>
                <a:latin typeface="Arial" panose="020B0604020202020204" pitchFamily="34" charset="0"/>
                <a:ea typeface="微软雅黑" panose="020B0503020204020204" charset="-122"/>
                <a:cs typeface="+mn-ea"/>
                <a:sym typeface="Arial" panose="020B0604020202020204" pitchFamily="34" charset="0"/>
              </a:endParaRPr>
            </a:p>
          </p:txBody>
        </p:sp>
      </p:grpSp>
      <p:cxnSp>
        <p:nvCxnSpPr>
          <p:cNvPr id="26" name="Straight Connector 25"/>
          <p:cNvCxnSpPr/>
          <p:nvPr/>
        </p:nvCxnSpPr>
        <p:spPr>
          <a:xfrm>
            <a:off x="1993163" y="2794332"/>
            <a:ext cx="0" cy="703648"/>
          </a:xfrm>
          <a:prstGeom prst="line">
            <a:avLst/>
          </a:prstGeom>
          <a:ln w="6350">
            <a:solidFill>
              <a:schemeClr val="bg1">
                <a:lumMod val="65000"/>
              </a:schemeClr>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a:xfrm>
            <a:off x="4127822" y="2794332"/>
            <a:ext cx="0" cy="703648"/>
          </a:xfrm>
          <a:prstGeom prst="line">
            <a:avLst/>
          </a:prstGeom>
          <a:ln w="6350">
            <a:solidFill>
              <a:schemeClr val="bg1">
                <a:lumMod val="65000"/>
              </a:schemeClr>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a:off x="6216674" y="2794332"/>
            <a:ext cx="0" cy="703648"/>
          </a:xfrm>
          <a:prstGeom prst="line">
            <a:avLst/>
          </a:prstGeom>
          <a:ln w="6350">
            <a:solidFill>
              <a:schemeClr val="bg1">
                <a:lumMod val="65000"/>
              </a:schemeClr>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grpSp>
        <p:nvGrpSpPr>
          <p:cNvPr id="38" name="Group 37"/>
          <p:cNvGrpSpPr/>
          <p:nvPr/>
        </p:nvGrpSpPr>
        <p:grpSpPr>
          <a:xfrm>
            <a:off x="1497613" y="3667289"/>
            <a:ext cx="1505650" cy="472256"/>
            <a:chOff x="1044259" y="4741945"/>
            <a:chExt cx="2836326" cy="569712"/>
          </a:xfrm>
        </p:grpSpPr>
        <p:sp>
          <p:nvSpPr>
            <p:cNvPr id="30" name="Rectangle 29"/>
            <p:cNvSpPr/>
            <p:nvPr/>
          </p:nvSpPr>
          <p:spPr>
            <a:xfrm>
              <a:off x="1066956" y="4931701"/>
              <a:ext cx="2813629" cy="379956"/>
            </a:xfrm>
            <a:prstGeom prst="rect">
              <a:avLst/>
            </a:prstGeom>
          </p:spPr>
          <p:txBody>
            <a:bodyPr wrap="square" lIns="0" tIns="0" rIns="0" bIns="0">
              <a:spAutoFit/>
            </a:bodyPr>
            <a:lstStyle/>
            <a:p>
              <a:pPr>
                <a:lnSpc>
                  <a:spcPct val="120000"/>
                </a:lnSpc>
              </a:pPr>
              <a:r>
                <a:rPr lang="en-US" altLang="zh-CN" sz="570" dirty="0">
                  <a:solidFill>
                    <a:schemeClr val="tx1">
                      <a:lumMod val="85000"/>
                      <a:lumOff val="15000"/>
                    </a:schemeClr>
                  </a:solidFill>
                  <a:latin typeface="微软雅黑" panose="020B0503020204020204" charset="-122"/>
                  <a:ea typeface="微软雅黑" panose="020B0503020204020204" charset="-122"/>
                  <a:cs typeface="+mn-ea"/>
                  <a:sym typeface="Arial" panose="020B0604020202020204" pitchFamily="34" charset="0"/>
                </a:rPr>
                <a:t>Please replace text, click add relevant headline, modify the text content, also can copy your content to this directly.</a:t>
              </a:r>
              <a:endParaRPr lang="en-US" altLang="zh-CN" sz="570" dirty="0">
                <a:solidFill>
                  <a:schemeClr val="tx1">
                    <a:lumMod val="85000"/>
                    <a:lumOff val="15000"/>
                  </a:schemeClr>
                </a:solidFill>
                <a:latin typeface="微软雅黑" panose="020B0503020204020204" charset="-122"/>
                <a:ea typeface="微软雅黑" panose="020B0503020204020204" charset="-122"/>
                <a:cs typeface="+mn-ea"/>
                <a:sym typeface="Arial" panose="020B0604020202020204" pitchFamily="34" charset="0"/>
              </a:endParaRPr>
            </a:p>
          </p:txBody>
        </p:sp>
        <p:sp>
          <p:nvSpPr>
            <p:cNvPr id="31" name="TextBox 30"/>
            <p:cNvSpPr txBox="1"/>
            <p:nvPr/>
          </p:nvSpPr>
          <p:spPr>
            <a:xfrm>
              <a:off x="1044259" y="4741945"/>
              <a:ext cx="2273825" cy="222151"/>
            </a:xfrm>
            <a:prstGeom prst="rect">
              <a:avLst/>
            </a:prstGeom>
            <a:noFill/>
          </p:spPr>
          <p:txBody>
            <a:bodyPr wrap="square" lIns="0" tIns="0" rIns="0" bIns="0" rtlCol="0">
              <a:spAutoFit/>
            </a:bodyPr>
            <a:lstStyle/>
            <a:p>
              <a:pPr>
                <a:lnSpc>
                  <a:spcPct val="120000"/>
                </a:lnSpc>
              </a:pPr>
              <a:r>
                <a:rPr lang="zh-CN" altLang="en-US" sz="995">
                  <a:solidFill>
                    <a:schemeClr val="tx1">
                      <a:lumMod val="85000"/>
                      <a:lumOff val="15000"/>
                    </a:schemeClr>
                  </a:solidFill>
                  <a:latin typeface="微软雅黑" panose="020B0503020204020204" charset="-122"/>
                  <a:ea typeface="微软雅黑" panose="020B0503020204020204" charset="-122"/>
                  <a:cs typeface="+mn-ea"/>
                  <a:sym typeface="Arial" panose="020B0604020202020204" pitchFamily="34" charset="0"/>
                </a:rPr>
                <a:t>请替换文字内容</a:t>
              </a:r>
              <a:endParaRPr lang="zh-CN" altLang="en-US" sz="995" dirty="0">
                <a:solidFill>
                  <a:schemeClr val="tx1">
                    <a:lumMod val="85000"/>
                    <a:lumOff val="15000"/>
                  </a:schemeClr>
                </a:solidFill>
                <a:latin typeface="微软雅黑" panose="020B0503020204020204" charset="-122"/>
                <a:ea typeface="微软雅黑" panose="020B0503020204020204" charset="-122"/>
                <a:cs typeface="+mn-ea"/>
                <a:sym typeface="Arial" panose="020B0604020202020204" pitchFamily="34" charset="0"/>
              </a:endParaRPr>
            </a:p>
          </p:txBody>
        </p:sp>
      </p:grpSp>
      <p:grpSp>
        <p:nvGrpSpPr>
          <p:cNvPr id="39" name="Group 38"/>
          <p:cNvGrpSpPr/>
          <p:nvPr/>
        </p:nvGrpSpPr>
        <p:grpSpPr>
          <a:xfrm>
            <a:off x="3633083" y="3667270"/>
            <a:ext cx="1505650" cy="472255"/>
            <a:chOff x="4323276" y="4741945"/>
            <a:chExt cx="2836326" cy="569713"/>
          </a:xfrm>
        </p:grpSpPr>
        <p:sp>
          <p:nvSpPr>
            <p:cNvPr id="32" name="Rectangle 31"/>
            <p:cNvSpPr/>
            <p:nvPr/>
          </p:nvSpPr>
          <p:spPr>
            <a:xfrm>
              <a:off x="4345973" y="4931701"/>
              <a:ext cx="2813629" cy="379957"/>
            </a:xfrm>
            <a:prstGeom prst="rect">
              <a:avLst/>
            </a:prstGeom>
          </p:spPr>
          <p:txBody>
            <a:bodyPr wrap="square" lIns="0" tIns="0" rIns="0" bIns="0">
              <a:spAutoFit/>
            </a:bodyPr>
            <a:lstStyle/>
            <a:p>
              <a:pPr>
                <a:lnSpc>
                  <a:spcPct val="120000"/>
                </a:lnSpc>
              </a:pPr>
              <a:r>
                <a:rPr lang="en-US" altLang="zh-CN" sz="570" dirty="0">
                  <a:solidFill>
                    <a:schemeClr val="tx1">
                      <a:lumMod val="85000"/>
                      <a:lumOff val="15000"/>
                    </a:schemeClr>
                  </a:solidFill>
                  <a:latin typeface="微软雅黑" panose="020B0503020204020204" charset="-122"/>
                  <a:ea typeface="微软雅黑" panose="020B0503020204020204" charset="-122"/>
                  <a:cs typeface="+mn-ea"/>
                  <a:sym typeface="Arial" panose="020B0604020202020204" pitchFamily="34" charset="0"/>
                </a:rPr>
                <a:t>Please replace text, click add relevant headline, modify the text content, also can copy your content to this directly.</a:t>
              </a:r>
              <a:endParaRPr lang="en-US" altLang="zh-CN" sz="570" dirty="0">
                <a:solidFill>
                  <a:schemeClr val="tx1">
                    <a:lumMod val="85000"/>
                    <a:lumOff val="15000"/>
                  </a:schemeClr>
                </a:solidFill>
                <a:latin typeface="微软雅黑" panose="020B0503020204020204" charset="-122"/>
                <a:ea typeface="微软雅黑" panose="020B0503020204020204" charset="-122"/>
                <a:cs typeface="+mn-ea"/>
                <a:sym typeface="Arial" panose="020B0604020202020204" pitchFamily="34" charset="0"/>
              </a:endParaRPr>
            </a:p>
          </p:txBody>
        </p:sp>
        <p:sp>
          <p:nvSpPr>
            <p:cNvPr id="33" name="TextBox 32"/>
            <p:cNvSpPr txBox="1"/>
            <p:nvPr/>
          </p:nvSpPr>
          <p:spPr>
            <a:xfrm>
              <a:off x="4323276" y="4741945"/>
              <a:ext cx="1921460" cy="222153"/>
            </a:xfrm>
            <a:prstGeom prst="rect">
              <a:avLst/>
            </a:prstGeom>
            <a:noFill/>
          </p:spPr>
          <p:txBody>
            <a:bodyPr wrap="square" lIns="0" tIns="0" rIns="0" bIns="0" rtlCol="0">
              <a:spAutoFit/>
            </a:bodyPr>
            <a:lstStyle/>
            <a:p>
              <a:pPr>
                <a:lnSpc>
                  <a:spcPct val="120000"/>
                </a:lnSpc>
              </a:pPr>
              <a:r>
                <a:rPr lang="zh-CN" altLang="en-US" sz="995">
                  <a:solidFill>
                    <a:schemeClr val="tx1">
                      <a:lumMod val="85000"/>
                      <a:lumOff val="15000"/>
                    </a:schemeClr>
                  </a:solidFill>
                  <a:latin typeface="微软雅黑" panose="020B0503020204020204" charset="-122"/>
                  <a:ea typeface="微软雅黑" panose="020B0503020204020204" charset="-122"/>
                  <a:cs typeface="+mn-ea"/>
                  <a:sym typeface="Arial" panose="020B0604020202020204" pitchFamily="34" charset="0"/>
                </a:rPr>
                <a:t>请替换文字内容</a:t>
              </a:r>
              <a:endParaRPr lang="zh-CN" altLang="en-US" sz="995" dirty="0">
                <a:solidFill>
                  <a:schemeClr val="tx1">
                    <a:lumMod val="85000"/>
                    <a:lumOff val="15000"/>
                  </a:schemeClr>
                </a:solidFill>
                <a:latin typeface="微软雅黑" panose="020B0503020204020204" charset="-122"/>
                <a:ea typeface="微软雅黑" panose="020B0503020204020204" charset="-122"/>
                <a:cs typeface="+mn-ea"/>
                <a:sym typeface="Arial" panose="020B0604020202020204" pitchFamily="34" charset="0"/>
              </a:endParaRPr>
            </a:p>
          </p:txBody>
        </p:sp>
      </p:grpSp>
      <p:grpSp>
        <p:nvGrpSpPr>
          <p:cNvPr id="40" name="Group 39"/>
          <p:cNvGrpSpPr/>
          <p:nvPr/>
        </p:nvGrpSpPr>
        <p:grpSpPr>
          <a:xfrm>
            <a:off x="5735979" y="3657915"/>
            <a:ext cx="1505650" cy="484178"/>
            <a:chOff x="7552274" y="4727562"/>
            <a:chExt cx="2836326" cy="584095"/>
          </a:xfrm>
        </p:grpSpPr>
        <p:sp>
          <p:nvSpPr>
            <p:cNvPr id="34" name="Rectangle 33"/>
            <p:cNvSpPr/>
            <p:nvPr/>
          </p:nvSpPr>
          <p:spPr>
            <a:xfrm>
              <a:off x="7574971" y="4931701"/>
              <a:ext cx="2813629" cy="379956"/>
            </a:xfrm>
            <a:prstGeom prst="rect">
              <a:avLst/>
            </a:prstGeom>
          </p:spPr>
          <p:txBody>
            <a:bodyPr wrap="square" lIns="0" tIns="0" rIns="0" bIns="0">
              <a:spAutoFit/>
            </a:bodyPr>
            <a:lstStyle/>
            <a:p>
              <a:pPr>
                <a:lnSpc>
                  <a:spcPct val="120000"/>
                </a:lnSpc>
              </a:pPr>
              <a:r>
                <a:rPr lang="en-US" altLang="zh-CN" sz="570" dirty="0">
                  <a:solidFill>
                    <a:schemeClr val="tx1">
                      <a:lumMod val="85000"/>
                      <a:lumOff val="15000"/>
                    </a:schemeClr>
                  </a:solidFill>
                  <a:latin typeface="微软雅黑" panose="020B0503020204020204" charset="-122"/>
                  <a:ea typeface="微软雅黑" panose="020B0503020204020204" charset="-122"/>
                  <a:cs typeface="+mn-ea"/>
                  <a:sym typeface="Arial" panose="020B0604020202020204" pitchFamily="34" charset="0"/>
                </a:rPr>
                <a:t>Please replace text, click add relevant headline, modify the text content, also can copy your content to this directly.</a:t>
              </a:r>
              <a:endParaRPr lang="en-US" altLang="zh-CN" sz="570" dirty="0">
                <a:solidFill>
                  <a:schemeClr val="tx1">
                    <a:lumMod val="85000"/>
                    <a:lumOff val="15000"/>
                  </a:schemeClr>
                </a:solidFill>
                <a:latin typeface="微软雅黑" panose="020B0503020204020204" charset="-122"/>
                <a:ea typeface="微软雅黑" panose="020B0503020204020204" charset="-122"/>
                <a:cs typeface="+mn-ea"/>
                <a:sym typeface="Arial" panose="020B0604020202020204" pitchFamily="34" charset="0"/>
              </a:endParaRPr>
            </a:p>
          </p:txBody>
        </p:sp>
        <p:sp>
          <p:nvSpPr>
            <p:cNvPr id="35" name="TextBox 34"/>
            <p:cNvSpPr txBox="1"/>
            <p:nvPr/>
          </p:nvSpPr>
          <p:spPr>
            <a:xfrm>
              <a:off x="7552274" y="4727562"/>
              <a:ext cx="1745295" cy="222152"/>
            </a:xfrm>
            <a:prstGeom prst="rect">
              <a:avLst/>
            </a:prstGeom>
            <a:noFill/>
          </p:spPr>
          <p:txBody>
            <a:bodyPr wrap="square" lIns="0" tIns="0" rIns="0" bIns="0" rtlCol="0">
              <a:spAutoFit/>
            </a:bodyPr>
            <a:lstStyle/>
            <a:p>
              <a:pPr>
                <a:lnSpc>
                  <a:spcPct val="120000"/>
                </a:lnSpc>
              </a:pPr>
              <a:r>
                <a:rPr lang="zh-CN" altLang="en-US" sz="995">
                  <a:solidFill>
                    <a:schemeClr val="tx1">
                      <a:lumMod val="85000"/>
                      <a:lumOff val="15000"/>
                    </a:schemeClr>
                  </a:solidFill>
                  <a:latin typeface="微软雅黑" panose="020B0503020204020204" charset="-122"/>
                  <a:ea typeface="微软雅黑" panose="020B0503020204020204" charset="-122"/>
                  <a:cs typeface="+mn-ea"/>
                  <a:sym typeface="Arial" panose="020B0604020202020204" pitchFamily="34" charset="0"/>
                </a:rPr>
                <a:t>请替换文字内容</a:t>
              </a:r>
              <a:endParaRPr lang="zh-CN" altLang="en-US" sz="995" dirty="0">
                <a:solidFill>
                  <a:schemeClr val="tx1">
                    <a:lumMod val="85000"/>
                    <a:lumOff val="15000"/>
                  </a:schemeClr>
                </a:solidFill>
                <a:latin typeface="微软雅黑" panose="020B0503020204020204" charset="-122"/>
                <a:ea typeface="微软雅黑" panose="020B0503020204020204" charset="-122"/>
                <a:cs typeface="+mn-ea"/>
                <a:sym typeface="Arial" panose="020B0604020202020204" pitchFamily="34" charset="0"/>
              </a:endParaRPr>
            </a:p>
          </p:txBody>
        </p:sp>
      </p:grpSp>
      <p:sp>
        <p:nvSpPr>
          <p:cNvPr id="2" name="TextBox 8"/>
          <p:cNvSpPr txBox="1"/>
          <p:nvPr/>
        </p:nvSpPr>
        <p:spPr>
          <a:xfrm>
            <a:off x="3534910" y="216839"/>
            <a:ext cx="2074178" cy="288925"/>
          </a:xfrm>
          <a:prstGeom prst="rect">
            <a:avLst/>
          </a:prstGeom>
          <a:noFill/>
        </p:spPr>
        <p:txBody>
          <a:bodyPr wrap="square" lIns="0" tIns="0" rIns="0" bIns="0" rtlCol="0" anchor="ctr">
            <a:spAutoFit/>
          </a:bodyPr>
          <a:lstStyle/>
          <a:p>
            <a:pPr algn="ctr" fontAlgn="base">
              <a:spcBef>
                <a:spcPct val="0"/>
              </a:spcBef>
              <a:spcAft>
                <a:spcPct val="0"/>
              </a:spcAft>
            </a:pPr>
            <a:r>
              <a:rPr lang="zh-CN" altLang="en-US" sz="1875" b="1" dirty="0">
                <a:solidFill>
                  <a:schemeClr val="tx1">
                    <a:lumMod val="85000"/>
                    <a:lumOff val="15000"/>
                  </a:schemeClr>
                </a:solidFill>
                <a:latin typeface="Arial" panose="020B0604020202020204" pitchFamily="34" charset="0"/>
                <a:ea typeface="微软雅黑" panose="020B0503020204020204" charset="-122"/>
                <a:sym typeface="Arial" panose="020B0604020202020204" pitchFamily="34" charset="0"/>
              </a:rPr>
              <a:t>节日习俗</a:t>
            </a:r>
            <a:endParaRPr lang="zh-CN" altLang="en-US" sz="1875" b="1" dirty="0">
              <a:solidFill>
                <a:schemeClr val="tx1">
                  <a:lumMod val="85000"/>
                  <a:lumOff val="15000"/>
                </a:schemeClr>
              </a:solidFill>
              <a:latin typeface="Arial" panose="020B0604020202020204" pitchFamily="34" charset="0"/>
              <a:ea typeface="微软雅黑" panose="020B0503020204020204" charset="-122"/>
              <a:sym typeface="Arial" panose="020B0604020202020204" pitchFamily="34" charset="0"/>
            </a:endParaRPr>
          </a:p>
        </p:txBody>
      </p:sp>
      <p:pic>
        <p:nvPicPr>
          <p:cNvPr id="36" name="图片 35"/>
          <p:cNvPicPr>
            <a:picLocks noChangeAspect="1"/>
          </p:cNvPicPr>
          <p:nvPr/>
        </p:nvPicPr>
        <p:blipFill rotWithShape="1">
          <a:blip r:embed="rId1" cstate="print">
            <a:extLst>
              <a:ext uri="{28A0092B-C50C-407E-A947-70E740481C1C}">
                <a14:useLocalDpi xmlns:a14="http://schemas.microsoft.com/office/drawing/2010/main" val="0"/>
              </a:ext>
            </a:extLst>
          </a:blip>
          <a:srcRect b="44800"/>
          <a:stretch>
            <a:fillRect/>
          </a:stretch>
        </p:blipFill>
        <p:spPr>
          <a:xfrm>
            <a:off x="-15875" y="-248285"/>
            <a:ext cx="2590800" cy="1099820"/>
          </a:xfrm>
          <a:prstGeom prst="rect">
            <a:avLst/>
          </a:prstGeom>
        </p:spPr>
      </p:pic>
      <p:pic>
        <p:nvPicPr>
          <p:cNvPr id="41" name="图片 40"/>
          <p:cNvPicPr>
            <a:picLocks noChangeAspect="1"/>
          </p:cNvPicPr>
          <p:nvPr/>
        </p:nvPicPr>
        <p:blipFill rotWithShape="1">
          <a:blip r:embed="rId1" cstate="print">
            <a:extLst>
              <a:ext uri="{28A0092B-C50C-407E-A947-70E740481C1C}">
                <a14:useLocalDpi xmlns:a14="http://schemas.microsoft.com/office/drawing/2010/main" val="0"/>
              </a:ext>
            </a:extLst>
          </a:blip>
          <a:srcRect b="44800"/>
          <a:stretch>
            <a:fillRect/>
          </a:stretch>
        </p:blipFill>
        <p:spPr>
          <a:xfrm flipH="1">
            <a:off x="6776085" y="-248285"/>
            <a:ext cx="2369185" cy="1099820"/>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9" advTm="1310">
        <p:push dir="d"/>
      </p:transition>
    </mc:Choice>
    <mc:Fallback>
      <p:transition advTm="1310">
        <p:push dir="d"/>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1000"/>
                                        <p:tgtEl>
                                          <p:spTgt spid="5"/>
                                        </p:tgtEl>
                                      </p:cBhvr>
                                    </p:animEffect>
                                    <p:anim calcmode="lin" valueType="num">
                                      <p:cBhvr>
                                        <p:cTn id="14" dur="1000" fill="hold"/>
                                        <p:tgtEl>
                                          <p:spTgt spid="5"/>
                                        </p:tgtEl>
                                        <p:attrNameLst>
                                          <p:attrName>ppt_x</p:attrName>
                                        </p:attrNameLst>
                                      </p:cBhvr>
                                      <p:tavLst>
                                        <p:tav tm="0">
                                          <p:val>
                                            <p:strVal val="#ppt_x"/>
                                          </p:val>
                                        </p:tav>
                                        <p:tav tm="100000">
                                          <p:val>
                                            <p:strVal val="#ppt_x"/>
                                          </p:val>
                                        </p:tav>
                                      </p:tavLst>
                                    </p:anim>
                                    <p:anim calcmode="lin" valueType="num">
                                      <p:cBhvr>
                                        <p:cTn id="15" dur="1000" fill="hold"/>
                                        <p:tgtEl>
                                          <p:spTgt spid="5"/>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nodeType="after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1000"/>
                                        <p:tgtEl>
                                          <p:spTgt spid="6"/>
                                        </p:tgtEl>
                                      </p:cBhvr>
                                    </p:animEffect>
                                    <p:anim calcmode="lin" valueType="num">
                                      <p:cBhvr>
                                        <p:cTn id="20" dur="1000" fill="hold"/>
                                        <p:tgtEl>
                                          <p:spTgt spid="6"/>
                                        </p:tgtEl>
                                        <p:attrNameLst>
                                          <p:attrName>ppt_x</p:attrName>
                                        </p:attrNameLst>
                                      </p:cBhvr>
                                      <p:tavLst>
                                        <p:tav tm="0">
                                          <p:val>
                                            <p:strVal val="#ppt_x"/>
                                          </p:val>
                                        </p:tav>
                                        <p:tav tm="100000">
                                          <p:val>
                                            <p:strVal val="#ppt_x"/>
                                          </p:val>
                                        </p:tav>
                                      </p:tavLst>
                                    </p:anim>
                                    <p:anim calcmode="lin" valueType="num">
                                      <p:cBhvr>
                                        <p:cTn id="21" dur="1000" fill="hold"/>
                                        <p:tgtEl>
                                          <p:spTgt spid="6"/>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42" presetClass="entr" presetSubtype="0" fill="hold" nodeType="afterEffect">
                                  <p:stCondLst>
                                    <p:cond delay="0"/>
                                  </p:stCondLst>
                                  <p:childTnLst>
                                    <p:set>
                                      <p:cBhvr>
                                        <p:cTn id="24" dur="1" fill="hold">
                                          <p:stCondLst>
                                            <p:cond delay="0"/>
                                          </p:stCondLst>
                                        </p:cTn>
                                        <p:tgtEl>
                                          <p:spTgt spid="13"/>
                                        </p:tgtEl>
                                        <p:attrNameLst>
                                          <p:attrName>style.visibility</p:attrName>
                                        </p:attrNameLst>
                                      </p:cBhvr>
                                      <p:to>
                                        <p:strVal val="visible"/>
                                      </p:to>
                                    </p:set>
                                    <p:animEffect transition="in" filter="fade">
                                      <p:cBhvr>
                                        <p:cTn id="25" dur="1000"/>
                                        <p:tgtEl>
                                          <p:spTgt spid="13"/>
                                        </p:tgtEl>
                                      </p:cBhvr>
                                    </p:animEffect>
                                    <p:anim calcmode="lin" valueType="num">
                                      <p:cBhvr>
                                        <p:cTn id="26" dur="1000" fill="hold"/>
                                        <p:tgtEl>
                                          <p:spTgt spid="13"/>
                                        </p:tgtEl>
                                        <p:attrNameLst>
                                          <p:attrName>ppt_x</p:attrName>
                                        </p:attrNameLst>
                                      </p:cBhvr>
                                      <p:tavLst>
                                        <p:tav tm="0">
                                          <p:val>
                                            <p:strVal val="#ppt_x"/>
                                          </p:val>
                                        </p:tav>
                                        <p:tav tm="100000">
                                          <p:val>
                                            <p:strVal val="#ppt_x"/>
                                          </p:val>
                                        </p:tav>
                                      </p:tavLst>
                                    </p:anim>
                                    <p:anim calcmode="lin" valueType="num">
                                      <p:cBhvr>
                                        <p:cTn id="27" dur="1000" fill="hold"/>
                                        <p:tgtEl>
                                          <p:spTgt spid="13"/>
                                        </p:tgtEl>
                                        <p:attrNameLst>
                                          <p:attrName>ppt_y</p:attrName>
                                        </p:attrNameLst>
                                      </p:cBhvr>
                                      <p:tavLst>
                                        <p:tav tm="0">
                                          <p:val>
                                            <p:strVal val="#ppt_y+.1"/>
                                          </p:val>
                                        </p:tav>
                                        <p:tav tm="100000">
                                          <p:val>
                                            <p:strVal val="#ppt_y"/>
                                          </p:val>
                                        </p:tav>
                                      </p:tavLst>
                                    </p:anim>
                                  </p:childTnLst>
                                </p:cTn>
                              </p:par>
                            </p:childTnLst>
                          </p:cTn>
                        </p:par>
                        <p:par>
                          <p:cTn id="28" fill="hold">
                            <p:stCondLst>
                              <p:cond delay="4000"/>
                            </p:stCondLst>
                            <p:childTnLst>
                              <p:par>
                                <p:cTn id="29" presetID="42" presetClass="entr" presetSubtype="0" fill="hold" nodeType="afterEffect">
                                  <p:stCondLst>
                                    <p:cond delay="0"/>
                                  </p:stCondLst>
                                  <p:childTnLst>
                                    <p:set>
                                      <p:cBhvr>
                                        <p:cTn id="30" dur="1" fill="hold">
                                          <p:stCondLst>
                                            <p:cond delay="0"/>
                                          </p:stCondLst>
                                        </p:cTn>
                                        <p:tgtEl>
                                          <p:spTgt spid="29"/>
                                        </p:tgtEl>
                                        <p:attrNameLst>
                                          <p:attrName>style.visibility</p:attrName>
                                        </p:attrNameLst>
                                      </p:cBhvr>
                                      <p:to>
                                        <p:strVal val="visible"/>
                                      </p:to>
                                    </p:set>
                                    <p:animEffect transition="in" filter="fade">
                                      <p:cBhvr>
                                        <p:cTn id="31" dur="1000"/>
                                        <p:tgtEl>
                                          <p:spTgt spid="29"/>
                                        </p:tgtEl>
                                      </p:cBhvr>
                                    </p:animEffect>
                                    <p:anim calcmode="lin" valueType="num">
                                      <p:cBhvr>
                                        <p:cTn id="32" dur="1000" fill="hold"/>
                                        <p:tgtEl>
                                          <p:spTgt spid="29"/>
                                        </p:tgtEl>
                                        <p:attrNameLst>
                                          <p:attrName>ppt_x</p:attrName>
                                        </p:attrNameLst>
                                      </p:cBhvr>
                                      <p:tavLst>
                                        <p:tav tm="0">
                                          <p:val>
                                            <p:strVal val="#ppt_x"/>
                                          </p:val>
                                        </p:tav>
                                        <p:tav tm="100000">
                                          <p:val>
                                            <p:strVal val="#ppt_x"/>
                                          </p:val>
                                        </p:tav>
                                      </p:tavLst>
                                    </p:anim>
                                    <p:anim calcmode="lin" valueType="num">
                                      <p:cBhvr>
                                        <p:cTn id="33" dur="1000" fill="hold"/>
                                        <p:tgtEl>
                                          <p:spTgt spid="29"/>
                                        </p:tgtEl>
                                        <p:attrNameLst>
                                          <p:attrName>ppt_y</p:attrName>
                                        </p:attrNameLst>
                                      </p:cBhvr>
                                      <p:tavLst>
                                        <p:tav tm="0">
                                          <p:val>
                                            <p:strVal val="#ppt_y+.1"/>
                                          </p:val>
                                        </p:tav>
                                        <p:tav tm="100000">
                                          <p:val>
                                            <p:strVal val="#ppt_y"/>
                                          </p:val>
                                        </p:tav>
                                      </p:tavLst>
                                    </p:anim>
                                  </p:childTnLst>
                                </p:cTn>
                              </p:par>
                            </p:childTnLst>
                          </p:cTn>
                        </p:par>
                        <p:par>
                          <p:cTn id="34" fill="hold">
                            <p:stCondLst>
                              <p:cond delay="5000"/>
                            </p:stCondLst>
                            <p:childTnLst>
                              <p:par>
                                <p:cTn id="35" presetID="42" presetClass="entr" presetSubtype="0" fill="hold" nodeType="afterEffect">
                                  <p:stCondLst>
                                    <p:cond delay="0"/>
                                  </p:stCondLst>
                                  <p:childTnLst>
                                    <p:set>
                                      <p:cBhvr>
                                        <p:cTn id="36" dur="1" fill="hold">
                                          <p:stCondLst>
                                            <p:cond delay="0"/>
                                          </p:stCondLst>
                                        </p:cTn>
                                        <p:tgtEl>
                                          <p:spTgt spid="37"/>
                                        </p:tgtEl>
                                        <p:attrNameLst>
                                          <p:attrName>style.visibility</p:attrName>
                                        </p:attrNameLst>
                                      </p:cBhvr>
                                      <p:to>
                                        <p:strVal val="visible"/>
                                      </p:to>
                                    </p:set>
                                    <p:animEffect transition="in" filter="fade">
                                      <p:cBhvr>
                                        <p:cTn id="37" dur="1000"/>
                                        <p:tgtEl>
                                          <p:spTgt spid="37"/>
                                        </p:tgtEl>
                                      </p:cBhvr>
                                    </p:animEffect>
                                    <p:anim calcmode="lin" valueType="num">
                                      <p:cBhvr>
                                        <p:cTn id="38" dur="1000" fill="hold"/>
                                        <p:tgtEl>
                                          <p:spTgt spid="37"/>
                                        </p:tgtEl>
                                        <p:attrNameLst>
                                          <p:attrName>ppt_x</p:attrName>
                                        </p:attrNameLst>
                                      </p:cBhvr>
                                      <p:tavLst>
                                        <p:tav tm="0">
                                          <p:val>
                                            <p:strVal val="#ppt_x"/>
                                          </p:val>
                                        </p:tav>
                                        <p:tav tm="100000">
                                          <p:val>
                                            <p:strVal val="#ppt_x"/>
                                          </p:val>
                                        </p:tav>
                                      </p:tavLst>
                                    </p:anim>
                                    <p:anim calcmode="lin" valueType="num">
                                      <p:cBhvr>
                                        <p:cTn id="39" dur="1000" fill="hold"/>
                                        <p:tgtEl>
                                          <p:spTgt spid="37"/>
                                        </p:tgtEl>
                                        <p:attrNameLst>
                                          <p:attrName>ppt_y</p:attrName>
                                        </p:attrNameLst>
                                      </p:cBhvr>
                                      <p:tavLst>
                                        <p:tav tm="0">
                                          <p:val>
                                            <p:strVal val="#ppt_y+.1"/>
                                          </p:val>
                                        </p:tav>
                                        <p:tav tm="100000">
                                          <p:val>
                                            <p:strVal val="#ppt_y"/>
                                          </p:val>
                                        </p:tav>
                                      </p:tavLst>
                                    </p:anim>
                                  </p:childTnLst>
                                </p:cTn>
                              </p:par>
                            </p:childTnLst>
                          </p:cTn>
                        </p:par>
                        <p:par>
                          <p:cTn id="40" fill="hold">
                            <p:stCondLst>
                              <p:cond delay="6000"/>
                            </p:stCondLst>
                            <p:childTnLst>
                              <p:par>
                                <p:cTn id="41" presetID="22" presetClass="entr" presetSubtype="1" fill="hold" nodeType="afterEffect">
                                  <p:stCondLst>
                                    <p:cond delay="0"/>
                                  </p:stCondLst>
                                  <p:childTnLst>
                                    <p:set>
                                      <p:cBhvr>
                                        <p:cTn id="42" dur="1" fill="hold">
                                          <p:stCondLst>
                                            <p:cond delay="0"/>
                                          </p:stCondLst>
                                        </p:cTn>
                                        <p:tgtEl>
                                          <p:spTgt spid="26"/>
                                        </p:tgtEl>
                                        <p:attrNameLst>
                                          <p:attrName>style.visibility</p:attrName>
                                        </p:attrNameLst>
                                      </p:cBhvr>
                                      <p:to>
                                        <p:strVal val="visible"/>
                                      </p:to>
                                    </p:set>
                                    <p:animEffect transition="in" filter="wipe(up)">
                                      <p:cBhvr>
                                        <p:cTn id="43" dur="500"/>
                                        <p:tgtEl>
                                          <p:spTgt spid="26"/>
                                        </p:tgtEl>
                                      </p:cBhvr>
                                    </p:animEffect>
                                  </p:childTnLst>
                                </p:cTn>
                              </p:par>
                              <p:par>
                                <p:cTn id="44" presetID="12" presetClass="entr" presetSubtype="8" fill="hold" nodeType="withEffect">
                                  <p:stCondLst>
                                    <p:cond delay="0"/>
                                  </p:stCondLst>
                                  <p:childTnLst>
                                    <p:set>
                                      <p:cBhvr>
                                        <p:cTn id="45" dur="1" fill="hold">
                                          <p:stCondLst>
                                            <p:cond delay="0"/>
                                          </p:stCondLst>
                                        </p:cTn>
                                        <p:tgtEl>
                                          <p:spTgt spid="38"/>
                                        </p:tgtEl>
                                        <p:attrNameLst>
                                          <p:attrName>style.visibility</p:attrName>
                                        </p:attrNameLst>
                                      </p:cBhvr>
                                      <p:to>
                                        <p:strVal val="visible"/>
                                      </p:to>
                                    </p:set>
                                    <p:anim calcmode="lin" valueType="num">
                                      <p:cBhvr additive="base">
                                        <p:cTn id="46" dur="500"/>
                                        <p:tgtEl>
                                          <p:spTgt spid="38"/>
                                        </p:tgtEl>
                                        <p:attrNameLst>
                                          <p:attrName>ppt_x</p:attrName>
                                        </p:attrNameLst>
                                      </p:cBhvr>
                                      <p:tavLst>
                                        <p:tav tm="0">
                                          <p:val>
                                            <p:strVal val="#ppt_x-#ppt_w*1.125000"/>
                                          </p:val>
                                        </p:tav>
                                        <p:tav tm="100000">
                                          <p:val>
                                            <p:strVal val="#ppt_x"/>
                                          </p:val>
                                        </p:tav>
                                      </p:tavLst>
                                    </p:anim>
                                    <p:animEffect transition="in" filter="wipe(right)">
                                      <p:cBhvr>
                                        <p:cTn id="47" dur="500"/>
                                        <p:tgtEl>
                                          <p:spTgt spid="38"/>
                                        </p:tgtEl>
                                      </p:cBhvr>
                                    </p:animEffect>
                                  </p:childTnLst>
                                </p:cTn>
                              </p:par>
                            </p:childTnLst>
                          </p:cTn>
                        </p:par>
                        <p:par>
                          <p:cTn id="48" fill="hold">
                            <p:stCondLst>
                              <p:cond delay="6500"/>
                            </p:stCondLst>
                            <p:childTnLst>
                              <p:par>
                                <p:cTn id="49" presetID="22" presetClass="entr" presetSubtype="1" fill="hold" nodeType="afterEffect">
                                  <p:stCondLst>
                                    <p:cond delay="0"/>
                                  </p:stCondLst>
                                  <p:childTnLst>
                                    <p:set>
                                      <p:cBhvr>
                                        <p:cTn id="50" dur="1" fill="hold">
                                          <p:stCondLst>
                                            <p:cond delay="0"/>
                                          </p:stCondLst>
                                        </p:cTn>
                                        <p:tgtEl>
                                          <p:spTgt spid="27"/>
                                        </p:tgtEl>
                                        <p:attrNameLst>
                                          <p:attrName>style.visibility</p:attrName>
                                        </p:attrNameLst>
                                      </p:cBhvr>
                                      <p:to>
                                        <p:strVal val="visible"/>
                                      </p:to>
                                    </p:set>
                                    <p:animEffect transition="in" filter="wipe(up)">
                                      <p:cBhvr>
                                        <p:cTn id="51" dur="500"/>
                                        <p:tgtEl>
                                          <p:spTgt spid="27"/>
                                        </p:tgtEl>
                                      </p:cBhvr>
                                    </p:animEffect>
                                  </p:childTnLst>
                                </p:cTn>
                              </p:par>
                              <p:par>
                                <p:cTn id="52" presetID="12" presetClass="entr" presetSubtype="8" fill="hold" nodeType="withEffect">
                                  <p:stCondLst>
                                    <p:cond delay="0"/>
                                  </p:stCondLst>
                                  <p:childTnLst>
                                    <p:set>
                                      <p:cBhvr>
                                        <p:cTn id="53" dur="1" fill="hold">
                                          <p:stCondLst>
                                            <p:cond delay="0"/>
                                          </p:stCondLst>
                                        </p:cTn>
                                        <p:tgtEl>
                                          <p:spTgt spid="39"/>
                                        </p:tgtEl>
                                        <p:attrNameLst>
                                          <p:attrName>style.visibility</p:attrName>
                                        </p:attrNameLst>
                                      </p:cBhvr>
                                      <p:to>
                                        <p:strVal val="visible"/>
                                      </p:to>
                                    </p:set>
                                    <p:anim calcmode="lin" valueType="num">
                                      <p:cBhvr additive="base">
                                        <p:cTn id="54" dur="500"/>
                                        <p:tgtEl>
                                          <p:spTgt spid="39"/>
                                        </p:tgtEl>
                                        <p:attrNameLst>
                                          <p:attrName>ppt_x</p:attrName>
                                        </p:attrNameLst>
                                      </p:cBhvr>
                                      <p:tavLst>
                                        <p:tav tm="0">
                                          <p:val>
                                            <p:strVal val="#ppt_x-#ppt_w*1.125000"/>
                                          </p:val>
                                        </p:tav>
                                        <p:tav tm="100000">
                                          <p:val>
                                            <p:strVal val="#ppt_x"/>
                                          </p:val>
                                        </p:tav>
                                      </p:tavLst>
                                    </p:anim>
                                    <p:animEffect transition="in" filter="wipe(right)">
                                      <p:cBhvr>
                                        <p:cTn id="55" dur="500"/>
                                        <p:tgtEl>
                                          <p:spTgt spid="39"/>
                                        </p:tgtEl>
                                      </p:cBhvr>
                                    </p:animEffect>
                                  </p:childTnLst>
                                </p:cTn>
                              </p:par>
                            </p:childTnLst>
                          </p:cTn>
                        </p:par>
                        <p:par>
                          <p:cTn id="56" fill="hold">
                            <p:stCondLst>
                              <p:cond delay="7000"/>
                            </p:stCondLst>
                            <p:childTnLst>
                              <p:par>
                                <p:cTn id="57" presetID="22" presetClass="entr" presetSubtype="1" fill="hold" nodeType="afterEffect">
                                  <p:stCondLst>
                                    <p:cond delay="0"/>
                                  </p:stCondLst>
                                  <p:childTnLst>
                                    <p:set>
                                      <p:cBhvr>
                                        <p:cTn id="58" dur="1" fill="hold">
                                          <p:stCondLst>
                                            <p:cond delay="0"/>
                                          </p:stCondLst>
                                        </p:cTn>
                                        <p:tgtEl>
                                          <p:spTgt spid="28"/>
                                        </p:tgtEl>
                                        <p:attrNameLst>
                                          <p:attrName>style.visibility</p:attrName>
                                        </p:attrNameLst>
                                      </p:cBhvr>
                                      <p:to>
                                        <p:strVal val="visible"/>
                                      </p:to>
                                    </p:set>
                                    <p:animEffect transition="in" filter="wipe(up)">
                                      <p:cBhvr>
                                        <p:cTn id="59" dur="500"/>
                                        <p:tgtEl>
                                          <p:spTgt spid="28"/>
                                        </p:tgtEl>
                                      </p:cBhvr>
                                    </p:animEffect>
                                  </p:childTnLst>
                                </p:cTn>
                              </p:par>
                              <p:par>
                                <p:cTn id="60" presetID="12" presetClass="entr" presetSubtype="8" fill="hold" nodeType="withEffect">
                                  <p:stCondLst>
                                    <p:cond delay="0"/>
                                  </p:stCondLst>
                                  <p:childTnLst>
                                    <p:set>
                                      <p:cBhvr>
                                        <p:cTn id="61" dur="1" fill="hold">
                                          <p:stCondLst>
                                            <p:cond delay="0"/>
                                          </p:stCondLst>
                                        </p:cTn>
                                        <p:tgtEl>
                                          <p:spTgt spid="40"/>
                                        </p:tgtEl>
                                        <p:attrNameLst>
                                          <p:attrName>style.visibility</p:attrName>
                                        </p:attrNameLst>
                                      </p:cBhvr>
                                      <p:to>
                                        <p:strVal val="visible"/>
                                      </p:to>
                                    </p:set>
                                    <p:anim calcmode="lin" valueType="num">
                                      <p:cBhvr additive="base">
                                        <p:cTn id="62" dur="500"/>
                                        <p:tgtEl>
                                          <p:spTgt spid="40"/>
                                        </p:tgtEl>
                                        <p:attrNameLst>
                                          <p:attrName>ppt_x</p:attrName>
                                        </p:attrNameLst>
                                      </p:cBhvr>
                                      <p:tavLst>
                                        <p:tav tm="0">
                                          <p:val>
                                            <p:strVal val="#ppt_x-#ppt_w*1.125000"/>
                                          </p:val>
                                        </p:tav>
                                        <p:tav tm="100000">
                                          <p:val>
                                            <p:strVal val="#ppt_x"/>
                                          </p:val>
                                        </p:tav>
                                      </p:tavLst>
                                    </p:anim>
                                    <p:animEffect transition="in" filter="wipe(right)">
                                      <p:cBhvr>
                                        <p:cTn id="63"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0" name="Group 89"/>
          <p:cNvGrpSpPr/>
          <p:nvPr/>
        </p:nvGrpSpPr>
        <p:grpSpPr>
          <a:xfrm>
            <a:off x="5774472" y="1717222"/>
            <a:ext cx="1362314" cy="464838"/>
            <a:chOff x="8767813" y="2706527"/>
            <a:chExt cx="2889664" cy="863646"/>
          </a:xfrm>
        </p:grpSpPr>
        <p:sp>
          <p:nvSpPr>
            <p:cNvPr id="92" name="TextBox 91"/>
            <p:cNvSpPr txBox="1"/>
            <p:nvPr/>
          </p:nvSpPr>
          <p:spPr>
            <a:xfrm>
              <a:off x="8767813" y="2706527"/>
              <a:ext cx="2323716" cy="342142"/>
            </a:xfrm>
            <a:prstGeom prst="rect">
              <a:avLst/>
            </a:prstGeom>
            <a:noFill/>
          </p:spPr>
          <p:txBody>
            <a:bodyPr wrap="square" lIns="0" tIns="0" rIns="0" bIns="0" rtlCol="0">
              <a:spAutoFit/>
            </a:bodyPr>
            <a:lstStyle/>
            <a:p>
              <a:pPr>
                <a:lnSpc>
                  <a:spcPct val="120000"/>
                </a:lnSpc>
              </a:pPr>
              <a:r>
                <a:rPr lang="zh-CN" altLang="en-US" sz="995">
                  <a:solidFill>
                    <a:schemeClr val="tx1">
                      <a:lumMod val="85000"/>
                      <a:lumOff val="15000"/>
                    </a:schemeClr>
                  </a:solidFill>
                  <a:latin typeface="微软雅黑" panose="020B0503020204020204" charset="-122"/>
                  <a:ea typeface="微软雅黑" panose="020B0503020204020204" charset="-122"/>
                  <a:cs typeface="+mn-ea"/>
                  <a:sym typeface="Arial" panose="020B0604020202020204" pitchFamily="34" charset="0"/>
                </a:rPr>
                <a:t>请替换文字内容</a:t>
              </a:r>
              <a:endParaRPr lang="zh-CN" altLang="en-US" sz="995" dirty="0">
                <a:solidFill>
                  <a:schemeClr val="tx1">
                    <a:lumMod val="85000"/>
                    <a:lumOff val="15000"/>
                  </a:schemeClr>
                </a:solidFill>
                <a:latin typeface="微软雅黑" panose="020B0503020204020204" charset="-122"/>
                <a:ea typeface="微软雅黑" panose="020B0503020204020204" charset="-122"/>
                <a:cs typeface="+mn-ea"/>
                <a:sym typeface="Arial" panose="020B0604020202020204" pitchFamily="34" charset="0"/>
              </a:endParaRPr>
            </a:p>
          </p:txBody>
        </p:sp>
        <p:sp>
          <p:nvSpPr>
            <p:cNvPr id="94" name="Rectangle 93"/>
            <p:cNvSpPr/>
            <p:nvPr/>
          </p:nvSpPr>
          <p:spPr>
            <a:xfrm>
              <a:off x="8803439" y="2984993"/>
              <a:ext cx="2854038" cy="585180"/>
            </a:xfrm>
            <a:prstGeom prst="rect">
              <a:avLst/>
            </a:prstGeom>
          </p:spPr>
          <p:txBody>
            <a:bodyPr wrap="square" lIns="0" tIns="0" rIns="0" bIns="0">
              <a:spAutoFit/>
            </a:bodyPr>
            <a:lstStyle/>
            <a:p>
              <a:pPr>
                <a:lnSpc>
                  <a:spcPct val="120000"/>
                </a:lnSpc>
              </a:pPr>
              <a:r>
                <a:rPr lang="en-US" altLang="zh-CN" sz="570" dirty="0">
                  <a:solidFill>
                    <a:schemeClr val="tx1">
                      <a:lumMod val="85000"/>
                      <a:lumOff val="15000"/>
                    </a:schemeClr>
                  </a:solidFill>
                  <a:latin typeface="微软雅黑" panose="020B0503020204020204" charset="-122"/>
                  <a:ea typeface="微软雅黑" panose="020B0503020204020204" charset="-122"/>
                  <a:cs typeface="+mn-ea"/>
                  <a:sym typeface="Arial" panose="020B0604020202020204" pitchFamily="34" charset="0"/>
                </a:rPr>
                <a:t>Please replace text, click add relevant headline, modify the text content, also can copy your content to this directly.</a:t>
              </a:r>
              <a:endParaRPr lang="en-US" altLang="zh-CN" sz="570" dirty="0">
                <a:solidFill>
                  <a:schemeClr val="tx1">
                    <a:lumMod val="85000"/>
                    <a:lumOff val="15000"/>
                  </a:schemeClr>
                </a:solidFill>
                <a:latin typeface="微软雅黑" panose="020B0503020204020204" charset="-122"/>
                <a:ea typeface="微软雅黑" panose="020B0503020204020204" charset="-122"/>
                <a:cs typeface="+mn-ea"/>
                <a:sym typeface="Arial" panose="020B0604020202020204" pitchFamily="34" charset="0"/>
              </a:endParaRPr>
            </a:p>
          </p:txBody>
        </p:sp>
      </p:grpSp>
      <p:grpSp>
        <p:nvGrpSpPr>
          <p:cNvPr id="95" name="Group 94"/>
          <p:cNvGrpSpPr/>
          <p:nvPr/>
        </p:nvGrpSpPr>
        <p:grpSpPr>
          <a:xfrm>
            <a:off x="6336545" y="2765775"/>
            <a:ext cx="1348026" cy="492960"/>
            <a:chOff x="9703193" y="4640973"/>
            <a:chExt cx="2504575" cy="915896"/>
          </a:xfrm>
        </p:grpSpPr>
        <p:sp>
          <p:nvSpPr>
            <p:cNvPr id="97" name="TextBox 96"/>
            <p:cNvSpPr txBox="1"/>
            <p:nvPr/>
          </p:nvSpPr>
          <p:spPr>
            <a:xfrm>
              <a:off x="9744077" y="4640973"/>
              <a:ext cx="1651724" cy="342142"/>
            </a:xfrm>
            <a:prstGeom prst="rect">
              <a:avLst/>
            </a:prstGeom>
            <a:noFill/>
          </p:spPr>
          <p:txBody>
            <a:bodyPr wrap="none" lIns="0" tIns="0" rIns="0" bIns="0" rtlCol="0">
              <a:spAutoFit/>
            </a:bodyPr>
            <a:lstStyle/>
            <a:p>
              <a:pPr>
                <a:lnSpc>
                  <a:spcPct val="120000"/>
                </a:lnSpc>
              </a:pPr>
              <a:r>
                <a:rPr lang="zh-CN" altLang="en-US" sz="995">
                  <a:solidFill>
                    <a:schemeClr val="tx1">
                      <a:lumMod val="85000"/>
                      <a:lumOff val="15000"/>
                    </a:schemeClr>
                  </a:solidFill>
                  <a:latin typeface="微软雅黑" panose="020B0503020204020204" charset="-122"/>
                  <a:ea typeface="微软雅黑" panose="020B0503020204020204" charset="-122"/>
                  <a:cs typeface="+mn-ea"/>
                  <a:sym typeface="Arial" panose="020B0604020202020204" pitchFamily="34" charset="0"/>
                </a:rPr>
                <a:t>请替换文字内容</a:t>
              </a:r>
              <a:endParaRPr lang="zh-CN" altLang="en-US" sz="995" dirty="0">
                <a:solidFill>
                  <a:schemeClr val="tx1">
                    <a:lumMod val="85000"/>
                    <a:lumOff val="15000"/>
                  </a:schemeClr>
                </a:solidFill>
                <a:latin typeface="微软雅黑" panose="020B0503020204020204" charset="-122"/>
                <a:ea typeface="微软雅黑" panose="020B0503020204020204" charset="-122"/>
                <a:cs typeface="+mn-ea"/>
                <a:sym typeface="Arial" panose="020B0604020202020204" pitchFamily="34" charset="0"/>
              </a:endParaRPr>
            </a:p>
          </p:txBody>
        </p:sp>
        <p:sp>
          <p:nvSpPr>
            <p:cNvPr id="99" name="Rectangle 98"/>
            <p:cNvSpPr/>
            <p:nvPr/>
          </p:nvSpPr>
          <p:spPr>
            <a:xfrm>
              <a:off x="9703193" y="4971688"/>
              <a:ext cx="2504575" cy="585181"/>
            </a:xfrm>
            <a:prstGeom prst="rect">
              <a:avLst/>
            </a:prstGeom>
          </p:spPr>
          <p:txBody>
            <a:bodyPr wrap="square" lIns="0" tIns="0" rIns="0" bIns="0">
              <a:spAutoFit/>
            </a:bodyPr>
            <a:lstStyle/>
            <a:p>
              <a:pPr>
                <a:lnSpc>
                  <a:spcPct val="120000"/>
                </a:lnSpc>
              </a:pPr>
              <a:r>
                <a:rPr lang="en-US" altLang="zh-CN" sz="570" dirty="0">
                  <a:solidFill>
                    <a:schemeClr val="tx1">
                      <a:lumMod val="85000"/>
                      <a:lumOff val="15000"/>
                    </a:schemeClr>
                  </a:solidFill>
                  <a:latin typeface="微软雅黑" panose="020B0503020204020204" charset="-122"/>
                  <a:ea typeface="微软雅黑" panose="020B0503020204020204" charset="-122"/>
                  <a:cs typeface="+mn-ea"/>
                  <a:sym typeface="Arial" panose="020B0604020202020204" pitchFamily="34" charset="0"/>
                </a:rPr>
                <a:t>Please replace text, click add relevant headline, modify the text content, also can copy your content to this directly.</a:t>
              </a:r>
              <a:endParaRPr lang="en-US" altLang="zh-CN" sz="570" dirty="0">
                <a:solidFill>
                  <a:schemeClr val="tx1">
                    <a:lumMod val="85000"/>
                    <a:lumOff val="15000"/>
                  </a:schemeClr>
                </a:solidFill>
                <a:latin typeface="微软雅黑" panose="020B0503020204020204" charset="-122"/>
                <a:ea typeface="微软雅黑" panose="020B0503020204020204" charset="-122"/>
                <a:cs typeface="+mn-ea"/>
                <a:sym typeface="Arial" panose="020B0604020202020204" pitchFamily="34" charset="0"/>
              </a:endParaRPr>
            </a:p>
          </p:txBody>
        </p:sp>
      </p:grpSp>
      <p:grpSp>
        <p:nvGrpSpPr>
          <p:cNvPr id="100" name="Group 99"/>
          <p:cNvGrpSpPr/>
          <p:nvPr/>
        </p:nvGrpSpPr>
        <p:grpSpPr>
          <a:xfrm>
            <a:off x="1787428" y="1826957"/>
            <a:ext cx="1354603" cy="480268"/>
            <a:chOff x="846858" y="2675652"/>
            <a:chExt cx="2516793" cy="892315"/>
          </a:xfrm>
        </p:grpSpPr>
        <p:sp>
          <p:nvSpPr>
            <p:cNvPr id="104" name="TextBox 103"/>
            <p:cNvSpPr txBox="1"/>
            <p:nvPr/>
          </p:nvSpPr>
          <p:spPr>
            <a:xfrm flipH="1">
              <a:off x="1711928" y="2675652"/>
              <a:ext cx="1651723" cy="342142"/>
            </a:xfrm>
            <a:prstGeom prst="rect">
              <a:avLst/>
            </a:prstGeom>
            <a:noFill/>
          </p:spPr>
          <p:txBody>
            <a:bodyPr wrap="none" lIns="0" tIns="0" rIns="0" bIns="0" rtlCol="0">
              <a:spAutoFit/>
            </a:bodyPr>
            <a:lstStyle/>
            <a:p>
              <a:pPr algn="r">
                <a:lnSpc>
                  <a:spcPct val="120000"/>
                </a:lnSpc>
              </a:pPr>
              <a:r>
                <a:rPr lang="zh-CN" altLang="en-US" sz="995">
                  <a:solidFill>
                    <a:schemeClr val="tx1">
                      <a:lumMod val="85000"/>
                      <a:lumOff val="15000"/>
                    </a:schemeClr>
                  </a:solidFill>
                  <a:latin typeface="微软雅黑" panose="020B0503020204020204" charset="-122"/>
                  <a:ea typeface="微软雅黑" panose="020B0503020204020204" charset="-122"/>
                  <a:cs typeface="+mn-ea"/>
                  <a:sym typeface="Arial" panose="020B0604020202020204" pitchFamily="34" charset="0"/>
                </a:rPr>
                <a:t>请替换文字内容</a:t>
              </a:r>
              <a:endParaRPr lang="zh-CN" altLang="en-US" sz="995" dirty="0">
                <a:solidFill>
                  <a:schemeClr val="tx1">
                    <a:lumMod val="85000"/>
                    <a:lumOff val="15000"/>
                  </a:schemeClr>
                </a:solidFill>
                <a:latin typeface="微软雅黑" panose="020B0503020204020204" charset="-122"/>
                <a:ea typeface="微软雅黑" panose="020B0503020204020204" charset="-122"/>
                <a:cs typeface="+mn-ea"/>
                <a:sym typeface="Arial" panose="020B0604020202020204" pitchFamily="34" charset="0"/>
              </a:endParaRPr>
            </a:p>
          </p:txBody>
        </p:sp>
        <p:sp>
          <p:nvSpPr>
            <p:cNvPr id="102" name="Rectangle 101"/>
            <p:cNvSpPr/>
            <p:nvPr/>
          </p:nvSpPr>
          <p:spPr>
            <a:xfrm>
              <a:off x="846858" y="2982786"/>
              <a:ext cx="2510330" cy="585181"/>
            </a:xfrm>
            <a:prstGeom prst="rect">
              <a:avLst/>
            </a:prstGeom>
          </p:spPr>
          <p:txBody>
            <a:bodyPr wrap="square" lIns="0" tIns="0" rIns="0" bIns="0">
              <a:spAutoFit/>
            </a:bodyPr>
            <a:lstStyle/>
            <a:p>
              <a:pPr algn="r">
                <a:lnSpc>
                  <a:spcPct val="120000"/>
                </a:lnSpc>
              </a:pPr>
              <a:r>
                <a:rPr lang="en-US" altLang="zh-CN" sz="570" dirty="0">
                  <a:solidFill>
                    <a:schemeClr val="tx1">
                      <a:lumMod val="85000"/>
                      <a:lumOff val="15000"/>
                    </a:schemeClr>
                  </a:solidFill>
                  <a:latin typeface="微软雅黑" panose="020B0503020204020204" charset="-122"/>
                  <a:ea typeface="微软雅黑" panose="020B0503020204020204" charset="-122"/>
                  <a:cs typeface="+mn-ea"/>
                  <a:sym typeface="Arial" panose="020B0604020202020204" pitchFamily="34" charset="0"/>
                </a:rPr>
                <a:t>Please replace text, click add relevant headline, modify the text content, also can copy your content to this directly.</a:t>
              </a:r>
              <a:endParaRPr lang="en-US" altLang="zh-CN" sz="570" dirty="0">
                <a:solidFill>
                  <a:schemeClr val="tx1">
                    <a:lumMod val="85000"/>
                    <a:lumOff val="15000"/>
                  </a:schemeClr>
                </a:solidFill>
                <a:latin typeface="微软雅黑" panose="020B0503020204020204" charset="-122"/>
                <a:ea typeface="微软雅黑" panose="020B0503020204020204" charset="-122"/>
                <a:cs typeface="+mn-ea"/>
                <a:sym typeface="Arial" panose="020B0604020202020204" pitchFamily="34" charset="0"/>
              </a:endParaRPr>
            </a:p>
          </p:txBody>
        </p:sp>
      </p:grpSp>
      <p:grpSp>
        <p:nvGrpSpPr>
          <p:cNvPr id="106" name="Group 105"/>
          <p:cNvGrpSpPr/>
          <p:nvPr/>
        </p:nvGrpSpPr>
        <p:grpSpPr>
          <a:xfrm>
            <a:off x="1293053" y="2914485"/>
            <a:ext cx="1363067" cy="464583"/>
            <a:chOff x="-71668" y="4696256"/>
            <a:chExt cx="2532520" cy="863178"/>
          </a:xfrm>
        </p:grpSpPr>
        <p:sp>
          <p:nvSpPr>
            <p:cNvPr id="110" name="TextBox 109"/>
            <p:cNvSpPr txBox="1"/>
            <p:nvPr/>
          </p:nvSpPr>
          <p:spPr>
            <a:xfrm flipH="1">
              <a:off x="809128" y="4696256"/>
              <a:ext cx="1651724" cy="342144"/>
            </a:xfrm>
            <a:prstGeom prst="rect">
              <a:avLst/>
            </a:prstGeom>
            <a:noFill/>
          </p:spPr>
          <p:txBody>
            <a:bodyPr wrap="none" lIns="0" tIns="0" rIns="0" bIns="0" rtlCol="0">
              <a:spAutoFit/>
            </a:bodyPr>
            <a:lstStyle/>
            <a:p>
              <a:pPr algn="r">
                <a:lnSpc>
                  <a:spcPct val="120000"/>
                </a:lnSpc>
              </a:pPr>
              <a:r>
                <a:rPr lang="zh-CN" altLang="en-US" sz="995">
                  <a:solidFill>
                    <a:schemeClr val="tx1">
                      <a:lumMod val="85000"/>
                      <a:lumOff val="15000"/>
                    </a:schemeClr>
                  </a:solidFill>
                  <a:latin typeface="微软雅黑" panose="020B0503020204020204" charset="-122"/>
                  <a:ea typeface="微软雅黑" panose="020B0503020204020204" charset="-122"/>
                  <a:cs typeface="+mn-ea"/>
                  <a:sym typeface="Arial" panose="020B0604020202020204" pitchFamily="34" charset="0"/>
                </a:rPr>
                <a:t>请替换文字内容</a:t>
              </a:r>
              <a:endParaRPr lang="zh-CN" altLang="en-US" sz="995" dirty="0">
                <a:solidFill>
                  <a:schemeClr val="tx1">
                    <a:lumMod val="85000"/>
                    <a:lumOff val="15000"/>
                  </a:schemeClr>
                </a:solidFill>
                <a:latin typeface="微软雅黑" panose="020B0503020204020204" charset="-122"/>
                <a:ea typeface="微软雅黑" panose="020B0503020204020204" charset="-122"/>
                <a:cs typeface="+mn-ea"/>
                <a:sym typeface="Arial" panose="020B0604020202020204" pitchFamily="34" charset="0"/>
              </a:endParaRPr>
            </a:p>
          </p:txBody>
        </p:sp>
        <p:sp>
          <p:nvSpPr>
            <p:cNvPr id="108" name="Rectangle 107"/>
            <p:cNvSpPr/>
            <p:nvPr/>
          </p:nvSpPr>
          <p:spPr>
            <a:xfrm>
              <a:off x="-71668" y="4974250"/>
              <a:ext cx="2510329" cy="585184"/>
            </a:xfrm>
            <a:prstGeom prst="rect">
              <a:avLst/>
            </a:prstGeom>
          </p:spPr>
          <p:txBody>
            <a:bodyPr wrap="square" lIns="0" tIns="0" rIns="0" bIns="0">
              <a:spAutoFit/>
            </a:bodyPr>
            <a:lstStyle/>
            <a:p>
              <a:pPr algn="r">
                <a:lnSpc>
                  <a:spcPct val="120000"/>
                </a:lnSpc>
              </a:pPr>
              <a:r>
                <a:rPr lang="en-US" altLang="zh-CN" sz="570" dirty="0">
                  <a:solidFill>
                    <a:schemeClr val="tx1">
                      <a:lumMod val="85000"/>
                      <a:lumOff val="15000"/>
                    </a:schemeClr>
                  </a:solidFill>
                  <a:latin typeface="微软雅黑" panose="020B0503020204020204" charset="-122"/>
                  <a:ea typeface="微软雅黑" panose="020B0503020204020204" charset="-122"/>
                  <a:cs typeface="+mn-ea"/>
                  <a:sym typeface="Arial" panose="020B0604020202020204" pitchFamily="34" charset="0"/>
                </a:rPr>
                <a:t>Please replace text, click add relevant headline, modify the text content, also can copy your content to this directly.</a:t>
              </a:r>
              <a:endParaRPr lang="en-US" altLang="zh-CN" sz="570" dirty="0">
                <a:solidFill>
                  <a:schemeClr val="tx1">
                    <a:lumMod val="85000"/>
                    <a:lumOff val="15000"/>
                  </a:schemeClr>
                </a:solidFill>
                <a:latin typeface="微软雅黑" panose="020B0503020204020204" charset="-122"/>
                <a:ea typeface="微软雅黑" panose="020B0503020204020204" charset="-122"/>
                <a:cs typeface="+mn-ea"/>
                <a:sym typeface="Arial" panose="020B0604020202020204" pitchFamily="34" charset="0"/>
              </a:endParaRPr>
            </a:p>
          </p:txBody>
        </p:sp>
      </p:grpSp>
      <p:grpSp>
        <p:nvGrpSpPr>
          <p:cNvPr id="4" name="Group 3"/>
          <p:cNvGrpSpPr/>
          <p:nvPr/>
        </p:nvGrpSpPr>
        <p:grpSpPr>
          <a:xfrm>
            <a:off x="2707199" y="1621041"/>
            <a:ext cx="3541499" cy="2372015"/>
            <a:chOff x="3232593" y="1968492"/>
            <a:chExt cx="5437975" cy="3642231"/>
          </a:xfrm>
        </p:grpSpPr>
        <p:grpSp>
          <p:nvGrpSpPr>
            <p:cNvPr id="114" name="Group 113"/>
            <p:cNvGrpSpPr/>
            <p:nvPr/>
          </p:nvGrpSpPr>
          <p:grpSpPr>
            <a:xfrm>
              <a:off x="3232593" y="1968492"/>
              <a:ext cx="5424627" cy="3642231"/>
              <a:chOff x="2814101" y="2265723"/>
              <a:chExt cx="6563799" cy="4407100"/>
            </a:xfrm>
          </p:grpSpPr>
          <p:sp>
            <p:nvSpPr>
              <p:cNvPr id="115" name="泪滴形 1"/>
              <p:cNvSpPr/>
              <p:nvPr/>
            </p:nvSpPr>
            <p:spPr>
              <a:xfrm rot="10343435">
                <a:off x="5905548" y="3205317"/>
                <a:ext cx="2477265" cy="2290260"/>
              </a:xfrm>
              <a:custGeom>
                <a:avLst/>
                <a:gdLst/>
                <a:ahLst/>
                <a:cxnLst/>
                <a:rect l="l" t="t" r="r" b="b"/>
                <a:pathLst>
                  <a:path w="5141341" h="5055454">
                    <a:moveTo>
                      <a:pt x="4266139" y="0"/>
                    </a:moveTo>
                    <a:lnTo>
                      <a:pt x="5141341" y="839651"/>
                    </a:lnTo>
                    <a:cubicBezTo>
                      <a:pt x="4913270" y="1480691"/>
                      <a:pt x="4731076" y="2140225"/>
                      <a:pt x="4392488" y="2855214"/>
                    </a:cubicBezTo>
                    <a:cubicBezTo>
                      <a:pt x="3881044" y="4068165"/>
                      <a:pt x="3533182" y="4973967"/>
                      <a:pt x="2196244" y="5051458"/>
                    </a:cubicBezTo>
                    <a:cubicBezTo>
                      <a:pt x="859306" y="5128949"/>
                      <a:pt x="0" y="4068166"/>
                      <a:pt x="0" y="2855214"/>
                    </a:cubicBezTo>
                    <a:cubicBezTo>
                      <a:pt x="0" y="1642262"/>
                      <a:pt x="1040596" y="1027385"/>
                      <a:pt x="2196244" y="658970"/>
                    </a:cubicBezTo>
                    <a:cubicBezTo>
                      <a:pt x="3023077" y="395380"/>
                      <a:pt x="3676191" y="223591"/>
                      <a:pt x="4266139" y="0"/>
                    </a:cubicBezTo>
                    <a:close/>
                  </a:path>
                </a:pathLst>
              </a:custGeom>
              <a:solidFill>
                <a:schemeClr val="accent5">
                  <a:lumMod val="75000"/>
                </a:schemeClr>
              </a:solidFill>
              <a:ln w="25400" cap="flat" cmpd="sng" algn="ctr">
                <a:noFill/>
                <a:prstDash val="solid"/>
              </a:ln>
              <a:effectLst>
                <a:softEdge rad="127000"/>
              </a:effectLst>
            </p:spPr>
            <p:txBody>
              <a:bodyPr rtlCol="0" anchor="ctr"/>
              <a:lstStyle/>
              <a:p>
                <a:pPr algn="just" defTabSz="836930">
                  <a:lnSpc>
                    <a:spcPct val="120000"/>
                  </a:lnSpc>
                  <a:defRPr/>
                </a:pPr>
                <a:endParaRPr lang="en-US" sz="640" kern="0">
                  <a:solidFill>
                    <a:schemeClr val="bg1"/>
                  </a:solidFill>
                  <a:latin typeface="Arial" panose="020B0604020202020204" pitchFamily="34" charset="0"/>
                  <a:ea typeface="微软雅黑" panose="020B0503020204020204" charset="-122"/>
                  <a:cs typeface="+mn-ea"/>
                  <a:sym typeface="Arial" panose="020B0604020202020204" pitchFamily="34" charset="0"/>
                </a:endParaRPr>
              </a:p>
            </p:txBody>
          </p:sp>
          <p:grpSp>
            <p:nvGrpSpPr>
              <p:cNvPr id="116" name="Group 115"/>
              <p:cNvGrpSpPr/>
              <p:nvPr/>
            </p:nvGrpSpPr>
            <p:grpSpPr>
              <a:xfrm>
                <a:off x="2814101" y="2265723"/>
                <a:ext cx="6563799" cy="4407100"/>
                <a:chOff x="2814101" y="2265723"/>
                <a:chExt cx="6563799" cy="4407100"/>
              </a:xfrm>
            </p:grpSpPr>
            <p:sp>
              <p:nvSpPr>
                <p:cNvPr id="117" name="泪滴形 1"/>
                <p:cNvSpPr/>
                <p:nvPr/>
              </p:nvSpPr>
              <p:spPr>
                <a:xfrm rot="6787574">
                  <a:off x="4485117" y="2915181"/>
                  <a:ext cx="2477265" cy="2290260"/>
                </a:xfrm>
                <a:custGeom>
                  <a:avLst/>
                  <a:gdLst/>
                  <a:ahLst/>
                  <a:cxnLst/>
                  <a:rect l="l" t="t" r="r" b="b"/>
                  <a:pathLst>
                    <a:path w="5141341" h="5055454">
                      <a:moveTo>
                        <a:pt x="4266139" y="0"/>
                      </a:moveTo>
                      <a:lnTo>
                        <a:pt x="5141341" y="839651"/>
                      </a:lnTo>
                      <a:cubicBezTo>
                        <a:pt x="4913270" y="1480691"/>
                        <a:pt x="4731076" y="2140225"/>
                        <a:pt x="4392488" y="2855214"/>
                      </a:cubicBezTo>
                      <a:cubicBezTo>
                        <a:pt x="3881044" y="4068165"/>
                        <a:pt x="3533182" y="4973967"/>
                        <a:pt x="2196244" y="5051458"/>
                      </a:cubicBezTo>
                      <a:cubicBezTo>
                        <a:pt x="859306" y="5128949"/>
                        <a:pt x="0" y="4068166"/>
                        <a:pt x="0" y="2855214"/>
                      </a:cubicBezTo>
                      <a:cubicBezTo>
                        <a:pt x="0" y="1642262"/>
                        <a:pt x="1040596" y="1027385"/>
                        <a:pt x="2196244" y="658970"/>
                      </a:cubicBezTo>
                      <a:cubicBezTo>
                        <a:pt x="3023077" y="395380"/>
                        <a:pt x="3676191" y="223591"/>
                        <a:pt x="4266139" y="0"/>
                      </a:cubicBezTo>
                      <a:close/>
                    </a:path>
                  </a:pathLst>
                </a:custGeom>
                <a:solidFill>
                  <a:schemeClr val="accent4">
                    <a:lumMod val="75000"/>
                  </a:schemeClr>
                </a:solidFill>
                <a:ln w="25400" cap="flat" cmpd="sng" algn="ctr">
                  <a:noFill/>
                  <a:prstDash val="solid"/>
                </a:ln>
                <a:effectLst>
                  <a:softEdge rad="127000"/>
                </a:effectLst>
              </p:spPr>
              <p:txBody>
                <a:bodyPr rtlCol="0" anchor="ctr"/>
                <a:lstStyle/>
                <a:p>
                  <a:pPr algn="just" defTabSz="836930">
                    <a:lnSpc>
                      <a:spcPct val="120000"/>
                    </a:lnSpc>
                    <a:defRPr/>
                  </a:pPr>
                  <a:endParaRPr lang="en-US" sz="640" kern="0">
                    <a:solidFill>
                      <a:schemeClr val="bg1"/>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118" name="泪滴形 1"/>
                <p:cNvSpPr/>
                <p:nvPr/>
              </p:nvSpPr>
              <p:spPr>
                <a:xfrm rot="3472831">
                  <a:off x="3369184" y="3784807"/>
                  <a:ext cx="2477265" cy="2290260"/>
                </a:xfrm>
                <a:custGeom>
                  <a:avLst/>
                  <a:gdLst/>
                  <a:ahLst/>
                  <a:cxnLst/>
                  <a:rect l="l" t="t" r="r" b="b"/>
                  <a:pathLst>
                    <a:path w="5141341" h="5055454">
                      <a:moveTo>
                        <a:pt x="4266139" y="0"/>
                      </a:moveTo>
                      <a:lnTo>
                        <a:pt x="5141341" y="839651"/>
                      </a:lnTo>
                      <a:cubicBezTo>
                        <a:pt x="4913270" y="1480691"/>
                        <a:pt x="4731076" y="2140225"/>
                        <a:pt x="4392488" y="2855214"/>
                      </a:cubicBezTo>
                      <a:cubicBezTo>
                        <a:pt x="3881044" y="4068165"/>
                        <a:pt x="3533182" y="4973967"/>
                        <a:pt x="2196244" y="5051458"/>
                      </a:cubicBezTo>
                      <a:cubicBezTo>
                        <a:pt x="859306" y="5128949"/>
                        <a:pt x="0" y="4068166"/>
                        <a:pt x="0" y="2855214"/>
                      </a:cubicBezTo>
                      <a:cubicBezTo>
                        <a:pt x="0" y="1642262"/>
                        <a:pt x="1040596" y="1027385"/>
                        <a:pt x="2196244" y="658970"/>
                      </a:cubicBezTo>
                      <a:cubicBezTo>
                        <a:pt x="3023077" y="395380"/>
                        <a:pt x="3676191" y="223591"/>
                        <a:pt x="4266139" y="0"/>
                      </a:cubicBezTo>
                      <a:close/>
                    </a:path>
                  </a:pathLst>
                </a:custGeom>
                <a:solidFill>
                  <a:schemeClr val="accent2">
                    <a:lumMod val="75000"/>
                  </a:schemeClr>
                </a:solidFill>
                <a:ln w="25400" cap="flat" cmpd="sng" algn="ctr">
                  <a:noFill/>
                  <a:prstDash val="solid"/>
                </a:ln>
                <a:effectLst>
                  <a:softEdge rad="127000"/>
                </a:effectLst>
              </p:spPr>
              <p:txBody>
                <a:bodyPr rtlCol="0" anchor="ctr"/>
                <a:lstStyle/>
                <a:p>
                  <a:pPr algn="just" defTabSz="836930">
                    <a:lnSpc>
                      <a:spcPct val="120000"/>
                    </a:lnSpc>
                    <a:defRPr/>
                  </a:pPr>
                  <a:endParaRPr lang="en-US" sz="640" kern="0">
                    <a:solidFill>
                      <a:schemeClr val="bg1"/>
                    </a:solidFill>
                    <a:latin typeface="Arial" panose="020B0604020202020204" pitchFamily="34" charset="0"/>
                    <a:ea typeface="微软雅黑" panose="020B0503020204020204" charset="-122"/>
                    <a:cs typeface="+mn-ea"/>
                    <a:sym typeface="Arial" panose="020B0604020202020204" pitchFamily="34" charset="0"/>
                  </a:endParaRPr>
                </a:p>
              </p:txBody>
            </p:sp>
            <p:grpSp>
              <p:nvGrpSpPr>
                <p:cNvPr id="119" name="Group 118"/>
                <p:cNvGrpSpPr/>
                <p:nvPr/>
              </p:nvGrpSpPr>
              <p:grpSpPr>
                <a:xfrm>
                  <a:off x="2814101" y="2265723"/>
                  <a:ext cx="6563799" cy="4407100"/>
                  <a:chOff x="2814101" y="2265723"/>
                  <a:chExt cx="6563799" cy="4407100"/>
                </a:xfrm>
              </p:grpSpPr>
              <p:sp>
                <p:nvSpPr>
                  <p:cNvPr id="122" name="泪滴形 1"/>
                  <p:cNvSpPr/>
                  <p:nvPr/>
                </p:nvSpPr>
                <p:spPr>
                  <a:xfrm rot="13192496">
                    <a:off x="6462030" y="3665645"/>
                    <a:ext cx="2915870" cy="2867159"/>
                  </a:xfrm>
                  <a:custGeom>
                    <a:avLst/>
                    <a:gdLst/>
                    <a:ahLst/>
                    <a:cxnLst/>
                    <a:rect l="l" t="t" r="r" b="b"/>
                    <a:pathLst>
                      <a:path w="5141341" h="5055454">
                        <a:moveTo>
                          <a:pt x="4266139" y="0"/>
                        </a:moveTo>
                        <a:lnTo>
                          <a:pt x="5141341" y="839651"/>
                        </a:lnTo>
                        <a:cubicBezTo>
                          <a:pt x="4913270" y="1480691"/>
                          <a:pt x="4731076" y="2140225"/>
                          <a:pt x="4392488" y="2855214"/>
                        </a:cubicBezTo>
                        <a:cubicBezTo>
                          <a:pt x="3881044" y="4068165"/>
                          <a:pt x="3533182" y="4973967"/>
                          <a:pt x="2196244" y="5051458"/>
                        </a:cubicBezTo>
                        <a:cubicBezTo>
                          <a:pt x="859306" y="5128949"/>
                          <a:pt x="0" y="4068166"/>
                          <a:pt x="0" y="2855214"/>
                        </a:cubicBezTo>
                        <a:cubicBezTo>
                          <a:pt x="0" y="1642262"/>
                          <a:pt x="1040596" y="1027385"/>
                          <a:pt x="2196244" y="658970"/>
                        </a:cubicBezTo>
                        <a:cubicBezTo>
                          <a:pt x="3023077" y="395380"/>
                          <a:pt x="3676191" y="223591"/>
                          <a:pt x="4266139" y="0"/>
                        </a:cubicBezTo>
                        <a:close/>
                      </a:path>
                    </a:pathLst>
                  </a:custGeom>
                  <a:solidFill>
                    <a:schemeClr val="accent4"/>
                  </a:solidFill>
                  <a:ln w="25400" cap="flat" cmpd="sng" algn="ctr">
                    <a:noFill/>
                    <a:prstDash val="solid"/>
                  </a:ln>
                  <a:effectLst/>
                </p:spPr>
                <p:txBody>
                  <a:bodyPr rtlCol="0" anchor="ctr"/>
                  <a:lstStyle/>
                  <a:p>
                    <a:pPr algn="just" defTabSz="836930">
                      <a:lnSpc>
                        <a:spcPct val="120000"/>
                      </a:lnSpc>
                      <a:defRPr/>
                    </a:pPr>
                    <a:endParaRPr lang="en-US" sz="640" kern="0">
                      <a:solidFill>
                        <a:schemeClr val="bg1"/>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123" name="泪滴形 1"/>
                  <p:cNvSpPr/>
                  <p:nvPr/>
                </p:nvSpPr>
                <p:spPr>
                  <a:xfrm rot="10111243">
                    <a:off x="5582872" y="2468369"/>
                    <a:ext cx="2915869" cy="2867159"/>
                  </a:xfrm>
                  <a:custGeom>
                    <a:avLst/>
                    <a:gdLst/>
                    <a:ahLst/>
                    <a:cxnLst/>
                    <a:rect l="l" t="t" r="r" b="b"/>
                    <a:pathLst>
                      <a:path w="5141341" h="5055454">
                        <a:moveTo>
                          <a:pt x="4266139" y="0"/>
                        </a:moveTo>
                        <a:lnTo>
                          <a:pt x="5141341" y="839651"/>
                        </a:lnTo>
                        <a:cubicBezTo>
                          <a:pt x="4913270" y="1480691"/>
                          <a:pt x="4731076" y="2140225"/>
                          <a:pt x="4392488" y="2855214"/>
                        </a:cubicBezTo>
                        <a:cubicBezTo>
                          <a:pt x="3881044" y="4068165"/>
                          <a:pt x="3533182" y="4973967"/>
                          <a:pt x="2196244" y="5051458"/>
                        </a:cubicBezTo>
                        <a:cubicBezTo>
                          <a:pt x="859306" y="5128949"/>
                          <a:pt x="0" y="4068166"/>
                          <a:pt x="0" y="2855214"/>
                        </a:cubicBezTo>
                        <a:cubicBezTo>
                          <a:pt x="0" y="1642262"/>
                          <a:pt x="1040596" y="1027385"/>
                          <a:pt x="2196244" y="658970"/>
                        </a:cubicBezTo>
                        <a:cubicBezTo>
                          <a:pt x="3023077" y="395380"/>
                          <a:pt x="3676191" y="223591"/>
                          <a:pt x="4266139" y="0"/>
                        </a:cubicBezTo>
                        <a:close/>
                      </a:path>
                    </a:pathLst>
                  </a:custGeom>
                  <a:solidFill>
                    <a:schemeClr val="accent3"/>
                  </a:solidFill>
                  <a:ln w="25400" cap="flat" cmpd="sng" algn="ctr">
                    <a:noFill/>
                    <a:prstDash val="solid"/>
                  </a:ln>
                  <a:effectLst/>
                </p:spPr>
                <p:txBody>
                  <a:bodyPr rtlCol="0" anchor="ctr"/>
                  <a:lstStyle/>
                  <a:p>
                    <a:pPr algn="just" defTabSz="836930">
                      <a:lnSpc>
                        <a:spcPct val="120000"/>
                      </a:lnSpc>
                      <a:defRPr/>
                    </a:pPr>
                    <a:endParaRPr lang="en-US" sz="640" kern="0">
                      <a:solidFill>
                        <a:schemeClr val="bg1"/>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124" name="泪滴形 1"/>
                  <p:cNvSpPr/>
                  <p:nvPr/>
                </p:nvSpPr>
                <p:spPr>
                  <a:xfrm rot="6430905">
                    <a:off x="3833458" y="2290078"/>
                    <a:ext cx="2915869" cy="2867159"/>
                  </a:xfrm>
                  <a:custGeom>
                    <a:avLst/>
                    <a:gdLst/>
                    <a:ahLst/>
                    <a:cxnLst/>
                    <a:rect l="l" t="t" r="r" b="b"/>
                    <a:pathLst>
                      <a:path w="5141341" h="5055454">
                        <a:moveTo>
                          <a:pt x="4266139" y="0"/>
                        </a:moveTo>
                        <a:lnTo>
                          <a:pt x="5141341" y="839651"/>
                        </a:lnTo>
                        <a:cubicBezTo>
                          <a:pt x="4913270" y="1480691"/>
                          <a:pt x="4731076" y="2140225"/>
                          <a:pt x="4392488" y="2855214"/>
                        </a:cubicBezTo>
                        <a:cubicBezTo>
                          <a:pt x="3881044" y="4068165"/>
                          <a:pt x="3533182" y="4973967"/>
                          <a:pt x="2196244" y="5051458"/>
                        </a:cubicBezTo>
                        <a:cubicBezTo>
                          <a:pt x="859306" y="5128949"/>
                          <a:pt x="0" y="4068166"/>
                          <a:pt x="0" y="2855214"/>
                        </a:cubicBezTo>
                        <a:cubicBezTo>
                          <a:pt x="0" y="1642262"/>
                          <a:pt x="1040596" y="1027385"/>
                          <a:pt x="2196244" y="658970"/>
                        </a:cubicBezTo>
                        <a:cubicBezTo>
                          <a:pt x="3023077" y="395380"/>
                          <a:pt x="3676191" y="223591"/>
                          <a:pt x="4266139" y="0"/>
                        </a:cubicBezTo>
                        <a:close/>
                      </a:path>
                    </a:pathLst>
                  </a:custGeom>
                  <a:solidFill>
                    <a:schemeClr val="accent2"/>
                  </a:solidFill>
                  <a:ln w="25400" cap="flat" cmpd="sng" algn="ctr">
                    <a:noFill/>
                    <a:prstDash val="solid"/>
                  </a:ln>
                  <a:effectLst/>
                </p:spPr>
                <p:txBody>
                  <a:bodyPr rtlCol="0" anchor="ctr"/>
                  <a:lstStyle/>
                  <a:p>
                    <a:pPr algn="just" defTabSz="836930">
                      <a:lnSpc>
                        <a:spcPct val="120000"/>
                      </a:lnSpc>
                      <a:defRPr/>
                    </a:pPr>
                    <a:endParaRPr lang="en-US" sz="640" kern="0">
                      <a:solidFill>
                        <a:schemeClr val="bg1"/>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125" name="泪滴形 1"/>
                  <p:cNvSpPr/>
                  <p:nvPr/>
                </p:nvSpPr>
                <p:spPr>
                  <a:xfrm rot="3031563">
                    <a:off x="2789746" y="3781309"/>
                    <a:ext cx="2915869" cy="2867159"/>
                  </a:xfrm>
                  <a:custGeom>
                    <a:avLst/>
                    <a:gdLst/>
                    <a:ahLst/>
                    <a:cxnLst/>
                    <a:rect l="l" t="t" r="r" b="b"/>
                    <a:pathLst>
                      <a:path w="5141341" h="5055454">
                        <a:moveTo>
                          <a:pt x="4266139" y="0"/>
                        </a:moveTo>
                        <a:lnTo>
                          <a:pt x="5141341" y="839651"/>
                        </a:lnTo>
                        <a:cubicBezTo>
                          <a:pt x="4913270" y="1480691"/>
                          <a:pt x="4731076" y="2140225"/>
                          <a:pt x="4392488" y="2855214"/>
                        </a:cubicBezTo>
                        <a:cubicBezTo>
                          <a:pt x="3881044" y="4068165"/>
                          <a:pt x="3533182" y="4973967"/>
                          <a:pt x="2196244" y="5051458"/>
                        </a:cubicBezTo>
                        <a:cubicBezTo>
                          <a:pt x="859306" y="5128949"/>
                          <a:pt x="0" y="4068166"/>
                          <a:pt x="0" y="2855214"/>
                        </a:cubicBezTo>
                        <a:cubicBezTo>
                          <a:pt x="0" y="1642262"/>
                          <a:pt x="1040596" y="1027385"/>
                          <a:pt x="2196244" y="658970"/>
                        </a:cubicBezTo>
                        <a:cubicBezTo>
                          <a:pt x="3023077" y="395380"/>
                          <a:pt x="3676191" y="223591"/>
                          <a:pt x="4266139" y="0"/>
                        </a:cubicBezTo>
                        <a:close/>
                      </a:path>
                    </a:pathLst>
                  </a:custGeom>
                  <a:solidFill>
                    <a:schemeClr val="accent1"/>
                  </a:solidFill>
                  <a:ln w="25400" cap="flat" cmpd="sng" algn="ctr">
                    <a:noFill/>
                    <a:prstDash val="solid"/>
                  </a:ln>
                  <a:effectLst/>
                </p:spPr>
                <p:txBody>
                  <a:bodyPr rtlCol="0" anchor="ctr"/>
                  <a:lstStyle/>
                  <a:p>
                    <a:pPr algn="just" defTabSz="836930">
                      <a:lnSpc>
                        <a:spcPct val="120000"/>
                      </a:lnSpc>
                      <a:defRPr/>
                    </a:pPr>
                    <a:endParaRPr lang="en-US" sz="640" kern="0">
                      <a:solidFill>
                        <a:schemeClr val="bg1"/>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126" name="椭圆 30"/>
                  <p:cNvSpPr/>
                  <p:nvPr/>
                </p:nvSpPr>
                <p:spPr>
                  <a:xfrm rot="19870947">
                    <a:off x="5859728" y="5019672"/>
                    <a:ext cx="648361" cy="648360"/>
                  </a:xfrm>
                  <a:prstGeom prst="ellipse">
                    <a:avLst/>
                  </a:prstGeom>
                  <a:solidFill>
                    <a:schemeClr val="bg2"/>
                  </a:solidFill>
                  <a:ln w="295275" cap="flat" cmpd="sng" algn="ctr">
                    <a:solidFill>
                      <a:schemeClr val="accent1"/>
                    </a:solidFill>
                    <a:prstDash val="solid"/>
                  </a:ln>
                  <a:effectLst/>
                </p:spPr>
                <p:txBody>
                  <a:bodyPr rtlCol="0" anchor="ctr"/>
                  <a:lstStyle/>
                  <a:p>
                    <a:pPr algn="just" defTabSz="836930">
                      <a:lnSpc>
                        <a:spcPct val="120000"/>
                      </a:lnSpc>
                      <a:defRPr/>
                    </a:pPr>
                    <a:endParaRPr lang="en-US" sz="640" kern="0">
                      <a:solidFill>
                        <a:schemeClr val="bg1"/>
                      </a:solidFill>
                      <a:latin typeface="Arial" panose="020B0604020202020204" pitchFamily="34" charset="0"/>
                      <a:ea typeface="微软雅黑" panose="020B0503020204020204" charset="-122"/>
                      <a:cs typeface="+mn-ea"/>
                      <a:sym typeface="Arial" panose="020B0604020202020204" pitchFamily="34" charset="0"/>
                    </a:endParaRPr>
                  </a:p>
                </p:txBody>
              </p:sp>
            </p:grpSp>
          </p:grpSp>
        </p:grpSp>
        <p:sp>
          <p:nvSpPr>
            <p:cNvPr id="131" name="AutoShape 59"/>
            <p:cNvSpPr/>
            <p:nvPr/>
          </p:nvSpPr>
          <p:spPr bwMode="auto">
            <a:xfrm>
              <a:off x="4918729" y="2285167"/>
              <a:ext cx="384412" cy="383755"/>
            </a:xfrm>
            <a:custGeom>
              <a:avLst/>
              <a:gdLst>
                <a:gd name="T0" fmla="+- 0 10794 23"/>
                <a:gd name="T1" fmla="*/ T0 w 21543"/>
                <a:gd name="T2" fmla="*/ 10800 h 21600"/>
                <a:gd name="T3" fmla="+- 0 10794 23"/>
                <a:gd name="T4" fmla="*/ T3 w 21543"/>
                <a:gd name="T5" fmla="*/ 10800 h 21600"/>
                <a:gd name="T6" fmla="+- 0 10794 23"/>
                <a:gd name="T7" fmla="*/ T6 w 21543"/>
                <a:gd name="T8" fmla="*/ 10800 h 21600"/>
                <a:gd name="T9" fmla="+- 0 10794 23"/>
                <a:gd name="T10" fmla="*/ T9 w 21543"/>
                <a:gd name="T11" fmla="*/ 10800 h 21600"/>
              </a:gdLst>
              <a:ahLst/>
              <a:cxnLst>
                <a:cxn ang="0">
                  <a:pos x="T1" y="T2"/>
                </a:cxn>
                <a:cxn ang="0">
                  <a:pos x="T4" y="T5"/>
                </a:cxn>
                <a:cxn ang="0">
                  <a:pos x="T7" y="T8"/>
                </a:cxn>
                <a:cxn ang="0">
                  <a:pos x="T10" y="T11"/>
                </a:cxn>
              </a:cxnLst>
              <a:rect l="0" t="0" r="r" b="b"/>
              <a:pathLst>
                <a:path w="21543" h="21600">
                  <a:moveTo>
                    <a:pt x="16976" y="19986"/>
                  </a:moveTo>
                  <a:lnTo>
                    <a:pt x="11226" y="17680"/>
                  </a:lnTo>
                  <a:cubicBezTo>
                    <a:pt x="11088" y="17626"/>
                    <a:pt x="10946" y="17608"/>
                    <a:pt x="10806" y="17600"/>
                  </a:cubicBezTo>
                  <a:lnTo>
                    <a:pt x="19660" y="3837"/>
                  </a:lnTo>
                  <a:cubicBezTo>
                    <a:pt x="19660" y="3837"/>
                    <a:pt x="16976" y="19986"/>
                    <a:pt x="16976" y="19986"/>
                  </a:cubicBezTo>
                  <a:close/>
                  <a:moveTo>
                    <a:pt x="6859" y="16244"/>
                  </a:moveTo>
                  <a:cubicBezTo>
                    <a:pt x="6858" y="16242"/>
                    <a:pt x="6855" y="16240"/>
                    <a:pt x="6854" y="16238"/>
                  </a:cubicBezTo>
                  <a:lnTo>
                    <a:pt x="19606" y="2552"/>
                  </a:lnTo>
                  <a:lnTo>
                    <a:pt x="8735" y="19536"/>
                  </a:lnTo>
                  <a:cubicBezTo>
                    <a:pt x="8735" y="19536"/>
                    <a:pt x="6859" y="16244"/>
                    <a:pt x="6859" y="16244"/>
                  </a:cubicBezTo>
                  <a:close/>
                  <a:moveTo>
                    <a:pt x="2111" y="14024"/>
                  </a:moveTo>
                  <a:lnTo>
                    <a:pt x="17712" y="3595"/>
                  </a:lnTo>
                  <a:lnTo>
                    <a:pt x="6369" y="15770"/>
                  </a:lnTo>
                  <a:cubicBezTo>
                    <a:pt x="6309" y="15734"/>
                    <a:pt x="6256" y="15687"/>
                    <a:pt x="6190" y="15660"/>
                  </a:cubicBezTo>
                  <a:cubicBezTo>
                    <a:pt x="6190" y="15660"/>
                    <a:pt x="2111" y="14024"/>
                    <a:pt x="2111" y="14024"/>
                  </a:cubicBezTo>
                  <a:close/>
                  <a:moveTo>
                    <a:pt x="21234" y="108"/>
                  </a:moveTo>
                  <a:cubicBezTo>
                    <a:pt x="21123" y="35"/>
                    <a:pt x="20996" y="0"/>
                    <a:pt x="20868" y="0"/>
                  </a:cubicBezTo>
                  <a:cubicBezTo>
                    <a:pt x="20738" y="0"/>
                    <a:pt x="20608" y="36"/>
                    <a:pt x="20495" y="113"/>
                  </a:cubicBezTo>
                  <a:lnTo>
                    <a:pt x="299" y="13613"/>
                  </a:lnTo>
                  <a:cubicBezTo>
                    <a:pt x="91" y="13751"/>
                    <a:pt x="-23" y="13995"/>
                    <a:pt x="3" y="14244"/>
                  </a:cubicBezTo>
                  <a:cubicBezTo>
                    <a:pt x="28" y="14494"/>
                    <a:pt x="190" y="14708"/>
                    <a:pt x="422" y="14801"/>
                  </a:cubicBezTo>
                  <a:lnTo>
                    <a:pt x="5689" y="16914"/>
                  </a:lnTo>
                  <a:lnTo>
                    <a:pt x="8166" y="21259"/>
                  </a:lnTo>
                  <a:cubicBezTo>
                    <a:pt x="8284" y="21468"/>
                    <a:pt x="8505" y="21597"/>
                    <a:pt x="8743" y="21599"/>
                  </a:cubicBezTo>
                  <a:lnTo>
                    <a:pt x="8751" y="21599"/>
                  </a:lnTo>
                  <a:cubicBezTo>
                    <a:pt x="8987" y="21599"/>
                    <a:pt x="9206" y="21474"/>
                    <a:pt x="9328" y="21271"/>
                  </a:cubicBezTo>
                  <a:lnTo>
                    <a:pt x="10726" y="18934"/>
                  </a:lnTo>
                  <a:lnTo>
                    <a:pt x="17253" y="21551"/>
                  </a:lnTo>
                  <a:cubicBezTo>
                    <a:pt x="17332" y="21584"/>
                    <a:pt x="17418" y="21599"/>
                    <a:pt x="17502" y="21599"/>
                  </a:cubicBezTo>
                  <a:cubicBezTo>
                    <a:pt x="17617" y="21599"/>
                    <a:pt x="17731" y="21571"/>
                    <a:pt x="17832" y="21512"/>
                  </a:cubicBezTo>
                  <a:cubicBezTo>
                    <a:pt x="18010" y="21412"/>
                    <a:pt x="18133" y="21238"/>
                    <a:pt x="18167" y="21035"/>
                  </a:cubicBezTo>
                  <a:lnTo>
                    <a:pt x="21533" y="785"/>
                  </a:lnTo>
                  <a:cubicBezTo>
                    <a:pt x="21576" y="520"/>
                    <a:pt x="21459" y="254"/>
                    <a:pt x="21234" y="108"/>
                  </a:cubicBezTo>
                </a:path>
              </a:pathLst>
            </a:custGeom>
            <a:solidFill>
              <a:schemeClr val="bg1"/>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2406" tIns="12406" rIns="12406" bIns="12406" anchor="ctr"/>
            <a:lstStyle/>
            <a:p>
              <a:pPr algn="just" defTabSz="208915" hangingPunct="0">
                <a:lnSpc>
                  <a:spcPct val="120000"/>
                </a:lnSpc>
              </a:pPr>
              <a:endParaRPr lang="en-US" sz="640">
                <a:solidFill>
                  <a:schemeClr val="bg1"/>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132" name="AutoShape 112"/>
            <p:cNvSpPr/>
            <p:nvPr/>
          </p:nvSpPr>
          <p:spPr bwMode="auto">
            <a:xfrm>
              <a:off x="3999194" y="3820418"/>
              <a:ext cx="383755" cy="384412"/>
            </a:xfrm>
            <a:custGeom>
              <a:avLst/>
              <a:gdLst>
                <a:gd name="T0" fmla="*/ 10510 w 21020"/>
                <a:gd name="T1" fmla="*/ 10800 h 21600"/>
                <a:gd name="T2" fmla="*/ 10510 w 21020"/>
                <a:gd name="T3" fmla="*/ 10800 h 21600"/>
                <a:gd name="T4" fmla="*/ 10510 w 21020"/>
                <a:gd name="T5" fmla="*/ 10800 h 21600"/>
                <a:gd name="T6" fmla="*/ 10510 w 21020"/>
                <a:gd name="T7" fmla="*/ 10800 h 21600"/>
              </a:gdLst>
              <a:ahLst/>
              <a:cxnLst>
                <a:cxn ang="0">
                  <a:pos x="T0" y="T1"/>
                </a:cxn>
                <a:cxn ang="0">
                  <a:pos x="T2" y="T3"/>
                </a:cxn>
                <a:cxn ang="0">
                  <a:pos x="T4" y="T5"/>
                </a:cxn>
                <a:cxn ang="0">
                  <a:pos x="T6" y="T7"/>
                </a:cxn>
              </a:cxnLst>
              <a:rect l="0" t="0" r="r" b="b"/>
              <a:pathLst>
                <a:path w="21020" h="21600">
                  <a:moveTo>
                    <a:pt x="18846" y="7946"/>
                  </a:moveTo>
                  <a:lnTo>
                    <a:pt x="17740" y="9091"/>
                  </a:lnTo>
                  <a:cubicBezTo>
                    <a:pt x="17740" y="8939"/>
                    <a:pt x="17758" y="8792"/>
                    <a:pt x="17744" y="8636"/>
                  </a:cubicBezTo>
                  <a:cubicBezTo>
                    <a:pt x="17629" y="7331"/>
                    <a:pt x="17036" y="6068"/>
                    <a:pt x="16074" y="5080"/>
                  </a:cubicBezTo>
                  <a:cubicBezTo>
                    <a:pt x="15004" y="3980"/>
                    <a:pt x="13585" y="3348"/>
                    <a:pt x="12180" y="3345"/>
                  </a:cubicBezTo>
                  <a:lnTo>
                    <a:pt x="13268" y="2218"/>
                  </a:lnTo>
                  <a:cubicBezTo>
                    <a:pt x="13812" y="1659"/>
                    <a:pt x="14572" y="1350"/>
                    <a:pt x="15403" y="1350"/>
                  </a:cubicBezTo>
                  <a:cubicBezTo>
                    <a:pt x="16460" y="1350"/>
                    <a:pt x="17546" y="1840"/>
                    <a:pt x="18381" y="2696"/>
                  </a:cubicBezTo>
                  <a:cubicBezTo>
                    <a:pt x="19165" y="3500"/>
                    <a:pt x="19631" y="4499"/>
                    <a:pt x="19698" y="5510"/>
                  </a:cubicBezTo>
                  <a:cubicBezTo>
                    <a:pt x="19760" y="6453"/>
                    <a:pt x="19457" y="7317"/>
                    <a:pt x="18846" y="7946"/>
                  </a:cubicBezTo>
                  <a:moveTo>
                    <a:pt x="5828" y="19329"/>
                  </a:moveTo>
                  <a:cubicBezTo>
                    <a:pt x="5813" y="18424"/>
                    <a:pt x="5454" y="17481"/>
                    <a:pt x="4730" y="16739"/>
                  </a:cubicBezTo>
                  <a:cubicBezTo>
                    <a:pt x="4046" y="16034"/>
                    <a:pt x="3150" y="15628"/>
                    <a:pt x="2257" y="15592"/>
                  </a:cubicBezTo>
                  <a:lnTo>
                    <a:pt x="2911" y="13157"/>
                  </a:lnTo>
                  <a:cubicBezTo>
                    <a:pt x="2959" y="12995"/>
                    <a:pt x="3052" y="12835"/>
                    <a:pt x="3168" y="12695"/>
                  </a:cubicBezTo>
                  <a:cubicBezTo>
                    <a:pt x="4485" y="11726"/>
                    <a:pt x="6512" y="12012"/>
                    <a:pt x="7920" y="13460"/>
                  </a:cubicBezTo>
                  <a:cubicBezTo>
                    <a:pt x="9409" y="14990"/>
                    <a:pt x="9639" y="17230"/>
                    <a:pt x="8492" y="18568"/>
                  </a:cubicBezTo>
                  <a:cubicBezTo>
                    <a:pt x="8416" y="18609"/>
                    <a:pt x="8339" y="18648"/>
                    <a:pt x="8256" y="18675"/>
                  </a:cubicBezTo>
                  <a:cubicBezTo>
                    <a:pt x="8256" y="18675"/>
                    <a:pt x="5828" y="19329"/>
                    <a:pt x="5828" y="19329"/>
                  </a:cubicBezTo>
                  <a:close/>
                  <a:moveTo>
                    <a:pt x="2737" y="20164"/>
                  </a:moveTo>
                  <a:cubicBezTo>
                    <a:pt x="2665" y="20181"/>
                    <a:pt x="2443" y="20239"/>
                    <a:pt x="2291" y="20249"/>
                  </a:cubicBezTo>
                  <a:cubicBezTo>
                    <a:pt x="1751" y="20244"/>
                    <a:pt x="1313" y="19792"/>
                    <a:pt x="1313" y="19237"/>
                  </a:cubicBezTo>
                  <a:cubicBezTo>
                    <a:pt x="1321" y="19124"/>
                    <a:pt x="1365" y="18929"/>
                    <a:pt x="1380" y="18857"/>
                  </a:cubicBezTo>
                  <a:lnTo>
                    <a:pt x="2071" y="16283"/>
                  </a:lnTo>
                  <a:cubicBezTo>
                    <a:pt x="2822" y="16261"/>
                    <a:pt x="3630" y="16562"/>
                    <a:pt x="4265" y="17215"/>
                  </a:cubicBezTo>
                  <a:cubicBezTo>
                    <a:pt x="4911" y="17878"/>
                    <a:pt x="5214" y="18725"/>
                    <a:pt x="5181" y="19504"/>
                  </a:cubicBezTo>
                  <a:cubicBezTo>
                    <a:pt x="5181" y="19504"/>
                    <a:pt x="2737" y="20164"/>
                    <a:pt x="2737" y="20164"/>
                  </a:cubicBezTo>
                  <a:close/>
                  <a:moveTo>
                    <a:pt x="6888" y="11179"/>
                  </a:moveTo>
                  <a:cubicBezTo>
                    <a:pt x="6280" y="10927"/>
                    <a:pt x="5642" y="10783"/>
                    <a:pt x="5004" y="10774"/>
                  </a:cubicBezTo>
                  <a:lnTo>
                    <a:pt x="10063" y="5536"/>
                  </a:lnTo>
                  <a:cubicBezTo>
                    <a:pt x="10838" y="4759"/>
                    <a:pt x="11966" y="4536"/>
                    <a:pt x="13077" y="4819"/>
                  </a:cubicBezTo>
                  <a:cubicBezTo>
                    <a:pt x="13077" y="4819"/>
                    <a:pt x="6888" y="11179"/>
                    <a:pt x="6888" y="11179"/>
                  </a:cubicBezTo>
                  <a:close/>
                  <a:moveTo>
                    <a:pt x="9717" y="13672"/>
                  </a:moveTo>
                  <a:cubicBezTo>
                    <a:pt x="9473" y="13258"/>
                    <a:pt x="9194" y="12859"/>
                    <a:pt x="8848" y="12505"/>
                  </a:cubicBezTo>
                  <a:cubicBezTo>
                    <a:pt x="8447" y="12093"/>
                    <a:pt x="7986" y="11770"/>
                    <a:pt x="7507" y="11498"/>
                  </a:cubicBezTo>
                  <a:lnTo>
                    <a:pt x="13767" y="5064"/>
                  </a:lnTo>
                  <a:cubicBezTo>
                    <a:pt x="14259" y="5288"/>
                    <a:pt x="14729" y="5607"/>
                    <a:pt x="15145" y="6035"/>
                  </a:cubicBezTo>
                  <a:cubicBezTo>
                    <a:pt x="15500" y="6398"/>
                    <a:pt x="15775" y="6806"/>
                    <a:pt x="15987" y="7229"/>
                  </a:cubicBezTo>
                  <a:cubicBezTo>
                    <a:pt x="15987" y="7229"/>
                    <a:pt x="9717" y="13672"/>
                    <a:pt x="9717" y="13672"/>
                  </a:cubicBezTo>
                  <a:close/>
                  <a:moveTo>
                    <a:pt x="10519" y="16061"/>
                  </a:moveTo>
                  <a:cubicBezTo>
                    <a:pt x="10465" y="15452"/>
                    <a:pt x="10298" y="14854"/>
                    <a:pt x="10047" y="14288"/>
                  </a:cubicBezTo>
                  <a:lnTo>
                    <a:pt x="16257" y="7906"/>
                  </a:lnTo>
                  <a:cubicBezTo>
                    <a:pt x="16637" y="9140"/>
                    <a:pt x="16442" y="10429"/>
                    <a:pt x="15610" y="11284"/>
                  </a:cubicBezTo>
                  <a:cubicBezTo>
                    <a:pt x="15604" y="11290"/>
                    <a:pt x="15598" y="11293"/>
                    <a:pt x="15593" y="11298"/>
                  </a:cubicBezTo>
                  <a:lnTo>
                    <a:pt x="15602" y="11306"/>
                  </a:lnTo>
                  <a:lnTo>
                    <a:pt x="10525" y="16565"/>
                  </a:lnTo>
                  <a:cubicBezTo>
                    <a:pt x="10527" y="16397"/>
                    <a:pt x="10534" y="16232"/>
                    <a:pt x="10519" y="16061"/>
                  </a:cubicBezTo>
                  <a:moveTo>
                    <a:pt x="19308" y="1741"/>
                  </a:moveTo>
                  <a:cubicBezTo>
                    <a:pt x="18228" y="632"/>
                    <a:pt x="16805" y="0"/>
                    <a:pt x="15403" y="0"/>
                  </a:cubicBezTo>
                  <a:cubicBezTo>
                    <a:pt x="14220" y="0"/>
                    <a:pt x="13131" y="450"/>
                    <a:pt x="12335" y="1266"/>
                  </a:cubicBezTo>
                  <a:lnTo>
                    <a:pt x="9138" y="4577"/>
                  </a:lnTo>
                  <a:cubicBezTo>
                    <a:pt x="9129" y="4585"/>
                    <a:pt x="9118" y="4592"/>
                    <a:pt x="9108" y="4602"/>
                  </a:cubicBezTo>
                  <a:cubicBezTo>
                    <a:pt x="9103" y="4608"/>
                    <a:pt x="9100" y="4614"/>
                    <a:pt x="9095" y="4620"/>
                  </a:cubicBezTo>
                  <a:lnTo>
                    <a:pt x="9096" y="4621"/>
                  </a:lnTo>
                  <a:lnTo>
                    <a:pt x="2310" y="11647"/>
                  </a:lnTo>
                  <a:cubicBezTo>
                    <a:pt x="1998" y="11966"/>
                    <a:pt x="1771" y="12364"/>
                    <a:pt x="1645" y="12797"/>
                  </a:cubicBezTo>
                  <a:lnTo>
                    <a:pt x="102" y="18541"/>
                  </a:lnTo>
                  <a:cubicBezTo>
                    <a:pt x="100" y="18557"/>
                    <a:pt x="0" y="19008"/>
                    <a:pt x="0" y="19237"/>
                  </a:cubicBezTo>
                  <a:cubicBezTo>
                    <a:pt x="0" y="20541"/>
                    <a:pt x="1030" y="21599"/>
                    <a:pt x="2302" y="21599"/>
                  </a:cubicBezTo>
                  <a:cubicBezTo>
                    <a:pt x="2554" y="21599"/>
                    <a:pt x="3044" y="21475"/>
                    <a:pt x="3062" y="21473"/>
                  </a:cubicBezTo>
                  <a:lnTo>
                    <a:pt x="8630" y="19969"/>
                  </a:lnTo>
                  <a:cubicBezTo>
                    <a:pt x="9054" y="19839"/>
                    <a:pt x="9439" y="19604"/>
                    <a:pt x="9750" y="19283"/>
                  </a:cubicBezTo>
                  <a:lnTo>
                    <a:pt x="19776" y="8899"/>
                  </a:lnTo>
                  <a:cubicBezTo>
                    <a:pt x="21600" y="7023"/>
                    <a:pt x="21394" y="3881"/>
                    <a:pt x="19308" y="1741"/>
                  </a:cubicBezTo>
                </a:path>
              </a:pathLst>
            </a:custGeom>
            <a:solidFill>
              <a:schemeClr val="bg1"/>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2406" tIns="12406" rIns="12406" bIns="12406" anchor="ctr"/>
            <a:lstStyle/>
            <a:p>
              <a:pPr algn="just" defTabSz="208915" hangingPunct="0">
                <a:lnSpc>
                  <a:spcPct val="120000"/>
                </a:lnSpc>
              </a:pPr>
              <a:endParaRPr lang="en-US" sz="640">
                <a:solidFill>
                  <a:schemeClr val="bg1"/>
                </a:solidFill>
                <a:effectLst>
                  <a:outerShdw blurRad="38100" dist="38100" dir="2700000" algn="tl">
                    <a:srgbClr val="000000"/>
                  </a:outerShdw>
                </a:effectLst>
                <a:latin typeface="Arial" panose="020B0604020202020204" pitchFamily="34" charset="0"/>
                <a:ea typeface="微软雅黑" panose="020B0503020204020204" charset="-122"/>
                <a:cs typeface="+mn-ea"/>
                <a:sym typeface="Arial" panose="020B0604020202020204" pitchFamily="34" charset="0"/>
              </a:endParaRPr>
            </a:p>
          </p:txBody>
        </p:sp>
        <p:grpSp>
          <p:nvGrpSpPr>
            <p:cNvPr id="133" name="Group 132"/>
            <p:cNvGrpSpPr/>
            <p:nvPr/>
          </p:nvGrpSpPr>
          <p:grpSpPr>
            <a:xfrm>
              <a:off x="6843607" y="2534299"/>
              <a:ext cx="384412" cy="323404"/>
              <a:chOff x="5368132" y="2625725"/>
              <a:chExt cx="465138" cy="391319"/>
            </a:xfrm>
            <a:solidFill>
              <a:schemeClr val="bg2"/>
            </a:solidFill>
          </p:grpSpPr>
          <p:sp>
            <p:nvSpPr>
              <p:cNvPr id="134" name="AutoShape 120"/>
              <p:cNvSpPr/>
              <p:nvPr/>
            </p:nvSpPr>
            <p:spPr bwMode="auto">
              <a:xfrm>
                <a:off x="5484813" y="2727325"/>
                <a:ext cx="231775" cy="2317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48" y="16070"/>
                    </a:moveTo>
                    <a:cubicBezTo>
                      <a:pt x="14037" y="19468"/>
                      <a:pt x="8925" y="19859"/>
                      <a:pt x="5529" y="16948"/>
                    </a:cubicBezTo>
                    <a:cubicBezTo>
                      <a:pt x="2130" y="14038"/>
                      <a:pt x="1740" y="8924"/>
                      <a:pt x="4651" y="5527"/>
                    </a:cubicBezTo>
                    <a:cubicBezTo>
                      <a:pt x="7559" y="2131"/>
                      <a:pt x="12674" y="1740"/>
                      <a:pt x="16070" y="4650"/>
                    </a:cubicBezTo>
                    <a:cubicBezTo>
                      <a:pt x="19466" y="7560"/>
                      <a:pt x="19859" y="12673"/>
                      <a:pt x="16948" y="16070"/>
                    </a:cubicBezTo>
                    <a:moveTo>
                      <a:pt x="10800" y="0"/>
                    </a:moveTo>
                    <a:cubicBezTo>
                      <a:pt x="4833" y="0"/>
                      <a:pt x="0" y="4834"/>
                      <a:pt x="0" y="10800"/>
                    </a:cubicBezTo>
                    <a:cubicBezTo>
                      <a:pt x="0" y="16765"/>
                      <a:pt x="4833" y="21599"/>
                      <a:pt x="10800" y="21599"/>
                    </a:cubicBezTo>
                    <a:cubicBezTo>
                      <a:pt x="16764" y="21599"/>
                      <a:pt x="21600" y="16765"/>
                      <a:pt x="21600" y="10800"/>
                    </a:cubicBezTo>
                    <a:cubicBezTo>
                      <a:pt x="21600" y="4834"/>
                      <a:pt x="16764" y="0"/>
                      <a:pt x="10800" y="0"/>
                    </a:cubicBezTo>
                  </a:path>
                </a:pathLst>
              </a:custGeom>
              <a:solidFill>
                <a:schemeClr val="bg1"/>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2406" tIns="12406" rIns="12406" bIns="12406" anchor="ctr"/>
              <a:lstStyle/>
              <a:p>
                <a:pPr algn="just" defTabSz="208915" hangingPunct="0">
                  <a:lnSpc>
                    <a:spcPct val="120000"/>
                  </a:lnSpc>
                </a:pPr>
                <a:endParaRPr lang="en-US" sz="640">
                  <a:solidFill>
                    <a:schemeClr val="bg1"/>
                  </a:solidFill>
                  <a:effectLst>
                    <a:outerShdw blurRad="38100" dist="38100" dir="2700000" algn="tl">
                      <a:srgbClr val="000000"/>
                    </a:outerShdw>
                  </a:effectLst>
                  <a:latin typeface="Arial" panose="020B0604020202020204" pitchFamily="34" charset="0"/>
                  <a:ea typeface="微软雅黑" panose="020B0503020204020204" charset="-122"/>
                  <a:cs typeface="+mn-ea"/>
                  <a:sym typeface="Arial" panose="020B0604020202020204" pitchFamily="34" charset="0"/>
                </a:endParaRPr>
              </a:p>
            </p:txBody>
          </p:sp>
          <p:sp>
            <p:nvSpPr>
              <p:cNvPr id="135" name="AutoShape 121"/>
              <p:cNvSpPr/>
              <p:nvPr/>
            </p:nvSpPr>
            <p:spPr bwMode="auto">
              <a:xfrm>
                <a:off x="5542757" y="2785269"/>
                <a:ext cx="65088" cy="650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200" y="0"/>
                    </a:moveTo>
                    <a:cubicBezTo>
                      <a:pt x="8596" y="0"/>
                      <a:pt x="0" y="8596"/>
                      <a:pt x="0" y="19195"/>
                    </a:cubicBezTo>
                    <a:lnTo>
                      <a:pt x="0" y="19199"/>
                    </a:lnTo>
                    <a:cubicBezTo>
                      <a:pt x="0" y="20524"/>
                      <a:pt x="1068" y="21599"/>
                      <a:pt x="2400" y="21599"/>
                    </a:cubicBezTo>
                    <a:cubicBezTo>
                      <a:pt x="3721" y="21599"/>
                      <a:pt x="4800" y="20524"/>
                      <a:pt x="4800" y="19199"/>
                    </a:cubicBezTo>
                    <a:lnTo>
                      <a:pt x="4800" y="19195"/>
                    </a:lnTo>
                    <a:cubicBezTo>
                      <a:pt x="4800" y="11247"/>
                      <a:pt x="11240" y="4799"/>
                      <a:pt x="19200" y="4799"/>
                    </a:cubicBezTo>
                    <a:cubicBezTo>
                      <a:pt x="20521" y="4799"/>
                      <a:pt x="21600" y="3724"/>
                      <a:pt x="21600" y="2399"/>
                    </a:cubicBezTo>
                    <a:cubicBezTo>
                      <a:pt x="21600" y="1075"/>
                      <a:pt x="20521" y="0"/>
                      <a:pt x="19200" y="0"/>
                    </a:cubicBezTo>
                  </a:path>
                </a:pathLst>
              </a:custGeom>
              <a:solidFill>
                <a:schemeClr val="bg1"/>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2406" tIns="12406" rIns="12406" bIns="12406" anchor="ctr"/>
              <a:lstStyle/>
              <a:p>
                <a:pPr algn="just" defTabSz="208915" hangingPunct="0">
                  <a:lnSpc>
                    <a:spcPct val="120000"/>
                  </a:lnSpc>
                </a:pPr>
                <a:endParaRPr lang="en-US" sz="640">
                  <a:solidFill>
                    <a:schemeClr val="bg1"/>
                  </a:solidFill>
                  <a:effectLst>
                    <a:outerShdw blurRad="38100" dist="38100" dir="2700000" algn="tl">
                      <a:srgbClr val="000000"/>
                    </a:outerShdw>
                  </a:effectLst>
                  <a:latin typeface="Arial" panose="020B0604020202020204" pitchFamily="34" charset="0"/>
                  <a:ea typeface="微软雅黑" panose="020B0503020204020204" charset="-122"/>
                  <a:cs typeface="+mn-ea"/>
                  <a:sym typeface="Arial" panose="020B0604020202020204" pitchFamily="34" charset="0"/>
                </a:endParaRPr>
              </a:p>
            </p:txBody>
          </p:sp>
          <p:sp>
            <p:nvSpPr>
              <p:cNvPr id="136" name="AutoShape 122"/>
              <p:cNvSpPr/>
              <p:nvPr/>
            </p:nvSpPr>
            <p:spPr bwMode="auto">
              <a:xfrm>
                <a:off x="5368132" y="2625725"/>
                <a:ext cx="465138" cy="39131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9199"/>
                    </a:moveTo>
                    <a:cubicBezTo>
                      <a:pt x="20249" y="19642"/>
                      <a:pt x="19948" y="19999"/>
                      <a:pt x="19575" y="19999"/>
                    </a:cubicBezTo>
                    <a:lnTo>
                      <a:pt x="2024" y="19999"/>
                    </a:lnTo>
                    <a:cubicBezTo>
                      <a:pt x="1651" y="19999"/>
                      <a:pt x="1349" y="19642"/>
                      <a:pt x="1349" y="19199"/>
                    </a:cubicBezTo>
                    <a:lnTo>
                      <a:pt x="1349" y="7200"/>
                    </a:lnTo>
                    <a:cubicBezTo>
                      <a:pt x="1349" y="6809"/>
                      <a:pt x="1588" y="6475"/>
                      <a:pt x="1914" y="6411"/>
                    </a:cubicBezTo>
                    <a:lnTo>
                      <a:pt x="5588" y="5684"/>
                    </a:lnTo>
                    <a:lnTo>
                      <a:pt x="6797" y="2103"/>
                    </a:lnTo>
                    <a:cubicBezTo>
                      <a:pt x="6900" y="1799"/>
                      <a:pt x="7148" y="1600"/>
                      <a:pt x="7424" y="1600"/>
                    </a:cubicBezTo>
                    <a:lnTo>
                      <a:pt x="14174" y="1600"/>
                    </a:lnTo>
                    <a:cubicBezTo>
                      <a:pt x="14450" y="1600"/>
                      <a:pt x="14698" y="1799"/>
                      <a:pt x="14801" y="2103"/>
                    </a:cubicBezTo>
                    <a:lnTo>
                      <a:pt x="16010" y="5684"/>
                    </a:lnTo>
                    <a:lnTo>
                      <a:pt x="19685" y="6411"/>
                    </a:lnTo>
                    <a:cubicBezTo>
                      <a:pt x="20011" y="6475"/>
                      <a:pt x="20249" y="6809"/>
                      <a:pt x="20249" y="7200"/>
                    </a:cubicBezTo>
                    <a:cubicBezTo>
                      <a:pt x="20249" y="7200"/>
                      <a:pt x="20249" y="19199"/>
                      <a:pt x="20249" y="19199"/>
                    </a:cubicBezTo>
                    <a:close/>
                    <a:moveTo>
                      <a:pt x="19907" y="4832"/>
                    </a:moveTo>
                    <a:lnTo>
                      <a:pt x="16981" y="4254"/>
                    </a:lnTo>
                    <a:lnTo>
                      <a:pt x="16054" y="1507"/>
                    </a:lnTo>
                    <a:cubicBezTo>
                      <a:pt x="15745" y="591"/>
                      <a:pt x="15006" y="0"/>
                      <a:pt x="14174" y="0"/>
                    </a:cubicBezTo>
                    <a:lnTo>
                      <a:pt x="7424" y="0"/>
                    </a:lnTo>
                    <a:cubicBezTo>
                      <a:pt x="6593" y="0"/>
                      <a:pt x="5854" y="591"/>
                      <a:pt x="5543" y="1509"/>
                    </a:cubicBezTo>
                    <a:lnTo>
                      <a:pt x="4618" y="4254"/>
                    </a:lnTo>
                    <a:lnTo>
                      <a:pt x="1692" y="4832"/>
                    </a:lnTo>
                    <a:cubicBezTo>
                      <a:pt x="711" y="5025"/>
                      <a:pt x="0" y="6020"/>
                      <a:pt x="0" y="7200"/>
                    </a:cubicBezTo>
                    <a:lnTo>
                      <a:pt x="0" y="19199"/>
                    </a:lnTo>
                    <a:cubicBezTo>
                      <a:pt x="0" y="20523"/>
                      <a:pt x="908" y="21600"/>
                      <a:pt x="2024" y="21600"/>
                    </a:cubicBezTo>
                    <a:lnTo>
                      <a:pt x="19575" y="21600"/>
                    </a:lnTo>
                    <a:cubicBezTo>
                      <a:pt x="20691" y="21600"/>
                      <a:pt x="21600" y="20523"/>
                      <a:pt x="21600" y="19199"/>
                    </a:cubicBezTo>
                    <a:lnTo>
                      <a:pt x="21600" y="7200"/>
                    </a:lnTo>
                    <a:cubicBezTo>
                      <a:pt x="21600" y="6020"/>
                      <a:pt x="20888" y="5025"/>
                      <a:pt x="19907" y="4832"/>
                    </a:cubicBezTo>
                  </a:path>
                </a:pathLst>
              </a:custGeom>
              <a:solidFill>
                <a:schemeClr val="bg1"/>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2406" tIns="12406" rIns="12406" bIns="12406" anchor="ctr"/>
              <a:lstStyle/>
              <a:p>
                <a:pPr algn="just" defTabSz="208915" hangingPunct="0">
                  <a:lnSpc>
                    <a:spcPct val="120000"/>
                  </a:lnSpc>
                </a:pPr>
                <a:endParaRPr lang="en-US" sz="640">
                  <a:solidFill>
                    <a:schemeClr val="bg1"/>
                  </a:solidFill>
                  <a:effectLst>
                    <a:outerShdw blurRad="38100" dist="38100" dir="2700000" algn="tl">
                      <a:srgbClr val="000000"/>
                    </a:outerShdw>
                  </a:effectLst>
                  <a:latin typeface="Arial" panose="020B0604020202020204" pitchFamily="34" charset="0"/>
                  <a:ea typeface="微软雅黑" panose="020B0503020204020204" charset="-122"/>
                  <a:cs typeface="+mn-ea"/>
                  <a:sym typeface="Arial" panose="020B0604020202020204" pitchFamily="34" charset="0"/>
                </a:endParaRPr>
              </a:p>
            </p:txBody>
          </p:sp>
        </p:grpSp>
        <p:grpSp>
          <p:nvGrpSpPr>
            <p:cNvPr id="137" name="Group 136"/>
            <p:cNvGrpSpPr/>
            <p:nvPr/>
          </p:nvGrpSpPr>
          <p:grpSpPr>
            <a:xfrm>
              <a:off x="7681436" y="3866045"/>
              <a:ext cx="383755" cy="383755"/>
              <a:chOff x="4439444" y="2582069"/>
              <a:chExt cx="464344" cy="464344"/>
            </a:xfrm>
            <a:solidFill>
              <a:schemeClr val="bg2"/>
            </a:solidFill>
          </p:grpSpPr>
          <p:sp>
            <p:nvSpPr>
              <p:cNvPr id="138" name="AutoShape 123"/>
              <p:cNvSpPr/>
              <p:nvPr/>
            </p:nvSpPr>
            <p:spPr bwMode="auto">
              <a:xfrm>
                <a:off x="4439444" y="2582069"/>
                <a:ext cx="464344"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180" y="12132"/>
                    </a:moveTo>
                    <a:cubicBezTo>
                      <a:pt x="17710" y="12226"/>
                      <a:pt x="17327" y="12561"/>
                      <a:pt x="17170" y="13012"/>
                    </a:cubicBezTo>
                    <a:cubicBezTo>
                      <a:pt x="17083" y="13261"/>
                      <a:pt x="16981" y="13503"/>
                      <a:pt x="16868" y="13738"/>
                    </a:cubicBezTo>
                    <a:cubicBezTo>
                      <a:pt x="16658" y="14169"/>
                      <a:pt x="16694" y="14677"/>
                      <a:pt x="16959" y="15075"/>
                    </a:cubicBezTo>
                    <a:lnTo>
                      <a:pt x="18131" y="16833"/>
                    </a:lnTo>
                    <a:lnTo>
                      <a:pt x="16832" y="18132"/>
                    </a:lnTo>
                    <a:lnTo>
                      <a:pt x="15075" y="16960"/>
                    </a:lnTo>
                    <a:cubicBezTo>
                      <a:pt x="14850" y="16810"/>
                      <a:pt x="14589" y="16733"/>
                      <a:pt x="14326" y="16733"/>
                    </a:cubicBezTo>
                    <a:cubicBezTo>
                      <a:pt x="14126" y="16733"/>
                      <a:pt x="13924" y="16778"/>
                      <a:pt x="13738" y="16868"/>
                    </a:cubicBezTo>
                    <a:cubicBezTo>
                      <a:pt x="13504" y="16981"/>
                      <a:pt x="13262" y="17083"/>
                      <a:pt x="13012" y="17170"/>
                    </a:cubicBezTo>
                    <a:cubicBezTo>
                      <a:pt x="12561" y="17327"/>
                      <a:pt x="12226" y="17712"/>
                      <a:pt x="12133" y="18180"/>
                    </a:cubicBezTo>
                    <a:lnTo>
                      <a:pt x="11717" y="20249"/>
                    </a:lnTo>
                    <a:lnTo>
                      <a:pt x="9881" y="20249"/>
                    </a:lnTo>
                    <a:lnTo>
                      <a:pt x="9467" y="18180"/>
                    </a:lnTo>
                    <a:cubicBezTo>
                      <a:pt x="9373" y="17712"/>
                      <a:pt x="9039" y="17327"/>
                      <a:pt x="8588" y="17170"/>
                    </a:cubicBezTo>
                    <a:cubicBezTo>
                      <a:pt x="8339" y="17083"/>
                      <a:pt x="8096" y="16983"/>
                      <a:pt x="7861" y="16869"/>
                    </a:cubicBezTo>
                    <a:cubicBezTo>
                      <a:pt x="7675" y="16778"/>
                      <a:pt x="7474" y="16733"/>
                      <a:pt x="7273" y="16733"/>
                    </a:cubicBezTo>
                    <a:cubicBezTo>
                      <a:pt x="7011" y="16733"/>
                      <a:pt x="6750" y="16810"/>
                      <a:pt x="6525" y="16960"/>
                    </a:cubicBezTo>
                    <a:lnTo>
                      <a:pt x="4767" y="18132"/>
                    </a:lnTo>
                    <a:lnTo>
                      <a:pt x="3468" y="16833"/>
                    </a:lnTo>
                    <a:lnTo>
                      <a:pt x="4639" y="15075"/>
                    </a:lnTo>
                    <a:cubicBezTo>
                      <a:pt x="4904" y="14677"/>
                      <a:pt x="4939" y="14169"/>
                      <a:pt x="4732" y="13738"/>
                    </a:cubicBezTo>
                    <a:cubicBezTo>
                      <a:pt x="4618" y="13504"/>
                      <a:pt x="4516" y="13263"/>
                      <a:pt x="4429" y="13013"/>
                    </a:cubicBezTo>
                    <a:cubicBezTo>
                      <a:pt x="4273" y="12561"/>
                      <a:pt x="3888" y="12227"/>
                      <a:pt x="3419" y="12133"/>
                    </a:cubicBezTo>
                    <a:lnTo>
                      <a:pt x="1350" y="11718"/>
                    </a:lnTo>
                    <a:lnTo>
                      <a:pt x="1349" y="9882"/>
                    </a:lnTo>
                    <a:lnTo>
                      <a:pt x="3419" y="9468"/>
                    </a:lnTo>
                    <a:cubicBezTo>
                      <a:pt x="3888" y="9374"/>
                      <a:pt x="4273" y="9039"/>
                      <a:pt x="4429" y="8588"/>
                    </a:cubicBezTo>
                    <a:cubicBezTo>
                      <a:pt x="4516" y="8338"/>
                      <a:pt x="4617" y="8096"/>
                      <a:pt x="4731" y="7862"/>
                    </a:cubicBezTo>
                    <a:cubicBezTo>
                      <a:pt x="4940" y="7431"/>
                      <a:pt x="4905" y="6923"/>
                      <a:pt x="4639" y="6524"/>
                    </a:cubicBezTo>
                    <a:lnTo>
                      <a:pt x="3468" y="4767"/>
                    </a:lnTo>
                    <a:lnTo>
                      <a:pt x="4767" y="3468"/>
                    </a:lnTo>
                    <a:lnTo>
                      <a:pt x="6525" y="4639"/>
                    </a:lnTo>
                    <a:cubicBezTo>
                      <a:pt x="6750" y="4790"/>
                      <a:pt x="7011" y="4866"/>
                      <a:pt x="7273" y="4866"/>
                    </a:cubicBezTo>
                    <a:cubicBezTo>
                      <a:pt x="7474" y="4866"/>
                      <a:pt x="7674" y="4822"/>
                      <a:pt x="7861" y="4732"/>
                    </a:cubicBezTo>
                    <a:cubicBezTo>
                      <a:pt x="8095" y="4619"/>
                      <a:pt x="8337" y="4517"/>
                      <a:pt x="8586" y="4430"/>
                    </a:cubicBezTo>
                    <a:cubicBezTo>
                      <a:pt x="9039" y="4272"/>
                      <a:pt x="9373" y="3888"/>
                      <a:pt x="9467" y="3420"/>
                    </a:cubicBezTo>
                    <a:lnTo>
                      <a:pt x="9881" y="1350"/>
                    </a:lnTo>
                    <a:lnTo>
                      <a:pt x="11717" y="1350"/>
                    </a:lnTo>
                    <a:lnTo>
                      <a:pt x="12131" y="3420"/>
                    </a:lnTo>
                    <a:cubicBezTo>
                      <a:pt x="12225" y="3888"/>
                      <a:pt x="12560" y="4272"/>
                      <a:pt x="13012" y="4430"/>
                    </a:cubicBezTo>
                    <a:cubicBezTo>
                      <a:pt x="13261" y="4517"/>
                      <a:pt x="13502" y="4617"/>
                      <a:pt x="13737" y="4731"/>
                    </a:cubicBezTo>
                    <a:cubicBezTo>
                      <a:pt x="13924" y="4822"/>
                      <a:pt x="14125" y="4866"/>
                      <a:pt x="14326" y="4866"/>
                    </a:cubicBezTo>
                    <a:cubicBezTo>
                      <a:pt x="14589" y="4866"/>
                      <a:pt x="14850" y="4790"/>
                      <a:pt x="15075" y="4639"/>
                    </a:cubicBezTo>
                    <a:lnTo>
                      <a:pt x="16832" y="3468"/>
                    </a:lnTo>
                    <a:lnTo>
                      <a:pt x="18131" y="4767"/>
                    </a:lnTo>
                    <a:lnTo>
                      <a:pt x="16959" y="6524"/>
                    </a:lnTo>
                    <a:cubicBezTo>
                      <a:pt x="16694" y="6923"/>
                      <a:pt x="16660" y="7431"/>
                      <a:pt x="16867" y="7861"/>
                    </a:cubicBezTo>
                    <a:cubicBezTo>
                      <a:pt x="16980" y="8096"/>
                      <a:pt x="17083" y="8337"/>
                      <a:pt x="17170" y="8587"/>
                    </a:cubicBezTo>
                    <a:cubicBezTo>
                      <a:pt x="17327" y="9039"/>
                      <a:pt x="17710" y="9373"/>
                      <a:pt x="18180" y="9467"/>
                    </a:cubicBezTo>
                    <a:lnTo>
                      <a:pt x="20248" y="9882"/>
                    </a:lnTo>
                    <a:lnTo>
                      <a:pt x="20250" y="11718"/>
                    </a:lnTo>
                    <a:cubicBezTo>
                      <a:pt x="20250" y="11718"/>
                      <a:pt x="18180" y="12132"/>
                      <a:pt x="18180" y="12132"/>
                    </a:cubicBezTo>
                    <a:close/>
                    <a:moveTo>
                      <a:pt x="20513" y="8558"/>
                    </a:moveTo>
                    <a:lnTo>
                      <a:pt x="18445" y="8143"/>
                    </a:lnTo>
                    <a:cubicBezTo>
                      <a:pt x="18341" y="7844"/>
                      <a:pt x="18218" y="7554"/>
                      <a:pt x="18082" y="7273"/>
                    </a:cubicBezTo>
                    <a:lnTo>
                      <a:pt x="19254" y="5516"/>
                    </a:lnTo>
                    <a:cubicBezTo>
                      <a:pt x="19611" y="4980"/>
                      <a:pt x="19540" y="4268"/>
                      <a:pt x="19085" y="3813"/>
                    </a:cubicBezTo>
                    <a:lnTo>
                      <a:pt x="17787" y="2514"/>
                    </a:lnTo>
                    <a:cubicBezTo>
                      <a:pt x="17526" y="2253"/>
                      <a:pt x="17181" y="2118"/>
                      <a:pt x="16831" y="2118"/>
                    </a:cubicBezTo>
                    <a:cubicBezTo>
                      <a:pt x="16573" y="2118"/>
                      <a:pt x="16312" y="2193"/>
                      <a:pt x="16084" y="2345"/>
                    </a:cubicBezTo>
                    <a:lnTo>
                      <a:pt x="14326" y="3516"/>
                    </a:lnTo>
                    <a:cubicBezTo>
                      <a:pt x="14044" y="3380"/>
                      <a:pt x="13754" y="3258"/>
                      <a:pt x="13455" y="3155"/>
                    </a:cubicBezTo>
                    <a:lnTo>
                      <a:pt x="13041" y="1085"/>
                    </a:lnTo>
                    <a:cubicBezTo>
                      <a:pt x="12916" y="454"/>
                      <a:pt x="12361" y="0"/>
                      <a:pt x="11717" y="0"/>
                    </a:cubicBezTo>
                    <a:lnTo>
                      <a:pt x="9881" y="0"/>
                    </a:lnTo>
                    <a:cubicBezTo>
                      <a:pt x="9238" y="0"/>
                      <a:pt x="8684" y="454"/>
                      <a:pt x="8557" y="1085"/>
                    </a:cubicBezTo>
                    <a:lnTo>
                      <a:pt x="8143" y="3155"/>
                    </a:lnTo>
                    <a:cubicBezTo>
                      <a:pt x="7843" y="3258"/>
                      <a:pt x="7554" y="3381"/>
                      <a:pt x="7273" y="3516"/>
                    </a:cubicBezTo>
                    <a:lnTo>
                      <a:pt x="5516" y="2345"/>
                    </a:lnTo>
                    <a:cubicBezTo>
                      <a:pt x="5287" y="2193"/>
                      <a:pt x="5026" y="2118"/>
                      <a:pt x="4767" y="2118"/>
                    </a:cubicBezTo>
                    <a:cubicBezTo>
                      <a:pt x="4419" y="2118"/>
                      <a:pt x="4073" y="2253"/>
                      <a:pt x="3812" y="2514"/>
                    </a:cubicBezTo>
                    <a:lnTo>
                      <a:pt x="2514" y="3813"/>
                    </a:lnTo>
                    <a:cubicBezTo>
                      <a:pt x="2059" y="4268"/>
                      <a:pt x="1988" y="4980"/>
                      <a:pt x="2345" y="5516"/>
                    </a:cubicBezTo>
                    <a:lnTo>
                      <a:pt x="3516" y="7273"/>
                    </a:lnTo>
                    <a:cubicBezTo>
                      <a:pt x="3380" y="7555"/>
                      <a:pt x="3258" y="7844"/>
                      <a:pt x="3154" y="8144"/>
                    </a:cubicBezTo>
                    <a:lnTo>
                      <a:pt x="1085" y="8558"/>
                    </a:lnTo>
                    <a:cubicBezTo>
                      <a:pt x="454" y="8684"/>
                      <a:pt x="0" y="9238"/>
                      <a:pt x="0" y="9882"/>
                    </a:cubicBezTo>
                    <a:lnTo>
                      <a:pt x="0" y="11718"/>
                    </a:lnTo>
                    <a:cubicBezTo>
                      <a:pt x="0" y="12361"/>
                      <a:pt x="454" y="12916"/>
                      <a:pt x="1085" y="13042"/>
                    </a:cubicBezTo>
                    <a:lnTo>
                      <a:pt x="3154" y="13456"/>
                    </a:lnTo>
                    <a:cubicBezTo>
                      <a:pt x="3258" y="13755"/>
                      <a:pt x="3380" y="14046"/>
                      <a:pt x="3516" y="14326"/>
                    </a:cubicBezTo>
                    <a:lnTo>
                      <a:pt x="2345" y="16083"/>
                    </a:lnTo>
                    <a:cubicBezTo>
                      <a:pt x="1988" y="16619"/>
                      <a:pt x="2059" y="17332"/>
                      <a:pt x="2514" y="17787"/>
                    </a:cubicBezTo>
                    <a:lnTo>
                      <a:pt x="3812" y="19086"/>
                    </a:lnTo>
                    <a:cubicBezTo>
                      <a:pt x="4073" y="19346"/>
                      <a:pt x="4419" y="19482"/>
                      <a:pt x="4767" y="19482"/>
                    </a:cubicBezTo>
                    <a:cubicBezTo>
                      <a:pt x="5026" y="19482"/>
                      <a:pt x="5287" y="19406"/>
                      <a:pt x="5516" y="19254"/>
                    </a:cubicBezTo>
                    <a:lnTo>
                      <a:pt x="7273" y="18083"/>
                    </a:lnTo>
                    <a:cubicBezTo>
                      <a:pt x="7554" y="18220"/>
                      <a:pt x="7843" y="18341"/>
                      <a:pt x="8143" y="18445"/>
                    </a:cubicBezTo>
                    <a:lnTo>
                      <a:pt x="8557" y="20514"/>
                    </a:lnTo>
                    <a:cubicBezTo>
                      <a:pt x="8684" y="21146"/>
                      <a:pt x="9238" y="21599"/>
                      <a:pt x="9881" y="21599"/>
                    </a:cubicBezTo>
                    <a:lnTo>
                      <a:pt x="11717" y="21599"/>
                    </a:lnTo>
                    <a:cubicBezTo>
                      <a:pt x="12361" y="21599"/>
                      <a:pt x="12916" y="21146"/>
                      <a:pt x="13041" y="20514"/>
                    </a:cubicBezTo>
                    <a:lnTo>
                      <a:pt x="13456" y="18445"/>
                    </a:lnTo>
                    <a:cubicBezTo>
                      <a:pt x="13755" y="18341"/>
                      <a:pt x="14046" y="18219"/>
                      <a:pt x="14326" y="18083"/>
                    </a:cubicBezTo>
                    <a:lnTo>
                      <a:pt x="16084" y="19254"/>
                    </a:lnTo>
                    <a:cubicBezTo>
                      <a:pt x="16312" y="19406"/>
                      <a:pt x="16573" y="19482"/>
                      <a:pt x="16831" y="19482"/>
                    </a:cubicBezTo>
                    <a:cubicBezTo>
                      <a:pt x="17181" y="19482"/>
                      <a:pt x="17526" y="19346"/>
                      <a:pt x="17787" y="19086"/>
                    </a:cubicBezTo>
                    <a:lnTo>
                      <a:pt x="19085" y="17787"/>
                    </a:lnTo>
                    <a:cubicBezTo>
                      <a:pt x="19540" y="17332"/>
                      <a:pt x="19611" y="16619"/>
                      <a:pt x="19254" y="16083"/>
                    </a:cubicBezTo>
                    <a:lnTo>
                      <a:pt x="18082" y="14326"/>
                    </a:lnTo>
                    <a:cubicBezTo>
                      <a:pt x="18219" y="14045"/>
                      <a:pt x="18341" y="13755"/>
                      <a:pt x="18445" y="13456"/>
                    </a:cubicBezTo>
                    <a:lnTo>
                      <a:pt x="20513" y="13042"/>
                    </a:lnTo>
                    <a:cubicBezTo>
                      <a:pt x="21145" y="12916"/>
                      <a:pt x="21599" y="12361"/>
                      <a:pt x="21599" y="11718"/>
                    </a:cubicBezTo>
                    <a:lnTo>
                      <a:pt x="21599" y="9882"/>
                    </a:lnTo>
                    <a:cubicBezTo>
                      <a:pt x="21599" y="9238"/>
                      <a:pt x="21145" y="8684"/>
                      <a:pt x="20513" y="8558"/>
                    </a:cubicBezTo>
                  </a:path>
                </a:pathLst>
              </a:custGeom>
              <a:solidFill>
                <a:schemeClr val="bg1"/>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2406" tIns="12406" rIns="12406" bIns="12406" anchor="ctr"/>
              <a:lstStyle/>
              <a:p>
                <a:pPr algn="just" defTabSz="208915" hangingPunct="0">
                  <a:lnSpc>
                    <a:spcPct val="120000"/>
                  </a:lnSpc>
                </a:pPr>
                <a:endParaRPr lang="en-US" sz="640">
                  <a:solidFill>
                    <a:schemeClr val="bg1"/>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139" name="AutoShape 124"/>
              <p:cNvSpPr/>
              <p:nvPr/>
            </p:nvSpPr>
            <p:spPr bwMode="auto">
              <a:xfrm>
                <a:off x="4570413" y="2712244"/>
                <a:ext cx="203200" cy="2032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0250"/>
                    </a:moveTo>
                    <a:cubicBezTo>
                      <a:pt x="5580" y="20250"/>
                      <a:pt x="1350" y="16017"/>
                      <a:pt x="1350" y="10800"/>
                    </a:cubicBezTo>
                    <a:cubicBezTo>
                      <a:pt x="1350" y="5582"/>
                      <a:pt x="5580" y="1349"/>
                      <a:pt x="10800" y="1349"/>
                    </a:cubicBezTo>
                    <a:cubicBezTo>
                      <a:pt x="16016" y="1349"/>
                      <a:pt x="20250" y="5582"/>
                      <a:pt x="20250" y="10800"/>
                    </a:cubicBezTo>
                    <a:cubicBezTo>
                      <a:pt x="20250" y="16017"/>
                      <a:pt x="16016" y="20250"/>
                      <a:pt x="10800" y="20250"/>
                    </a:cubicBezTo>
                    <a:moveTo>
                      <a:pt x="10800" y="0"/>
                    </a:moveTo>
                    <a:cubicBezTo>
                      <a:pt x="4836" y="0"/>
                      <a:pt x="0" y="4836"/>
                      <a:pt x="0" y="10800"/>
                    </a:cubicBezTo>
                    <a:cubicBezTo>
                      <a:pt x="0" y="16763"/>
                      <a:pt x="4836" y="21600"/>
                      <a:pt x="10800" y="21600"/>
                    </a:cubicBezTo>
                    <a:cubicBezTo>
                      <a:pt x="16763" y="21600"/>
                      <a:pt x="21599" y="16763"/>
                      <a:pt x="21599" y="10800"/>
                    </a:cubicBezTo>
                    <a:cubicBezTo>
                      <a:pt x="21599" y="4836"/>
                      <a:pt x="16763" y="0"/>
                      <a:pt x="10800" y="0"/>
                    </a:cubicBezTo>
                  </a:path>
                </a:pathLst>
              </a:custGeom>
              <a:solidFill>
                <a:schemeClr val="bg1"/>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2406" tIns="12406" rIns="12406" bIns="12406" anchor="ctr"/>
              <a:lstStyle/>
              <a:p>
                <a:pPr algn="just" defTabSz="208915" hangingPunct="0">
                  <a:lnSpc>
                    <a:spcPct val="120000"/>
                  </a:lnSpc>
                </a:pPr>
                <a:endParaRPr lang="en-US" sz="640">
                  <a:solidFill>
                    <a:schemeClr val="bg1"/>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140" name="AutoShape 125"/>
              <p:cNvSpPr/>
              <p:nvPr/>
            </p:nvSpPr>
            <p:spPr bwMode="auto">
              <a:xfrm>
                <a:off x="4613275" y="2755900"/>
                <a:ext cx="116682" cy="11668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8900"/>
                    </a:moveTo>
                    <a:cubicBezTo>
                      <a:pt x="6328" y="18900"/>
                      <a:pt x="2699" y="15271"/>
                      <a:pt x="2699" y="10800"/>
                    </a:cubicBezTo>
                    <a:cubicBezTo>
                      <a:pt x="2699" y="6329"/>
                      <a:pt x="6328" y="2700"/>
                      <a:pt x="10800" y="2700"/>
                    </a:cubicBezTo>
                    <a:cubicBezTo>
                      <a:pt x="15271" y="2700"/>
                      <a:pt x="18899" y="6329"/>
                      <a:pt x="18899" y="10800"/>
                    </a:cubicBezTo>
                    <a:cubicBezTo>
                      <a:pt x="18899" y="15271"/>
                      <a:pt x="15271" y="18900"/>
                      <a:pt x="10800" y="18900"/>
                    </a:cubicBezTo>
                    <a:moveTo>
                      <a:pt x="10800" y="0"/>
                    </a:moveTo>
                    <a:cubicBezTo>
                      <a:pt x="4830" y="0"/>
                      <a:pt x="0" y="4833"/>
                      <a:pt x="0" y="10800"/>
                    </a:cubicBezTo>
                    <a:cubicBezTo>
                      <a:pt x="0" y="16766"/>
                      <a:pt x="4830" y="21599"/>
                      <a:pt x="10800" y="21599"/>
                    </a:cubicBezTo>
                    <a:cubicBezTo>
                      <a:pt x="16764" y="21599"/>
                      <a:pt x="21600" y="16766"/>
                      <a:pt x="21600" y="10800"/>
                    </a:cubicBezTo>
                    <a:cubicBezTo>
                      <a:pt x="21600" y="4833"/>
                      <a:pt x="16764" y="0"/>
                      <a:pt x="10800" y="0"/>
                    </a:cubicBezTo>
                  </a:path>
                </a:pathLst>
              </a:custGeom>
              <a:solidFill>
                <a:schemeClr val="bg1"/>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2406" tIns="12406" rIns="12406" bIns="12406" anchor="ctr"/>
              <a:lstStyle/>
              <a:p>
                <a:pPr algn="just" defTabSz="208915" hangingPunct="0">
                  <a:lnSpc>
                    <a:spcPct val="120000"/>
                  </a:lnSpc>
                </a:pPr>
                <a:endParaRPr lang="en-US" sz="640">
                  <a:solidFill>
                    <a:schemeClr val="bg1"/>
                  </a:solidFill>
                  <a:latin typeface="Arial" panose="020B0604020202020204" pitchFamily="34" charset="0"/>
                  <a:ea typeface="微软雅黑" panose="020B0503020204020204" charset="-122"/>
                  <a:cs typeface="+mn-ea"/>
                  <a:sym typeface="Arial" panose="020B0604020202020204" pitchFamily="34" charset="0"/>
                </a:endParaRPr>
              </a:p>
            </p:txBody>
          </p:sp>
        </p:grpSp>
        <p:sp>
          <p:nvSpPr>
            <p:cNvPr id="141" name="Rectangle 140"/>
            <p:cNvSpPr/>
            <p:nvPr/>
          </p:nvSpPr>
          <p:spPr>
            <a:xfrm>
              <a:off x="3456000" y="4301604"/>
              <a:ext cx="1799288" cy="785885"/>
            </a:xfrm>
            <a:prstGeom prst="rect">
              <a:avLst/>
            </a:prstGeom>
          </p:spPr>
          <p:txBody>
            <a:bodyPr wrap="square">
              <a:spAutoFit/>
            </a:bodyPr>
            <a:lstStyle/>
            <a:p>
              <a:pPr algn="just">
                <a:lnSpc>
                  <a:spcPct val="120000"/>
                </a:lnSpc>
              </a:pPr>
              <a:r>
                <a:rPr lang="en-US" altLang="zh-CN" sz="570" dirty="0">
                  <a:solidFill>
                    <a:schemeClr val="bg1"/>
                  </a:solidFill>
                  <a:latin typeface="Arial" panose="020B0604020202020204" pitchFamily="34" charset="0"/>
                  <a:ea typeface="微软雅黑" panose="020B0503020204020204" charset="-122"/>
                  <a:cs typeface="+mn-ea"/>
                  <a:sym typeface="Arial" panose="020B0604020202020204" pitchFamily="34" charset="0"/>
                </a:rPr>
                <a:t>Please replace text, click add relevant headline, modify the text content, also can copy your content to this directly.</a:t>
              </a:r>
              <a:endParaRPr lang="en-GB" altLang="zh-CN" sz="570" dirty="0">
                <a:solidFill>
                  <a:schemeClr val="bg1"/>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142" name="Rectangle 141"/>
            <p:cNvSpPr/>
            <p:nvPr/>
          </p:nvSpPr>
          <p:spPr>
            <a:xfrm>
              <a:off x="4405224" y="2799521"/>
              <a:ext cx="1446923" cy="1108624"/>
            </a:xfrm>
            <a:prstGeom prst="rect">
              <a:avLst/>
            </a:prstGeom>
          </p:spPr>
          <p:txBody>
            <a:bodyPr wrap="square">
              <a:spAutoFit/>
            </a:bodyPr>
            <a:lstStyle/>
            <a:p>
              <a:pPr algn="just">
                <a:lnSpc>
                  <a:spcPct val="120000"/>
                </a:lnSpc>
              </a:pPr>
              <a:r>
                <a:rPr lang="en-US" altLang="zh-CN" sz="570" dirty="0">
                  <a:solidFill>
                    <a:schemeClr val="bg1"/>
                  </a:solidFill>
                  <a:latin typeface="Arial" panose="020B0604020202020204" pitchFamily="34" charset="0"/>
                  <a:ea typeface="微软雅黑" panose="020B0503020204020204" charset="-122"/>
                  <a:cs typeface="+mn-ea"/>
                  <a:sym typeface="Arial" panose="020B0604020202020204" pitchFamily="34" charset="0"/>
                </a:rPr>
                <a:t>Please replace text, click add relevant headline, modify the text content, also can copy your content to this directly.</a:t>
              </a:r>
              <a:endParaRPr lang="en-GB" altLang="zh-CN" sz="570" dirty="0">
                <a:solidFill>
                  <a:schemeClr val="bg1"/>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143" name="Rectangle 142"/>
            <p:cNvSpPr/>
            <p:nvPr/>
          </p:nvSpPr>
          <p:spPr>
            <a:xfrm>
              <a:off x="6304303" y="2941200"/>
              <a:ext cx="1390289" cy="1108624"/>
            </a:xfrm>
            <a:prstGeom prst="rect">
              <a:avLst/>
            </a:prstGeom>
          </p:spPr>
          <p:txBody>
            <a:bodyPr wrap="square">
              <a:spAutoFit/>
            </a:bodyPr>
            <a:lstStyle/>
            <a:p>
              <a:pPr algn="just">
                <a:lnSpc>
                  <a:spcPct val="120000"/>
                </a:lnSpc>
              </a:pPr>
              <a:r>
                <a:rPr lang="en-US" altLang="zh-CN" sz="570" dirty="0">
                  <a:solidFill>
                    <a:schemeClr val="bg1"/>
                  </a:solidFill>
                  <a:latin typeface="Arial" panose="020B0604020202020204" pitchFamily="34" charset="0"/>
                  <a:ea typeface="微软雅黑" panose="020B0503020204020204" charset="-122"/>
                  <a:cs typeface="+mn-ea"/>
                  <a:sym typeface="Arial" panose="020B0604020202020204" pitchFamily="34" charset="0"/>
                </a:rPr>
                <a:t>Please replace text, click add relevant headline, modify the text content, also can copy your content to this directly.</a:t>
              </a:r>
              <a:endParaRPr lang="en-GB" altLang="zh-CN" sz="570" dirty="0">
                <a:solidFill>
                  <a:schemeClr val="bg1"/>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144" name="Rectangle 143"/>
            <p:cNvSpPr/>
            <p:nvPr/>
          </p:nvSpPr>
          <p:spPr>
            <a:xfrm>
              <a:off x="6933576" y="4243918"/>
              <a:ext cx="1736992" cy="785885"/>
            </a:xfrm>
            <a:prstGeom prst="rect">
              <a:avLst/>
            </a:prstGeom>
          </p:spPr>
          <p:txBody>
            <a:bodyPr wrap="square">
              <a:spAutoFit/>
            </a:bodyPr>
            <a:lstStyle/>
            <a:p>
              <a:pPr algn="just">
                <a:lnSpc>
                  <a:spcPct val="120000"/>
                </a:lnSpc>
              </a:pPr>
              <a:r>
                <a:rPr lang="en-US" altLang="zh-CN" sz="570" dirty="0">
                  <a:solidFill>
                    <a:schemeClr val="bg1"/>
                  </a:solidFill>
                  <a:latin typeface="Arial" panose="020B0604020202020204" pitchFamily="34" charset="0"/>
                  <a:ea typeface="微软雅黑" panose="020B0503020204020204" charset="-122"/>
                  <a:cs typeface="+mn-ea"/>
                  <a:sym typeface="Arial" panose="020B0604020202020204" pitchFamily="34" charset="0"/>
                </a:rPr>
                <a:t>Please replace text, click add relevant headline, modify the text content, also can copy your content to this directly.</a:t>
              </a:r>
              <a:endParaRPr lang="en-GB" altLang="zh-CN" sz="570" dirty="0">
                <a:solidFill>
                  <a:schemeClr val="bg1"/>
                </a:solidFill>
                <a:latin typeface="Arial" panose="020B0604020202020204" pitchFamily="34" charset="0"/>
                <a:ea typeface="微软雅黑" panose="020B0503020204020204" charset="-122"/>
                <a:cs typeface="+mn-ea"/>
                <a:sym typeface="Arial" panose="020B0604020202020204" pitchFamily="34" charset="0"/>
              </a:endParaRPr>
            </a:p>
          </p:txBody>
        </p:sp>
      </p:grpSp>
      <p:sp>
        <p:nvSpPr>
          <p:cNvPr id="52" name="Rectangle 51"/>
          <p:cNvSpPr/>
          <p:nvPr/>
        </p:nvSpPr>
        <p:spPr>
          <a:xfrm>
            <a:off x="1372085" y="3982851"/>
            <a:ext cx="6399831" cy="210185"/>
          </a:xfrm>
          <a:prstGeom prst="rect">
            <a:avLst/>
          </a:prstGeom>
        </p:spPr>
        <p:txBody>
          <a:bodyPr wrap="square" lIns="0" tIns="0" rIns="0" bIns="0">
            <a:spAutoFit/>
          </a:bodyPr>
          <a:lstStyle/>
          <a:p>
            <a:pPr>
              <a:lnSpc>
                <a:spcPct val="120000"/>
              </a:lnSpc>
            </a:pPr>
            <a:r>
              <a:rPr lang="en-US" altLang="zh-CN" sz="570" dirty="0">
                <a:solidFill>
                  <a:schemeClr val="tx1">
                    <a:lumMod val="85000"/>
                    <a:lumOff val="15000"/>
                  </a:schemeClr>
                </a:solidFill>
                <a:latin typeface="微软雅黑" panose="020B0503020204020204" charset="-122"/>
                <a:ea typeface="微软雅黑" panose="020B0503020204020204" charset="-122"/>
                <a:cs typeface="+mn-ea"/>
                <a:sym typeface="Arial" panose="020B0604020202020204" pitchFamily="34" charset="0"/>
              </a:rPr>
              <a:t>Please replace text, click add relevant headline, modify the text content, also can copy your content to this </a:t>
            </a:r>
            <a:r>
              <a:rPr lang="en-US" altLang="zh-CN" sz="570" dirty="0" err="1">
                <a:solidFill>
                  <a:schemeClr val="tx1">
                    <a:lumMod val="85000"/>
                    <a:lumOff val="15000"/>
                  </a:schemeClr>
                </a:solidFill>
                <a:latin typeface="微软雅黑" panose="020B0503020204020204" charset="-122"/>
                <a:ea typeface="微软雅黑" panose="020B0503020204020204" charset="-122"/>
                <a:cs typeface="+mn-ea"/>
                <a:sym typeface="Arial" panose="020B0604020202020204" pitchFamily="34" charset="0"/>
              </a:rPr>
              <a:t>directly.Please</a:t>
            </a:r>
            <a:r>
              <a:rPr lang="en-US" altLang="zh-CN" sz="570" dirty="0">
                <a:solidFill>
                  <a:schemeClr val="tx1">
                    <a:lumMod val="85000"/>
                    <a:lumOff val="15000"/>
                  </a:schemeClr>
                </a:solidFill>
                <a:latin typeface="微软雅黑" panose="020B0503020204020204" charset="-122"/>
                <a:ea typeface="微软雅黑" panose="020B0503020204020204" charset="-122"/>
                <a:cs typeface="+mn-ea"/>
                <a:sym typeface="Arial" panose="020B0604020202020204" pitchFamily="34" charset="0"/>
              </a:rPr>
              <a:t> replace text, click add relevant headline, modify the text content, also can copy your content to this </a:t>
            </a:r>
            <a:r>
              <a:rPr lang="en-US" altLang="zh-CN" sz="570" dirty="0" err="1">
                <a:solidFill>
                  <a:schemeClr val="tx1">
                    <a:lumMod val="85000"/>
                    <a:lumOff val="15000"/>
                  </a:schemeClr>
                </a:solidFill>
                <a:latin typeface="微软雅黑" panose="020B0503020204020204" charset="-122"/>
                <a:ea typeface="微软雅黑" panose="020B0503020204020204" charset="-122"/>
                <a:cs typeface="+mn-ea"/>
                <a:sym typeface="Arial" panose="020B0604020202020204" pitchFamily="34" charset="0"/>
              </a:rPr>
              <a:t>directly.Please</a:t>
            </a:r>
            <a:r>
              <a:rPr lang="en-US" altLang="zh-CN" sz="570" dirty="0">
                <a:solidFill>
                  <a:schemeClr val="tx1">
                    <a:lumMod val="85000"/>
                    <a:lumOff val="15000"/>
                  </a:schemeClr>
                </a:solidFill>
                <a:latin typeface="微软雅黑" panose="020B0503020204020204" charset="-122"/>
                <a:ea typeface="微软雅黑" panose="020B0503020204020204" charset="-122"/>
                <a:cs typeface="+mn-ea"/>
                <a:sym typeface="Arial" panose="020B0604020202020204" pitchFamily="34" charset="0"/>
              </a:rPr>
              <a:t> replace text, click add relevant headline, modify the text content, also can copy your content to this directly.</a:t>
            </a:r>
            <a:endParaRPr lang="en-US" altLang="zh-CN" sz="570" dirty="0">
              <a:solidFill>
                <a:schemeClr val="tx1">
                  <a:lumMod val="85000"/>
                  <a:lumOff val="15000"/>
                </a:schemeClr>
              </a:solidFill>
              <a:latin typeface="微软雅黑" panose="020B0503020204020204" charset="-122"/>
              <a:ea typeface="微软雅黑" panose="020B0503020204020204" charset="-122"/>
              <a:cs typeface="+mn-ea"/>
              <a:sym typeface="Arial" panose="020B0604020202020204" pitchFamily="34" charset="0"/>
            </a:endParaRPr>
          </a:p>
        </p:txBody>
      </p:sp>
      <p:sp>
        <p:nvSpPr>
          <p:cNvPr id="2" name="TextBox 8"/>
          <p:cNvSpPr txBox="1"/>
          <p:nvPr/>
        </p:nvSpPr>
        <p:spPr>
          <a:xfrm>
            <a:off x="3534910" y="216839"/>
            <a:ext cx="2074178" cy="288925"/>
          </a:xfrm>
          <a:prstGeom prst="rect">
            <a:avLst/>
          </a:prstGeom>
          <a:noFill/>
        </p:spPr>
        <p:txBody>
          <a:bodyPr wrap="square" lIns="0" tIns="0" rIns="0" bIns="0" rtlCol="0" anchor="ctr">
            <a:spAutoFit/>
          </a:bodyPr>
          <a:lstStyle/>
          <a:p>
            <a:pPr algn="ctr" fontAlgn="base">
              <a:spcBef>
                <a:spcPct val="0"/>
              </a:spcBef>
              <a:spcAft>
                <a:spcPct val="0"/>
              </a:spcAft>
            </a:pPr>
            <a:r>
              <a:rPr lang="zh-CN" altLang="en-US" sz="1875" b="1" dirty="0">
                <a:solidFill>
                  <a:schemeClr val="tx1">
                    <a:lumMod val="85000"/>
                    <a:lumOff val="15000"/>
                  </a:schemeClr>
                </a:solidFill>
                <a:latin typeface="Arial" panose="020B0604020202020204" pitchFamily="34" charset="0"/>
                <a:ea typeface="微软雅黑" panose="020B0503020204020204" charset="-122"/>
                <a:sym typeface="Arial" panose="020B0604020202020204" pitchFamily="34" charset="0"/>
              </a:rPr>
              <a:t>节日习俗</a:t>
            </a:r>
            <a:endParaRPr lang="zh-CN" altLang="en-US" sz="1875" b="1" dirty="0">
              <a:solidFill>
                <a:schemeClr val="tx1">
                  <a:lumMod val="85000"/>
                  <a:lumOff val="15000"/>
                </a:schemeClr>
              </a:solidFill>
              <a:latin typeface="Arial" panose="020B0604020202020204" pitchFamily="34" charset="0"/>
              <a:ea typeface="微软雅黑" panose="020B0503020204020204" charset="-122"/>
              <a:sym typeface="Arial" panose="020B0604020202020204" pitchFamily="34" charset="0"/>
            </a:endParaRPr>
          </a:p>
        </p:txBody>
      </p:sp>
      <p:pic>
        <p:nvPicPr>
          <p:cNvPr id="36" name="图片 35"/>
          <p:cNvPicPr>
            <a:picLocks noChangeAspect="1"/>
          </p:cNvPicPr>
          <p:nvPr/>
        </p:nvPicPr>
        <p:blipFill rotWithShape="1">
          <a:blip r:embed="rId1" cstate="print">
            <a:extLst>
              <a:ext uri="{28A0092B-C50C-407E-A947-70E740481C1C}">
                <a14:useLocalDpi xmlns:a14="http://schemas.microsoft.com/office/drawing/2010/main" val="0"/>
              </a:ext>
            </a:extLst>
          </a:blip>
          <a:srcRect b="44800"/>
          <a:stretch>
            <a:fillRect/>
          </a:stretch>
        </p:blipFill>
        <p:spPr>
          <a:xfrm>
            <a:off x="-15875" y="-248285"/>
            <a:ext cx="2590800" cy="1099820"/>
          </a:xfrm>
          <a:prstGeom prst="rect">
            <a:avLst/>
          </a:prstGeom>
        </p:spPr>
      </p:pic>
      <p:pic>
        <p:nvPicPr>
          <p:cNvPr id="3" name="图片 2"/>
          <p:cNvPicPr>
            <a:picLocks noChangeAspect="1"/>
          </p:cNvPicPr>
          <p:nvPr/>
        </p:nvPicPr>
        <p:blipFill rotWithShape="1">
          <a:blip r:embed="rId1" cstate="print">
            <a:extLst>
              <a:ext uri="{28A0092B-C50C-407E-A947-70E740481C1C}">
                <a14:useLocalDpi xmlns:a14="http://schemas.microsoft.com/office/drawing/2010/main" val="0"/>
              </a:ext>
            </a:extLst>
          </a:blip>
          <a:srcRect b="44800"/>
          <a:stretch>
            <a:fillRect/>
          </a:stretch>
        </p:blipFill>
        <p:spPr>
          <a:xfrm flipH="1">
            <a:off x="6776085" y="-248285"/>
            <a:ext cx="2369185" cy="1099820"/>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9" advTm="1170">
        <p:push dir="d"/>
      </p:transition>
    </mc:Choice>
    <mc:Fallback>
      <p:transition advTm="1170">
        <p:push dir="d"/>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fill="hold" nodeType="afterEffect">
                                  <p:stCondLst>
                                    <p:cond delay="0"/>
                                  </p:stCondLst>
                                  <p:childTnLst>
                                    <p:set>
                                      <p:cBhvr>
                                        <p:cTn id="12" dur="1" fill="hold">
                                          <p:stCondLst>
                                            <p:cond delay="0"/>
                                          </p:stCondLst>
                                        </p:cTn>
                                        <p:tgtEl>
                                          <p:spTgt spid="100"/>
                                        </p:tgtEl>
                                        <p:attrNameLst>
                                          <p:attrName>style.visibility</p:attrName>
                                        </p:attrNameLst>
                                      </p:cBhvr>
                                      <p:to>
                                        <p:strVal val="visible"/>
                                      </p:to>
                                    </p:set>
                                    <p:anim calcmode="lin" valueType="num">
                                      <p:cBhvr>
                                        <p:cTn id="13" dur="500" fill="hold"/>
                                        <p:tgtEl>
                                          <p:spTgt spid="100"/>
                                        </p:tgtEl>
                                        <p:attrNameLst>
                                          <p:attrName>ppt_w</p:attrName>
                                        </p:attrNameLst>
                                      </p:cBhvr>
                                      <p:tavLst>
                                        <p:tav tm="0">
                                          <p:val>
                                            <p:fltVal val="0"/>
                                          </p:val>
                                        </p:tav>
                                        <p:tav tm="100000">
                                          <p:val>
                                            <p:strVal val="#ppt_w"/>
                                          </p:val>
                                        </p:tav>
                                      </p:tavLst>
                                    </p:anim>
                                    <p:anim calcmode="lin" valueType="num">
                                      <p:cBhvr>
                                        <p:cTn id="14" dur="500" fill="hold"/>
                                        <p:tgtEl>
                                          <p:spTgt spid="100"/>
                                        </p:tgtEl>
                                        <p:attrNameLst>
                                          <p:attrName>ppt_h</p:attrName>
                                        </p:attrNameLst>
                                      </p:cBhvr>
                                      <p:tavLst>
                                        <p:tav tm="0">
                                          <p:val>
                                            <p:fltVal val="0"/>
                                          </p:val>
                                        </p:tav>
                                        <p:tav tm="100000">
                                          <p:val>
                                            <p:strVal val="#ppt_h"/>
                                          </p:val>
                                        </p:tav>
                                      </p:tavLst>
                                    </p:anim>
                                    <p:animEffect transition="in" filter="fade">
                                      <p:cBhvr>
                                        <p:cTn id="15" dur="500"/>
                                        <p:tgtEl>
                                          <p:spTgt spid="100"/>
                                        </p:tgtEl>
                                      </p:cBhvr>
                                    </p:animEffect>
                                  </p:childTnLst>
                                </p:cTn>
                              </p:par>
                            </p:childTnLst>
                          </p:cTn>
                        </p:par>
                        <p:par>
                          <p:cTn id="16" fill="hold">
                            <p:stCondLst>
                              <p:cond delay="1500"/>
                            </p:stCondLst>
                            <p:childTnLst>
                              <p:par>
                                <p:cTn id="17" presetID="53" presetClass="entr" presetSubtype="16" fill="hold" nodeType="afterEffect">
                                  <p:stCondLst>
                                    <p:cond delay="0"/>
                                  </p:stCondLst>
                                  <p:childTnLst>
                                    <p:set>
                                      <p:cBhvr>
                                        <p:cTn id="18" dur="1" fill="hold">
                                          <p:stCondLst>
                                            <p:cond delay="0"/>
                                          </p:stCondLst>
                                        </p:cTn>
                                        <p:tgtEl>
                                          <p:spTgt spid="106"/>
                                        </p:tgtEl>
                                        <p:attrNameLst>
                                          <p:attrName>style.visibility</p:attrName>
                                        </p:attrNameLst>
                                      </p:cBhvr>
                                      <p:to>
                                        <p:strVal val="visible"/>
                                      </p:to>
                                    </p:set>
                                    <p:anim calcmode="lin" valueType="num">
                                      <p:cBhvr>
                                        <p:cTn id="19" dur="500" fill="hold"/>
                                        <p:tgtEl>
                                          <p:spTgt spid="106"/>
                                        </p:tgtEl>
                                        <p:attrNameLst>
                                          <p:attrName>ppt_w</p:attrName>
                                        </p:attrNameLst>
                                      </p:cBhvr>
                                      <p:tavLst>
                                        <p:tav tm="0">
                                          <p:val>
                                            <p:fltVal val="0"/>
                                          </p:val>
                                        </p:tav>
                                        <p:tav tm="100000">
                                          <p:val>
                                            <p:strVal val="#ppt_w"/>
                                          </p:val>
                                        </p:tav>
                                      </p:tavLst>
                                    </p:anim>
                                    <p:anim calcmode="lin" valueType="num">
                                      <p:cBhvr>
                                        <p:cTn id="20" dur="500" fill="hold"/>
                                        <p:tgtEl>
                                          <p:spTgt spid="106"/>
                                        </p:tgtEl>
                                        <p:attrNameLst>
                                          <p:attrName>ppt_h</p:attrName>
                                        </p:attrNameLst>
                                      </p:cBhvr>
                                      <p:tavLst>
                                        <p:tav tm="0">
                                          <p:val>
                                            <p:fltVal val="0"/>
                                          </p:val>
                                        </p:tav>
                                        <p:tav tm="100000">
                                          <p:val>
                                            <p:strVal val="#ppt_h"/>
                                          </p:val>
                                        </p:tav>
                                      </p:tavLst>
                                    </p:anim>
                                    <p:animEffect transition="in" filter="fade">
                                      <p:cBhvr>
                                        <p:cTn id="21" dur="500"/>
                                        <p:tgtEl>
                                          <p:spTgt spid="106"/>
                                        </p:tgtEl>
                                      </p:cBhvr>
                                    </p:animEffect>
                                  </p:childTnLst>
                                </p:cTn>
                              </p:par>
                            </p:childTnLst>
                          </p:cTn>
                        </p:par>
                        <p:par>
                          <p:cTn id="22" fill="hold">
                            <p:stCondLst>
                              <p:cond delay="2000"/>
                            </p:stCondLst>
                            <p:childTnLst>
                              <p:par>
                                <p:cTn id="23" presetID="53" presetClass="entr" presetSubtype="16" fill="hold" nodeType="afterEffect">
                                  <p:stCondLst>
                                    <p:cond delay="0"/>
                                  </p:stCondLst>
                                  <p:childTnLst>
                                    <p:set>
                                      <p:cBhvr>
                                        <p:cTn id="24" dur="1" fill="hold">
                                          <p:stCondLst>
                                            <p:cond delay="0"/>
                                          </p:stCondLst>
                                        </p:cTn>
                                        <p:tgtEl>
                                          <p:spTgt spid="90"/>
                                        </p:tgtEl>
                                        <p:attrNameLst>
                                          <p:attrName>style.visibility</p:attrName>
                                        </p:attrNameLst>
                                      </p:cBhvr>
                                      <p:to>
                                        <p:strVal val="visible"/>
                                      </p:to>
                                    </p:set>
                                    <p:anim calcmode="lin" valueType="num">
                                      <p:cBhvr>
                                        <p:cTn id="25" dur="500" fill="hold"/>
                                        <p:tgtEl>
                                          <p:spTgt spid="90"/>
                                        </p:tgtEl>
                                        <p:attrNameLst>
                                          <p:attrName>ppt_w</p:attrName>
                                        </p:attrNameLst>
                                      </p:cBhvr>
                                      <p:tavLst>
                                        <p:tav tm="0">
                                          <p:val>
                                            <p:fltVal val="0"/>
                                          </p:val>
                                        </p:tav>
                                        <p:tav tm="100000">
                                          <p:val>
                                            <p:strVal val="#ppt_w"/>
                                          </p:val>
                                        </p:tav>
                                      </p:tavLst>
                                    </p:anim>
                                    <p:anim calcmode="lin" valueType="num">
                                      <p:cBhvr>
                                        <p:cTn id="26" dur="500" fill="hold"/>
                                        <p:tgtEl>
                                          <p:spTgt spid="90"/>
                                        </p:tgtEl>
                                        <p:attrNameLst>
                                          <p:attrName>ppt_h</p:attrName>
                                        </p:attrNameLst>
                                      </p:cBhvr>
                                      <p:tavLst>
                                        <p:tav tm="0">
                                          <p:val>
                                            <p:fltVal val="0"/>
                                          </p:val>
                                        </p:tav>
                                        <p:tav tm="100000">
                                          <p:val>
                                            <p:strVal val="#ppt_h"/>
                                          </p:val>
                                        </p:tav>
                                      </p:tavLst>
                                    </p:anim>
                                    <p:animEffect transition="in" filter="fade">
                                      <p:cBhvr>
                                        <p:cTn id="27" dur="500"/>
                                        <p:tgtEl>
                                          <p:spTgt spid="90"/>
                                        </p:tgtEl>
                                      </p:cBhvr>
                                    </p:animEffect>
                                  </p:childTnLst>
                                </p:cTn>
                              </p:par>
                            </p:childTnLst>
                          </p:cTn>
                        </p:par>
                        <p:par>
                          <p:cTn id="28" fill="hold">
                            <p:stCondLst>
                              <p:cond delay="2500"/>
                            </p:stCondLst>
                            <p:childTnLst>
                              <p:par>
                                <p:cTn id="29" presetID="53" presetClass="entr" presetSubtype="16" fill="hold" nodeType="afterEffect">
                                  <p:stCondLst>
                                    <p:cond delay="0"/>
                                  </p:stCondLst>
                                  <p:childTnLst>
                                    <p:set>
                                      <p:cBhvr>
                                        <p:cTn id="30" dur="1" fill="hold">
                                          <p:stCondLst>
                                            <p:cond delay="0"/>
                                          </p:stCondLst>
                                        </p:cTn>
                                        <p:tgtEl>
                                          <p:spTgt spid="95"/>
                                        </p:tgtEl>
                                        <p:attrNameLst>
                                          <p:attrName>style.visibility</p:attrName>
                                        </p:attrNameLst>
                                      </p:cBhvr>
                                      <p:to>
                                        <p:strVal val="visible"/>
                                      </p:to>
                                    </p:set>
                                    <p:anim calcmode="lin" valueType="num">
                                      <p:cBhvr>
                                        <p:cTn id="31" dur="500" fill="hold"/>
                                        <p:tgtEl>
                                          <p:spTgt spid="95"/>
                                        </p:tgtEl>
                                        <p:attrNameLst>
                                          <p:attrName>ppt_w</p:attrName>
                                        </p:attrNameLst>
                                      </p:cBhvr>
                                      <p:tavLst>
                                        <p:tav tm="0">
                                          <p:val>
                                            <p:fltVal val="0"/>
                                          </p:val>
                                        </p:tav>
                                        <p:tav tm="100000">
                                          <p:val>
                                            <p:strVal val="#ppt_w"/>
                                          </p:val>
                                        </p:tav>
                                      </p:tavLst>
                                    </p:anim>
                                    <p:anim calcmode="lin" valueType="num">
                                      <p:cBhvr>
                                        <p:cTn id="32" dur="500" fill="hold"/>
                                        <p:tgtEl>
                                          <p:spTgt spid="95"/>
                                        </p:tgtEl>
                                        <p:attrNameLst>
                                          <p:attrName>ppt_h</p:attrName>
                                        </p:attrNameLst>
                                      </p:cBhvr>
                                      <p:tavLst>
                                        <p:tav tm="0">
                                          <p:val>
                                            <p:fltVal val="0"/>
                                          </p:val>
                                        </p:tav>
                                        <p:tav tm="100000">
                                          <p:val>
                                            <p:strVal val="#ppt_h"/>
                                          </p:val>
                                        </p:tav>
                                      </p:tavLst>
                                    </p:anim>
                                    <p:animEffect transition="in" filter="fade">
                                      <p:cBhvr>
                                        <p:cTn id="33" dur="500"/>
                                        <p:tgtEl>
                                          <p:spTgt spid="95"/>
                                        </p:tgtEl>
                                      </p:cBhvr>
                                    </p:animEffect>
                                  </p:childTnLst>
                                </p:cTn>
                              </p:par>
                            </p:childTnLst>
                          </p:cTn>
                        </p:par>
                        <p:par>
                          <p:cTn id="34" fill="hold">
                            <p:stCondLst>
                              <p:cond delay="3000"/>
                            </p:stCondLst>
                            <p:childTnLst>
                              <p:par>
                                <p:cTn id="35" presetID="16" presetClass="entr" presetSubtype="21" fill="hold" grpId="0" nodeType="afterEffect">
                                  <p:stCondLst>
                                    <p:cond delay="0"/>
                                  </p:stCondLst>
                                  <p:childTnLst>
                                    <p:set>
                                      <p:cBhvr>
                                        <p:cTn id="36" dur="1" fill="hold">
                                          <p:stCondLst>
                                            <p:cond delay="0"/>
                                          </p:stCondLst>
                                        </p:cTn>
                                        <p:tgtEl>
                                          <p:spTgt spid="52"/>
                                        </p:tgtEl>
                                        <p:attrNameLst>
                                          <p:attrName>style.visibility</p:attrName>
                                        </p:attrNameLst>
                                      </p:cBhvr>
                                      <p:to>
                                        <p:strVal val="visible"/>
                                      </p:to>
                                    </p:set>
                                    <p:animEffect transition="in" filter="barn(inVertical)">
                                      <p:cBhvr>
                                        <p:cTn id="37" dur="500"/>
                                        <p:tgtEl>
                                          <p:spTgt spid="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3723361" y="2224171"/>
            <a:ext cx="363220" cy="402994"/>
            <a:chOff x="757844" y="2176759"/>
            <a:chExt cx="418270" cy="464074"/>
          </a:xfrm>
        </p:grpSpPr>
        <p:sp>
          <p:nvSpPr>
            <p:cNvPr id="5" name="Freeform 7"/>
            <p:cNvSpPr>
              <a:spLocks noEditPoints="1"/>
            </p:cNvSpPr>
            <p:nvPr/>
          </p:nvSpPr>
          <p:spPr bwMode="auto">
            <a:xfrm>
              <a:off x="829066" y="2176759"/>
              <a:ext cx="272155" cy="464074"/>
            </a:xfrm>
            <a:custGeom>
              <a:avLst/>
              <a:gdLst>
                <a:gd name="T0" fmla="*/ 53 w 106"/>
                <a:gd name="T1" fmla="*/ 0 h 181"/>
                <a:gd name="T2" fmla="*/ 0 w 106"/>
                <a:gd name="T3" fmla="*/ 53 h 181"/>
                <a:gd name="T4" fmla="*/ 53 w 106"/>
                <a:gd name="T5" fmla="*/ 181 h 181"/>
                <a:gd name="T6" fmla="*/ 106 w 106"/>
                <a:gd name="T7" fmla="*/ 53 h 181"/>
                <a:gd name="T8" fmla="*/ 53 w 106"/>
                <a:gd name="T9" fmla="*/ 0 h 181"/>
                <a:gd name="T10" fmla="*/ 53 w 106"/>
                <a:gd name="T11" fmla="*/ 90 h 181"/>
                <a:gd name="T12" fmla="*/ 15 w 106"/>
                <a:gd name="T13" fmla="*/ 52 h 181"/>
                <a:gd name="T14" fmla="*/ 53 w 106"/>
                <a:gd name="T15" fmla="*/ 13 h 181"/>
                <a:gd name="T16" fmla="*/ 92 w 106"/>
                <a:gd name="T17" fmla="*/ 52 h 181"/>
                <a:gd name="T18" fmla="*/ 53 w 106"/>
                <a:gd name="T19" fmla="*/ 90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6" h="181">
                  <a:moveTo>
                    <a:pt x="53" y="0"/>
                  </a:moveTo>
                  <a:cubicBezTo>
                    <a:pt x="24" y="0"/>
                    <a:pt x="0" y="24"/>
                    <a:pt x="0" y="53"/>
                  </a:cubicBezTo>
                  <a:cubicBezTo>
                    <a:pt x="0" y="83"/>
                    <a:pt x="53" y="181"/>
                    <a:pt x="53" y="181"/>
                  </a:cubicBezTo>
                  <a:cubicBezTo>
                    <a:pt x="53" y="181"/>
                    <a:pt x="106" y="83"/>
                    <a:pt x="106" y="53"/>
                  </a:cubicBezTo>
                  <a:cubicBezTo>
                    <a:pt x="106" y="24"/>
                    <a:pt x="82" y="0"/>
                    <a:pt x="53" y="0"/>
                  </a:cubicBezTo>
                  <a:close/>
                  <a:moveTo>
                    <a:pt x="53" y="90"/>
                  </a:moveTo>
                  <a:cubicBezTo>
                    <a:pt x="32" y="90"/>
                    <a:pt x="15" y="73"/>
                    <a:pt x="15" y="52"/>
                  </a:cubicBezTo>
                  <a:cubicBezTo>
                    <a:pt x="15" y="30"/>
                    <a:pt x="32" y="13"/>
                    <a:pt x="53" y="13"/>
                  </a:cubicBezTo>
                  <a:cubicBezTo>
                    <a:pt x="75" y="13"/>
                    <a:pt x="92" y="30"/>
                    <a:pt x="92" y="52"/>
                  </a:cubicBezTo>
                  <a:cubicBezTo>
                    <a:pt x="92" y="73"/>
                    <a:pt x="75" y="90"/>
                    <a:pt x="53" y="90"/>
                  </a:cubicBezTo>
                  <a:close/>
                </a:path>
              </a:pathLst>
            </a:custGeom>
            <a:solidFill>
              <a:schemeClr val="accent4"/>
            </a:solidFill>
            <a:ln>
              <a:noFill/>
            </a:ln>
          </p:spPr>
          <p:txBody>
            <a:bodyPr vert="horz" wrap="square" lIns="79405" tIns="39702" rIns="79405" bIns="39702" numCol="1" anchor="t" anchorCtr="0" compatLnSpc="1"/>
            <a:lstStyle/>
            <a:p>
              <a:pPr algn="ctr">
                <a:lnSpc>
                  <a:spcPct val="120000"/>
                </a:lnSpc>
              </a:pPr>
              <a:endParaRPr lang="en-US" sz="710" dirty="0">
                <a:solidFill>
                  <a:schemeClr val="tx1">
                    <a:lumMod val="85000"/>
                    <a:lumOff val="15000"/>
                  </a:schemeClr>
                </a:solidFill>
                <a:latin typeface="微软雅黑" panose="020B0503020204020204" charset="-122"/>
                <a:ea typeface="微软雅黑" panose="020B0503020204020204" charset="-122"/>
                <a:cs typeface="+mn-ea"/>
                <a:sym typeface="Arial" panose="020B0604020202020204" pitchFamily="34" charset="0"/>
              </a:endParaRPr>
            </a:p>
          </p:txBody>
        </p:sp>
        <p:sp>
          <p:nvSpPr>
            <p:cNvPr id="6" name="TextBox 5"/>
            <p:cNvSpPr txBox="1"/>
            <p:nvPr/>
          </p:nvSpPr>
          <p:spPr>
            <a:xfrm>
              <a:off x="757844" y="2216099"/>
              <a:ext cx="418270" cy="255204"/>
            </a:xfrm>
            <a:prstGeom prst="rect">
              <a:avLst/>
            </a:prstGeom>
            <a:noFill/>
          </p:spPr>
          <p:txBody>
            <a:bodyPr wrap="none" rtlCol="0">
              <a:spAutoFit/>
            </a:bodyPr>
            <a:lstStyle/>
            <a:p>
              <a:pPr algn="ctr">
                <a:lnSpc>
                  <a:spcPct val="120000"/>
                </a:lnSpc>
              </a:pPr>
              <a:r>
                <a:rPr lang="en-US" sz="710" dirty="0">
                  <a:solidFill>
                    <a:schemeClr val="tx1">
                      <a:lumMod val="85000"/>
                      <a:lumOff val="15000"/>
                    </a:schemeClr>
                  </a:solidFill>
                  <a:latin typeface="微软雅黑" panose="020B0503020204020204" charset="-122"/>
                  <a:ea typeface="微软雅黑" panose="020B0503020204020204" charset="-122"/>
                  <a:cs typeface="+mn-ea"/>
                  <a:sym typeface="Arial" panose="020B0604020202020204" pitchFamily="34" charset="0"/>
                </a:rPr>
                <a:t>26%</a:t>
              </a:r>
              <a:endParaRPr lang="en-US" sz="710" dirty="0">
                <a:solidFill>
                  <a:schemeClr val="tx1">
                    <a:lumMod val="85000"/>
                    <a:lumOff val="15000"/>
                  </a:schemeClr>
                </a:solidFill>
                <a:latin typeface="微软雅黑" panose="020B0503020204020204" charset="-122"/>
                <a:ea typeface="微软雅黑" panose="020B0503020204020204" charset="-122"/>
                <a:cs typeface="+mn-ea"/>
                <a:sym typeface="Arial" panose="020B0604020202020204" pitchFamily="34" charset="0"/>
              </a:endParaRPr>
            </a:p>
          </p:txBody>
        </p:sp>
      </p:grpSp>
      <p:grpSp>
        <p:nvGrpSpPr>
          <p:cNvPr id="7" name="Group 6"/>
          <p:cNvGrpSpPr/>
          <p:nvPr/>
        </p:nvGrpSpPr>
        <p:grpSpPr>
          <a:xfrm>
            <a:off x="2318948" y="1696818"/>
            <a:ext cx="363220" cy="402994"/>
            <a:chOff x="757844" y="2176759"/>
            <a:chExt cx="418269" cy="464074"/>
          </a:xfrm>
        </p:grpSpPr>
        <p:sp>
          <p:nvSpPr>
            <p:cNvPr id="8" name="Freeform 7"/>
            <p:cNvSpPr>
              <a:spLocks noEditPoints="1"/>
            </p:cNvSpPr>
            <p:nvPr/>
          </p:nvSpPr>
          <p:spPr bwMode="auto">
            <a:xfrm>
              <a:off x="829066" y="2176759"/>
              <a:ext cx="272155" cy="464074"/>
            </a:xfrm>
            <a:custGeom>
              <a:avLst/>
              <a:gdLst>
                <a:gd name="T0" fmla="*/ 53 w 106"/>
                <a:gd name="T1" fmla="*/ 0 h 181"/>
                <a:gd name="T2" fmla="*/ 0 w 106"/>
                <a:gd name="T3" fmla="*/ 53 h 181"/>
                <a:gd name="T4" fmla="*/ 53 w 106"/>
                <a:gd name="T5" fmla="*/ 181 h 181"/>
                <a:gd name="T6" fmla="*/ 106 w 106"/>
                <a:gd name="T7" fmla="*/ 53 h 181"/>
                <a:gd name="T8" fmla="*/ 53 w 106"/>
                <a:gd name="T9" fmla="*/ 0 h 181"/>
                <a:gd name="T10" fmla="*/ 53 w 106"/>
                <a:gd name="T11" fmla="*/ 90 h 181"/>
                <a:gd name="T12" fmla="*/ 15 w 106"/>
                <a:gd name="T13" fmla="*/ 52 h 181"/>
                <a:gd name="T14" fmla="*/ 53 w 106"/>
                <a:gd name="T15" fmla="*/ 13 h 181"/>
                <a:gd name="T16" fmla="*/ 92 w 106"/>
                <a:gd name="T17" fmla="*/ 52 h 181"/>
                <a:gd name="T18" fmla="*/ 53 w 106"/>
                <a:gd name="T19" fmla="*/ 90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6" h="181">
                  <a:moveTo>
                    <a:pt x="53" y="0"/>
                  </a:moveTo>
                  <a:cubicBezTo>
                    <a:pt x="24" y="0"/>
                    <a:pt x="0" y="24"/>
                    <a:pt x="0" y="53"/>
                  </a:cubicBezTo>
                  <a:cubicBezTo>
                    <a:pt x="0" y="83"/>
                    <a:pt x="53" y="181"/>
                    <a:pt x="53" y="181"/>
                  </a:cubicBezTo>
                  <a:cubicBezTo>
                    <a:pt x="53" y="181"/>
                    <a:pt x="106" y="83"/>
                    <a:pt x="106" y="53"/>
                  </a:cubicBezTo>
                  <a:cubicBezTo>
                    <a:pt x="106" y="24"/>
                    <a:pt x="82" y="0"/>
                    <a:pt x="53" y="0"/>
                  </a:cubicBezTo>
                  <a:close/>
                  <a:moveTo>
                    <a:pt x="53" y="90"/>
                  </a:moveTo>
                  <a:cubicBezTo>
                    <a:pt x="32" y="90"/>
                    <a:pt x="15" y="73"/>
                    <a:pt x="15" y="52"/>
                  </a:cubicBezTo>
                  <a:cubicBezTo>
                    <a:pt x="15" y="30"/>
                    <a:pt x="32" y="13"/>
                    <a:pt x="53" y="13"/>
                  </a:cubicBezTo>
                  <a:cubicBezTo>
                    <a:pt x="75" y="13"/>
                    <a:pt x="92" y="30"/>
                    <a:pt x="92" y="52"/>
                  </a:cubicBezTo>
                  <a:cubicBezTo>
                    <a:pt x="92" y="73"/>
                    <a:pt x="75" y="90"/>
                    <a:pt x="53" y="90"/>
                  </a:cubicBezTo>
                  <a:close/>
                </a:path>
              </a:pathLst>
            </a:custGeom>
            <a:solidFill>
              <a:schemeClr val="accent2"/>
            </a:solidFill>
            <a:ln>
              <a:noFill/>
            </a:ln>
          </p:spPr>
          <p:txBody>
            <a:bodyPr vert="horz" wrap="square" lIns="79405" tIns="39702" rIns="79405" bIns="39702" numCol="1" anchor="t" anchorCtr="0" compatLnSpc="1"/>
            <a:lstStyle/>
            <a:p>
              <a:pPr algn="ctr">
                <a:lnSpc>
                  <a:spcPct val="120000"/>
                </a:lnSpc>
              </a:pPr>
              <a:endParaRPr lang="en-US" sz="710" dirty="0">
                <a:solidFill>
                  <a:schemeClr val="tx1">
                    <a:lumMod val="85000"/>
                    <a:lumOff val="15000"/>
                  </a:schemeClr>
                </a:solidFill>
                <a:latin typeface="微软雅黑" panose="020B0503020204020204" charset="-122"/>
                <a:ea typeface="微软雅黑" panose="020B0503020204020204" charset="-122"/>
                <a:cs typeface="+mn-ea"/>
                <a:sym typeface="Arial" panose="020B0604020202020204" pitchFamily="34" charset="0"/>
              </a:endParaRPr>
            </a:p>
          </p:txBody>
        </p:sp>
        <p:sp>
          <p:nvSpPr>
            <p:cNvPr id="9" name="TextBox 8"/>
            <p:cNvSpPr txBox="1"/>
            <p:nvPr/>
          </p:nvSpPr>
          <p:spPr>
            <a:xfrm>
              <a:off x="757844" y="2216099"/>
              <a:ext cx="418269" cy="255204"/>
            </a:xfrm>
            <a:prstGeom prst="rect">
              <a:avLst/>
            </a:prstGeom>
            <a:noFill/>
          </p:spPr>
          <p:txBody>
            <a:bodyPr wrap="none" rtlCol="0">
              <a:spAutoFit/>
            </a:bodyPr>
            <a:lstStyle/>
            <a:p>
              <a:pPr algn="ctr">
                <a:lnSpc>
                  <a:spcPct val="120000"/>
                </a:lnSpc>
              </a:pPr>
              <a:r>
                <a:rPr lang="en-US" sz="710" dirty="0">
                  <a:solidFill>
                    <a:schemeClr val="tx1">
                      <a:lumMod val="85000"/>
                      <a:lumOff val="15000"/>
                    </a:schemeClr>
                  </a:solidFill>
                  <a:latin typeface="微软雅黑" panose="020B0503020204020204" charset="-122"/>
                  <a:ea typeface="微软雅黑" panose="020B0503020204020204" charset="-122"/>
                  <a:cs typeface="+mn-ea"/>
                  <a:sym typeface="Arial" panose="020B0604020202020204" pitchFamily="34" charset="0"/>
                </a:rPr>
                <a:t>56%</a:t>
              </a:r>
              <a:endParaRPr lang="en-US" sz="710" dirty="0">
                <a:solidFill>
                  <a:schemeClr val="tx1">
                    <a:lumMod val="85000"/>
                    <a:lumOff val="15000"/>
                  </a:schemeClr>
                </a:solidFill>
                <a:latin typeface="微软雅黑" panose="020B0503020204020204" charset="-122"/>
                <a:ea typeface="微软雅黑" panose="020B0503020204020204" charset="-122"/>
                <a:cs typeface="+mn-ea"/>
                <a:sym typeface="Arial" panose="020B0604020202020204" pitchFamily="34" charset="0"/>
              </a:endParaRPr>
            </a:p>
          </p:txBody>
        </p:sp>
      </p:grpSp>
      <p:grpSp>
        <p:nvGrpSpPr>
          <p:cNvPr id="10" name="Group 9"/>
          <p:cNvGrpSpPr/>
          <p:nvPr/>
        </p:nvGrpSpPr>
        <p:grpSpPr>
          <a:xfrm>
            <a:off x="3055414" y="1976570"/>
            <a:ext cx="363220" cy="402994"/>
            <a:chOff x="757844" y="2176759"/>
            <a:chExt cx="418269" cy="464074"/>
          </a:xfrm>
        </p:grpSpPr>
        <p:sp>
          <p:nvSpPr>
            <p:cNvPr id="11" name="Freeform 7"/>
            <p:cNvSpPr>
              <a:spLocks noEditPoints="1"/>
            </p:cNvSpPr>
            <p:nvPr/>
          </p:nvSpPr>
          <p:spPr bwMode="auto">
            <a:xfrm>
              <a:off x="829066" y="2176759"/>
              <a:ext cx="272155" cy="464074"/>
            </a:xfrm>
            <a:custGeom>
              <a:avLst/>
              <a:gdLst>
                <a:gd name="T0" fmla="*/ 53 w 106"/>
                <a:gd name="T1" fmla="*/ 0 h 181"/>
                <a:gd name="T2" fmla="*/ 0 w 106"/>
                <a:gd name="T3" fmla="*/ 53 h 181"/>
                <a:gd name="T4" fmla="*/ 53 w 106"/>
                <a:gd name="T5" fmla="*/ 181 h 181"/>
                <a:gd name="T6" fmla="*/ 106 w 106"/>
                <a:gd name="T7" fmla="*/ 53 h 181"/>
                <a:gd name="T8" fmla="*/ 53 w 106"/>
                <a:gd name="T9" fmla="*/ 0 h 181"/>
                <a:gd name="T10" fmla="*/ 53 w 106"/>
                <a:gd name="T11" fmla="*/ 90 h 181"/>
                <a:gd name="T12" fmla="*/ 15 w 106"/>
                <a:gd name="T13" fmla="*/ 52 h 181"/>
                <a:gd name="T14" fmla="*/ 53 w 106"/>
                <a:gd name="T15" fmla="*/ 13 h 181"/>
                <a:gd name="T16" fmla="*/ 92 w 106"/>
                <a:gd name="T17" fmla="*/ 52 h 181"/>
                <a:gd name="T18" fmla="*/ 53 w 106"/>
                <a:gd name="T19" fmla="*/ 90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6" h="181">
                  <a:moveTo>
                    <a:pt x="53" y="0"/>
                  </a:moveTo>
                  <a:cubicBezTo>
                    <a:pt x="24" y="0"/>
                    <a:pt x="0" y="24"/>
                    <a:pt x="0" y="53"/>
                  </a:cubicBezTo>
                  <a:cubicBezTo>
                    <a:pt x="0" y="83"/>
                    <a:pt x="53" y="181"/>
                    <a:pt x="53" y="181"/>
                  </a:cubicBezTo>
                  <a:cubicBezTo>
                    <a:pt x="53" y="181"/>
                    <a:pt x="106" y="83"/>
                    <a:pt x="106" y="53"/>
                  </a:cubicBezTo>
                  <a:cubicBezTo>
                    <a:pt x="106" y="24"/>
                    <a:pt x="82" y="0"/>
                    <a:pt x="53" y="0"/>
                  </a:cubicBezTo>
                  <a:close/>
                  <a:moveTo>
                    <a:pt x="53" y="90"/>
                  </a:moveTo>
                  <a:cubicBezTo>
                    <a:pt x="32" y="90"/>
                    <a:pt x="15" y="73"/>
                    <a:pt x="15" y="52"/>
                  </a:cubicBezTo>
                  <a:cubicBezTo>
                    <a:pt x="15" y="30"/>
                    <a:pt x="32" y="13"/>
                    <a:pt x="53" y="13"/>
                  </a:cubicBezTo>
                  <a:cubicBezTo>
                    <a:pt x="75" y="13"/>
                    <a:pt x="92" y="30"/>
                    <a:pt x="92" y="52"/>
                  </a:cubicBezTo>
                  <a:cubicBezTo>
                    <a:pt x="92" y="73"/>
                    <a:pt x="75" y="90"/>
                    <a:pt x="53" y="90"/>
                  </a:cubicBezTo>
                  <a:close/>
                </a:path>
              </a:pathLst>
            </a:custGeom>
            <a:solidFill>
              <a:schemeClr val="accent3"/>
            </a:solidFill>
            <a:ln>
              <a:noFill/>
            </a:ln>
          </p:spPr>
          <p:txBody>
            <a:bodyPr vert="horz" wrap="square" lIns="79405" tIns="39702" rIns="79405" bIns="39702" numCol="1" anchor="t" anchorCtr="0" compatLnSpc="1"/>
            <a:lstStyle/>
            <a:p>
              <a:pPr algn="ctr">
                <a:lnSpc>
                  <a:spcPct val="120000"/>
                </a:lnSpc>
              </a:pPr>
              <a:endParaRPr lang="en-US" sz="710" dirty="0">
                <a:solidFill>
                  <a:schemeClr val="tx1">
                    <a:lumMod val="85000"/>
                    <a:lumOff val="15000"/>
                  </a:schemeClr>
                </a:solidFill>
                <a:latin typeface="微软雅黑" panose="020B0503020204020204" charset="-122"/>
                <a:ea typeface="微软雅黑" panose="020B0503020204020204" charset="-122"/>
                <a:cs typeface="+mn-ea"/>
                <a:sym typeface="Arial" panose="020B0604020202020204" pitchFamily="34" charset="0"/>
              </a:endParaRPr>
            </a:p>
          </p:txBody>
        </p:sp>
        <p:sp>
          <p:nvSpPr>
            <p:cNvPr id="12" name="TextBox 11"/>
            <p:cNvSpPr txBox="1"/>
            <p:nvPr/>
          </p:nvSpPr>
          <p:spPr>
            <a:xfrm>
              <a:off x="757844" y="2216099"/>
              <a:ext cx="418269" cy="255204"/>
            </a:xfrm>
            <a:prstGeom prst="rect">
              <a:avLst/>
            </a:prstGeom>
            <a:noFill/>
          </p:spPr>
          <p:txBody>
            <a:bodyPr wrap="none" rtlCol="0">
              <a:spAutoFit/>
            </a:bodyPr>
            <a:lstStyle/>
            <a:p>
              <a:pPr algn="ctr">
                <a:lnSpc>
                  <a:spcPct val="120000"/>
                </a:lnSpc>
              </a:pPr>
              <a:r>
                <a:rPr lang="en-US" sz="710" dirty="0">
                  <a:solidFill>
                    <a:schemeClr val="tx1">
                      <a:lumMod val="85000"/>
                      <a:lumOff val="15000"/>
                    </a:schemeClr>
                  </a:solidFill>
                  <a:latin typeface="微软雅黑" panose="020B0503020204020204" charset="-122"/>
                  <a:ea typeface="微软雅黑" panose="020B0503020204020204" charset="-122"/>
                  <a:cs typeface="+mn-ea"/>
                  <a:sym typeface="Arial" panose="020B0604020202020204" pitchFamily="34" charset="0"/>
                </a:rPr>
                <a:t>45%</a:t>
              </a:r>
              <a:endParaRPr lang="en-US" sz="710" dirty="0">
                <a:solidFill>
                  <a:schemeClr val="tx1">
                    <a:lumMod val="85000"/>
                    <a:lumOff val="15000"/>
                  </a:schemeClr>
                </a:solidFill>
                <a:latin typeface="微软雅黑" panose="020B0503020204020204" charset="-122"/>
                <a:ea typeface="微软雅黑" panose="020B0503020204020204" charset="-122"/>
                <a:cs typeface="+mn-ea"/>
                <a:sym typeface="Arial" panose="020B0604020202020204" pitchFamily="34" charset="0"/>
              </a:endParaRPr>
            </a:p>
          </p:txBody>
        </p:sp>
      </p:grpSp>
      <p:grpSp>
        <p:nvGrpSpPr>
          <p:cNvPr id="13" name="Group 12"/>
          <p:cNvGrpSpPr/>
          <p:nvPr/>
        </p:nvGrpSpPr>
        <p:grpSpPr>
          <a:xfrm>
            <a:off x="1707453" y="2095144"/>
            <a:ext cx="363220" cy="402994"/>
            <a:chOff x="757844" y="2176759"/>
            <a:chExt cx="418269" cy="464074"/>
          </a:xfrm>
        </p:grpSpPr>
        <p:sp>
          <p:nvSpPr>
            <p:cNvPr id="14" name="Freeform 7"/>
            <p:cNvSpPr>
              <a:spLocks noEditPoints="1"/>
            </p:cNvSpPr>
            <p:nvPr/>
          </p:nvSpPr>
          <p:spPr bwMode="auto">
            <a:xfrm>
              <a:off x="829066" y="2176759"/>
              <a:ext cx="272155" cy="464074"/>
            </a:xfrm>
            <a:custGeom>
              <a:avLst/>
              <a:gdLst>
                <a:gd name="T0" fmla="*/ 53 w 106"/>
                <a:gd name="T1" fmla="*/ 0 h 181"/>
                <a:gd name="T2" fmla="*/ 0 w 106"/>
                <a:gd name="T3" fmla="*/ 53 h 181"/>
                <a:gd name="T4" fmla="*/ 53 w 106"/>
                <a:gd name="T5" fmla="*/ 181 h 181"/>
                <a:gd name="T6" fmla="*/ 106 w 106"/>
                <a:gd name="T7" fmla="*/ 53 h 181"/>
                <a:gd name="T8" fmla="*/ 53 w 106"/>
                <a:gd name="T9" fmla="*/ 0 h 181"/>
                <a:gd name="T10" fmla="*/ 53 w 106"/>
                <a:gd name="T11" fmla="*/ 90 h 181"/>
                <a:gd name="T12" fmla="*/ 15 w 106"/>
                <a:gd name="T13" fmla="*/ 52 h 181"/>
                <a:gd name="T14" fmla="*/ 53 w 106"/>
                <a:gd name="T15" fmla="*/ 13 h 181"/>
                <a:gd name="T16" fmla="*/ 92 w 106"/>
                <a:gd name="T17" fmla="*/ 52 h 181"/>
                <a:gd name="T18" fmla="*/ 53 w 106"/>
                <a:gd name="T19" fmla="*/ 90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6" h="181">
                  <a:moveTo>
                    <a:pt x="53" y="0"/>
                  </a:moveTo>
                  <a:cubicBezTo>
                    <a:pt x="24" y="0"/>
                    <a:pt x="0" y="24"/>
                    <a:pt x="0" y="53"/>
                  </a:cubicBezTo>
                  <a:cubicBezTo>
                    <a:pt x="0" y="83"/>
                    <a:pt x="53" y="181"/>
                    <a:pt x="53" y="181"/>
                  </a:cubicBezTo>
                  <a:cubicBezTo>
                    <a:pt x="53" y="181"/>
                    <a:pt x="106" y="83"/>
                    <a:pt x="106" y="53"/>
                  </a:cubicBezTo>
                  <a:cubicBezTo>
                    <a:pt x="106" y="24"/>
                    <a:pt x="82" y="0"/>
                    <a:pt x="53" y="0"/>
                  </a:cubicBezTo>
                  <a:close/>
                  <a:moveTo>
                    <a:pt x="53" y="90"/>
                  </a:moveTo>
                  <a:cubicBezTo>
                    <a:pt x="32" y="90"/>
                    <a:pt x="15" y="73"/>
                    <a:pt x="15" y="52"/>
                  </a:cubicBezTo>
                  <a:cubicBezTo>
                    <a:pt x="15" y="30"/>
                    <a:pt x="32" y="13"/>
                    <a:pt x="53" y="13"/>
                  </a:cubicBezTo>
                  <a:cubicBezTo>
                    <a:pt x="75" y="13"/>
                    <a:pt x="92" y="30"/>
                    <a:pt x="92" y="52"/>
                  </a:cubicBezTo>
                  <a:cubicBezTo>
                    <a:pt x="92" y="73"/>
                    <a:pt x="75" y="90"/>
                    <a:pt x="53" y="90"/>
                  </a:cubicBezTo>
                  <a:close/>
                </a:path>
              </a:pathLst>
            </a:custGeom>
            <a:solidFill>
              <a:schemeClr val="accent1"/>
            </a:solidFill>
            <a:ln>
              <a:noFill/>
            </a:ln>
          </p:spPr>
          <p:txBody>
            <a:bodyPr vert="horz" wrap="square" lIns="79405" tIns="39702" rIns="79405" bIns="39702" numCol="1" anchor="t" anchorCtr="0" compatLnSpc="1"/>
            <a:lstStyle/>
            <a:p>
              <a:pPr algn="ctr">
                <a:lnSpc>
                  <a:spcPct val="120000"/>
                </a:lnSpc>
              </a:pPr>
              <a:endParaRPr lang="en-US" sz="710" dirty="0">
                <a:solidFill>
                  <a:schemeClr val="tx1">
                    <a:lumMod val="85000"/>
                    <a:lumOff val="15000"/>
                  </a:schemeClr>
                </a:solidFill>
                <a:latin typeface="微软雅黑" panose="020B0503020204020204" charset="-122"/>
                <a:ea typeface="微软雅黑" panose="020B0503020204020204" charset="-122"/>
                <a:cs typeface="+mn-ea"/>
                <a:sym typeface="Arial" panose="020B0604020202020204" pitchFamily="34" charset="0"/>
              </a:endParaRPr>
            </a:p>
          </p:txBody>
        </p:sp>
        <p:sp>
          <p:nvSpPr>
            <p:cNvPr id="15" name="TextBox 14"/>
            <p:cNvSpPr txBox="1"/>
            <p:nvPr/>
          </p:nvSpPr>
          <p:spPr>
            <a:xfrm>
              <a:off x="757844" y="2216099"/>
              <a:ext cx="418269" cy="255204"/>
            </a:xfrm>
            <a:prstGeom prst="rect">
              <a:avLst/>
            </a:prstGeom>
            <a:noFill/>
          </p:spPr>
          <p:txBody>
            <a:bodyPr wrap="none" rtlCol="0">
              <a:spAutoFit/>
            </a:bodyPr>
            <a:lstStyle/>
            <a:p>
              <a:pPr algn="ctr">
                <a:lnSpc>
                  <a:spcPct val="120000"/>
                </a:lnSpc>
              </a:pPr>
              <a:r>
                <a:rPr lang="en-US" sz="710" dirty="0">
                  <a:solidFill>
                    <a:schemeClr val="tx1">
                      <a:lumMod val="85000"/>
                      <a:lumOff val="15000"/>
                    </a:schemeClr>
                  </a:solidFill>
                  <a:latin typeface="微软雅黑" panose="020B0503020204020204" charset="-122"/>
                  <a:ea typeface="微软雅黑" panose="020B0503020204020204" charset="-122"/>
                  <a:cs typeface="+mn-ea"/>
                  <a:sym typeface="Arial" panose="020B0604020202020204" pitchFamily="34" charset="0"/>
                </a:rPr>
                <a:t>39%</a:t>
              </a:r>
              <a:endParaRPr lang="en-US" sz="710" dirty="0">
                <a:solidFill>
                  <a:schemeClr val="tx1">
                    <a:lumMod val="85000"/>
                    <a:lumOff val="15000"/>
                  </a:schemeClr>
                </a:solidFill>
                <a:latin typeface="微软雅黑" panose="020B0503020204020204" charset="-122"/>
                <a:ea typeface="微软雅黑" panose="020B0503020204020204" charset="-122"/>
                <a:cs typeface="+mn-ea"/>
                <a:sym typeface="Arial" panose="020B0604020202020204" pitchFamily="34" charset="0"/>
              </a:endParaRPr>
            </a:p>
          </p:txBody>
        </p:sp>
      </p:grpSp>
      <p:grpSp>
        <p:nvGrpSpPr>
          <p:cNvPr id="16" name="Group 15"/>
          <p:cNvGrpSpPr/>
          <p:nvPr/>
        </p:nvGrpSpPr>
        <p:grpSpPr>
          <a:xfrm>
            <a:off x="7159276" y="1953030"/>
            <a:ext cx="363220" cy="402994"/>
            <a:chOff x="757844" y="2176759"/>
            <a:chExt cx="418269" cy="464074"/>
          </a:xfrm>
        </p:grpSpPr>
        <p:sp>
          <p:nvSpPr>
            <p:cNvPr id="17" name="Freeform 7"/>
            <p:cNvSpPr>
              <a:spLocks noEditPoints="1"/>
            </p:cNvSpPr>
            <p:nvPr/>
          </p:nvSpPr>
          <p:spPr bwMode="auto">
            <a:xfrm>
              <a:off x="829066" y="2176759"/>
              <a:ext cx="272155" cy="464074"/>
            </a:xfrm>
            <a:custGeom>
              <a:avLst/>
              <a:gdLst>
                <a:gd name="T0" fmla="*/ 53 w 106"/>
                <a:gd name="T1" fmla="*/ 0 h 181"/>
                <a:gd name="T2" fmla="*/ 0 w 106"/>
                <a:gd name="T3" fmla="*/ 53 h 181"/>
                <a:gd name="T4" fmla="*/ 53 w 106"/>
                <a:gd name="T5" fmla="*/ 181 h 181"/>
                <a:gd name="T6" fmla="*/ 106 w 106"/>
                <a:gd name="T7" fmla="*/ 53 h 181"/>
                <a:gd name="T8" fmla="*/ 53 w 106"/>
                <a:gd name="T9" fmla="*/ 0 h 181"/>
                <a:gd name="T10" fmla="*/ 53 w 106"/>
                <a:gd name="T11" fmla="*/ 90 h 181"/>
                <a:gd name="T12" fmla="*/ 15 w 106"/>
                <a:gd name="T13" fmla="*/ 52 h 181"/>
                <a:gd name="T14" fmla="*/ 53 w 106"/>
                <a:gd name="T15" fmla="*/ 13 h 181"/>
                <a:gd name="T16" fmla="*/ 92 w 106"/>
                <a:gd name="T17" fmla="*/ 52 h 181"/>
                <a:gd name="T18" fmla="*/ 53 w 106"/>
                <a:gd name="T19" fmla="*/ 90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6" h="181">
                  <a:moveTo>
                    <a:pt x="53" y="0"/>
                  </a:moveTo>
                  <a:cubicBezTo>
                    <a:pt x="24" y="0"/>
                    <a:pt x="0" y="24"/>
                    <a:pt x="0" y="53"/>
                  </a:cubicBezTo>
                  <a:cubicBezTo>
                    <a:pt x="0" y="83"/>
                    <a:pt x="53" y="181"/>
                    <a:pt x="53" y="181"/>
                  </a:cubicBezTo>
                  <a:cubicBezTo>
                    <a:pt x="53" y="181"/>
                    <a:pt x="106" y="83"/>
                    <a:pt x="106" y="53"/>
                  </a:cubicBezTo>
                  <a:cubicBezTo>
                    <a:pt x="106" y="24"/>
                    <a:pt x="82" y="0"/>
                    <a:pt x="53" y="0"/>
                  </a:cubicBezTo>
                  <a:close/>
                  <a:moveTo>
                    <a:pt x="53" y="90"/>
                  </a:moveTo>
                  <a:cubicBezTo>
                    <a:pt x="32" y="90"/>
                    <a:pt x="15" y="73"/>
                    <a:pt x="15" y="52"/>
                  </a:cubicBezTo>
                  <a:cubicBezTo>
                    <a:pt x="15" y="30"/>
                    <a:pt x="32" y="13"/>
                    <a:pt x="53" y="13"/>
                  </a:cubicBezTo>
                  <a:cubicBezTo>
                    <a:pt x="75" y="13"/>
                    <a:pt x="92" y="30"/>
                    <a:pt x="92" y="52"/>
                  </a:cubicBezTo>
                  <a:cubicBezTo>
                    <a:pt x="92" y="73"/>
                    <a:pt x="75" y="90"/>
                    <a:pt x="53" y="90"/>
                  </a:cubicBezTo>
                  <a:close/>
                </a:path>
              </a:pathLst>
            </a:custGeom>
            <a:solidFill>
              <a:schemeClr val="accent4"/>
            </a:solidFill>
            <a:ln>
              <a:noFill/>
            </a:ln>
          </p:spPr>
          <p:txBody>
            <a:bodyPr vert="horz" wrap="square" lIns="79405" tIns="39702" rIns="79405" bIns="39702" numCol="1" anchor="t" anchorCtr="0" compatLnSpc="1"/>
            <a:lstStyle/>
            <a:p>
              <a:pPr algn="ctr">
                <a:lnSpc>
                  <a:spcPct val="120000"/>
                </a:lnSpc>
              </a:pPr>
              <a:endParaRPr lang="en-US" sz="710" dirty="0">
                <a:solidFill>
                  <a:schemeClr val="tx1">
                    <a:lumMod val="85000"/>
                    <a:lumOff val="15000"/>
                  </a:schemeClr>
                </a:solidFill>
                <a:latin typeface="微软雅黑" panose="020B0503020204020204" charset="-122"/>
                <a:ea typeface="微软雅黑" panose="020B0503020204020204" charset="-122"/>
                <a:cs typeface="+mn-ea"/>
                <a:sym typeface="Arial" panose="020B0604020202020204" pitchFamily="34" charset="0"/>
              </a:endParaRPr>
            </a:p>
          </p:txBody>
        </p:sp>
        <p:sp>
          <p:nvSpPr>
            <p:cNvPr id="18" name="TextBox 17"/>
            <p:cNvSpPr txBox="1"/>
            <p:nvPr/>
          </p:nvSpPr>
          <p:spPr>
            <a:xfrm>
              <a:off x="757844" y="2216099"/>
              <a:ext cx="418269" cy="255204"/>
            </a:xfrm>
            <a:prstGeom prst="rect">
              <a:avLst/>
            </a:prstGeom>
            <a:noFill/>
          </p:spPr>
          <p:txBody>
            <a:bodyPr wrap="none" rtlCol="0">
              <a:spAutoFit/>
            </a:bodyPr>
            <a:lstStyle/>
            <a:p>
              <a:pPr algn="ctr">
                <a:lnSpc>
                  <a:spcPct val="120000"/>
                </a:lnSpc>
              </a:pPr>
              <a:r>
                <a:rPr lang="en-US" sz="710" dirty="0">
                  <a:solidFill>
                    <a:schemeClr val="tx1">
                      <a:lumMod val="85000"/>
                      <a:lumOff val="15000"/>
                    </a:schemeClr>
                  </a:solidFill>
                  <a:latin typeface="微软雅黑" panose="020B0503020204020204" charset="-122"/>
                  <a:ea typeface="微软雅黑" panose="020B0503020204020204" charset="-122"/>
                  <a:cs typeface="+mn-ea"/>
                  <a:sym typeface="Arial" panose="020B0604020202020204" pitchFamily="34" charset="0"/>
                </a:rPr>
                <a:t>26%</a:t>
              </a:r>
              <a:endParaRPr lang="en-US" sz="710" dirty="0">
                <a:solidFill>
                  <a:schemeClr val="tx1">
                    <a:lumMod val="85000"/>
                    <a:lumOff val="15000"/>
                  </a:schemeClr>
                </a:solidFill>
                <a:latin typeface="微软雅黑" panose="020B0503020204020204" charset="-122"/>
                <a:ea typeface="微软雅黑" panose="020B0503020204020204" charset="-122"/>
                <a:cs typeface="+mn-ea"/>
                <a:sym typeface="Arial" panose="020B0604020202020204" pitchFamily="34" charset="0"/>
              </a:endParaRPr>
            </a:p>
          </p:txBody>
        </p:sp>
      </p:grpSp>
      <p:grpSp>
        <p:nvGrpSpPr>
          <p:cNvPr id="19" name="Group 18"/>
          <p:cNvGrpSpPr/>
          <p:nvPr/>
        </p:nvGrpSpPr>
        <p:grpSpPr>
          <a:xfrm>
            <a:off x="6111620" y="2220424"/>
            <a:ext cx="363220" cy="402994"/>
            <a:chOff x="757844" y="2176759"/>
            <a:chExt cx="418269" cy="464074"/>
          </a:xfrm>
        </p:grpSpPr>
        <p:sp>
          <p:nvSpPr>
            <p:cNvPr id="20" name="Freeform 7"/>
            <p:cNvSpPr>
              <a:spLocks noEditPoints="1"/>
            </p:cNvSpPr>
            <p:nvPr/>
          </p:nvSpPr>
          <p:spPr bwMode="auto">
            <a:xfrm>
              <a:off x="829066" y="2176759"/>
              <a:ext cx="272155" cy="464074"/>
            </a:xfrm>
            <a:custGeom>
              <a:avLst/>
              <a:gdLst>
                <a:gd name="T0" fmla="*/ 53 w 106"/>
                <a:gd name="T1" fmla="*/ 0 h 181"/>
                <a:gd name="T2" fmla="*/ 0 w 106"/>
                <a:gd name="T3" fmla="*/ 53 h 181"/>
                <a:gd name="T4" fmla="*/ 53 w 106"/>
                <a:gd name="T5" fmla="*/ 181 h 181"/>
                <a:gd name="T6" fmla="*/ 106 w 106"/>
                <a:gd name="T7" fmla="*/ 53 h 181"/>
                <a:gd name="T8" fmla="*/ 53 w 106"/>
                <a:gd name="T9" fmla="*/ 0 h 181"/>
                <a:gd name="T10" fmla="*/ 53 w 106"/>
                <a:gd name="T11" fmla="*/ 90 h 181"/>
                <a:gd name="T12" fmla="*/ 15 w 106"/>
                <a:gd name="T13" fmla="*/ 52 h 181"/>
                <a:gd name="T14" fmla="*/ 53 w 106"/>
                <a:gd name="T15" fmla="*/ 13 h 181"/>
                <a:gd name="T16" fmla="*/ 92 w 106"/>
                <a:gd name="T17" fmla="*/ 52 h 181"/>
                <a:gd name="T18" fmla="*/ 53 w 106"/>
                <a:gd name="T19" fmla="*/ 90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6" h="181">
                  <a:moveTo>
                    <a:pt x="53" y="0"/>
                  </a:moveTo>
                  <a:cubicBezTo>
                    <a:pt x="24" y="0"/>
                    <a:pt x="0" y="24"/>
                    <a:pt x="0" y="53"/>
                  </a:cubicBezTo>
                  <a:cubicBezTo>
                    <a:pt x="0" y="83"/>
                    <a:pt x="53" y="181"/>
                    <a:pt x="53" y="181"/>
                  </a:cubicBezTo>
                  <a:cubicBezTo>
                    <a:pt x="53" y="181"/>
                    <a:pt x="106" y="83"/>
                    <a:pt x="106" y="53"/>
                  </a:cubicBezTo>
                  <a:cubicBezTo>
                    <a:pt x="106" y="24"/>
                    <a:pt x="82" y="0"/>
                    <a:pt x="53" y="0"/>
                  </a:cubicBezTo>
                  <a:close/>
                  <a:moveTo>
                    <a:pt x="53" y="90"/>
                  </a:moveTo>
                  <a:cubicBezTo>
                    <a:pt x="32" y="90"/>
                    <a:pt x="15" y="73"/>
                    <a:pt x="15" y="52"/>
                  </a:cubicBezTo>
                  <a:cubicBezTo>
                    <a:pt x="15" y="30"/>
                    <a:pt x="32" y="13"/>
                    <a:pt x="53" y="13"/>
                  </a:cubicBezTo>
                  <a:cubicBezTo>
                    <a:pt x="75" y="13"/>
                    <a:pt x="92" y="30"/>
                    <a:pt x="92" y="52"/>
                  </a:cubicBezTo>
                  <a:cubicBezTo>
                    <a:pt x="92" y="73"/>
                    <a:pt x="75" y="90"/>
                    <a:pt x="53" y="90"/>
                  </a:cubicBezTo>
                  <a:close/>
                </a:path>
              </a:pathLst>
            </a:custGeom>
            <a:solidFill>
              <a:schemeClr val="accent2"/>
            </a:solidFill>
            <a:ln>
              <a:noFill/>
            </a:ln>
          </p:spPr>
          <p:txBody>
            <a:bodyPr vert="horz" wrap="square" lIns="79405" tIns="39702" rIns="79405" bIns="39702" numCol="1" anchor="t" anchorCtr="0" compatLnSpc="1"/>
            <a:lstStyle/>
            <a:p>
              <a:pPr algn="ctr">
                <a:lnSpc>
                  <a:spcPct val="120000"/>
                </a:lnSpc>
              </a:pPr>
              <a:endParaRPr lang="en-US" sz="710" dirty="0">
                <a:solidFill>
                  <a:schemeClr val="tx1">
                    <a:lumMod val="85000"/>
                    <a:lumOff val="15000"/>
                  </a:schemeClr>
                </a:solidFill>
                <a:latin typeface="微软雅黑" panose="020B0503020204020204" charset="-122"/>
                <a:ea typeface="微软雅黑" panose="020B0503020204020204" charset="-122"/>
                <a:cs typeface="+mn-ea"/>
                <a:sym typeface="Arial" panose="020B0604020202020204" pitchFamily="34" charset="0"/>
              </a:endParaRPr>
            </a:p>
          </p:txBody>
        </p:sp>
        <p:sp>
          <p:nvSpPr>
            <p:cNvPr id="21" name="TextBox 20"/>
            <p:cNvSpPr txBox="1"/>
            <p:nvPr/>
          </p:nvSpPr>
          <p:spPr>
            <a:xfrm>
              <a:off x="757844" y="2216099"/>
              <a:ext cx="418269" cy="255204"/>
            </a:xfrm>
            <a:prstGeom prst="rect">
              <a:avLst/>
            </a:prstGeom>
            <a:noFill/>
          </p:spPr>
          <p:txBody>
            <a:bodyPr wrap="none" rtlCol="0">
              <a:spAutoFit/>
            </a:bodyPr>
            <a:lstStyle/>
            <a:p>
              <a:pPr algn="ctr">
                <a:lnSpc>
                  <a:spcPct val="120000"/>
                </a:lnSpc>
              </a:pPr>
              <a:r>
                <a:rPr lang="en-US" sz="710" dirty="0">
                  <a:solidFill>
                    <a:schemeClr val="tx1">
                      <a:lumMod val="85000"/>
                      <a:lumOff val="15000"/>
                    </a:schemeClr>
                  </a:solidFill>
                  <a:latin typeface="微软雅黑" panose="020B0503020204020204" charset="-122"/>
                  <a:ea typeface="微软雅黑" panose="020B0503020204020204" charset="-122"/>
                  <a:cs typeface="+mn-ea"/>
                  <a:sym typeface="Arial" panose="020B0604020202020204" pitchFamily="34" charset="0"/>
                </a:rPr>
                <a:t>56%</a:t>
              </a:r>
              <a:endParaRPr lang="en-US" sz="710" dirty="0">
                <a:solidFill>
                  <a:schemeClr val="tx1">
                    <a:lumMod val="85000"/>
                    <a:lumOff val="15000"/>
                  </a:schemeClr>
                </a:solidFill>
                <a:latin typeface="微软雅黑" panose="020B0503020204020204" charset="-122"/>
                <a:ea typeface="微软雅黑" panose="020B0503020204020204" charset="-122"/>
                <a:cs typeface="+mn-ea"/>
                <a:sym typeface="Arial" panose="020B0604020202020204" pitchFamily="34" charset="0"/>
              </a:endParaRPr>
            </a:p>
          </p:txBody>
        </p:sp>
      </p:grpSp>
      <p:grpSp>
        <p:nvGrpSpPr>
          <p:cNvPr id="22" name="Group 21"/>
          <p:cNvGrpSpPr/>
          <p:nvPr/>
        </p:nvGrpSpPr>
        <p:grpSpPr>
          <a:xfrm>
            <a:off x="6658491" y="2091705"/>
            <a:ext cx="363220" cy="402994"/>
            <a:chOff x="757844" y="2176759"/>
            <a:chExt cx="418269" cy="464074"/>
          </a:xfrm>
        </p:grpSpPr>
        <p:sp>
          <p:nvSpPr>
            <p:cNvPr id="23" name="Freeform 7"/>
            <p:cNvSpPr>
              <a:spLocks noEditPoints="1"/>
            </p:cNvSpPr>
            <p:nvPr/>
          </p:nvSpPr>
          <p:spPr bwMode="auto">
            <a:xfrm>
              <a:off x="829066" y="2176759"/>
              <a:ext cx="272155" cy="464074"/>
            </a:xfrm>
            <a:custGeom>
              <a:avLst/>
              <a:gdLst>
                <a:gd name="T0" fmla="*/ 53 w 106"/>
                <a:gd name="T1" fmla="*/ 0 h 181"/>
                <a:gd name="T2" fmla="*/ 0 w 106"/>
                <a:gd name="T3" fmla="*/ 53 h 181"/>
                <a:gd name="T4" fmla="*/ 53 w 106"/>
                <a:gd name="T5" fmla="*/ 181 h 181"/>
                <a:gd name="T6" fmla="*/ 106 w 106"/>
                <a:gd name="T7" fmla="*/ 53 h 181"/>
                <a:gd name="T8" fmla="*/ 53 w 106"/>
                <a:gd name="T9" fmla="*/ 0 h 181"/>
                <a:gd name="T10" fmla="*/ 53 w 106"/>
                <a:gd name="T11" fmla="*/ 90 h 181"/>
                <a:gd name="T12" fmla="*/ 15 w 106"/>
                <a:gd name="T13" fmla="*/ 52 h 181"/>
                <a:gd name="T14" fmla="*/ 53 w 106"/>
                <a:gd name="T15" fmla="*/ 13 h 181"/>
                <a:gd name="T16" fmla="*/ 92 w 106"/>
                <a:gd name="T17" fmla="*/ 52 h 181"/>
                <a:gd name="T18" fmla="*/ 53 w 106"/>
                <a:gd name="T19" fmla="*/ 90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6" h="181">
                  <a:moveTo>
                    <a:pt x="53" y="0"/>
                  </a:moveTo>
                  <a:cubicBezTo>
                    <a:pt x="24" y="0"/>
                    <a:pt x="0" y="24"/>
                    <a:pt x="0" y="53"/>
                  </a:cubicBezTo>
                  <a:cubicBezTo>
                    <a:pt x="0" y="83"/>
                    <a:pt x="53" y="181"/>
                    <a:pt x="53" y="181"/>
                  </a:cubicBezTo>
                  <a:cubicBezTo>
                    <a:pt x="53" y="181"/>
                    <a:pt x="106" y="83"/>
                    <a:pt x="106" y="53"/>
                  </a:cubicBezTo>
                  <a:cubicBezTo>
                    <a:pt x="106" y="24"/>
                    <a:pt x="82" y="0"/>
                    <a:pt x="53" y="0"/>
                  </a:cubicBezTo>
                  <a:close/>
                  <a:moveTo>
                    <a:pt x="53" y="90"/>
                  </a:moveTo>
                  <a:cubicBezTo>
                    <a:pt x="32" y="90"/>
                    <a:pt x="15" y="73"/>
                    <a:pt x="15" y="52"/>
                  </a:cubicBezTo>
                  <a:cubicBezTo>
                    <a:pt x="15" y="30"/>
                    <a:pt x="32" y="13"/>
                    <a:pt x="53" y="13"/>
                  </a:cubicBezTo>
                  <a:cubicBezTo>
                    <a:pt x="75" y="13"/>
                    <a:pt x="92" y="30"/>
                    <a:pt x="92" y="52"/>
                  </a:cubicBezTo>
                  <a:cubicBezTo>
                    <a:pt x="92" y="73"/>
                    <a:pt x="75" y="90"/>
                    <a:pt x="53" y="90"/>
                  </a:cubicBezTo>
                  <a:close/>
                </a:path>
              </a:pathLst>
            </a:custGeom>
            <a:solidFill>
              <a:schemeClr val="accent3"/>
            </a:solidFill>
            <a:ln>
              <a:noFill/>
            </a:ln>
          </p:spPr>
          <p:txBody>
            <a:bodyPr vert="horz" wrap="square" lIns="79405" tIns="39702" rIns="79405" bIns="39702" numCol="1" anchor="t" anchorCtr="0" compatLnSpc="1"/>
            <a:lstStyle/>
            <a:p>
              <a:pPr algn="ctr">
                <a:lnSpc>
                  <a:spcPct val="120000"/>
                </a:lnSpc>
              </a:pPr>
              <a:endParaRPr lang="en-US" sz="710" dirty="0">
                <a:solidFill>
                  <a:schemeClr val="tx1">
                    <a:lumMod val="85000"/>
                    <a:lumOff val="15000"/>
                  </a:schemeClr>
                </a:solidFill>
                <a:latin typeface="微软雅黑" panose="020B0503020204020204" charset="-122"/>
                <a:ea typeface="微软雅黑" panose="020B0503020204020204" charset="-122"/>
                <a:cs typeface="+mn-ea"/>
                <a:sym typeface="Arial" panose="020B0604020202020204" pitchFamily="34" charset="0"/>
              </a:endParaRPr>
            </a:p>
          </p:txBody>
        </p:sp>
        <p:sp>
          <p:nvSpPr>
            <p:cNvPr id="24" name="TextBox 23"/>
            <p:cNvSpPr txBox="1"/>
            <p:nvPr/>
          </p:nvSpPr>
          <p:spPr>
            <a:xfrm>
              <a:off x="757844" y="2216099"/>
              <a:ext cx="418269" cy="255204"/>
            </a:xfrm>
            <a:prstGeom prst="rect">
              <a:avLst/>
            </a:prstGeom>
            <a:noFill/>
          </p:spPr>
          <p:txBody>
            <a:bodyPr wrap="none" rtlCol="0">
              <a:spAutoFit/>
            </a:bodyPr>
            <a:lstStyle/>
            <a:p>
              <a:pPr algn="ctr">
                <a:lnSpc>
                  <a:spcPct val="120000"/>
                </a:lnSpc>
              </a:pPr>
              <a:r>
                <a:rPr lang="en-US" sz="710" dirty="0">
                  <a:solidFill>
                    <a:schemeClr val="tx1">
                      <a:lumMod val="85000"/>
                      <a:lumOff val="15000"/>
                    </a:schemeClr>
                  </a:solidFill>
                  <a:latin typeface="微软雅黑" panose="020B0503020204020204" charset="-122"/>
                  <a:ea typeface="微软雅黑" panose="020B0503020204020204" charset="-122"/>
                  <a:cs typeface="+mn-ea"/>
                  <a:sym typeface="Arial" panose="020B0604020202020204" pitchFamily="34" charset="0"/>
                </a:rPr>
                <a:t>45%</a:t>
              </a:r>
              <a:endParaRPr lang="en-US" sz="710" dirty="0">
                <a:solidFill>
                  <a:schemeClr val="tx1">
                    <a:lumMod val="85000"/>
                    <a:lumOff val="15000"/>
                  </a:schemeClr>
                </a:solidFill>
                <a:latin typeface="微软雅黑" panose="020B0503020204020204" charset="-122"/>
                <a:ea typeface="微软雅黑" panose="020B0503020204020204" charset="-122"/>
                <a:cs typeface="+mn-ea"/>
                <a:sym typeface="Arial" panose="020B0604020202020204" pitchFamily="34" charset="0"/>
              </a:endParaRPr>
            </a:p>
          </p:txBody>
        </p:sp>
      </p:grpSp>
      <p:grpSp>
        <p:nvGrpSpPr>
          <p:cNvPr id="25" name="Group 24"/>
          <p:cNvGrpSpPr/>
          <p:nvPr/>
        </p:nvGrpSpPr>
        <p:grpSpPr>
          <a:xfrm>
            <a:off x="5550476" y="1559683"/>
            <a:ext cx="363220" cy="402994"/>
            <a:chOff x="757845" y="2176759"/>
            <a:chExt cx="418270" cy="464074"/>
          </a:xfrm>
        </p:grpSpPr>
        <p:sp>
          <p:nvSpPr>
            <p:cNvPr id="26" name="Freeform 7"/>
            <p:cNvSpPr>
              <a:spLocks noEditPoints="1"/>
            </p:cNvSpPr>
            <p:nvPr/>
          </p:nvSpPr>
          <p:spPr bwMode="auto">
            <a:xfrm>
              <a:off x="829066" y="2176759"/>
              <a:ext cx="272155" cy="464074"/>
            </a:xfrm>
            <a:custGeom>
              <a:avLst/>
              <a:gdLst>
                <a:gd name="T0" fmla="*/ 53 w 106"/>
                <a:gd name="T1" fmla="*/ 0 h 181"/>
                <a:gd name="T2" fmla="*/ 0 w 106"/>
                <a:gd name="T3" fmla="*/ 53 h 181"/>
                <a:gd name="T4" fmla="*/ 53 w 106"/>
                <a:gd name="T5" fmla="*/ 181 h 181"/>
                <a:gd name="T6" fmla="*/ 106 w 106"/>
                <a:gd name="T7" fmla="*/ 53 h 181"/>
                <a:gd name="T8" fmla="*/ 53 w 106"/>
                <a:gd name="T9" fmla="*/ 0 h 181"/>
                <a:gd name="T10" fmla="*/ 53 w 106"/>
                <a:gd name="T11" fmla="*/ 90 h 181"/>
                <a:gd name="T12" fmla="*/ 15 w 106"/>
                <a:gd name="T13" fmla="*/ 52 h 181"/>
                <a:gd name="T14" fmla="*/ 53 w 106"/>
                <a:gd name="T15" fmla="*/ 13 h 181"/>
                <a:gd name="T16" fmla="*/ 92 w 106"/>
                <a:gd name="T17" fmla="*/ 52 h 181"/>
                <a:gd name="T18" fmla="*/ 53 w 106"/>
                <a:gd name="T19" fmla="*/ 90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6" h="181">
                  <a:moveTo>
                    <a:pt x="53" y="0"/>
                  </a:moveTo>
                  <a:cubicBezTo>
                    <a:pt x="24" y="0"/>
                    <a:pt x="0" y="24"/>
                    <a:pt x="0" y="53"/>
                  </a:cubicBezTo>
                  <a:cubicBezTo>
                    <a:pt x="0" y="83"/>
                    <a:pt x="53" y="181"/>
                    <a:pt x="53" y="181"/>
                  </a:cubicBezTo>
                  <a:cubicBezTo>
                    <a:pt x="53" y="181"/>
                    <a:pt x="106" y="83"/>
                    <a:pt x="106" y="53"/>
                  </a:cubicBezTo>
                  <a:cubicBezTo>
                    <a:pt x="106" y="24"/>
                    <a:pt x="82" y="0"/>
                    <a:pt x="53" y="0"/>
                  </a:cubicBezTo>
                  <a:close/>
                  <a:moveTo>
                    <a:pt x="53" y="90"/>
                  </a:moveTo>
                  <a:cubicBezTo>
                    <a:pt x="32" y="90"/>
                    <a:pt x="15" y="73"/>
                    <a:pt x="15" y="52"/>
                  </a:cubicBezTo>
                  <a:cubicBezTo>
                    <a:pt x="15" y="30"/>
                    <a:pt x="32" y="13"/>
                    <a:pt x="53" y="13"/>
                  </a:cubicBezTo>
                  <a:cubicBezTo>
                    <a:pt x="75" y="13"/>
                    <a:pt x="92" y="30"/>
                    <a:pt x="92" y="52"/>
                  </a:cubicBezTo>
                  <a:cubicBezTo>
                    <a:pt x="92" y="73"/>
                    <a:pt x="75" y="90"/>
                    <a:pt x="53" y="90"/>
                  </a:cubicBezTo>
                  <a:close/>
                </a:path>
              </a:pathLst>
            </a:custGeom>
            <a:solidFill>
              <a:schemeClr val="accent1"/>
            </a:solidFill>
            <a:ln>
              <a:noFill/>
            </a:ln>
          </p:spPr>
          <p:txBody>
            <a:bodyPr vert="horz" wrap="square" lIns="79405" tIns="39702" rIns="79405" bIns="39702" numCol="1" anchor="t" anchorCtr="0" compatLnSpc="1"/>
            <a:lstStyle/>
            <a:p>
              <a:pPr algn="ctr">
                <a:lnSpc>
                  <a:spcPct val="120000"/>
                </a:lnSpc>
              </a:pPr>
              <a:endParaRPr lang="en-US" sz="710" dirty="0">
                <a:solidFill>
                  <a:schemeClr val="tx1">
                    <a:lumMod val="85000"/>
                    <a:lumOff val="15000"/>
                  </a:schemeClr>
                </a:solidFill>
                <a:latin typeface="微软雅黑" panose="020B0503020204020204" charset="-122"/>
                <a:ea typeface="微软雅黑" panose="020B0503020204020204" charset="-122"/>
                <a:cs typeface="+mn-ea"/>
                <a:sym typeface="Arial" panose="020B0604020202020204" pitchFamily="34" charset="0"/>
              </a:endParaRPr>
            </a:p>
          </p:txBody>
        </p:sp>
        <p:sp>
          <p:nvSpPr>
            <p:cNvPr id="27" name="TextBox 26"/>
            <p:cNvSpPr txBox="1"/>
            <p:nvPr/>
          </p:nvSpPr>
          <p:spPr>
            <a:xfrm>
              <a:off x="757845" y="2216099"/>
              <a:ext cx="418270" cy="255204"/>
            </a:xfrm>
            <a:prstGeom prst="rect">
              <a:avLst/>
            </a:prstGeom>
            <a:noFill/>
          </p:spPr>
          <p:txBody>
            <a:bodyPr wrap="none" rtlCol="0">
              <a:spAutoFit/>
            </a:bodyPr>
            <a:lstStyle/>
            <a:p>
              <a:pPr algn="ctr">
                <a:lnSpc>
                  <a:spcPct val="120000"/>
                </a:lnSpc>
              </a:pPr>
              <a:r>
                <a:rPr lang="en-US" sz="710" dirty="0">
                  <a:solidFill>
                    <a:schemeClr val="tx1">
                      <a:lumMod val="85000"/>
                      <a:lumOff val="15000"/>
                    </a:schemeClr>
                  </a:solidFill>
                  <a:latin typeface="微软雅黑" panose="020B0503020204020204" charset="-122"/>
                  <a:ea typeface="微软雅黑" panose="020B0503020204020204" charset="-122"/>
                  <a:cs typeface="+mn-ea"/>
                  <a:sym typeface="Arial" panose="020B0604020202020204" pitchFamily="34" charset="0"/>
                </a:rPr>
                <a:t>39%</a:t>
              </a:r>
              <a:endParaRPr lang="en-US" sz="710" dirty="0">
                <a:solidFill>
                  <a:schemeClr val="tx1">
                    <a:lumMod val="85000"/>
                    <a:lumOff val="15000"/>
                  </a:schemeClr>
                </a:solidFill>
                <a:latin typeface="微软雅黑" panose="020B0503020204020204" charset="-122"/>
                <a:ea typeface="微软雅黑" panose="020B0503020204020204" charset="-122"/>
                <a:cs typeface="+mn-ea"/>
                <a:sym typeface="Arial" panose="020B0604020202020204" pitchFamily="34" charset="0"/>
              </a:endParaRPr>
            </a:p>
          </p:txBody>
        </p:sp>
      </p:grpSp>
      <p:grpSp>
        <p:nvGrpSpPr>
          <p:cNvPr id="28" name="Group 27"/>
          <p:cNvGrpSpPr/>
          <p:nvPr/>
        </p:nvGrpSpPr>
        <p:grpSpPr>
          <a:xfrm>
            <a:off x="4380534" y="2083767"/>
            <a:ext cx="363220" cy="402994"/>
            <a:chOff x="757844" y="2176759"/>
            <a:chExt cx="418269" cy="464074"/>
          </a:xfrm>
        </p:grpSpPr>
        <p:sp>
          <p:nvSpPr>
            <p:cNvPr id="29" name="Freeform 7"/>
            <p:cNvSpPr>
              <a:spLocks noEditPoints="1"/>
            </p:cNvSpPr>
            <p:nvPr/>
          </p:nvSpPr>
          <p:spPr bwMode="auto">
            <a:xfrm>
              <a:off x="829066" y="2176759"/>
              <a:ext cx="272155" cy="464074"/>
            </a:xfrm>
            <a:custGeom>
              <a:avLst/>
              <a:gdLst>
                <a:gd name="T0" fmla="*/ 53 w 106"/>
                <a:gd name="T1" fmla="*/ 0 h 181"/>
                <a:gd name="T2" fmla="*/ 0 w 106"/>
                <a:gd name="T3" fmla="*/ 53 h 181"/>
                <a:gd name="T4" fmla="*/ 53 w 106"/>
                <a:gd name="T5" fmla="*/ 181 h 181"/>
                <a:gd name="T6" fmla="*/ 106 w 106"/>
                <a:gd name="T7" fmla="*/ 53 h 181"/>
                <a:gd name="T8" fmla="*/ 53 w 106"/>
                <a:gd name="T9" fmla="*/ 0 h 181"/>
                <a:gd name="T10" fmla="*/ 53 w 106"/>
                <a:gd name="T11" fmla="*/ 90 h 181"/>
                <a:gd name="T12" fmla="*/ 15 w 106"/>
                <a:gd name="T13" fmla="*/ 52 h 181"/>
                <a:gd name="T14" fmla="*/ 53 w 106"/>
                <a:gd name="T15" fmla="*/ 13 h 181"/>
                <a:gd name="T16" fmla="*/ 92 w 106"/>
                <a:gd name="T17" fmla="*/ 52 h 181"/>
                <a:gd name="T18" fmla="*/ 53 w 106"/>
                <a:gd name="T19" fmla="*/ 90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6" h="181">
                  <a:moveTo>
                    <a:pt x="53" y="0"/>
                  </a:moveTo>
                  <a:cubicBezTo>
                    <a:pt x="24" y="0"/>
                    <a:pt x="0" y="24"/>
                    <a:pt x="0" y="53"/>
                  </a:cubicBezTo>
                  <a:cubicBezTo>
                    <a:pt x="0" y="83"/>
                    <a:pt x="53" y="181"/>
                    <a:pt x="53" y="181"/>
                  </a:cubicBezTo>
                  <a:cubicBezTo>
                    <a:pt x="53" y="181"/>
                    <a:pt x="106" y="83"/>
                    <a:pt x="106" y="53"/>
                  </a:cubicBezTo>
                  <a:cubicBezTo>
                    <a:pt x="106" y="24"/>
                    <a:pt x="82" y="0"/>
                    <a:pt x="53" y="0"/>
                  </a:cubicBezTo>
                  <a:close/>
                  <a:moveTo>
                    <a:pt x="53" y="90"/>
                  </a:moveTo>
                  <a:cubicBezTo>
                    <a:pt x="32" y="90"/>
                    <a:pt x="15" y="73"/>
                    <a:pt x="15" y="52"/>
                  </a:cubicBezTo>
                  <a:cubicBezTo>
                    <a:pt x="15" y="30"/>
                    <a:pt x="32" y="13"/>
                    <a:pt x="53" y="13"/>
                  </a:cubicBezTo>
                  <a:cubicBezTo>
                    <a:pt x="75" y="13"/>
                    <a:pt x="92" y="30"/>
                    <a:pt x="92" y="52"/>
                  </a:cubicBezTo>
                  <a:cubicBezTo>
                    <a:pt x="92" y="73"/>
                    <a:pt x="75" y="90"/>
                    <a:pt x="53" y="90"/>
                  </a:cubicBezTo>
                  <a:close/>
                </a:path>
              </a:pathLst>
            </a:custGeom>
            <a:solidFill>
              <a:schemeClr val="accent5"/>
            </a:solidFill>
            <a:ln>
              <a:noFill/>
            </a:ln>
          </p:spPr>
          <p:txBody>
            <a:bodyPr vert="horz" wrap="square" lIns="79405" tIns="39702" rIns="79405" bIns="39702" numCol="1" anchor="t" anchorCtr="0" compatLnSpc="1"/>
            <a:lstStyle/>
            <a:p>
              <a:pPr algn="ctr">
                <a:lnSpc>
                  <a:spcPct val="120000"/>
                </a:lnSpc>
              </a:pPr>
              <a:endParaRPr lang="en-US" sz="710" dirty="0">
                <a:solidFill>
                  <a:schemeClr val="tx1">
                    <a:lumMod val="85000"/>
                    <a:lumOff val="15000"/>
                  </a:schemeClr>
                </a:solidFill>
                <a:latin typeface="微软雅黑" panose="020B0503020204020204" charset="-122"/>
                <a:ea typeface="微软雅黑" panose="020B0503020204020204" charset="-122"/>
                <a:cs typeface="+mn-ea"/>
                <a:sym typeface="Arial" panose="020B0604020202020204" pitchFamily="34" charset="0"/>
              </a:endParaRPr>
            </a:p>
          </p:txBody>
        </p:sp>
        <p:sp>
          <p:nvSpPr>
            <p:cNvPr id="30" name="TextBox 29"/>
            <p:cNvSpPr txBox="1"/>
            <p:nvPr/>
          </p:nvSpPr>
          <p:spPr>
            <a:xfrm>
              <a:off x="757844" y="2216099"/>
              <a:ext cx="418269" cy="255204"/>
            </a:xfrm>
            <a:prstGeom prst="rect">
              <a:avLst/>
            </a:prstGeom>
            <a:noFill/>
          </p:spPr>
          <p:txBody>
            <a:bodyPr wrap="none" rtlCol="0">
              <a:spAutoFit/>
            </a:bodyPr>
            <a:lstStyle/>
            <a:p>
              <a:pPr algn="ctr">
                <a:lnSpc>
                  <a:spcPct val="120000"/>
                </a:lnSpc>
              </a:pPr>
              <a:r>
                <a:rPr lang="en-US" sz="710" dirty="0">
                  <a:solidFill>
                    <a:schemeClr val="tx1">
                      <a:lumMod val="85000"/>
                      <a:lumOff val="15000"/>
                    </a:schemeClr>
                  </a:solidFill>
                  <a:latin typeface="微软雅黑" panose="020B0503020204020204" charset="-122"/>
                  <a:ea typeface="微软雅黑" panose="020B0503020204020204" charset="-122"/>
                  <a:cs typeface="+mn-ea"/>
                  <a:sym typeface="Arial" panose="020B0604020202020204" pitchFamily="34" charset="0"/>
                </a:rPr>
                <a:t>26%</a:t>
              </a:r>
              <a:endParaRPr lang="en-US" sz="710" dirty="0">
                <a:solidFill>
                  <a:schemeClr val="tx1">
                    <a:lumMod val="85000"/>
                    <a:lumOff val="15000"/>
                  </a:schemeClr>
                </a:solidFill>
                <a:latin typeface="微软雅黑" panose="020B0503020204020204" charset="-122"/>
                <a:ea typeface="微软雅黑" panose="020B0503020204020204" charset="-122"/>
                <a:cs typeface="+mn-ea"/>
                <a:sym typeface="Arial" panose="020B0604020202020204" pitchFamily="34" charset="0"/>
              </a:endParaRPr>
            </a:p>
          </p:txBody>
        </p:sp>
      </p:grpSp>
      <p:grpSp>
        <p:nvGrpSpPr>
          <p:cNvPr id="31" name="Group 30"/>
          <p:cNvGrpSpPr/>
          <p:nvPr/>
        </p:nvGrpSpPr>
        <p:grpSpPr>
          <a:xfrm>
            <a:off x="4992028" y="2384655"/>
            <a:ext cx="363220" cy="402994"/>
            <a:chOff x="757844" y="2176759"/>
            <a:chExt cx="418269" cy="464074"/>
          </a:xfrm>
        </p:grpSpPr>
        <p:sp>
          <p:nvSpPr>
            <p:cNvPr id="32" name="Freeform 7"/>
            <p:cNvSpPr>
              <a:spLocks noEditPoints="1"/>
            </p:cNvSpPr>
            <p:nvPr/>
          </p:nvSpPr>
          <p:spPr bwMode="auto">
            <a:xfrm>
              <a:off x="829066" y="2176759"/>
              <a:ext cx="272155" cy="464074"/>
            </a:xfrm>
            <a:custGeom>
              <a:avLst/>
              <a:gdLst>
                <a:gd name="T0" fmla="*/ 53 w 106"/>
                <a:gd name="T1" fmla="*/ 0 h 181"/>
                <a:gd name="T2" fmla="*/ 0 w 106"/>
                <a:gd name="T3" fmla="*/ 53 h 181"/>
                <a:gd name="T4" fmla="*/ 53 w 106"/>
                <a:gd name="T5" fmla="*/ 181 h 181"/>
                <a:gd name="T6" fmla="*/ 106 w 106"/>
                <a:gd name="T7" fmla="*/ 53 h 181"/>
                <a:gd name="T8" fmla="*/ 53 w 106"/>
                <a:gd name="T9" fmla="*/ 0 h 181"/>
                <a:gd name="T10" fmla="*/ 53 w 106"/>
                <a:gd name="T11" fmla="*/ 90 h 181"/>
                <a:gd name="T12" fmla="*/ 15 w 106"/>
                <a:gd name="T13" fmla="*/ 52 h 181"/>
                <a:gd name="T14" fmla="*/ 53 w 106"/>
                <a:gd name="T15" fmla="*/ 13 h 181"/>
                <a:gd name="T16" fmla="*/ 92 w 106"/>
                <a:gd name="T17" fmla="*/ 52 h 181"/>
                <a:gd name="T18" fmla="*/ 53 w 106"/>
                <a:gd name="T19" fmla="*/ 90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6" h="181">
                  <a:moveTo>
                    <a:pt x="53" y="0"/>
                  </a:moveTo>
                  <a:cubicBezTo>
                    <a:pt x="24" y="0"/>
                    <a:pt x="0" y="24"/>
                    <a:pt x="0" y="53"/>
                  </a:cubicBezTo>
                  <a:cubicBezTo>
                    <a:pt x="0" y="83"/>
                    <a:pt x="53" y="181"/>
                    <a:pt x="53" y="181"/>
                  </a:cubicBezTo>
                  <a:cubicBezTo>
                    <a:pt x="53" y="181"/>
                    <a:pt x="106" y="83"/>
                    <a:pt x="106" y="53"/>
                  </a:cubicBezTo>
                  <a:cubicBezTo>
                    <a:pt x="106" y="24"/>
                    <a:pt x="82" y="0"/>
                    <a:pt x="53" y="0"/>
                  </a:cubicBezTo>
                  <a:close/>
                  <a:moveTo>
                    <a:pt x="53" y="90"/>
                  </a:moveTo>
                  <a:cubicBezTo>
                    <a:pt x="32" y="90"/>
                    <a:pt x="15" y="73"/>
                    <a:pt x="15" y="52"/>
                  </a:cubicBezTo>
                  <a:cubicBezTo>
                    <a:pt x="15" y="30"/>
                    <a:pt x="32" y="13"/>
                    <a:pt x="53" y="13"/>
                  </a:cubicBezTo>
                  <a:cubicBezTo>
                    <a:pt x="75" y="13"/>
                    <a:pt x="92" y="30"/>
                    <a:pt x="92" y="52"/>
                  </a:cubicBezTo>
                  <a:cubicBezTo>
                    <a:pt x="92" y="73"/>
                    <a:pt x="75" y="90"/>
                    <a:pt x="53" y="90"/>
                  </a:cubicBezTo>
                  <a:close/>
                </a:path>
              </a:pathLst>
            </a:custGeom>
            <a:solidFill>
              <a:schemeClr val="accent6"/>
            </a:solidFill>
            <a:ln>
              <a:noFill/>
            </a:ln>
          </p:spPr>
          <p:txBody>
            <a:bodyPr vert="horz" wrap="square" lIns="79405" tIns="39702" rIns="79405" bIns="39702" numCol="1" anchor="t" anchorCtr="0" compatLnSpc="1"/>
            <a:lstStyle/>
            <a:p>
              <a:pPr algn="ctr">
                <a:lnSpc>
                  <a:spcPct val="120000"/>
                </a:lnSpc>
              </a:pPr>
              <a:endParaRPr lang="en-US" sz="710" dirty="0">
                <a:solidFill>
                  <a:schemeClr val="tx1">
                    <a:lumMod val="85000"/>
                    <a:lumOff val="15000"/>
                  </a:schemeClr>
                </a:solidFill>
                <a:latin typeface="微软雅黑" panose="020B0503020204020204" charset="-122"/>
                <a:ea typeface="微软雅黑" panose="020B0503020204020204" charset="-122"/>
                <a:cs typeface="+mn-ea"/>
                <a:sym typeface="Arial" panose="020B0604020202020204" pitchFamily="34" charset="0"/>
              </a:endParaRPr>
            </a:p>
          </p:txBody>
        </p:sp>
        <p:sp>
          <p:nvSpPr>
            <p:cNvPr id="33" name="TextBox 32"/>
            <p:cNvSpPr txBox="1"/>
            <p:nvPr/>
          </p:nvSpPr>
          <p:spPr>
            <a:xfrm>
              <a:off x="757844" y="2216099"/>
              <a:ext cx="418269" cy="255204"/>
            </a:xfrm>
            <a:prstGeom prst="rect">
              <a:avLst/>
            </a:prstGeom>
            <a:noFill/>
          </p:spPr>
          <p:txBody>
            <a:bodyPr wrap="none" rtlCol="0">
              <a:spAutoFit/>
            </a:bodyPr>
            <a:lstStyle/>
            <a:p>
              <a:pPr algn="ctr">
                <a:lnSpc>
                  <a:spcPct val="120000"/>
                </a:lnSpc>
              </a:pPr>
              <a:r>
                <a:rPr lang="en-US" sz="710" dirty="0">
                  <a:solidFill>
                    <a:schemeClr val="tx1">
                      <a:lumMod val="85000"/>
                      <a:lumOff val="15000"/>
                    </a:schemeClr>
                  </a:solidFill>
                  <a:latin typeface="微软雅黑" panose="020B0503020204020204" charset="-122"/>
                  <a:ea typeface="微软雅黑" panose="020B0503020204020204" charset="-122"/>
                  <a:cs typeface="+mn-ea"/>
                  <a:sym typeface="Arial" panose="020B0604020202020204" pitchFamily="34" charset="0"/>
                </a:rPr>
                <a:t>26%</a:t>
              </a:r>
              <a:endParaRPr lang="en-US" sz="710" dirty="0">
                <a:solidFill>
                  <a:schemeClr val="tx1">
                    <a:lumMod val="85000"/>
                    <a:lumOff val="15000"/>
                  </a:schemeClr>
                </a:solidFill>
                <a:latin typeface="微软雅黑" panose="020B0503020204020204" charset="-122"/>
                <a:ea typeface="微软雅黑" panose="020B0503020204020204" charset="-122"/>
                <a:cs typeface="+mn-ea"/>
                <a:sym typeface="Arial" panose="020B0604020202020204" pitchFamily="34" charset="0"/>
              </a:endParaRPr>
            </a:p>
          </p:txBody>
        </p:sp>
      </p:grpSp>
      <p:sp>
        <p:nvSpPr>
          <p:cNvPr id="34" name="Content Placeholder 2"/>
          <p:cNvSpPr txBox="1"/>
          <p:nvPr/>
        </p:nvSpPr>
        <p:spPr>
          <a:xfrm>
            <a:off x="1259290" y="3869553"/>
            <a:ext cx="6661939" cy="314960"/>
          </a:xfrm>
          <a:prstGeom prst="rect">
            <a:avLst/>
          </a:prstGeom>
        </p:spPr>
        <p:txBody>
          <a:bodyPr vert="horz" lIns="0" tIns="0" rIns="0" bIns="0" rtlCol="0">
            <a:sp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just">
              <a:lnSpc>
                <a:spcPct val="120000"/>
              </a:lnSpc>
              <a:spcBef>
                <a:spcPts val="0"/>
              </a:spcBef>
              <a:buNone/>
            </a:pPr>
            <a:r>
              <a:rPr lang="en-US" altLang="zh-CN" sz="570" dirty="0">
                <a:solidFill>
                  <a:schemeClr val="tx1">
                    <a:lumMod val="85000"/>
                    <a:lumOff val="15000"/>
                  </a:schemeClr>
                </a:solidFill>
                <a:latin typeface="微软雅黑" panose="020B0503020204020204" charset="-122"/>
                <a:ea typeface="微软雅黑" panose="020B0503020204020204" charset="-122"/>
                <a:cs typeface="+mn-ea"/>
                <a:sym typeface="Arial" panose="020B0604020202020204" pitchFamily="34" charset="0"/>
              </a:rPr>
              <a:t>Please replace text, click add relevant headline, modify the text content, also can copy your content to this directly. Please replace text, click add relevant headline, modify the text content, also can copy your content to this directly. Please replace text, click add relevant headline, modify the text content, also can copy your content to this directly. Please replace text, click add relevant headline, modify the text content, also can copy your content to this directly.</a:t>
            </a:r>
            <a:endParaRPr lang="en-US" altLang="zh-CN" sz="570" dirty="0">
              <a:solidFill>
                <a:schemeClr val="tx1">
                  <a:lumMod val="85000"/>
                  <a:lumOff val="15000"/>
                </a:schemeClr>
              </a:solidFill>
              <a:latin typeface="微软雅黑" panose="020B0503020204020204" charset="-122"/>
              <a:ea typeface="微软雅黑" panose="020B0503020204020204" charset="-122"/>
              <a:cs typeface="+mn-ea"/>
              <a:sym typeface="Arial" panose="020B0604020202020204" pitchFamily="34" charset="0"/>
            </a:endParaRPr>
          </a:p>
        </p:txBody>
      </p:sp>
      <p:sp>
        <p:nvSpPr>
          <p:cNvPr id="35" name="Title 13"/>
          <p:cNvSpPr txBox="1"/>
          <p:nvPr/>
        </p:nvSpPr>
        <p:spPr>
          <a:xfrm>
            <a:off x="1259290" y="3664814"/>
            <a:ext cx="931876" cy="184150"/>
          </a:xfrm>
          <a:prstGeom prst="rect">
            <a:avLst/>
          </a:prstGeom>
        </p:spPr>
        <p:txBody>
          <a:bodyPr vert="horz" lIns="0" tIns="0" rIns="0" bIns="0" rtlCol="0" anchor="ctr">
            <a:sp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algn="just">
              <a:lnSpc>
                <a:spcPct val="120000"/>
              </a:lnSpc>
              <a:spcBef>
                <a:spcPts val="0"/>
              </a:spcBef>
            </a:pPr>
            <a:r>
              <a:rPr lang="zh-CN" altLang="en-US" sz="995" dirty="0">
                <a:solidFill>
                  <a:schemeClr val="tx1">
                    <a:lumMod val="85000"/>
                    <a:lumOff val="15000"/>
                  </a:schemeClr>
                </a:solidFill>
                <a:latin typeface="微软雅黑" panose="020B0503020204020204" charset="-122"/>
                <a:ea typeface="微软雅黑" panose="020B0503020204020204" charset="-122"/>
                <a:cs typeface="+mn-ea"/>
                <a:sym typeface="Arial" panose="020B0604020202020204" pitchFamily="34" charset="0"/>
              </a:rPr>
              <a:t>请替换文字内容</a:t>
            </a:r>
            <a:endParaRPr lang="zh-CN" altLang="en-US" sz="995" dirty="0">
              <a:solidFill>
                <a:schemeClr val="tx1">
                  <a:lumMod val="85000"/>
                  <a:lumOff val="15000"/>
                </a:schemeClr>
              </a:solidFill>
              <a:latin typeface="微软雅黑" panose="020B0503020204020204" charset="-122"/>
              <a:ea typeface="微软雅黑" panose="020B0503020204020204" charset="-122"/>
              <a:cs typeface="+mn-ea"/>
              <a:sym typeface="Arial" panose="020B0604020202020204" pitchFamily="34" charset="0"/>
            </a:endParaRPr>
          </a:p>
        </p:txBody>
      </p:sp>
      <p:grpSp>
        <p:nvGrpSpPr>
          <p:cNvPr id="36" name="Group 35"/>
          <p:cNvGrpSpPr/>
          <p:nvPr/>
        </p:nvGrpSpPr>
        <p:grpSpPr>
          <a:xfrm>
            <a:off x="1384351" y="2544342"/>
            <a:ext cx="1009417" cy="912572"/>
            <a:chOff x="755576" y="2395604"/>
            <a:chExt cx="1162406" cy="1050886"/>
          </a:xfrm>
        </p:grpSpPr>
        <p:sp>
          <p:nvSpPr>
            <p:cNvPr id="37" name="Isosceles Triangle 2"/>
            <p:cNvSpPr/>
            <p:nvPr/>
          </p:nvSpPr>
          <p:spPr>
            <a:xfrm>
              <a:off x="755576" y="2395604"/>
              <a:ext cx="1162406" cy="828163"/>
            </a:xfrm>
            <a:custGeom>
              <a:avLst/>
              <a:gdLst>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1" fmla="*/ 0 w 1278647"/>
                <a:gd name="connsiteY0-2" fmla="*/ 1102282 h 1102282"/>
                <a:gd name="connsiteX1-3" fmla="*/ 639324 w 1278647"/>
                <a:gd name="connsiteY1-4" fmla="*/ 0 h 1102282"/>
                <a:gd name="connsiteX2-5" fmla="*/ 1278647 w 1278647"/>
                <a:gd name="connsiteY2-6" fmla="*/ 1102282 h 1102282"/>
                <a:gd name="connsiteX3-7" fmla="*/ 0 w 1278647"/>
                <a:gd name="connsiteY3-8" fmla="*/ 1102282 h 1102282"/>
                <a:gd name="connsiteX0-9" fmla="*/ 0 w 1278647"/>
                <a:gd name="connsiteY0-10" fmla="*/ 1102284 h 1102284"/>
                <a:gd name="connsiteX1-11" fmla="*/ 639324 w 1278647"/>
                <a:gd name="connsiteY1-12" fmla="*/ 2 h 1102284"/>
                <a:gd name="connsiteX2-13" fmla="*/ 1278647 w 1278647"/>
                <a:gd name="connsiteY2-14" fmla="*/ 1102284 h 1102284"/>
                <a:gd name="connsiteX3-15" fmla="*/ 0 w 1278647"/>
                <a:gd name="connsiteY3-16" fmla="*/ 1102284 h 1102284"/>
              </a:gdLst>
              <a:ahLst/>
              <a:cxnLst>
                <a:cxn ang="0">
                  <a:pos x="connsiteX0-1" y="connsiteY0-2"/>
                </a:cxn>
                <a:cxn ang="0">
                  <a:pos x="connsiteX1-3" y="connsiteY1-4"/>
                </a:cxn>
                <a:cxn ang="0">
                  <a:pos x="connsiteX2-5" y="connsiteY2-6"/>
                </a:cxn>
                <a:cxn ang="0">
                  <a:pos x="connsiteX3-7" y="connsiteY3-8"/>
                </a:cxn>
              </a:cxnLst>
              <a:rect l="l" t="t" r="r" b="b"/>
              <a:pathLst>
                <a:path w="1278647" h="1102284">
                  <a:moveTo>
                    <a:pt x="0" y="1102284"/>
                  </a:moveTo>
                  <a:cubicBezTo>
                    <a:pt x="213108" y="734857"/>
                    <a:pt x="133608" y="-1665"/>
                    <a:pt x="639324" y="2"/>
                  </a:cubicBezTo>
                  <a:cubicBezTo>
                    <a:pt x="1145040" y="1669"/>
                    <a:pt x="1065539" y="734857"/>
                    <a:pt x="1278647" y="1102284"/>
                  </a:cubicBezTo>
                  <a:lnTo>
                    <a:pt x="0" y="1102284"/>
                  </a:lnTo>
                  <a:close/>
                </a:path>
              </a:pathLst>
            </a:custGeom>
            <a:solidFill>
              <a:schemeClr val="accent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570" dirty="0">
                <a:solidFill>
                  <a:schemeClr val="tx1">
                    <a:lumMod val="85000"/>
                    <a:lumOff val="15000"/>
                  </a:schemeClr>
                </a:solidFill>
                <a:latin typeface="微软雅黑" panose="020B0503020204020204" charset="-122"/>
                <a:ea typeface="微软雅黑" panose="020B0503020204020204" charset="-122"/>
                <a:cs typeface="+mn-ea"/>
                <a:sym typeface="Arial" panose="020B0604020202020204" pitchFamily="34" charset="0"/>
              </a:endParaRPr>
            </a:p>
          </p:txBody>
        </p:sp>
        <p:sp>
          <p:nvSpPr>
            <p:cNvPr id="38" name="Content Placeholder 2"/>
            <p:cNvSpPr txBox="1"/>
            <p:nvPr/>
          </p:nvSpPr>
          <p:spPr>
            <a:xfrm>
              <a:off x="988884" y="3235161"/>
              <a:ext cx="695790" cy="211329"/>
            </a:xfrm>
            <a:prstGeom prst="rect">
              <a:avLst/>
            </a:prstGeom>
          </p:spPr>
          <p:txBody>
            <a:bodyPr vert="horz" wrap="square" lIns="79405" tIns="39702" rIns="79405" bIns="39702" rtlCol="0">
              <a:sp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lnSpc>
                  <a:spcPct val="120000"/>
                </a:lnSpc>
                <a:spcBef>
                  <a:spcPts val="0"/>
                </a:spcBef>
                <a:buNone/>
              </a:pPr>
              <a:r>
                <a:rPr lang="zh-CN" altLang="en-US" sz="570" dirty="0">
                  <a:solidFill>
                    <a:schemeClr val="tx1">
                      <a:lumMod val="85000"/>
                      <a:lumOff val="15000"/>
                    </a:schemeClr>
                  </a:solidFill>
                  <a:latin typeface="微软雅黑" panose="020B0503020204020204" charset="-122"/>
                  <a:ea typeface="微软雅黑" panose="020B0503020204020204" charset="-122"/>
                  <a:cs typeface="+mn-ea"/>
                  <a:sym typeface="Arial" panose="020B0604020202020204" pitchFamily="34" charset="0"/>
                </a:rPr>
                <a:t>文字内容</a:t>
              </a:r>
              <a:endParaRPr lang="zh-CN" altLang="en-US" sz="570" dirty="0">
                <a:solidFill>
                  <a:schemeClr val="tx1">
                    <a:lumMod val="85000"/>
                    <a:lumOff val="15000"/>
                  </a:schemeClr>
                </a:solidFill>
                <a:latin typeface="微软雅黑" panose="020B0503020204020204" charset="-122"/>
                <a:ea typeface="微软雅黑" panose="020B0503020204020204" charset="-122"/>
                <a:cs typeface="+mn-ea"/>
                <a:sym typeface="Arial" panose="020B0604020202020204" pitchFamily="34" charset="0"/>
              </a:endParaRPr>
            </a:p>
          </p:txBody>
        </p:sp>
      </p:grpSp>
      <p:grpSp>
        <p:nvGrpSpPr>
          <p:cNvPr id="39" name="Group 38"/>
          <p:cNvGrpSpPr/>
          <p:nvPr/>
        </p:nvGrpSpPr>
        <p:grpSpPr>
          <a:xfrm>
            <a:off x="1995846" y="2164160"/>
            <a:ext cx="1009417" cy="1292755"/>
            <a:chOff x="1459750" y="1957798"/>
            <a:chExt cx="1162406" cy="1488689"/>
          </a:xfrm>
        </p:grpSpPr>
        <p:sp>
          <p:nvSpPr>
            <p:cNvPr id="40" name="Isosceles Triangle 2"/>
            <p:cNvSpPr/>
            <p:nvPr/>
          </p:nvSpPr>
          <p:spPr>
            <a:xfrm>
              <a:off x="1459750" y="1957798"/>
              <a:ext cx="1162406" cy="1265969"/>
            </a:xfrm>
            <a:custGeom>
              <a:avLst/>
              <a:gdLst>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1" fmla="*/ 0 w 1278647"/>
                <a:gd name="connsiteY0-2" fmla="*/ 1102282 h 1102282"/>
                <a:gd name="connsiteX1-3" fmla="*/ 639324 w 1278647"/>
                <a:gd name="connsiteY1-4" fmla="*/ 0 h 1102282"/>
                <a:gd name="connsiteX2-5" fmla="*/ 1278647 w 1278647"/>
                <a:gd name="connsiteY2-6" fmla="*/ 1102282 h 1102282"/>
                <a:gd name="connsiteX3-7" fmla="*/ 0 w 1278647"/>
                <a:gd name="connsiteY3-8" fmla="*/ 1102282 h 1102282"/>
                <a:gd name="connsiteX0-9" fmla="*/ 0 w 1278647"/>
                <a:gd name="connsiteY0-10" fmla="*/ 1102284 h 1102284"/>
                <a:gd name="connsiteX1-11" fmla="*/ 639324 w 1278647"/>
                <a:gd name="connsiteY1-12" fmla="*/ 2 h 1102284"/>
                <a:gd name="connsiteX2-13" fmla="*/ 1278647 w 1278647"/>
                <a:gd name="connsiteY2-14" fmla="*/ 1102284 h 1102284"/>
                <a:gd name="connsiteX3-15" fmla="*/ 0 w 1278647"/>
                <a:gd name="connsiteY3-16" fmla="*/ 1102284 h 1102284"/>
              </a:gdLst>
              <a:ahLst/>
              <a:cxnLst>
                <a:cxn ang="0">
                  <a:pos x="connsiteX0-1" y="connsiteY0-2"/>
                </a:cxn>
                <a:cxn ang="0">
                  <a:pos x="connsiteX1-3" y="connsiteY1-4"/>
                </a:cxn>
                <a:cxn ang="0">
                  <a:pos x="connsiteX2-5" y="connsiteY2-6"/>
                </a:cxn>
                <a:cxn ang="0">
                  <a:pos x="connsiteX3-7" y="connsiteY3-8"/>
                </a:cxn>
              </a:cxnLst>
              <a:rect l="l" t="t" r="r" b="b"/>
              <a:pathLst>
                <a:path w="1278647" h="1102284">
                  <a:moveTo>
                    <a:pt x="0" y="1102284"/>
                  </a:moveTo>
                  <a:cubicBezTo>
                    <a:pt x="213108" y="734857"/>
                    <a:pt x="133608" y="-1665"/>
                    <a:pt x="639324" y="2"/>
                  </a:cubicBezTo>
                  <a:cubicBezTo>
                    <a:pt x="1145040" y="1669"/>
                    <a:pt x="1065539" y="734857"/>
                    <a:pt x="1278647" y="1102284"/>
                  </a:cubicBezTo>
                  <a:lnTo>
                    <a:pt x="0" y="1102284"/>
                  </a:lnTo>
                  <a:close/>
                </a:path>
              </a:pathLst>
            </a:custGeom>
            <a:solidFill>
              <a:schemeClr val="accent2">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570" dirty="0">
                <a:solidFill>
                  <a:schemeClr val="tx1">
                    <a:lumMod val="85000"/>
                    <a:lumOff val="15000"/>
                  </a:schemeClr>
                </a:solidFill>
                <a:latin typeface="微软雅黑" panose="020B0503020204020204" charset="-122"/>
                <a:ea typeface="微软雅黑" panose="020B0503020204020204" charset="-122"/>
                <a:cs typeface="+mn-ea"/>
                <a:sym typeface="Arial" panose="020B0604020202020204" pitchFamily="34" charset="0"/>
              </a:endParaRPr>
            </a:p>
          </p:txBody>
        </p:sp>
        <p:sp>
          <p:nvSpPr>
            <p:cNvPr id="41" name="Content Placeholder 2"/>
            <p:cNvSpPr txBox="1"/>
            <p:nvPr/>
          </p:nvSpPr>
          <p:spPr>
            <a:xfrm>
              <a:off x="1691223" y="3235158"/>
              <a:ext cx="695790" cy="211329"/>
            </a:xfrm>
            <a:prstGeom prst="rect">
              <a:avLst/>
            </a:prstGeom>
          </p:spPr>
          <p:txBody>
            <a:bodyPr vert="horz" wrap="square" lIns="79405" tIns="39702" rIns="79405" bIns="39702" rtlCol="0">
              <a:sp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lnSpc>
                  <a:spcPct val="120000"/>
                </a:lnSpc>
                <a:spcBef>
                  <a:spcPts val="0"/>
                </a:spcBef>
                <a:buNone/>
              </a:pPr>
              <a:r>
                <a:rPr lang="zh-CN" altLang="en-US" sz="570" dirty="0">
                  <a:solidFill>
                    <a:schemeClr val="tx1">
                      <a:lumMod val="85000"/>
                      <a:lumOff val="15000"/>
                    </a:schemeClr>
                  </a:solidFill>
                  <a:latin typeface="微软雅黑" panose="020B0503020204020204" charset="-122"/>
                  <a:ea typeface="微软雅黑" panose="020B0503020204020204" charset="-122"/>
                  <a:cs typeface="+mn-ea"/>
                  <a:sym typeface="Arial" panose="020B0604020202020204" pitchFamily="34" charset="0"/>
                </a:rPr>
                <a:t>文字内容</a:t>
              </a:r>
              <a:endParaRPr lang="zh-CN" altLang="en-US" sz="570" dirty="0">
                <a:solidFill>
                  <a:schemeClr val="tx1">
                    <a:lumMod val="85000"/>
                    <a:lumOff val="15000"/>
                  </a:schemeClr>
                </a:solidFill>
                <a:latin typeface="微软雅黑" panose="020B0503020204020204" charset="-122"/>
                <a:ea typeface="微软雅黑" panose="020B0503020204020204" charset="-122"/>
                <a:cs typeface="+mn-ea"/>
                <a:sym typeface="Arial" panose="020B0604020202020204" pitchFamily="34" charset="0"/>
              </a:endParaRPr>
            </a:p>
          </p:txBody>
        </p:sp>
      </p:grpSp>
      <p:grpSp>
        <p:nvGrpSpPr>
          <p:cNvPr id="42" name="Group 41"/>
          <p:cNvGrpSpPr/>
          <p:nvPr/>
        </p:nvGrpSpPr>
        <p:grpSpPr>
          <a:xfrm>
            <a:off x="2772812" y="2425664"/>
            <a:ext cx="928415" cy="1031249"/>
            <a:chOff x="2354476" y="2258939"/>
            <a:chExt cx="1069128" cy="1187549"/>
          </a:xfrm>
        </p:grpSpPr>
        <p:sp>
          <p:nvSpPr>
            <p:cNvPr id="43" name="Isosceles Triangle 2"/>
            <p:cNvSpPr/>
            <p:nvPr/>
          </p:nvSpPr>
          <p:spPr>
            <a:xfrm>
              <a:off x="2354476" y="2258939"/>
              <a:ext cx="1069128" cy="964828"/>
            </a:xfrm>
            <a:custGeom>
              <a:avLst/>
              <a:gdLst>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1" fmla="*/ 0 w 1278647"/>
                <a:gd name="connsiteY0-2" fmla="*/ 1102282 h 1102282"/>
                <a:gd name="connsiteX1-3" fmla="*/ 639324 w 1278647"/>
                <a:gd name="connsiteY1-4" fmla="*/ 0 h 1102282"/>
                <a:gd name="connsiteX2-5" fmla="*/ 1278647 w 1278647"/>
                <a:gd name="connsiteY2-6" fmla="*/ 1102282 h 1102282"/>
                <a:gd name="connsiteX3-7" fmla="*/ 0 w 1278647"/>
                <a:gd name="connsiteY3-8" fmla="*/ 1102282 h 1102282"/>
                <a:gd name="connsiteX0-9" fmla="*/ 0 w 1278647"/>
                <a:gd name="connsiteY0-10" fmla="*/ 1102284 h 1102284"/>
                <a:gd name="connsiteX1-11" fmla="*/ 639324 w 1278647"/>
                <a:gd name="connsiteY1-12" fmla="*/ 2 h 1102284"/>
                <a:gd name="connsiteX2-13" fmla="*/ 1278647 w 1278647"/>
                <a:gd name="connsiteY2-14" fmla="*/ 1102284 h 1102284"/>
                <a:gd name="connsiteX3-15" fmla="*/ 0 w 1278647"/>
                <a:gd name="connsiteY3-16" fmla="*/ 1102284 h 1102284"/>
              </a:gdLst>
              <a:ahLst/>
              <a:cxnLst>
                <a:cxn ang="0">
                  <a:pos x="connsiteX0-1" y="connsiteY0-2"/>
                </a:cxn>
                <a:cxn ang="0">
                  <a:pos x="connsiteX1-3" y="connsiteY1-4"/>
                </a:cxn>
                <a:cxn ang="0">
                  <a:pos x="connsiteX2-5" y="connsiteY2-6"/>
                </a:cxn>
                <a:cxn ang="0">
                  <a:pos x="connsiteX3-7" y="connsiteY3-8"/>
                </a:cxn>
              </a:cxnLst>
              <a:rect l="l" t="t" r="r" b="b"/>
              <a:pathLst>
                <a:path w="1278647" h="1102284">
                  <a:moveTo>
                    <a:pt x="0" y="1102284"/>
                  </a:moveTo>
                  <a:cubicBezTo>
                    <a:pt x="213108" y="734857"/>
                    <a:pt x="133608" y="-1665"/>
                    <a:pt x="639324" y="2"/>
                  </a:cubicBezTo>
                  <a:cubicBezTo>
                    <a:pt x="1145040" y="1669"/>
                    <a:pt x="1065539" y="734857"/>
                    <a:pt x="1278647" y="1102284"/>
                  </a:cubicBezTo>
                  <a:lnTo>
                    <a:pt x="0" y="1102284"/>
                  </a:lnTo>
                  <a:close/>
                </a:path>
              </a:pathLst>
            </a:custGeom>
            <a:solidFill>
              <a:schemeClr val="accent3">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570" dirty="0">
                <a:solidFill>
                  <a:schemeClr val="tx1">
                    <a:lumMod val="85000"/>
                    <a:lumOff val="15000"/>
                  </a:schemeClr>
                </a:solidFill>
                <a:latin typeface="微软雅黑" panose="020B0503020204020204" charset="-122"/>
                <a:ea typeface="微软雅黑" panose="020B0503020204020204" charset="-122"/>
                <a:cs typeface="+mn-ea"/>
                <a:sym typeface="Arial" panose="020B0604020202020204" pitchFamily="34" charset="0"/>
              </a:endParaRPr>
            </a:p>
          </p:txBody>
        </p:sp>
        <p:sp>
          <p:nvSpPr>
            <p:cNvPr id="44" name="Content Placeholder 2"/>
            <p:cNvSpPr txBox="1"/>
            <p:nvPr/>
          </p:nvSpPr>
          <p:spPr>
            <a:xfrm>
              <a:off x="2539310" y="3235159"/>
              <a:ext cx="695790" cy="211329"/>
            </a:xfrm>
            <a:prstGeom prst="rect">
              <a:avLst/>
            </a:prstGeom>
          </p:spPr>
          <p:txBody>
            <a:bodyPr vert="horz" wrap="square" lIns="79405" tIns="39702" rIns="79405" bIns="39702" rtlCol="0">
              <a:sp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lnSpc>
                  <a:spcPct val="120000"/>
                </a:lnSpc>
                <a:spcBef>
                  <a:spcPts val="0"/>
                </a:spcBef>
                <a:buNone/>
              </a:pPr>
              <a:r>
                <a:rPr lang="zh-CN" altLang="en-US" sz="570" dirty="0">
                  <a:solidFill>
                    <a:schemeClr val="tx1">
                      <a:lumMod val="85000"/>
                      <a:lumOff val="15000"/>
                    </a:schemeClr>
                  </a:solidFill>
                  <a:latin typeface="微软雅黑" panose="020B0503020204020204" charset="-122"/>
                  <a:ea typeface="微软雅黑" panose="020B0503020204020204" charset="-122"/>
                  <a:cs typeface="+mn-ea"/>
                  <a:sym typeface="Arial" panose="020B0604020202020204" pitchFamily="34" charset="0"/>
                </a:rPr>
                <a:t>文字内容</a:t>
              </a:r>
              <a:endParaRPr lang="zh-CN" altLang="en-US" sz="570" dirty="0">
                <a:solidFill>
                  <a:schemeClr val="tx1">
                    <a:lumMod val="85000"/>
                    <a:lumOff val="15000"/>
                  </a:schemeClr>
                </a:solidFill>
                <a:latin typeface="微软雅黑" panose="020B0503020204020204" charset="-122"/>
                <a:ea typeface="微软雅黑" panose="020B0503020204020204" charset="-122"/>
                <a:cs typeface="+mn-ea"/>
                <a:sym typeface="Arial" panose="020B0604020202020204" pitchFamily="34" charset="0"/>
              </a:endParaRPr>
            </a:p>
          </p:txBody>
        </p:sp>
      </p:grpSp>
      <p:grpSp>
        <p:nvGrpSpPr>
          <p:cNvPr id="45" name="Group 44"/>
          <p:cNvGrpSpPr/>
          <p:nvPr/>
        </p:nvGrpSpPr>
        <p:grpSpPr>
          <a:xfrm>
            <a:off x="3472099" y="2685288"/>
            <a:ext cx="865740" cy="771628"/>
            <a:chOff x="3159748" y="2557908"/>
            <a:chExt cx="996954" cy="888579"/>
          </a:xfrm>
        </p:grpSpPr>
        <p:sp>
          <p:nvSpPr>
            <p:cNvPr id="46" name="Isosceles Triangle 2"/>
            <p:cNvSpPr/>
            <p:nvPr/>
          </p:nvSpPr>
          <p:spPr>
            <a:xfrm>
              <a:off x="3159748" y="2557908"/>
              <a:ext cx="996954" cy="665859"/>
            </a:xfrm>
            <a:custGeom>
              <a:avLst/>
              <a:gdLst>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1" fmla="*/ 0 w 1278647"/>
                <a:gd name="connsiteY0-2" fmla="*/ 1102282 h 1102282"/>
                <a:gd name="connsiteX1-3" fmla="*/ 639324 w 1278647"/>
                <a:gd name="connsiteY1-4" fmla="*/ 0 h 1102282"/>
                <a:gd name="connsiteX2-5" fmla="*/ 1278647 w 1278647"/>
                <a:gd name="connsiteY2-6" fmla="*/ 1102282 h 1102282"/>
                <a:gd name="connsiteX3-7" fmla="*/ 0 w 1278647"/>
                <a:gd name="connsiteY3-8" fmla="*/ 1102282 h 1102282"/>
                <a:gd name="connsiteX0-9" fmla="*/ 0 w 1278647"/>
                <a:gd name="connsiteY0-10" fmla="*/ 1102284 h 1102284"/>
                <a:gd name="connsiteX1-11" fmla="*/ 639324 w 1278647"/>
                <a:gd name="connsiteY1-12" fmla="*/ 2 h 1102284"/>
                <a:gd name="connsiteX2-13" fmla="*/ 1278647 w 1278647"/>
                <a:gd name="connsiteY2-14" fmla="*/ 1102284 h 1102284"/>
                <a:gd name="connsiteX3-15" fmla="*/ 0 w 1278647"/>
                <a:gd name="connsiteY3-16" fmla="*/ 1102284 h 1102284"/>
              </a:gdLst>
              <a:ahLst/>
              <a:cxnLst>
                <a:cxn ang="0">
                  <a:pos x="connsiteX0-1" y="connsiteY0-2"/>
                </a:cxn>
                <a:cxn ang="0">
                  <a:pos x="connsiteX1-3" y="connsiteY1-4"/>
                </a:cxn>
                <a:cxn ang="0">
                  <a:pos x="connsiteX2-5" y="connsiteY2-6"/>
                </a:cxn>
                <a:cxn ang="0">
                  <a:pos x="connsiteX3-7" y="connsiteY3-8"/>
                </a:cxn>
              </a:cxnLst>
              <a:rect l="l" t="t" r="r" b="b"/>
              <a:pathLst>
                <a:path w="1278647" h="1102284">
                  <a:moveTo>
                    <a:pt x="0" y="1102284"/>
                  </a:moveTo>
                  <a:cubicBezTo>
                    <a:pt x="213108" y="734857"/>
                    <a:pt x="133608" y="-1665"/>
                    <a:pt x="639324" y="2"/>
                  </a:cubicBezTo>
                  <a:cubicBezTo>
                    <a:pt x="1145040" y="1669"/>
                    <a:pt x="1065539" y="734857"/>
                    <a:pt x="1278647" y="1102284"/>
                  </a:cubicBezTo>
                  <a:lnTo>
                    <a:pt x="0" y="1102284"/>
                  </a:lnTo>
                  <a:close/>
                </a:path>
              </a:pathLst>
            </a:custGeom>
            <a:solidFill>
              <a:schemeClr val="accent4">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570" dirty="0">
                <a:solidFill>
                  <a:schemeClr val="tx1">
                    <a:lumMod val="85000"/>
                    <a:lumOff val="15000"/>
                  </a:schemeClr>
                </a:solidFill>
                <a:latin typeface="微软雅黑" panose="020B0503020204020204" charset="-122"/>
                <a:ea typeface="微软雅黑" panose="020B0503020204020204" charset="-122"/>
                <a:cs typeface="+mn-ea"/>
                <a:sym typeface="Arial" panose="020B0604020202020204" pitchFamily="34" charset="0"/>
              </a:endParaRPr>
            </a:p>
          </p:txBody>
        </p:sp>
        <p:sp>
          <p:nvSpPr>
            <p:cNvPr id="47" name="Content Placeholder 2"/>
            <p:cNvSpPr txBox="1"/>
            <p:nvPr/>
          </p:nvSpPr>
          <p:spPr>
            <a:xfrm>
              <a:off x="3308495" y="3235158"/>
              <a:ext cx="695790" cy="211329"/>
            </a:xfrm>
            <a:prstGeom prst="rect">
              <a:avLst/>
            </a:prstGeom>
          </p:spPr>
          <p:txBody>
            <a:bodyPr vert="horz" wrap="square" lIns="79405" tIns="39702" rIns="79405" bIns="39702" rtlCol="0">
              <a:sp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lnSpc>
                  <a:spcPct val="120000"/>
                </a:lnSpc>
                <a:spcBef>
                  <a:spcPts val="0"/>
                </a:spcBef>
                <a:buNone/>
              </a:pPr>
              <a:r>
                <a:rPr lang="zh-CN" altLang="en-US" sz="570" dirty="0">
                  <a:solidFill>
                    <a:schemeClr val="tx1">
                      <a:lumMod val="85000"/>
                      <a:lumOff val="15000"/>
                    </a:schemeClr>
                  </a:solidFill>
                  <a:latin typeface="微软雅黑" panose="020B0503020204020204" charset="-122"/>
                  <a:ea typeface="微软雅黑" panose="020B0503020204020204" charset="-122"/>
                  <a:cs typeface="+mn-ea"/>
                  <a:sym typeface="Arial" panose="020B0604020202020204" pitchFamily="34" charset="0"/>
                </a:rPr>
                <a:t>文字内容</a:t>
              </a:r>
              <a:endParaRPr lang="zh-CN" altLang="en-US" sz="570" dirty="0">
                <a:solidFill>
                  <a:schemeClr val="tx1">
                    <a:lumMod val="85000"/>
                    <a:lumOff val="15000"/>
                  </a:schemeClr>
                </a:solidFill>
                <a:latin typeface="微软雅黑" panose="020B0503020204020204" charset="-122"/>
                <a:ea typeface="微软雅黑" panose="020B0503020204020204" charset="-122"/>
                <a:cs typeface="+mn-ea"/>
                <a:sym typeface="Arial" panose="020B0604020202020204" pitchFamily="34" charset="0"/>
              </a:endParaRPr>
            </a:p>
          </p:txBody>
        </p:sp>
      </p:grpSp>
      <p:grpSp>
        <p:nvGrpSpPr>
          <p:cNvPr id="48" name="Group 47"/>
          <p:cNvGrpSpPr/>
          <p:nvPr/>
        </p:nvGrpSpPr>
        <p:grpSpPr>
          <a:xfrm>
            <a:off x="4057432" y="2544342"/>
            <a:ext cx="1009417" cy="912573"/>
            <a:chOff x="3833796" y="2395604"/>
            <a:chExt cx="1162406" cy="1050886"/>
          </a:xfrm>
        </p:grpSpPr>
        <p:sp>
          <p:nvSpPr>
            <p:cNvPr id="49" name="Isosceles Triangle 2"/>
            <p:cNvSpPr/>
            <p:nvPr/>
          </p:nvSpPr>
          <p:spPr>
            <a:xfrm>
              <a:off x="3833796" y="2395604"/>
              <a:ext cx="1162406" cy="828163"/>
            </a:xfrm>
            <a:custGeom>
              <a:avLst/>
              <a:gdLst>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1" fmla="*/ 0 w 1278647"/>
                <a:gd name="connsiteY0-2" fmla="*/ 1102282 h 1102282"/>
                <a:gd name="connsiteX1-3" fmla="*/ 639324 w 1278647"/>
                <a:gd name="connsiteY1-4" fmla="*/ 0 h 1102282"/>
                <a:gd name="connsiteX2-5" fmla="*/ 1278647 w 1278647"/>
                <a:gd name="connsiteY2-6" fmla="*/ 1102282 h 1102282"/>
                <a:gd name="connsiteX3-7" fmla="*/ 0 w 1278647"/>
                <a:gd name="connsiteY3-8" fmla="*/ 1102282 h 1102282"/>
                <a:gd name="connsiteX0-9" fmla="*/ 0 w 1278647"/>
                <a:gd name="connsiteY0-10" fmla="*/ 1102284 h 1102284"/>
                <a:gd name="connsiteX1-11" fmla="*/ 639324 w 1278647"/>
                <a:gd name="connsiteY1-12" fmla="*/ 2 h 1102284"/>
                <a:gd name="connsiteX2-13" fmla="*/ 1278647 w 1278647"/>
                <a:gd name="connsiteY2-14" fmla="*/ 1102284 h 1102284"/>
                <a:gd name="connsiteX3-15" fmla="*/ 0 w 1278647"/>
                <a:gd name="connsiteY3-16" fmla="*/ 1102284 h 1102284"/>
              </a:gdLst>
              <a:ahLst/>
              <a:cxnLst>
                <a:cxn ang="0">
                  <a:pos x="connsiteX0-1" y="connsiteY0-2"/>
                </a:cxn>
                <a:cxn ang="0">
                  <a:pos x="connsiteX1-3" y="connsiteY1-4"/>
                </a:cxn>
                <a:cxn ang="0">
                  <a:pos x="connsiteX2-5" y="connsiteY2-6"/>
                </a:cxn>
                <a:cxn ang="0">
                  <a:pos x="connsiteX3-7" y="connsiteY3-8"/>
                </a:cxn>
              </a:cxnLst>
              <a:rect l="l" t="t" r="r" b="b"/>
              <a:pathLst>
                <a:path w="1278647" h="1102284">
                  <a:moveTo>
                    <a:pt x="0" y="1102284"/>
                  </a:moveTo>
                  <a:cubicBezTo>
                    <a:pt x="213108" y="734857"/>
                    <a:pt x="133608" y="-1665"/>
                    <a:pt x="639324" y="2"/>
                  </a:cubicBezTo>
                  <a:cubicBezTo>
                    <a:pt x="1145040" y="1669"/>
                    <a:pt x="1065539" y="734857"/>
                    <a:pt x="1278647" y="1102284"/>
                  </a:cubicBezTo>
                  <a:lnTo>
                    <a:pt x="0" y="1102284"/>
                  </a:lnTo>
                  <a:close/>
                </a:path>
              </a:pathLst>
            </a:custGeom>
            <a:solidFill>
              <a:schemeClr val="accent5">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570" dirty="0">
                <a:solidFill>
                  <a:schemeClr val="tx1">
                    <a:lumMod val="85000"/>
                    <a:lumOff val="15000"/>
                  </a:schemeClr>
                </a:solidFill>
                <a:latin typeface="微软雅黑" panose="020B0503020204020204" charset="-122"/>
                <a:ea typeface="微软雅黑" panose="020B0503020204020204" charset="-122"/>
                <a:cs typeface="+mn-ea"/>
                <a:sym typeface="Arial" panose="020B0604020202020204" pitchFamily="34" charset="0"/>
              </a:endParaRPr>
            </a:p>
          </p:txBody>
        </p:sp>
        <p:sp>
          <p:nvSpPr>
            <p:cNvPr id="50" name="Content Placeholder 2"/>
            <p:cNvSpPr txBox="1"/>
            <p:nvPr/>
          </p:nvSpPr>
          <p:spPr>
            <a:xfrm>
              <a:off x="4065269" y="3235161"/>
              <a:ext cx="695790" cy="211329"/>
            </a:xfrm>
            <a:prstGeom prst="rect">
              <a:avLst/>
            </a:prstGeom>
          </p:spPr>
          <p:txBody>
            <a:bodyPr vert="horz" wrap="square" lIns="79405" tIns="39702" rIns="79405" bIns="39702" rtlCol="0">
              <a:sp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lnSpc>
                  <a:spcPct val="120000"/>
                </a:lnSpc>
                <a:spcBef>
                  <a:spcPts val="0"/>
                </a:spcBef>
                <a:buNone/>
              </a:pPr>
              <a:r>
                <a:rPr lang="zh-CN" altLang="en-US" sz="570" dirty="0">
                  <a:solidFill>
                    <a:schemeClr val="tx1">
                      <a:lumMod val="85000"/>
                      <a:lumOff val="15000"/>
                    </a:schemeClr>
                  </a:solidFill>
                  <a:latin typeface="微软雅黑" panose="020B0503020204020204" charset="-122"/>
                  <a:ea typeface="微软雅黑" panose="020B0503020204020204" charset="-122"/>
                  <a:cs typeface="+mn-ea"/>
                  <a:sym typeface="Arial" panose="020B0604020202020204" pitchFamily="34" charset="0"/>
                </a:rPr>
                <a:t>文字内容</a:t>
              </a:r>
              <a:endParaRPr lang="zh-CN" altLang="en-US" sz="570" dirty="0">
                <a:solidFill>
                  <a:schemeClr val="tx1">
                    <a:lumMod val="85000"/>
                    <a:lumOff val="15000"/>
                  </a:schemeClr>
                </a:solidFill>
                <a:latin typeface="微软雅黑" panose="020B0503020204020204" charset="-122"/>
                <a:ea typeface="微软雅黑" panose="020B0503020204020204" charset="-122"/>
                <a:cs typeface="+mn-ea"/>
                <a:sym typeface="Arial" panose="020B0604020202020204" pitchFamily="34" charset="0"/>
              </a:endParaRPr>
            </a:p>
          </p:txBody>
        </p:sp>
      </p:grpSp>
      <p:grpSp>
        <p:nvGrpSpPr>
          <p:cNvPr id="51" name="Group 50"/>
          <p:cNvGrpSpPr/>
          <p:nvPr/>
        </p:nvGrpSpPr>
        <p:grpSpPr>
          <a:xfrm>
            <a:off x="4668928" y="2844589"/>
            <a:ext cx="1009417" cy="612327"/>
            <a:chOff x="4537970" y="2741353"/>
            <a:chExt cx="1162406" cy="705133"/>
          </a:xfrm>
        </p:grpSpPr>
        <p:sp>
          <p:nvSpPr>
            <p:cNvPr id="52" name="Isosceles Triangle 2"/>
            <p:cNvSpPr/>
            <p:nvPr/>
          </p:nvSpPr>
          <p:spPr>
            <a:xfrm>
              <a:off x="4537970" y="2741353"/>
              <a:ext cx="1162406" cy="482414"/>
            </a:xfrm>
            <a:custGeom>
              <a:avLst/>
              <a:gdLst>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1" fmla="*/ 0 w 1278647"/>
                <a:gd name="connsiteY0-2" fmla="*/ 1102282 h 1102282"/>
                <a:gd name="connsiteX1-3" fmla="*/ 639324 w 1278647"/>
                <a:gd name="connsiteY1-4" fmla="*/ 0 h 1102282"/>
                <a:gd name="connsiteX2-5" fmla="*/ 1278647 w 1278647"/>
                <a:gd name="connsiteY2-6" fmla="*/ 1102282 h 1102282"/>
                <a:gd name="connsiteX3-7" fmla="*/ 0 w 1278647"/>
                <a:gd name="connsiteY3-8" fmla="*/ 1102282 h 1102282"/>
                <a:gd name="connsiteX0-9" fmla="*/ 0 w 1278647"/>
                <a:gd name="connsiteY0-10" fmla="*/ 1102284 h 1102284"/>
                <a:gd name="connsiteX1-11" fmla="*/ 639324 w 1278647"/>
                <a:gd name="connsiteY1-12" fmla="*/ 2 h 1102284"/>
                <a:gd name="connsiteX2-13" fmla="*/ 1278647 w 1278647"/>
                <a:gd name="connsiteY2-14" fmla="*/ 1102284 h 1102284"/>
                <a:gd name="connsiteX3-15" fmla="*/ 0 w 1278647"/>
                <a:gd name="connsiteY3-16" fmla="*/ 1102284 h 1102284"/>
              </a:gdLst>
              <a:ahLst/>
              <a:cxnLst>
                <a:cxn ang="0">
                  <a:pos x="connsiteX0-1" y="connsiteY0-2"/>
                </a:cxn>
                <a:cxn ang="0">
                  <a:pos x="connsiteX1-3" y="connsiteY1-4"/>
                </a:cxn>
                <a:cxn ang="0">
                  <a:pos x="connsiteX2-5" y="connsiteY2-6"/>
                </a:cxn>
                <a:cxn ang="0">
                  <a:pos x="connsiteX3-7" y="connsiteY3-8"/>
                </a:cxn>
              </a:cxnLst>
              <a:rect l="l" t="t" r="r" b="b"/>
              <a:pathLst>
                <a:path w="1278647" h="1102284">
                  <a:moveTo>
                    <a:pt x="0" y="1102284"/>
                  </a:moveTo>
                  <a:cubicBezTo>
                    <a:pt x="213108" y="734857"/>
                    <a:pt x="133608" y="-1665"/>
                    <a:pt x="639324" y="2"/>
                  </a:cubicBezTo>
                  <a:cubicBezTo>
                    <a:pt x="1145040" y="1669"/>
                    <a:pt x="1065539" y="734857"/>
                    <a:pt x="1278647" y="1102284"/>
                  </a:cubicBezTo>
                  <a:lnTo>
                    <a:pt x="0" y="1102284"/>
                  </a:lnTo>
                  <a:close/>
                </a:path>
              </a:pathLst>
            </a:custGeom>
            <a:solidFill>
              <a:schemeClr val="accent6">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570" dirty="0">
                <a:solidFill>
                  <a:schemeClr val="tx1">
                    <a:lumMod val="85000"/>
                    <a:lumOff val="15000"/>
                  </a:schemeClr>
                </a:solidFill>
                <a:latin typeface="微软雅黑" panose="020B0503020204020204" charset="-122"/>
                <a:ea typeface="微软雅黑" panose="020B0503020204020204" charset="-122"/>
                <a:cs typeface="+mn-ea"/>
                <a:sym typeface="Arial" panose="020B0604020202020204" pitchFamily="34" charset="0"/>
              </a:endParaRPr>
            </a:p>
          </p:txBody>
        </p:sp>
        <p:sp>
          <p:nvSpPr>
            <p:cNvPr id="53" name="Content Placeholder 2"/>
            <p:cNvSpPr txBox="1"/>
            <p:nvPr/>
          </p:nvSpPr>
          <p:spPr>
            <a:xfrm>
              <a:off x="4771278" y="3235157"/>
              <a:ext cx="695790" cy="211329"/>
            </a:xfrm>
            <a:prstGeom prst="rect">
              <a:avLst/>
            </a:prstGeom>
          </p:spPr>
          <p:txBody>
            <a:bodyPr vert="horz" wrap="square" lIns="79405" tIns="39702" rIns="79405" bIns="39702" rtlCol="0">
              <a:sp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lnSpc>
                  <a:spcPct val="120000"/>
                </a:lnSpc>
                <a:spcBef>
                  <a:spcPts val="0"/>
                </a:spcBef>
                <a:buNone/>
              </a:pPr>
              <a:r>
                <a:rPr lang="zh-CN" altLang="en-US" sz="570" dirty="0">
                  <a:solidFill>
                    <a:schemeClr val="tx1">
                      <a:lumMod val="85000"/>
                      <a:lumOff val="15000"/>
                    </a:schemeClr>
                  </a:solidFill>
                  <a:latin typeface="微软雅黑" panose="020B0503020204020204" charset="-122"/>
                  <a:ea typeface="微软雅黑" panose="020B0503020204020204" charset="-122"/>
                  <a:cs typeface="+mn-ea"/>
                  <a:sym typeface="Arial" panose="020B0604020202020204" pitchFamily="34" charset="0"/>
                </a:rPr>
                <a:t>文字内容</a:t>
              </a:r>
              <a:endParaRPr lang="zh-CN" altLang="en-US" sz="570" dirty="0">
                <a:solidFill>
                  <a:schemeClr val="tx1">
                    <a:lumMod val="85000"/>
                    <a:lumOff val="15000"/>
                  </a:schemeClr>
                </a:solidFill>
                <a:latin typeface="微软雅黑" panose="020B0503020204020204" charset="-122"/>
                <a:ea typeface="微软雅黑" panose="020B0503020204020204" charset="-122"/>
                <a:cs typeface="+mn-ea"/>
                <a:sym typeface="Arial" panose="020B0604020202020204" pitchFamily="34" charset="0"/>
              </a:endParaRPr>
            </a:p>
          </p:txBody>
        </p:sp>
      </p:grpSp>
      <p:grpSp>
        <p:nvGrpSpPr>
          <p:cNvPr id="54" name="Group 53"/>
          <p:cNvGrpSpPr/>
          <p:nvPr/>
        </p:nvGrpSpPr>
        <p:grpSpPr>
          <a:xfrm>
            <a:off x="5198724" y="2010732"/>
            <a:ext cx="1074081" cy="1446186"/>
            <a:chOff x="5148063" y="1781113"/>
            <a:chExt cx="1236871" cy="1665375"/>
          </a:xfrm>
        </p:grpSpPr>
        <p:sp>
          <p:nvSpPr>
            <p:cNvPr id="55" name="Isosceles Triangle 2"/>
            <p:cNvSpPr/>
            <p:nvPr/>
          </p:nvSpPr>
          <p:spPr>
            <a:xfrm>
              <a:off x="5148063" y="1781113"/>
              <a:ext cx="1236871" cy="1442653"/>
            </a:xfrm>
            <a:custGeom>
              <a:avLst/>
              <a:gdLst>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1" fmla="*/ 0 w 1278647"/>
                <a:gd name="connsiteY0-2" fmla="*/ 1102282 h 1102282"/>
                <a:gd name="connsiteX1-3" fmla="*/ 639324 w 1278647"/>
                <a:gd name="connsiteY1-4" fmla="*/ 0 h 1102282"/>
                <a:gd name="connsiteX2-5" fmla="*/ 1278647 w 1278647"/>
                <a:gd name="connsiteY2-6" fmla="*/ 1102282 h 1102282"/>
                <a:gd name="connsiteX3-7" fmla="*/ 0 w 1278647"/>
                <a:gd name="connsiteY3-8" fmla="*/ 1102282 h 1102282"/>
                <a:gd name="connsiteX0-9" fmla="*/ 0 w 1278647"/>
                <a:gd name="connsiteY0-10" fmla="*/ 1102284 h 1102284"/>
                <a:gd name="connsiteX1-11" fmla="*/ 639324 w 1278647"/>
                <a:gd name="connsiteY1-12" fmla="*/ 2 h 1102284"/>
                <a:gd name="connsiteX2-13" fmla="*/ 1278647 w 1278647"/>
                <a:gd name="connsiteY2-14" fmla="*/ 1102284 h 1102284"/>
                <a:gd name="connsiteX3-15" fmla="*/ 0 w 1278647"/>
                <a:gd name="connsiteY3-16" fmla="*/ 1102284 h 1102284"/>
              </a:gdLst>
              <a:ahLst/>
              <a:cxnLst>
                <a:cxn ang="0">
                  <a:pos x="connsiteX0-1" y="connsiteY0-2"/>
                </a:cxn>
                <a:cxn ang="0">
                  <a:pos x="connsiteX1-3" y="connsiteY1-4"/>
                </a:cxn>
                <a:cxn ang="0">
                  <a:pos x="connsiteX2-5" y="connsiteY2-6"/>
                </a:cxn>
                <a:cxn ang="0">
                  <a:pos x="connsiteX3-7" y="connsiteY3-8"/>
                </a:cxn>
              </a:cxnLst>
              <a:rect l="l" t="t" r="r" b="b"/>
              <a:pathLst>
                <a:path w="1278647" h="1102284">
                  <a:moveTo>
                    <a:pt x="0" y="1102284"/>
                  </a:moveTo>
                  <a:cubicBezTo>
                    <a:pt x="213108" y="734857"/>
                    <a:pt x="133608" y="-1665"/>
                    <a:pt x="639324" y="2"/>
                  </a:cubicBezTo>
                  <a:cubicBezTo>
                    <a:pt x="1145040" y="1669"/>
                    <a:pt x="1065539" y="734857"/>
                    <a:pt x="1278647" y="1102284"/>
                  </a:cubicBezTo>
                  <a:lnTo>
                    <a:pt x="0" y="1102284"/>
                  </a:lnTo>
                  <a:close/>
                </a:path>
              </a:pathLst>
            </a:custGeom>
            <a:solidFill>
              <a:schemeClr val="accent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570" dirty="0">
                <a:solidFill>
                  <a:schemeClr val="tx1">
                    <a:lumMod val="85000"/>
                    <a:lumOff val="15000"/>
                  </a:schemeClr>
                </a:solidFill>
                <a:latin typeface="微软雅黑" panose="020B0503020204020204" charset="-122"/>
                <a:ea typeface="微软雅黑" panose="020B0503020204020204" charset="-122"/>
                <a:cs typeface="+mn-ea"/>
                <a:sym typeface="Arial" panose="020B0604020202020204" pitchFamily="34" charset="0"/>
              </a:endParaRPr>
            </a:p>
          </p:txBody>
        </p:sp>
        <p:sp>
          <p:nvSpPr>
            <p:cNvPr id="56" name="Content Placeholder 2"/>
            <p:cNvSpPr txBox="1"/>
            <p:nvPr/>
          </p:nvSpPr>
          <p:spPr>
            <a:xfrm>
              <a:off x="5414366" y="3235159"/>
              <a:ext cx="695790" cy="211329"/>
            </a:xfrm>
            <a:prstGeom prst="rect">
              <a:avLst/>
            </a:prstGeom>
          </p:spPr>
          <p:txBody>
            <a:bodyPr vert="horz" wrap="square" lIns="79405" tIns="39702" rIns="79405" bIns="39702" rtlCol="0">
              <a:sp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lnSpc>
                  <a:spcPct val="120000"/>
                </a:lnSpc>
                <a:spcBef>
                  <a:spcPts val="0"/>
                </a:spcBef>
                <a:buNone/>
              </a:pPr>
              <a:r>
                <a:rPr lang="zh-CN" altLang="en-US" sz="570" dirty="0">
                  <a:solidFill>
                    <a:schemeClr val="tx1">
                      <a:lumMod val="85000"/>
                      <a:lumOff val="15000"/>
                    </a:schemeClr>
                  </a:solidFill>
                  <a:latin typeface="微软雅黑" panose="020B0503020204020204" charset="-122"/>
                  <a:ea typeface="微软雅黑" panose="020B0503020204020204" charset="-122"/>
                  <a:cs typeface="+mn-ea"/>
                  <a:sym typeface="Arial" panose="020B0604020202020204" pitchFamily="34" charset="0"/>
                </a:rPr>
                <a:t>文字内容</a:t>
              </a:r>
              <a:endParaRPr lang="zh-CN" altLang="en-US" sz="570" dirty="0">
                <a:solidFill>
                  <a:schemeClr val="tx1">
                    <a:lumMod val="85000"/>
                    <a:lumOff val="15000"/>
                  </a:schemeClr>
                </a:solidFill>
                <a:latin typeface="微软雅黑" panose="020B0503020204020204" charset="-122"/>
                <a:ea typeface="微软雅黑" panose="020B0503020204020204" charset="-122"/>
                <a:cs typeface="+mn-ea"/>
                <a:sym typeface="Arial" panose="020B0604020202020204" pitchFamily="34" charset="0"/>
              </a:endParaRPr>
            </a:p>
          </p:txBody>
        </p:sp>
      </p:grpSp>
      <p:grpSp>
        <p:nvGrpSpPr>
          <p:cNvPr id="57" name="Group 56"/>
          <p:cNvGrpSpPr/>
          <p:nvPr/>
        </p:nvGrpSpPr>
        <p:grpSpPr>
          <a:xfrm>
            <a:off x="5764452" y="2685287"/>
            <a:ext cx="1001572" cy="771628"/>
            <a:chOff x="5799535" y="2557908"/>
            <a:chExt cx="1153373" cy="888579"/>
          </a:xfrm>
        </p:grpSpPr>
        <p:sp>
          <p:nvSpPr>
            <p:cNvPr id="58" name="Isosceles Triangle 2"/>
            <p:cNvSpPr/>
            <p:nvPr/>
          </p:nvSpPr>
          <p:spPr>
            <a:xfrm>
              <a:off x="5799535" y="2557908"/>
              <a:ext cx="1153373" cy="665859"/>
            </a:xfrm>
            <a:custGeom>
              <a:avLst/>
              <a:gdLst>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1" fmla="*/ 0 w 1278647"/>
                <a:gd name="connsiteY0-2" fmla="*/ 1102282 h 1102282"/>
                <a:gd name="connsiteX1-3" fmla="*/ 639324 w 1278647"/>
                <a:gd name="connsiteY1-4" fmla="*/ 0 h 1102282"/>
                <a:gd name="connsiteX2-5" fmla="*/ 1278647 w 1278647"/>
                <a:gd name="connsiteY2-6" fmla="*/ 1102282 h 1102282"/>
                <a:gd name="connsiteX3-7" fmla="*/ 0 w 1278647"/>
                <a:gd name="connsiteY3-8" fmla="*/ 1102282 h 1102282"/>
                <a:gd name="connsiteX0-9" fmla="*/ 0 w 1278647"/>
                <a:gd name="connsiteY0-10" fmla="*/ 1102284 h 1102284"/>
                <a:gd name="connsiteX1-11" fmla="*/ 639324 w 1278647"/>
                <a:gd name="connsiteY1-12" fmla="*/ 2 h 1102284"/>
                <a:gd name="connsiteX2-13" fmla="*/ 1278647 w 1278647"/>
                <a:gd name="connsiteY2-14" fmla="*/ 1102284 h 1102284"/>
                <a:gd name="connsiteX3-15" fmla="*/ 0 w 1278647"/>
                <a:gd name="connsiteY3-16" fmla="*/ 1102284 h 1102284"/>
              </a:gdLst>
              <a:ahLst/>
              <a:cxnLst>
                <a:cxn ang="0">
                  <a:pos x="connsiteX0-1" y="connsiteY0-2"/>
                </a:cxn>
                <a:cxn ang="0">
                  <a:pos x="connsiteX1-3" y="connsiteY1-4"/>
                </a:cxn>
                <a:cxn ang="0">
                  <a:pos x="connsiteX2-5" y="connsiteY2-6"/>
                </a:cxn>
                <a:cxn ang="0">
                  <a:pos x="connsiteX3-7" y="connsiteY3-8"/>
                </a:cxn>
              </a:cxnLst>
              <a:rect l="l" t="t" r="r" b="b"/>
              <a:pathLst>
                <a:path w="1278647" h="1102284">
                  <a:moveTo>
                    <a:pt x="0" y="1102284"/>
                  </a:moveTo>
                  <a:cubicBezTo>
                    <a:pt x="213108" y="734857"/>
                    <a:pt x="133608" y="-1665"/>
                    <a:pt x="639324" y="2"/>
                  </a:cubicBezTo>
                  <a:cubicBezTo>
                    <a:pt x="1145040" y="1669"/>
                    <a:pt x="1065539" y="734857"/>
                    <a:pt x="1278647" y="1102284"/>
                  </a:cubicBezTo>
                  <a:lnTo>
                    <a:pt x="0" y="1102284"/>
                  </a:lnTo>
                  <a:close/>
                </a:path>
              </a:pathLst>
            </a:custGeom>
            <a:solidFill>
              <a:schemeClr val="accent2">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570" dirty="0">
                <a:solidFill>
                  <a:schemeClr val="tx1">
                    <a:lumMod val="85000"/>
                    <a:lumOff val="15000"/>
                  </a:schemeClr>
                </a:solidFill>
                <a:latin typeface="微软雅黑" panose="020B0503020204020204" charset="-122"/>
                <a:ea typeface="微软雅黑" panose="020B0503020204020204" charset="-122"/>
                <a:cs typeface="+mn-ea"/>
                <a:sym typeface="Arial" panose="020B0604020202020204" pitchFamily="34" charset="0"/>
              </a:endParaRPr>
            </a:p>
          </p:txBody>
        </p:sp>
        <p:sp>
          <p:nvSpPr>
            <p:cNvPr id="59" name="Content Placeholder 2"/>
            <p:cNvSpPr txBox="1"/>
            <p:nvPr/>
          </p:nvSpPr>
          <p:spPr>
            <a:xfrm>
              <a:off x="6060556" y="3235158"/>
              <a:ext cx="695790" cy="211329"/>
            </a:xfrm>
            <a:prstGeom prst="rect">
              <a:avLst/>
            </a:prstGeom>
          </p:spPr>
          <p:txBody>
            <a:bodyPr vert="horz" wrap="square" lIns="79405" tIns="39702" rIns="79405" bIns="39702" rtlCol="0">
              <a:sp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lnSpc>
                  <a:spcPct val="120000"/>
                </a:lnSpc>
                <a:spcBef>
                  <a:spcPts val="0"/>
                </a:spcBef>
                <a:buNone/>
              </a:pPr>
              <a:r>
                <a:rPr lang="zh-CN" altLang="en-US" sz="570" dirty="0">
                  <a:solidFill>
                    <a:schemeClr val="tx1">
                      <a:lumMod val="85000"/>
                      <a:lumOff val="15000"/>
                    </a:schemeClr>
                  </a:solidFill>
                  <a:latin typeface="微软雅黑" panose="020B0503020204020204" charset="-122"/>
                  <a:ea typeface="微软雅黑" panose="020B0503020204020204" charset="-122"/>
                  <a:cs typeface="+mn-ea"/>
                  <a:sym typeface="Arial" panose="020B0604020202020204" pitchFamily="34" charset="0"/>
                </a:rPr>
                <a:t>文字内容</a:t>
              </a:r>
              <a:endParaRPr lang="zh-CN" altLang="en-US" sz="570" dirty="0">
                <a:solidFill>
                  <a:schemeClr val="tx1">
                    <a:lumMod val="85000"/>
                    <a:lumOff val="15000"/>
                  </a:schemeClr>
                </a:solidFill>
                <a:latin typeface="微软雅黑" panose="020B0503020204020204" charset="-122"/>
                <a:ea typeface="微软雅黑" panose="020B0503020204020204" charset="-122"/>
                <a:cs typeface="+mn-ea"/>
                <a:sym typeface="Arial" panose="020B0604020202020204" pitchFamily="34" charset="0"/>
              </a:endParaRPr>
            </a:p>
          </p:txBody>
        </p:sp>
      </p:grpSp>
      <p:grpSp>
        <p:nvGrpSpPr>
          <p:cNvPr id="60" name="Group 59"/>
          <p:cNvGrpSpPr/>
          <p:nvPr/>
        </p:nvGrpSpPr>
        <p:grpSpPr>
          <a:xfrm>
            <a:off x="6256202" y="2544342"/>
            <a:ext cx="1167790" cy="912573"/>
            <a:chOff x="6365816" y="2395604"/>
            <a:chExt cx="1344784" cy="1050886"/>
          </a:xfrm>
        </p:grpSpPr>
        <p:sp>
          <p:nvSpPr>
            <p:cNvPr id="61" name="Isosceles Triangle 2"/>
            <p:cNvSpPr/>
            <p:nvPr/>
          </p:nvSpPr>
          <p:spPr>
            <a:xfrm>
              <a:off x="6365816" y="2395604"/>
              <a:ext cx="1344784" cy="828163"/>
            </a:xfrm>
            <a:custGeom>
              <a:avLst/>
              <a:gdLst>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1" fmla="*/ 0 w 1278647"/>
                <a:gd name="connsiteY0-2" fmla="*/ 1102282 h 1102282"/>
                <a:gd name="connsiteX1-3" fmla="*/ 639324 w 1278647"/>
                <a:gd name="connsiteY1-4" fmla="*/ 0 h 1102282"/>
                <a:gd name="connsiteX2-5" fmla="*/ 1278647 w 1278647"/>
                <a:gd name="connsiteY2-6" fmla="*/ 1102282 h 1102282"/>
                <a:gd name="connsiteX3-7" fmla="*/ 0 w 1278647"/>
                <a:gd name="connsiteY3-8" fmla="*/ 1102282 h 1102282"/>
                <a:gd name="connsiteX0-9" fmla="*/ 0 w 1278647"/>
                <a:gd name="connsiteY0-10" fmla="*/ 1102284 h 1102284"/>
                <a:gd name="connsiteX1-11" fmla="*/ 639324 w 1278647"/>
                <a:gd name="connsiteY1-12" fmla="*/ 2 h 1102284"/>
                <a:gd name="connsiteX2-13" fmla="*/ 1278647 w 1278647"/>
                <a:gd name="connsiteY2-14" fmla="*/ 1102284 h 1102284"/>
                <a:gd name="connsiteX3-15" fmla="*/ 0 w 1278647"/>
                <a:gd name="connsiteY3-16" fmla="*/ 1102284 h 1102284"/>
              </a:gdLst>
              <a:ahLst/>
              <a:cxnLst>
                <a:cxn ang="0">
                  <a:pos x="connsiteX0-1" y="connsiteY0-2"/>
                </a:cxn>
                <a:cxn ang="0">
                  <a:pos x="connsiteX1-3" y="connsiteY1-4"/>
                </a:cxn>
                <a:cxn ang="0">
                  <a:pos x="connsiteX2-5" y="connsiteY2-6"/>
                </a:cxn>
                <a:cxn ang="0">
                  <a:pos x="connsiteX3-7" y="connsiteY3-8"/>
                </a:cxn>
              </a:cxnLst>
              <a:rect l="l" t="t" r="r" b="b"/>
              <a:pathLst>
                <a:path w="1278647" h="1102284">
                  <a:moveTo>
                    <a:pt x="0" y="1102284"/>
                  </a:moveTo>
                  <a:cubicBezTo>
                    <a:pt x="213108" y="734857"/>
                    <a:pt x="133608" y="-1665"/>
                    <a:pt x="639324" y="2"/>
                  </a:cubicBezTo>
                  <a:cubicBezTo>
                    <a:pt x="1145040" y="1669"/>
                    <a:pt x="1065539" y="734857"/>
                    <a:pt x="1278647" y="1102284"/>
                  </a:cubicBezTo>
                  <a:lnTo>
                    <a:pt x="0" y="1102284"/>
                  </a:lnTo>
                  <a:close/>
                </a:path>
              </a:pathLst>
            </a:custGeom>
            <a:solidFill>
              <a:schemeClr val="accent3">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570" dirty="0">
                <a:solidFill>
                  <a:schemeClr val="tx1">
                    <a:lumMod val="85000"/>
                    <a:lumOff val="15000"/>
                  </a:schemeClr>
                </a:solidFill>
                <a:latin typeface="微软雅黑" panose="020B0503020204020204" charset="-122"/>
                <a:ea typeface="微软雅黑" panose="020B0503020204020204" charset="-122"/>
                <a:cs typeface="+mn-ea"/>
                <a:sym typeface="Arial" panose="020B0604020202020204" pitchFamily="34" charset="0"/>
              </a:endParaRPr>
            </a:p>
          </p:txBody>
        </p:sp>
        <p:sp>
          <p:nvSpPr>
            <p:cNvPr id="62" name="Content Placeholder 2"/>
            <p:cNvSpPr txBox="1"/>
            <p:nvPr/>
          </p:nvSpPr>
          <p:spPr>
            <a:xfrm>
              <a:off x="6690313" y="3235161"/>
              <a:ext cx="695790" cy="211329"/>
            </a:xfrm>
            <a:prstGeom prst="rect">
              <a:avLst/>
            </a:prstGeom>
          </p:spPr>
          <p:txBody>
            <a:bodyPr vert="horz" wrap="square" lIns="79405" tIns="39702" rIns="79405" bIns="39702" rtlCol="0">
              <a:sp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lnSpc>
                  <a:spcPct val="120000"/>
                </a:lnSpc>
                <a:spcBef>
                  <a:spcPts val="0"/>
                </a:spcBef>
                <a:buNone/>
              </a:pPr>
              <a:r>
                <a:rPr lang="zh-CN" altLang="en-US" sz="570" dirty="0">
                  <a:solidFill>
                    <a:schemeClr val="tx1">
                      <a:lumMod val="85000"/>
                      <a:lumOff val="15000"/>
                    </a:schemeClr>
                  </a:solidFill>
                  <a:latin typeface="微软雅黑" panose="020B0503020204020204" charset="-122"/>
                  <a:ea typeface="微软雅黑" panose="020B0503020204020204" charset="-122"/>
                  <a:cs typeface="+mn-ea"/>
                  <a:sym typeface="Arial" panose="020B0604020202020204" pitchFamily="34" charset="0"/>
                </a:rPr>
                <a:t>文字内容</a:t>
              </a:r>
              <a:endParaRPr lang="zh-CN" altLang="en-US" sz="570" dirty="0">
                <a:solidFill>
                  <a:schemeClr val="tx1">
                    <a:lumMod val="85000"/>
                    <a:lumOff val="15000"/>
                  </a:schemeClr>
                </a:solidFill>
                <a:latin typeface="微软雅黑" panose="020B0503020204020204" charset="-122"/>
                <a:ea typeface="微软雅黑" panose="020B0503020204020204" charset="-122"/>
                <a:cs typeface="+mn-ea"/>
                <a:sym typeface="Arial" panose="020B0604020202020204" pitchFamily="34" charset="0"/>
              </a:endParaRPr>
            </a:p>
          </p:txBody>
        </p:sp>
      </p:grpSp>
      <p:grpSp>
        <p:nvGrpSpPr>
          <p:cNvPr id="63" name="Group 62"/>
          <p:cNvGrpSpPr/>
          <p:nvPr/>
        </p:nvGrpSpPr>
        <p:grpSpPr>
          <a:xfrm>
            <a:off x="6840098" y="2432055"/>
            <a:ext cx="1001572" cy="1024859"/>
            <a:chOff x="7038208" y="2266298"/>
            <a:chExt cx="1153373" cy="1180189"/>
          </a:xfrm>
        </p:grpSpPr>
        <p:sp>
          <p:nvSpPr>
            <p:cNvPr id="64" name="Isosceles Triangle 2"/>
            <p:cNvSpPr/>
            <p:nvPr/>
          </p:nvSpPr>
          <p:spPr>
            <a:xfrm>
              <a:off x="7038208" y="2266298"/>
              <a:ext cx="1153373" cy="957470"/>
            </a:xfrm>
            <a:custGeom>
              <a:avLst/>
              <a:gdLst>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1" fmla="*/ 0 w 1278647"/>
                <a:gd name="connsiteY0-2" fmla="*/ 1102282 h 1102282"/>
                <a:gd name="connsiteX1-3" fmla="*/ 639324 w 1278647"/>
                <a:gd name="connsiteY1-4" fmla="*/ 0 h 1102282"/>
                <a:gd name="connsiteX2-5" fmla="*/ 1278647 w 1278647"/>
                <a:gd name="connsiteY2-6" fmla="*/ 1102282 h 1102282"/>
                <a:gd name="connsiteX3-7" fmla="*/ 0 w 1278647"/>
                <a:gd name="connsiteY3-8" fmla="*/ 1102282 h 1102282"/>
                <a:gd name="connsiteX0-9" fmla="*/ 0 w 1278647"/>
                <a:gd name="connsiteY0-10" fmla="*/ 1102284 h 1102284"/>
                <a:gd name="connsiteX1-11" fmla="*/ 639324 w 1278647"/>
                <a:gd name="connsiteY1-12" fmla="*/ 2 h 1102284"/>
                <a:gd name="connsiteX2-13" fmla="*/ 1278647 w 1278647"/>
                <a:gd name="connsiteY2-14" fmla="*/ 1102284 h 1102284"/>
                <a:gd name="connsiteX3-15" fmla="*/ 0 w 1278647"/>
                <a:gd name="connsiteY3-16" fmla="*/ 1102284 h 1102284"/>
              </a:gdLst>
              <a:ahLst/>
              <a:cxnLst>
                <a:cxn ang="0">
                  <a:pos x="connsiteX0-1" y="connsiteY0-2"/>
                </a:cxn>
                <a:cxn ang="0">
                  <a:pos x="connsiteX1-3" y="connsiteY1-4"/>
                </a:cxn>
                <a:cxn ang="0">
                  <a:pos x="connsiteX2-5" y="connsiteY2-6"/>
                </a:cxn>
                <a:cxn ang="0">
                  <a:pos x="connsiteX3-7" y="connsiteY3-8"/>
                </a:cxn>
              </a:cxnLst>
              <a:rect l="l" t="t" r="r" b="b"/>
              <a:pathLst>
                <a:path w="1278647" h="1102284">
                  <a:moveTo>
                    <a:pt x="0" y="1102284"/>
                  </a:moveTo>
                  <a:cubicBezTo>
                    <a:pt x="213108" y="734857"/>
                    <a:pt x="133608" y="-1665"/>
                    <a:pt x="639324" y="2"/>
                  </a:cubicBezTo>
                  <a:cubicBezTo>
                    <a:pt x="1145040" y="1669"/>
                    <a:pt x="1065539" y="734857"/>
                    <a:pt x="1278647" y="1102284"/>
                  </a:cubicBezTo>
                  <a:lnTo>
                    <a:pt x="0" y="1102284"/>
                  </a:lnTo>
                  <a:close/>
                </a:path>
              </a:pathLst>
            </a:custGeom>
            <a:solidFill>
              <a:schemeClr val="accent4">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570" dirty="0">
                <a:solidFill>
                  <a:schemeClr val="tx1">
                    <a:lumMod val="85000"/>
                    <a:lumOff val="15000"/>
                  </a:schemeClr>
                </a:solidFill>
                <a:latin typeface="微软雅黑" panose="020B0503020204020204" charset="-122"/>
                <a:ea typeface="微软雅黑" panose="020B0503020204020204" charset="-122"/>
                <a:cs typeface="+mn-ea"/>
                <a:sym typeface="Arial" panose="020B0604020202020204" pitchFamily="34" charset="0"/>
              </a:endParaRPr>
            </a:p>
          </p:txBody>
        </p:sp>
        <p:sp>
          <p:nvSpPr>
            <p:cNvPr id="65" name="Content Placeholder 2"/>
            <p:cNvSpPr txBox="1"/>
            <p:nvPr/>
          </p:nvSpPr>
          <p:spPr>
            <a:xfrm>
              <a:off x="7266999" y="3235158"/>
              <a:ext cx="695790" cy="211329"/>
            </a:xfrm>
            <a:prstGeom prst="rect">
              <a:avLst/>
            </a:prstGeom>
          </p:spPr>
          <p:txBody>
            <a:bodyPr vert="horz" wrap="square" lIns="79405" tIns="39702" rIns="79405" bIns="39702" rtlCol="0">
              <a:sp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lnSpc>
                  <a:spcPct val="120000"/>
                </a:lnSpc>
                <a:spcBef>
                  <a:spcPts val="0"/>
                </a:spcBef>
                <a:buNone/>
              </a:pPr>
              <a:r>
                <a:rPr lang="zh-CN" altLang="en-US" sz="570" dirty="0">
                  <a:solidFill>
                    <a:schemeClr val="tx1">
                      <a:lumMod val="85000"/>
                      <a:lumOff val="15000"/>
                    </a:schemeClr>
                  </a:solidFill>
                  <a:latin typeface="微软雅黑" panose="020B0503020204020204" charset="-122"/>
                  <a:ea typeface="微软雅黑" panose="020B0503020204020204" charset="-122"/>
                  <a:cs typeface="+mn-ea"/>
                  <a:sym typeface="Arial" panose="020B0604020202020204" pitchFamily="34" charset="0"/>
                </a:rPr>
                <a:t>文字内容</a:t>
              </a:r>
              <a:endParaRPr lang="zh-CN" altLang="en-US" sz="570" dirty="0">
                <a:solidFill>
                  <a:schemeClr val="tx1">
                    <a:lumMod val="85000"/>
                    <a:lumOff val="15000"/>
                  </a:schemeClr>
                </a:solidFill>
                <a:latin typeface="微软雅黑" panose="020B0503020204020204" charset="-122"/>
                <a:ea typeface="微软雅黑" panose="020B0503020204020204" charset="-122"/>
                <a:cs typeface="+mn-ea"/>
                <a:sym typeface="Arial" panose="020B0604020202020204" pitchFamily="34" charset="0"/>
              </a:endParaRPr>
            </a:p>
          </p:txBody>
        </p:sp>
      </p:grpSp>
      <p:sp>
        <p:nvSpPr>
          <p:cNvPr id="2" name="TextBox 8"/>
          <p:cNvSpPr txBox="1"/>
          <p:nvPr/>
        </p:nvSpPr>
        <p:spPr>
          <a:xfrm>
            <a:off x="3534910" y="216839"/>
            <a:ext cx="2074178" cy="288925"/>
          </a:xfrm>
          <a:prstGeom prst="rect">
            <a:avLst/>
          </a:prstGeom>
          <a:noFill/>
        </p:spPr>
        <p:txBody>
          <a:bodyPr wrap="square" lIns="0" tIns="0" rIns="0" bIns="0" rtlCol="0" anchor="ctr">
            <a:spAutoFit/>
          </a:bodyPr>
          <a:lstStyle/>
          <a:p>
            <a:pPr algn="ctr" fontAlgn="base">
              <a:spcBef>
                <a:spcPct val="0"/>
              </a:spcBef>
              <a:spcAft>
                <a:spcPct val="0"/>
              </a:spcAft>
            </a:pPr>
            <a:r>
              <a:rPr lang="zh-CN" altLang="en-US" sz="1875" b="1" dirty="0">
                <a:solidFill>
                  <a:schemeClr val="tx1">
                    <a:lumMod val="85000"/>
                    <a:lumOff val="15000"/>
                  </a:schemeClr>
                </a:solidFill>
                <a:latin typeface="Arial" panose="020B0604020202020204" pitchFamily="34" charset="0"/>
                <a:ea typeface="微软雅黑" panose="020B0503020204020204" charset="-122"/>
                <a:sym typeface="Arial" panose="020B0604020202020204" pitchFamily="34" charset="0"/>
              </a:rPr>
              <a:t>节日习俗</a:t>
            </a:r>
            <a:endParaRPr lang="zh-CN" altLang="en-US" sz="1875" b="1" dirty="0">
              <a:solidFill>
                <a:schemeClr val="tx1">
                  <a:lumMod val="85000"/>
                  <a:lumOff val="15000"/>
                </a:schemeClr>
              </a:solidFill>
              <a:latin typeface="Arial" panose="020B0604020202020204" pitchFamily="34" charset="0"/>
              <a:ea typeface="微软雅黑" panose="020B0503020204020204" charset="-122"/>
              <a:sym typeface="Arial" panose="020B0604020202020204" pitchFamily="34" charset="0"/>
            </a:endParaRPr>
          </a:p>
        </p:txBody>
      </p:sp>
      <p:pic>
        <p:nvPicPr>
          <p:cNvPr id="68" name="图片 67"/>
          <p:cNvPicPr>
            <a:picLocks noChangeAspect="1"/>
          </p:cNvPicPr>
          <p:nvPr/>
        </p:nvPicPr>
        <p:blipFill rotWithShape="1">
          <a:blip r:embed="rId1" cstate="print">
            <a:extLst>
              <a:ext uri="{28A0092B-C50C-407E-A947-70E740481C1C}">
                <a14:useLocalDpi xmlns:a14="http://schemas.microsoft.com/office/drawing/2010/main" val="0"/>
              </a:ext>
            </a:extLst>
          </a:blip>
          <a:srcRect b="44800"/>
          <a:stretch>
            <a:fillRect/>
          </a:stretch>
        </p:blipFill>
        <p:spPr>
          <a:xfrm>
            <a:off x="-15875" y="-248285"/>
            <a:ext cx="2590800" cy="1099820"/>
          </a:xfrm>
          <a:prstGeom prst="rect">
            <a:avLst/>
          </a:prstGeom>
        </p:spPr>
      </p:pic>
      <p:pic>
        <p:nvPicPr>
          <p:cNvPr id="69" name="图片 68"/>
          <p:cNvPicPr>
            <a:picLocks noChangeAspect="1"/>
          </p:cNvPicPr>
          <p:nvPr/>
        </p:nvPicPr>
        <p:blipFill rotWithShape="1">
          <a:blip r:embed="rId1" cstate="print">
            <a:extLst>
              <a:ext uri="{28A0092B-C50C-407E-A947-70E740481C1C}">
                <a14:useLocalDpi xmlns:a14="http://schemas.microsoft.com/office/drawing/2010/main" val="0"/>
              </a:ext>
            </a:extLst>
          </a:blip>
          <a:srcRect b="44800"/>
          <a:stretch>
            <a:fillRect/>
          </a:stretch>
        </p:blipFill>
        <p:spPr>
          <a:xfrm flipH="1">
            <a:off x="6776085" y="-248285"/>
            <a:ext cx="2369185" cy="1099820"/>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9" advTm="1170">
        <p:push dir="d"/>
      </p:transition>
    </mc:Choice>
    <mc:Fallback>
      <p:transition advTm="1170">
        <p:push dir="d"/>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36"/>
                                        </p:tgtEl>
                                        <p:attrNameLst>
                                          <p:attrName>style.visibility</p:attrName>
                                        </p:attrNameLst>
                                      </p:cBhvr>
                                      <p:to>
                                        <p:strVal val="visible"/>
                                      </p:to>
                                    </p:set>
                                    <p:animEffect transition="in" filter="wipe(down)">
                                      <p:cBhvr>
                                        <p:cTn id="7" dur="500"/>
                                        <p:tgtEl>
                                          <p:spTgt spid="36"/>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wipe(down)">
                                      <p:cBhvr>
                                        <p:cTn id="11" dur="500"/>
                                        <p:tgtEl>
                                          <p:spTgt spid="13"/>
                                        </p:tgtEl>
                                      </p:cBhvr>
                                    </p:animEffect>
                                  </p:childTnLst>
                                </p:cTn>
                              </p:par>
                            </p:childTnLst>
                          </p:cTn>
                        </p:par>
                        <p:par>
                          <p:cTn id="12" fill="hold">
                            <p:stCondLst>
                              <p:cond delay="1000"/>
                            </p:stCondLst>
                            <p:childTnLst>
                              <p:par>
                                <p:cTn id="13" presetID="22" presetClass="entr" presetSubtype="4" fill="hold" nodeType="afterEffect">
                                  <p:stCondLst>
                                    <p:cond delay="0"/>
                                  </p:stCondLst>
                                  <p:childTnLst>
                                    <p:set>
                                      <p:cBhvr>
                                        <p:cTn id="14" dur="1" fill="hold">
                                          <p:stCondLst>
                                            <p:cond delay="0"/>
                                          </p:stCondLst>
                                        </p:cTn>
                                        <p:tgtEl>
                                          <p:spTgt spid="39"/>
                                        </p:tgtEl>
                                        <p:attrNameLst>
                                          <p:attrName>style.visibility</p:attrName>
                                        </p:attrNameLst>
                                      </p:cBhvr>
                                      <p:to>
                                        <p:strVal val="visible"/>
                                      </p:to>
                                    </p:set>
                                    <p:animEffect transition="in" filter="wipe(down)">
                                      <p:cBhvr>
                                        <p:cTn id="15" dur="500"/>
                                        <p:tgtEl>
                                          <p:spTgt spid="39"/>
                                        </p:tgtEl>
                                      </p:cBhvr>
                                    </p:animEffect>
                                  </p:childTnLst>
                                </p:cTn>
                              </p:par>
                            </p:childTnLst>
                          </p:cTn>
                        </p:par>
                        <p:par>
                          <p:cTn id="16" fill="hold">
                            <p:stCondLst>
                              <p:cond delay="1500"/>
                            </p:stCondLst>
                            <p:childTnLst>
                              <p:par>
                                <p:cTn id="17" presetID="22" presetClass="entr" presetSubtype="4" fill="hold" nodeType="after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wipe(down)">
                                      <p:cBhvr>
                                        <p:cTn id="19" dur="500"/>
                                        <p:tgtEl>
                                          <p:spTgt spid="7"/>
                                        </p:tgtEl>
                                      </p:cBhvr>
                                    </p:animEffect>
                                  </p:childTnLst>
                                </p:cTn>
                              </p:par>
                            </p:childTnLst>
                          </p:cTn>
                        </p:par>
                        <p:par>
                          <p:cTn id="20" fill="hold">
                            <p:stCondLst>
                              <p:cond delay="2000"/>
                            </p:stCondLst>
                            <p:childTnLst>
                              <p:par>
                                <p:cTn id="21" presetID="22" presetClass="entr" presetSubtype="4" fill="hold" nodeType="afterEffect">
                                  <p:stCondLst>
                                    <p:cond delay="0"/>
                                  </p:stCondLst>
                                  <p:childTnLst>
                                    <p:set>
                                      <p:cBhvr>
                                        <p:cTn id="22" dur="1" fill="hold">
                                          <p:stCondLst>
                                            <p:cond delay="0"/>
                                          </p:stCondLst>
                                        </p:cTn>
                                        <p:tgtEl>
                                          <p:spTgt spid="42"/>
                                        </p:tgtEl>
                                        <p:attrNameLst>
                                          <p:attrName>style.visibility</p:attrName>
                                        </p:attrNameLst>
                                      </p:cBhvr>
                                      <p:to>
                                        <p:strVal val="visible"/>
                                      </p:to>
                                    </p:set>
                                    <p:animEffect transition="in" filter="wipe(down)">
                                      <p:cBhvr>
                                        <p:cTn id="23" dur="500"/>
                                        <p:tgtEl>
                                          <p:spTgt spid="42"/>
                                        </p:tgtEl>
                                      </p:cBhvr>
                                    </p:animEffect>
                                  </p:childTnLst>
                                </p:cTn>
                              </p:par>
                            </p:childTnLst>
                          </p:cTn>
                        </p:par>
                        <p:par>
                          <p:cTn id="24" fill="hold">
                            <p:stCondLst>
                              <p:cond delay="2500"/>
                            </p:stCondLst>
                            <p:childTnLst>
                              <p:par>
                                <p:cTn id="25" presetID="22" presetClass="entr" presetSubtype="4" fill="hold" nodeType="after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wipe(down)">
                                      <p:cBhvr>
                                        <p:cTn id="27" dur="500"/>
                                        <p:tgtEl>
                                          <p:spTgt spid="10"/>
                                        </p:tgtEl>
                                      </p:cBhvr>
                                    </p:animEffect>
                                  </p:childTnLst>
                                </p:cTn>
                              </p:par>
                            </p:childTnLst>
                          </p:cTn>
                        </p:par>
                        <p:par>
                          <p:cTn id="28" fill="hold">
                            <p:stCondLst>
                              <p:cond delay="3000"/>
                            </p:stCondLst>
                            <p:childTnLst>
                              <p:par>
                                <p:cTn id="29" presetID="22" presetClass="entr" presetSubtype="4" fill="hold" nodeType="afterEffect">
                                  <p:stCondLst>
                                    <p:cond delay="0"/>
                                  </p:stCondLst>
                                  <p:childTnLst>
                                    <p:set>
                                      <p:cBhvr>
                                        <p:cTn id="30" dur="1" fill="hold">
                                          <p:stCondLst>
                                            <p:cond delay="0"/>
                                          </p:stCondLst>
                                        </p:cTn>
                                        <p:tgtEl>
                                          <p:spTgt spid="45"/>
                                        </p:tgtEl>
                                        <p:attrNameLst>
                                          <p:attrName>style.visibility</p:attrName>
                                        </p:attrNameLst>
                                      </p:cBhvr>
                                      <p:to>
                                        <p:strVal val="visible"/>
                                      </p:to>
                                    </p:set>
                                    <p:animEffect transition="in" filter="wipe(down)">
                                      <p:cBhvr>
                                        <p:cTn id="31" dur="500"/>
                                        <p:tgtEl>
                                          <p:spTgt spid="45"/>
                                        </p:tgtEl>
                                      </p:cBhvr>
                                    </p:animEffect>
                                  </p:childTnLst>
                                </p:cTn>
                              </p:par>
                            </p:childTnLst>
                          </p:cTn>
                        </p:par>
                        <p:par>
                          <p:cTn id="32" fill="hold">
                            <p:stCondLst>
                              <p:cond delay="3500"/>
                            </p:stCondLst>
                            <p:childTnLst>
                              <p:par>
                                <p:cTn id="33" presetID="22" presetClass="entr" presetSubtype="4" fill="hold" nodeType="afterEffect">
                                  <p:stCondLst>
                                    <p:cond delay="0"/>
                                  </p:stCondLst>
                                  <p:childTnLst>
                                    <p:set>
                                      <p:cBhvr>
                                        <p:cTn id="34" dur="1" fill="hold">
                                          <p:stCondLst>
                                            <p:cond delay="0"/>
                                          </p:stCondLst>
                                        </p:cTn>
                                        <p:tgtEl>
                                          <p:spTgt spid="4"/>
                                        </p:tgtEl>
                                        <p:attrNameLst>
                                          <p:attrName>style.visibility</p:attrName>
                                        </p:attrNameLst>
                                      </p:cBhvr>
                                      <p:to>
                                        <p:strVal val="visible"/>
                                      </p:to>
                                    </p:set>
                                    <p:animEffect transition="in" filter="wipe(down)">
                                      <p:cBhvr>
                                        <p:cTn id="35" dur="500"/>
                                        <p:tgtEl>
                                          <p:spTgt spid="4"/>
                                        </p:tgtEl>
                                      </p:cBhvr>
                                    </p:animEffect>
                                  </p:childTnLst>
                                </p:cTn>
                              </p:par>
                            </p:childTnLst>
                          </p:cTn>
                        </p:par>
                        <p:par>
                          <p:cTn id="36" fill="hold">
                            <p:stCondLst>
                              <p:cond delay="4000"/>
                            </p:stCondLst>
                            <p:childTnLst>
                              <p:par>
                                <p:cTn id="37" presetID="22" presetClass="entr" presetSubtype="4" fill="hold" nodeType="afterEffect">
                                  <p:stCondLst>
                                    <p:cond delay="0"/>
                                  </p:stCondLst>
                                  <p:childTnLst>
                                    <p:set>
                                      <p:cBhvr>
                                        <p:cTn id="38" dur="1" fill="hold">
                                          <p:stCondLst>
                                            <p:cond delay="0"/>
                                          </p:stCondLst>
                                        </p:cTn>
                                        <p:tgtEl>
                                          <p:spTgt spid="48"/>
                                        </p:tgtEl>
                                        <p:attrNameLst>
                                          <p:attrName>style.visibility</p:attrName>
                                        </p:attrNameLst>
                                      </p:cBhvr>
                                      <p:to>
                                        <p:strVal val="visible"/>
                                      </p:to>
                                    </p:set>
                                    <p:animEffect transition="in" filter="wipe(down)">
                                      <p:cBhvr>
                                        <p:cTn id="39" dur="500"/>
                                        <p:tgtEl>
                                          <p:spTgt spid="48"/>
                                        </p:tgtEl>
                                      </p:cBhvr>
                                    </p:animEffect>
                                  </p:childTnLst>
                                </p:cTn>
                              </p:par>
                            </p:childTnLst>
                          </p:cTn>
                        </p:par>
                        <p:par>
                          <p:cTn id="40" fill="hold">
                            <p:stCondLst>
                              <p:cond delay="4500"/>
                            </p:stCondLst>
                            <p:childTnLst>
                              <p:par>
                                <p:cTn id="41" presetID="22" presetClass="entr" presetSubtype="4" fill="hold" nodeType="afterEffect">
                                  <p:stCondLst>
                                    <p:cond delay="0"/>
                                  </p:stCondLst>
                                  <p:childTnLst>
                                    <p:set>
                                      <p:cBhvr>
                                        <p:cTn id="42" dur="1" fill="hold">
                                          <p:stCondLst>
                                            <p:cond delay="0"/>
                                          </p:stCondLst>
                                        </p:cTn>
                                        <p:tgtEl>
                                          <p:spTgt spid="28"/>
                                        </p:tgtEl>
                                        <p:attrNameLst>
                                          <p:attrName>style.visibility</p:attrName>
                                        </p:attrNameLst>
                                      </p:cBhvr>
                                      <p:to>
                                        <p:strVal val="visible"/>
                                      </p:to>
                                    </p:set>
                                    <p:animEffect transition="in" filter="wipe(down)">
                                      <p:cBhvr>
                                        <p:cTn id="43" dur="500"/>
                                        <p:tgtEl>
                                          <p:spTgt spid="28"/>
                                        </p:tgtEl>
                                      </p:cBhvr>
                                    </p:animEffect>
                                  </p:childTnLst>
                                </p:cTn>
                              </p:par>
                            </p:childTnLst>
                          </p:cTn>
                        </p:par>
                        <p:par>
                          <p:cTn id="44" fill="hold">
                            <p:stCondLst>
                              <p:cond delay="5000"/>
                            </p:stCondLst>
                            <p:childTnLst>
                              <p:par>
                                <p:cTn id="45" presetID="22" presetClass="entr" presetSubtype="4" fill="hold" nodeType="afterEffect">
                                  <p:stCondLst>
                                    <p:cond delay="0"/>
                                  </p:stCondLst>
                                  <p:childTnLst>
                                    <p:set>
                                      <p:cBhvr>
                                        <p:cTn id="46" dur="1" fill="hold">
                                          <p:stCondLst>
                                            <p:cond delay="0"/>
                                          </p:stCondLst>
                                        </p:cTn>
                                        <p:tgtEl>
                                          <p:spTgt spid="51"/>
                                        </p:tgtEl>
                                        <p:attrNameLst>
                                          <p:attrName>style.visibility</p:attrName>
                                        </p:attrNameLst>
                                      </p:cBhvr>
                                      <p:to>
                                        <p:strVal val="visible"/>
                                      </p:to>
                                    </p:set>
                                    <p:animEffect transition="in" filter="wipe(down)">
                                      <p:cBhvr>
                                        <p:cTn id="47" dur="500"/>
                                        <p:tgtEl>
                                          <p:spTgt spid="51"/>
                                        </p:tgtEl>
                                      </p:cBhvr>
                                    </p:animEffect>
                                  </p:childTnLst>
                                </p:cTn>
                              </p:par>
                            </p:childTnLst>
                          </p:cTn>
                        </p:par>
                        <p:par>
                          <p:cTn id="48" fill="hold">
                            <p:stCondLst>
                              <p:cond delay="5500"/>
                            </p:stCondLst>
                            <p:childTnLst>
                              <p:par>
                                <p:cTn id="49" presetID="22" presetClass="entr" presetSubtype="4" fill="hold" nodeType="afterEffect">
                                  <p:stCondLst>
                                    <p:cond delay="0"/>
                                  </p:stCondLst>
                                  <p:childTnLst>
                                    <p:set>
                                      <p:cBhvr>
                                        <p:cTn id="50" dur="1" fill="hold">
                                          <p:stCondLst>
                                            <p:cond delay="0"/>
                                          </p:stCondLst>
                                        </p:cTn>
                                        <p:tgtEl>
                                          <p:spTgt spid="31"/>
                                        </p:tgtEl>
                                        <p:attrNameLst>
                                          <p:attrName>style.visibility</p:attrName>
                                        </p:attrNameLst>
                                      </p:cBhvr>
                                      <p:to>
                                        <p:strVal val="visible"/>
                                      </p:to>
                                    </p:set>
                                    <p:animEffect transition="in" filter="wipe(down)">
                                      <p:cBhvr>
                                        <p:cTn id="51" dur="500"/>
                                        <p:tgtEl>
                                          <p:spTgt spid="31"/>
                                        </p:tgtEl>
                                      </p:cBhvr>
                                    </p:animEffect>
                                  </p:childTnLst>
                                </p:cTn>
                              </p:par>
                            </p:childTnLst>
                          </p:cTn>
                        </p:par>
                        <p:par>
                          <p:cTn id="52" fill="hold">
                            <p:stCondLst>
                              <p:cond delay="6000"/>
                            </p:stCondLst>
                            <p:childTnLst>
                              <p:par>
                                <p:cTn id="53" presetID="22" presetClass="entr" presetSubtype="4" fill="hold" nodeType="afterEffect">
                                  <p:stCondLst>
                                    <p:cond delay="0"/>
                                  </p:stCondLst>
                                  <p:childTnLst>
                                    <p:set>
                                      <p:cBhvr>
                                        <p:cTn id="54" dur="1" fill="hold">
                                          <p:stCondLst>
                                            <p:cond delay="0"/>
                                          </p:stCondLst>
                                        </p:cTn>
                                        <p:tgtEl>
                                          <p:spTgt spid="54"/>
                                        </p:tgtEl>
                                        <p:attrNameLst>
                                          <p:attrName>style.visibility</p:attrName>
                                        </p:attrNameLst>
                                      </p:cBhvr>
                                      <p:to>
                                        <p:strVal val="visible"/>
                                      </p:to>
                                    </p:set>
                                    <p:animEffect transition="in" filter="wipe(down)">
                                      <p:cBhvr>
                                        <p:cTn id="55" dur="500"/>
                                        <p:tgtEl>
                                          <p:spTgt spid="54"/>
                                        </p:tgtEl>
                                      </p:cBhvr>
                                    </p:animEffect>
                                  </p:childTnLst>
                                </p:cTn>
                              </p:par>
                            </p:childTnLst>
                          </p:cTn>
                        </p:par>
                        <p:par>
                          <p:cTn id="56" fill="hold">
                            <p:stCondLst>
                              <p:cond delay="6500"/>
                            </p:stCondLst>
                            <p:childTnLst>
                              <p:par>
                                <p:cTn id="57" presetID="22" presetClass="entr" presetSubtype="4" fill="hold" nodeType="afterEffect">
                                  <p:stCondLst>
                                    <p:cond delay="0"/>
                                  </p:stCondLst>
                                  <p:childTnLst>
                                    <p:set>
                                      <p:cBhvr>
                                        <p:cTn id="58" dur="1" fill="hold">
                                          <p:stCondLst>
                                            <p:cond delay="0"/>
                                          </p:stCondLst>
                                        </p:cTn>
                                        <p:tgtEl>
                                          <p:spTgt spid="25"/>
                                        </p:tgtEl>
                                        <p:attrNameLst>
                                          <p:attrName>style.visibility</p:attrName>
                                        </p:attrNameLst>
                                      </p:cBhvr>
                                      <p:to>
                                        <p:strVal val="visible"/>
                                      </p:to>
                                    </p:set>
                                    <p:animEffect transition="in" filter="wipe(down)">
                                      <p:cBhvr>
                                        <p:cTn id="59" dur="500"/>
                                        <p:tgtEl>
                                          <p:spTgt spid="25"/>
                                        </p:tgtEl>
                                      </p:cBhvr>
                                    </p:animEffect>
                                  </p:childTnLst>
                                </p:cTn>
                              </p:par>
                            </p:childTnLst>
                          </p:cTn>
                        </p:par>
                        <p:par>
                          <p:cTn id="60" fill="hold">
                            <p:stCondLst>
                              <p:cond delay="7000"/>
                            </p:stCondLst>
                            <p:childTnLst>
                              <p:par>
                                <p:cTn id="61" presetID="22" presetClass="entr" presetSubtype="4" fill="hold" nodeType="afterEffect">
                                  <p:stCondLst>
                                    <p:cond delay="0"/>
                                  </p:stCondLst>
                                  <p:childTnLst>
                                    <p:set>
                                      <p:cBhvr>
                                        <p:cTn id="62" dur="1" fill="hold">
                                          <p:stCondLst>
                                            <p:cond delay="0"/>
                                          </p:stCondLst>
                                        </p:cTn>
                                        <p:tgtEl>
                                          <p:spTgt spid="57"/>
                                        </p:tgtEl>
                                        <p:attrNameLst>
                                          <p:attrName>style.visibility</p:attrName>
                                        </p:attrNameLst>
                                      </p:cBhvr>
                                      <p:to>
                                        <p:strVal val="visible"/>
                                      </p:to>
                                    </p:set>
                                    <p:animEffect transition="in" filter="wipe(down)">
                                      <p:cBhvr>
                                        <p:cTn id="63" dur="500"/>
                                        <p:tgtEl>
                                          <p:spTgt spid="57"/>
                                        </p:tgtEl>
                                      </p:cBhvr>
                                    </p:animEffect>
                                  </p:childTnLst>
                                </p:cTn>
                              </p:par>
                            </p:childTnLst>
                          </p:cTn>
                        </p:par>
                        <p:par>
                          <p:cTn id="64" fill="hold">
                            <p:stCondLst>
                              <p:cond delay="7500"/>
                            </p:stCondLst>
                            <p:childTnLst>
                              <p:par>
                                <p:cTn id="65" presetID="22" presetClass="entr" presetSubtype="4" fill="hold" nodeType="afterEffect">
                                  <p:stCondLst>
                                    <p:cond delay="0"/>
                                  </p:stCondLst>
                                  <p:childTnLst>
                                    <p:set>
                                      <p:cBhvr>
                                        <p:cTn id="66" dur="1" fill="hold">
                                          <p:stCondLst>
                                            <p:cond delay="0"/>
                                          </p:stCondLst>
                                        </p:cTn>
                                        <p:tgtEl>
                                          <p:spTgt spid="19"/>
                                        </p:tgtEl>
                                        <p:attrNameLst>
                                          <p:attrName>style.visibility</p:attrName>
                                        </p:attrNameLst>
                                      </p:cBhvr>
                                      <p:to>
                                        <p:strVal val="visible"/>
                                      </p:to>
                                    </p:set>
                                    <p:animEffect transition="in" filter="wipe(down)">
                                      <p:cBhvr>
                                        <p:cTn id="67" dur="500"/>
                                        <p:tgtEl>
                                          <p:spTgt spid="19"/>
                                        </p:tgtEl>
                                      </p:cBhvr>
                                    </p:animEffect>
                                  </p:childTnLst>
                                </p:cTn>
                              </p:par>
                            </p:childTnLst>
                          </p:cTn>
                        </p:par>
                        <p:par>
                          <p:cTn id="68" fill="hold">
                            <p:stCondLst>
                              <p:cond delay="8000"/>
                            </p:stCondLst>
                            <p:childTnLst>
                              <p:par>
                                <p:cTn id="69" presetID="22" presetClass="entr" presetSubtype="4" fill="hold" nodeType="afterEffect">
                                  <p:stCondLst>
                                    <p:cond delay="0"/>
                                  </p:stCondLst>
                                  <p:childTnLst>
                                    <p:set>
                                      <p:cBhvr>
                                        <p:cTn id="70" dur="1" fill="hold">
                                          <p:stCondLst>
                                            <p:cond delay="0"/>
                                          </p:stCondLst>
                                        </p:cTn>
                                        <p:tgtEl>
                                          <p:spTgt spid="60"/>
                                        </p:tgtEl>
                                        <p:attrNameLst>
                                          <p:attrName>style.visibility</p:attrName>
                                        </p:attrNameLst>
                                      </p:cBhvr>
                                      <p:to>
                                        <p:strVal val="visible"/>
                                      </p:to>
                                    </p:set>
                                    <p:animEffect transition="in" filter="wipe(down)">
                                      <p:cBhvr>
                                        <p:cTn id="71" dur="500"/>
                                        <p:tgtEl>
                                          <p:spTgt spid="60"/>
                                        </p:tgtEl>
                                      </p:cBhvr>
                                    </p:animEffect>
                                  </p:childTnLst>
                                </p:cTn>
                              </p:par>
                            </p:childTnLst>
                          </p:cTn>
                        </p:par>
                        <p:par>
                          <p:cTn id="72" fill="hold">
                            <p:stCondLst>
                              <p:cond delay="8500"/>
                            </p:stCondLst>
                            <p:childTnLst>
                              <p:par>
                                <p:cTn id="73" presetID="22" presetClass="entr" presetSubtype="4" fill="hold" nodeType="afterEffect">
                                  <p:stCondLst>
                                    <p:cond delay="0"/>
                                  </p:stCondLst>
                                  <p:childTnLst>
                                    <p:set>
                                      <p:cBhvr>
                                        <p:cTn id="74" dur="1" fill="hold">
                                          <p:stCondLst>
                                            <p:cond delay="0"/>
                                          </p:stCondLst>
                                        </p:cTn>
                                        <p:tgtEl>
                                          <p:spTgt spid="22"/>
                                        </p:tgtEl>
                                        <p:attrNameLst>
                                          <p:attrName>style.visibility</p:attrName>
                                        </p:attrNameLst>
                                      </p:cBhvr>
                                      <p:to>
                                        <p:strVal val="visible"/>
                                      </p:to>
                                    </p:set>
                                    <p:animEffect transition="in" filter="wipe(down)">
                                      <p:cBhvr>
                                        <p:cTn id="75" dur="500"/>
                                        <p:tgtEl>
                                          <p:spTgt spid="22"/>
                                        </p:tgtEl>
                                      </p:cBhvr>
                                    </p:animEffect>
                                  </p:childTnLst>
                                </p:cTn>
                              </p:par>
                            </p:childTnLst>
                          </p:cTn>
                        </p:par>
                        <p:par>
                          <p:cTn id="76" fill="hold">
                            <p:stCondLst>
                              <p:cond delay="9000"/>
                            </p:stCondLst>
                            <p:childTnLst>
                              <p:par>
                                <p:cTn id="77" presetID="22" presetClass="entr" presetSubtype="4" fill="hold" nodeType="afterEffect">
                                  <p:stCondLst>
                                    <p:cond delay="0"/>
                                  </p:stCondLst>
                                  <p:childTnLst>
                                    <p:set>
                                      <p:cBhvr>
                                        <p:cTn id="78" dur="1" fill="hold">
                                          <p:stCondLst>
                                            <p:cond delay="0"/>
                                          </p:stCondLst>
                                        </p:cTn>
                                        <p:tgtEl>
                                          <p:spTgt spid="63"/>
                                        </p:tgtEl>
                                        <p:attrNameLst>
                                          <p:attrName>style.visibility</p:attrName>
                                        </p:attrNameLst>
                                      </p:cBhvr>
                                      <p:to>
                                        <p:strVal val="visible"/>
                                      </p:to>
                                    </p:set>
                                    <p:animEffect transition="in" filter="wipe(down)">
                                      <p:cBhvr>
                                        <p:cTn id="79" dur="500"/>
                                        <p:tgtEl>
                                          <p:spTgt spid="63"/>
                                        </p:tgtEl>
                                      </p:cBhvr>
                                    </p:animEffect>
                                  </p:childTnLst>
                                </p:cTn>
                              </p:par>
                            </p:childTnLst>
                          </p:cTn>
                        </p:par>
                        <p:par>
                          <p:cTn id="80" fill="hold">
                            <p:stCondLst>
                              <p:cond delay="9500"/>
                            </p:stCondLst>
                            <p:childTnLst>
                              <p:par>
                                <p:cTn id="81" presetID="22" presetClass="entr" presetSubtype="4" fill="hold" nodeType="afterEffect">
                                  <p:stCondLst>
                                    <p:cond delay="0"/>
                                  </p:stCondLst>
                                  <p:childTnLst>
                                    <p:set>
                                      <p:cBhvr>
                                        <p:cTn id="82" dur="1" fill="hold">
                                          <p:stCondLst>
                                            <p:cond delay="0"/>
                                          </p:stCondLst>
                                        </p:cTn>
                                        <p:tgtEl>
                                          <p:spTgt spid="16"/>
                                        </p:tgtEl>
                                        <p:attrNameLst>
                                          <p:attrName>style.visibility</p:attrName>
                                        </p:attrNameLst>
                                      </p:cBhvr>
                                      <p:to>
                                        <p:strVal val="visible"/>
                                      </p:to>
                                    </p:set>
                                    <p:animEffect transition="in" filter="wipe(down)">
                                      <p:cBhvr>
                                        <p:cTn id="83" dur="500"/>
                                        <p:tgtEl>
                                          <p:spTgt spid="16"/>
                                        </p:tgtEl>
                                      </p:cBhvr>
                                    </p:animEffect>
                                  </p:childTnLst>
                                </p:cTn>
                              </p:par>
                            </p:childTnLst>
                          </p:cTn>
                        </p:par>
                        <p:par>
                          <p:cTn id="84" fill="hold">
                            <p:stCondLst>
                              <p:cond delay="10000"/>
                            </p:stCondLst>
                            <p:childTnLst>
                              <p:par>
                                <p:cTn id="85" presetID="10" presetClass="entr" presetSubtype="0" fill="hold" grpId="0" nodeType="afterEffect">
                                  <p:stCondLst>
                                    <p:cond delay="0"/>
                                  </p:stCondLst>
                                  <p:childTnLst>
                                    <p:set>
                                      <p:cBhvr>
                                        <p:cTn id="86" dur="1" fill="hold">
                                          <p:stCondLst>
                                            <p:cond delay="0"/>
                                          </p:stCondLst>
                                        </p:cTn>
                                        <p:tgtEl>
                                          <p:spTgt spid="35"/>
                                        </p:tgtEl>
                                        <p:attrNameLst>
                                          <p:attrName>style.visibility</p:attrName>
                                        </p:attrNameLst>
                                      </p:cBhvr>
                                      <p:to>
                                        <p:strVal val="visible"/>
                                      </p:to>
                                    </p:set>
                                    <p:animEffect transition="in" filter="fade">
                                      <p:cBhvr>
                                        <p:cTn id="87" dur="500"/>
                                        <p:tgtEl>
                                          <p:spTgt spid="35"/>
                                        </p:tgtEl>
                                      </p:cBhvr>
                                    </p:animEffect>
                                  </p:childTnLst>
                                </p:cTn>
                              </p:par>
                            </p:childTnLst>
                          </p:cTn>
                        </p:par>
                        <p:par>
                          <p:cTn id="88" fill="hold">
                            <p:stCondLst>
                              <p:cond delay="10500"/>
                            </p:stCondLst>
                            <p:childTnLst>
                              <p:par>
                                <p:cTn id="89" presetID="10" presetClass="entr" presetSubtype="0" fill="hold" grpId="0" nodeType="afterEffect">
                                  <p:stCondLst>
                                    <p:cond delay="0"/>
                                  </p:stCondLst>
                                  <p:childTnLst>
                                    <p:set>
                                      <p:cBhvr>
                                        <p:cTn id="90" dur="1" fill="hold">
                                          <p:stCondLst>
                                            <p:cond delay="0"/>
                                          </p:stCondLst>
                                        </p:cTn>
                                        <p:tgtEl>
                                          <p:spTgt spid="34"/>
                                        </p:tgtEl>
                                        <p:attrNameLst>
                                          <p:attrName>style.visibility</p:attrName>
                                        </p:attrNameLst>
                                      </p:cBhvr>
                                      <p:to>
                                        <p:strVal val="visible"/>
                                      </p:to>
                                    </p:set>
                                    <p:animEffect transition="in" filter="fade">
                                      <p:cBhvr>
                                        <p:cTn id="91"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p:bldP spid="35"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reeform 6"/>
          <p:cNvSpPr/>
          <p:nvPr/>
        </p:nvSpPr>
        <p:spPr bwMode="auto">
          <a:xfrm>
            <a:off x="1536756" y="1398372"/>
            <a:ext cx="1296080" cy="1819986"/>
          </a:xfrm>
          <a:custGeom>
            <a:avLst/>
            <a:gdLst>
              <a:gd name="T0" fmla="*/ 3360 w 3360"/>
              <a:gd name="T1" fmla="*/ 2115 h 2115"/>
              <a:gd name="T2" fmla="*/ 1680 w 3360"/>
              <a:gd name="T3" fmla="*/ 0 h 2115"/>
              <a:gd name="T4" fmla="*/ 0 w 3360"/>
              <a:gd name="T5" fmla="*/ 2115 h 2115"/>
              <a:gd name="T6" fmla="*/ 3360 w 3360"/>
              <a:gd name="T7" fmla="*/ 2115 h 2115"/>
            </a:gdLst>
            <a:ahLst/>
            <a:cxnLst>
              <a:cxn ang="0">
                <a:pos x="T0" y="T1"/>
              </a:cxn>
              <a:cxn ang="0">
                <a:pos x="T2" y="T3"/>
              </a:cxn>
              <a:cxn ang="0">
                <a:pos x="T4" y="T5"/>
              </a:cxn>
              <a:cxn ang="0">
                <a:pos x="T6" y="T7"/>
              </a:cxn>
            </a:cxnLst>
            <a:rect l="0" t="0" r="r" b="b"/>
            <a:pathLst>
              <a:path w="3360" h="2115">
                <a:moveTo>
                  <a:pt x="3360" y="2115"/>
                </a:moveTo>
                <a:cubicBezTo>
                  <a:pt x="3360" y="2115"/>
                  <a:pt x="1956" y="1734"/>
                  <a:pt x="1680" y="0"/>
                </a:cubicBezTo>
                <a:cubicBezTo>
                  <a:pt x="1404" y="1734"/>
                  <a:pt x="0" y="2115"/>
                  <a:pt x="0" y="2115"/>
                </a:cubicBezTo>
                <a:lnTo>
                  <a:pt x="3360" y="2115"/>
                </a:lnTo>
                <a:close/>
              </a:path>
            </a:pathLst>
          </a:custGeom>
          <a:solidFill>
            <a:schemeClr val="accent2">
              <a:alpha val="90000"/>
            </a:schemeClr>
          </a:solidFill>
          <a:ln>
            <a:noFill/>
          </a:ln>
        </p:spPr>
        <p:txBody>
          <a:bodyPr vert="horz" wrap="square" lIns="79405" tIns="39702" rIns="79405" bIns="39702" numCol="1" anchor="t" anchorCtr="0" compatLnSpc="1"/>
          <a:lstStyle/>
          <a:p>
            <a:pPr>
              <a:lnSpc>
                <a:spcPct val="120000"/>
              </a:lnSpc>
            </a:pPr>
            <a:endParaRPr lang="en-US" sz="570">
              <a:latin typeface="Arial" panose="020B0604020202020204" pitchFamily="34" charset="0"/>
              <a:ea typeface="微软雅黑" panose="020B0503020204020204" charset="-122"/>
              <a:cs typeface="+mn-ea"/>
              <a:sym typeface="Arial" panose="020B0604020202020204" pitchFamily="34" charset="0"/>
            </a:endParaRPr>
          </a:p>
        </p:txBody>
      </p:sp>
      <p:sp>
        <p:nvSpPr>
          <p:cNvPr id="11" name="Freeform 6"/>
          <p:cNvSpPr/>
          <p:nvPr/>
        </p:nvSpPr>
        <p:spPr bwMode="auto">
          <a:xfrm>
            <a:off x="2785385" y="1398372"/>
            <a:ext cx="1296080" cy="1819986"/>
          </a:xfrm>
          <a:custGeom>
            <a:avLst/>
            <a:gdLst>
              <a:gd name="T0" fmla="*/ 3360 w 3360"/>
              <a:gd name="T1" fmla="*/ 2115 h 2115"/>
              <a:gd name="T2" fmla="*/ 1680 w 3360"/>
              <a:gd name="T3" fmla="*/ 0 h 2115"/>
              <a:gd name="T4" fmla="*/ 0 w 3360"/>
              <a:gd name="T5" fmla="*/ 2115 h 2115"/>
              <a:gd name="T6" fmla="*/ 3360 w 3360"/>
              <a:gd name="T7" fmla="*/ 2115 h 2115"/>
            </a:gdLst>
            <a:ahLst/>
            <a:cxnLst>
              <a:cxn ang="0">
                <a:pos x="T0" y="T1"/>
              </a:cxn>
              <a:cxn ang="0">
                <a:pos x="T2" y="T3"/>
              </a:cxn>
              <a:cxn ang="0">
                <a:pos x="T4" y="T5"/>
              </a:cxn>
              <a:cxn ang="0">
                <a:pos x="T6" y="T7"/>
              </a:cxn>
            </a:cxnLst>
            <a:rect l="0" t="0" r="r" b="b"/>
            <a:pathLst>
              <a:path w="3360" h="2115">
                <a:moveTo>
                  <a:pt x="3360" y="2115"/>
                </a:moveTo>
                <a:cubicBezTo>
                  <a:pt x="3360" y="2115"/>
                  <a:pt x="1956" y="1734"/>
                  <a:pt x="1680" y="0"/>
                </a:cubicBezTo>
                <a:cubicBezTo>
                  <a:pt x="1404" y="1734"/>
                  <a:pt x="0" y="2115"/>
                  <a:pt x="0" y="2115"/>
                </a:cubicBezTo>
                <a:lnTo>
                  <a:pt x="3360" y="2115"/>
                </a:lnTo>
                <a:close/>
              </a:path>
            </a:pathLst>
          </a:custGeom>
          <a:solidFill>
            <a:schemeClr val="accent4">
              <a:alpha val="90000"/>
            </a:schemeClr>
          </a:solidFill>
          <a:ln>
            <a:noFill/>
          </a:ln>
        </p:spPr>
        <p:txBody>
          <a:bodyPr vert="horz" wrap="square" lIns="79405" tIns="39702" rIns="79405" bIns="39702" numCol="1" anchor="t" anchorCtr="0" compatLnSpc="1"/>
          <a:lstStyle/>
          <a:p>
            <a:pPr>
              <a:lnSpc>
                <a:spcPct val="120000"/>
              </a:lnSpc>
            </a:pPr>
            <a:endParaRPr lang="en-US" sz="570">
              <a:latin typeface="Arial" panose="020B0604020202020204" pitchFamily="34" charset="0"/>
              <a:ea typeface="微软雅黑" panose="020B0503020204020204" charset="-122"/>
              <a:cs typeface="+mn-ea"/>
              <a:sym typeface="Arial" panose="020B0604020202020204" pitchFamily="34" charset="0"/>
            </a:endParaRPr>
          </a:p>
        </p:txBody>
      </p:sp>
      <p:sp>
        <p:nvSpPr>
          <p:cNvPr id="17" name="Freeform 6"/>
          <p:cNvSpPr/>
          <p:nvPr/>
        </p:nvSpPr>
        <p:spPr bwMode="auto">
          <a:xfrm>
            <a:off x="1135587" y="2080867"/>
            <a:ext cx="987489" cy="1137492"/>
          </a:xfrm>
          <a:custGeom>
            <a:avLst/>
            <a:gdLst>
              <a:gd name="T0" fmla="*/ 3360 w 3360"/>
              <a:gd name="T1" fmla="*/ 2115 h 2115"/>
              <a:gd name="T2" fmla="*/ 1680 w 3360"/>
              <a:gd name="T3" fmla="*/ 0 h 2115"/>
              <a:gd name="T4" fmla="*/ 0 w 3360"/>
              <a:gd name="T5" fmla="*/ 2115 h 2115"/>
              <a:gd name="T6" fmla="*/ 3360 w 3360"/>
              <a:gd name="T7" fmla="*/ 2115 h 2115"/>
            </a:gdLst>
            <a:ahLst/>
            <a:cxnLst>
              <a:cxn ang="0">
                <a:pos x="T0" y="T1"/>
              </a:cxn>
              <a:cxn ang="0">
                <a:pos x="T2" y="T3"/>
              </a:cxn>
              <a:cxn ang="0">
                <a:pos x="T4" y="T5"/>
              </a:cxn>
              <a:cxn ang="0">
                <a:pos x="T6" y="T7"/>
              </a:cxn>
            </a:cxnLst>
            <a:rect l="0" t="0" r="r" b="b"/>
            <a:pathLst>
              <a:path w="3360" h="2115">
                <a:moveTo>
                  <a:pt x="3360" y="2115"/>
                </a:moveTo>
                <a:cubicBezTo>
                  <a:pt x="3360" y="2115"/>
                  <a:pt x="1956" y="1734"/>
                  <a:pt x="1680" y="0"/>
                </a:cubicBezTo>
                <a:cubicBezTo>
                  <a:pt x="1404" y="1734"/>
                  <a:pt x="0" y="2115"/>
                  <a:pt x="0" y="2115"/>
                </a:cubicBezTo>
                <a:lnTo>
                  <a:pt x="3360" y="2115"/>
                </a:lnTo>
                <a:close/>
              </a:path>
            </a:pathLst>
          </a:custGeom>
          <a:solidFill>
            <a:schemeClr val="accent1">
              <a:alpha val="90000"/>
            </a:schemeClr>
          </a:solidFill>
          <a:ln>
            <a:noFill/>
          </a:ln>
        </p:spPr>
        <p:txBody>
          <a:bodyPr vert="horz" wrap="square" lIns="79405" tIns="39702" rIns="79405" bIns="39702" numCol="1" anchor="t" anchorCtr="0" compatLnSpc="1"/>
          <a:lstStyle/>
          <a:p>
            <a:pPr>
              <a:lnSpc>
                <a:spcPct val="120000"/>
              </a:lnSpc>
            </a:pPr>
            <a:endParaRPr lang="en-US" sz="570">
              <a:latin typeface="Arial" panose="020B0604020202020204" pitchFamily="34" charset="0"/>
              <a:ea typeface="微软雅黑" panose="020B0503020204020204" charset="-122"/>
              <a:cs typeface="+mn-ea"/>
              <a:sym typeface="Arial" panose="020B0604020202020204" pitchFamily="34" charset="0"/>
            </a:endParaRPr>
          </a:p>
        </p:txBody>
      </p:sp>
      <p:sp>
        <p:nvSpPr>
          <p:cNvPr id="22" name="Freeform 6"/>
          <p:cNvSpPr/>
          <p:nvPr/>
        </p:nvSpPr>
        <p:spPr bwMode="auto">
          <a:xfrm>
            <a:off x="2123076" y="1170874"/>
            <a:ext cx="1458090" cy="2047484"/>
          </a:xfrm>
          <a:custGeom>
            <a:avLst/>
            <a:gdLst>
              <a:gd name="T0" fmla="*/ 3360 w 3360"/>
              <a:gd name="T1" fmla="*/ 2115 h 2115"/>
              <a:gd name="T2" fmla="*/ 1680 w 3360"/>
              <a:gd name="T3" fmla="*/ 0 h 2115"/>
              <a:gd name="T4" fmla="*/ 0 w 3360"/>
              <a:gd name="T5" fmla="*/ 2115 h 2115"/>
              <a:gd name="T6" fmla="*/ 3360 w 3360"/>
              <a:gd name="T7" fmla="*/ 2115 h 2115"/>
            </a:gdLst>
            <a:ahLst/>
            <a:cxnLst>
              <a:cxn ang="0">
                <a:pos x="T0" y="T1"/>
              </a:cxn>
              <a:cxn ang="0">
                <a:pos x="T2" y="T3"/>
              </a:cxn>
              <a:cxn ang="0">
                <a:pos x="T4" y="T5"/>
              </a:cxn>
              <a:cxn ang="0">
                <a:pos x="T6" y="T7"/>
              </a:cxn>
            </a:cxnLst>
            <a:rect l="0" t="0" r="r" b="b"/>
            <a:pathLst>
              <a:path w="3360" h="2115">
                <a:moveTo>
                  <a:pt x="3360" y="2115"/>
                </a:moveTo>
                <a:cubicBezTo>
                  <a:pt x="3360" y="2115"/>
                  <a:pt x="1956" y="1734"/>
                  <a:pt x="1680" y="0"/>
                </a:cubicBezTo>
                <a:cubicBezTo>
                  <a:pt x="1404" y="1734"/>
                  <a:pt x="0" y="2115"/>
                  <a:pt x="0" y="2115"/>
                </a:cubicBezTo>
                <a:lnTo>
                  <a:pt x="3360" y="2115"/>
                </a:lnTo>
                <a:close/>
              </a:path>
            </a:pathLst>
          </a:custGeom>
          <a:solidFill>
            <a:schemeClr val="accent3">
              <a:alpha val="90000"/>
            </a:schemeClr>
          </a:solidFill>
          <a:ln>
            <a:noFill/>
          </a:ln>
        </p:spPr>
        <p:txBody>
          <a:bodyPr vert="horz" wrap="square" lIns="79405" tIns="39702" rIns="79405" bIns="39702" numCol="1" anchor="t" anchorCtr="0" compatLnSpc="1"/>
          <a:lstStyle/>
          <a:p>
            <a:pPr>
              <a:lnSpc>
                <a:spcPct val="120000"/>
              </a:lnSpc>
            </a:pPr>
            <a:endParaRPr lang="en-US" sz="570">
              <a:latin typeface="Arial" panose="020B0604020202020204" pitchFamily="34" charset="0"/>
              <a:ea typeface="微软雅黑" panose="020B0503020204020204" charset="-122"/>
              <a:cs typeface="+mn-ea"/>
              <a:sym typeface="Arial" panose="020B0604020202020204" pitchFamily="34" charset="0"/>
            </a:endParaRPr>
          </a:p>
        </p:txBody>
      </p:sp>
      <p:sp>
        <p:nvSpPr>
          <p:cNvPr id="27" name="Freeform 6"/>
          <p:cNvSpPr/>
          <p:nvPr/>
        </p:nvSpPr>
        <p:spPr bwMode="auto">
          <a:xfrm>
            <a:off x="3447095" y="1714459"/>
            <a:ext cx="1296080" cy="1503899"/>
          </a:xfrm>
          <a:custGeom>
            <a:avLst/>
            <a:gdLst>
              <a:gd name="T0" fmla="*/ 3360 w 3360"/>
              <a:gd name="T1" fmla="*/ 2115 h 2115"/>
              <a:gd name="T2" fmla="*/ 1680 w 3360"/>
              <a:gd name="T3" fmla="*/ 0 h 2115"/>
              <a:gd name="T4" fmla="*/ 0 w 3360"/>
              <a:gd name="T5" fmla="*/ 2115 h 2115"/>
              <a:gd name="T6" fmla="*/ 3360 w 3360"/>
              <a:gd name="T7" fmla="*/ 2115 h 2115"/>
            </a:gdLst>
            <a:ahLst/>
            <a:cxnLst>
              <a:cxn ang="0">
                <a:pos x="T0" y="T1"/>
              </a:cxn>
              <a:cxn ang="0">
                <a:pos x="T2" y="T3"/>
              </a:cxn>
              <a:cxn ang="0">
                <a:pos x="T4" y="T5"/>
              </a:cxn>
              <a:cxn ang="0">
                <a:pos x="T6" y="T7"/>
              </a:cxn>
            </a:cxnLst>
            <a:rect l="0" t="0" r="r" b="b"/>
            <a:pathLst>
              <a:path w="3360" h="2115">
                <a:moveTo>
                  <a:pt x="3360" y="2115"/>
                </a:moveTo>
                <a:cubicBezTo>
                  <a:pt x="3360" y="2115"/>
                  <a:pt x="1956" y="1734"/>
                  <a:pt x="1680" y="0"/>
                </a:cubicBezTo>
                <a:cubicBezTo>
                  <a:pt x="1404" y="1734"/>
                  <a:pt x="0" y="2115"/>
                  <a:pt x="0" y="2115"/>
                </a:cubicBezTo>
                <a:lnTo>
                  <a:pt x="3360" y="2115"/>
                </a:lnTo>
                <a:close/>
              </a:path>
            </a:pathLst>
          </a:custGeom>
          <a:solidFill>
            <a:schemeClr val="accent5">
              <a:alpha val="90000"/>
            </a:schemeClr>
          </a:solidFill>
          <a:ln>
            <a:noFill/>
          </a:ln>
        </p:spPr>
        <p:txBody>
          <a:bodyPr vert="horz" wrap="square" lIns="79405" tIns="39702" rIns="79405" bIns="39702" numCol="1" anchor="t" anchorCtr="0" compatLnSpc="1"/>
          <a:lstStyle/>
          <a:p>
            <a:pPr>
              <a:lnSpc>
                <a:spcPct val="120000"/>
              </a:lnSpc>
            </a:pPr>
            <a:endParaRPr lang="en-US" sz="570">
              <a:latin typeface="Arial" panose="020B0604020202020204" pitchFamily="34" charset="0"/>
              <a:ea typeface="微软雅黑" panose="020B0503020204020204" charset="-122"/>
              <a:cs typeface="+mn-ea"/>
              <a:sym typeface="Arial" panose="020B0604020202020204" pitchFamily="34" charset="0"/>
            </a:endParaRPr>
          </a:p>
        </p:txBody>
      </p:sp>
      <p:sp>
        <p:nvSpPr>
          <p:cNvPr id="28" name="Freeform 6"/>
          <p:cNvSpPr/>
          <p:nvPr/>
        </p:nvSpPr>
        <p:spPr bwMode="auto">
          <a:xfrm>
            <a:off x="4059895" y="1398372"/>
            <a:ext cx="1296080" cy="1819986"/>
          </a:xfrm>
          <a:custGeom>
            <a:avLst/>
            <a:gdLst>
              <a:gd name="T0" fmla="*/ 3360 w 3360"/>
              <a:gd name="T1" fmla="*/ 2115 h 2115"/>
              <a:gd name="T2" fmla="*/ 1680 w 3360"/>
              <a:gd name="T3" fmla="*/ 0 h 2115"/>
              <a:gd name="T4" fmla="*/ 0 w 3360"/>
              <a:gd name="T5" fmla="*/ 2115 h 2115"/>
              <a:gd name="T6" fmla="*/ 3360 w 3360"/>
              <a:gd name="T7" fmla="*/ 2115 h 2115"/>
            </a:gdLst>
            <a:ahLst/>
            <a:cxnLst>
              <a:cxn ang="0">
                <a:pos x="T0" y="T1"/>
              </a:cxn>
              <a:cxn ang="0">
                <a:pos x="T2" y="T3"/>
              </a:cxn>
              <a:cxn ang="0">
                <a:pos x="T4" y="T5"/>
              </a:cxn>
              <a:cxn ang="0">
                <a:pos x="T6" y="T7"/>
              </a:cxn>
            </a:cxnLst>
            <a:rect l="0" t="0" r="r" b="b"/>
            <a:pathLst>
              <a:path w="3360" h="2115">
                <a:moveTo>
                  <a:pt x="3360" y="2115"/>
                </a:moveTo>
                <a:cubicBezTo>
                  <a:pt x="3360" y="2115"/>
                  <a:pt x="1956" y="1734"/>
                  <a:pt x="1680" y="0"/>
                </a:cubicBezTo>
                <a:cubicBezTo>
                  <a:pt x="1404" y="1734"/>
                  <a:pt x="0" y="2115"/>
                  <a:pt x="0" y="2115"/>
                </a:cubicBezTo>
                <a:lnTo>
                  <a:pt x="3360" y="2115"/>
                </a:lnTo>
                <a:close/>
              </a:path>
            </a:pathLst>
          </a:custGeom>
          <a:solidFill>
            <a:schemeClr val="accent6">
              <a:alpha val="90000"/>
            </a:schemeClr>
          </a:solidFill>
          <a:ln>
            <a:noFill/>
          </a:ln>
        </p:spPr>
        <p:txBody>
          <a:bodyPr vert="horz" wrap="square" lIns="79405" tIns="39702" rIns="79405" bIns="39702" numCol="1" anchor="t" anchorCtr="0" compatLnSpc="1"/>
          <a:lstStyle/>
          <a:p>
            <a:pPr>
              <a:lnSpc>
                <a:spcPct val="120000"/>
              </a:lnSpc>
            </a:pPr>
            <a:endParaRPr lang="en-US" sz="570">
              <a:latin typeface="Arial" panose="020B0604020202020204" pitchFamily="34" charset="0"/>
              <a:ea typeface="微软雅黑" panose="020B0503020204020204" charset="-122"/>
              <a:cs typeface="+mn-ea"/>
              <a:sym typeface="Arial" panose="020B0604020202020204" pitchFamily="34" charset="0"/>
            </a:endParaRPr>
          </a:p>
        </p:txBody>
      </p:sp>
      <p:sp>
        <p:nvSpPr>
          <p:cNvPr id="29" name="Freeform 6"/>
          <p:cNvSpPr/>
          <p:nvPr/>
        </p:nvSpPr>
        <p:spPr bwMode="auto">
          <a:xfrm>
            <a:off x="4861899" y="2080867"/>
            <a:ext cx="987489" cy="1137492"/>
          </a:xfrm>
          <a:custGeom>
            <a:avLst/>
            <a:gdLst>
              <a:gd name="T0" fmla="*/ 3360 w 3360"/>
              <a:gd name="T1" fmla="*/ 2115 h 2115"/>
              <a:gd name="T2" fmla="*/ 1680 w 3360"/>
              <a:gd name="T3" fmla="*/ 0 h 2115"/>
              <a:gd name="T4" fmla="*/ 0 w 3360"/>
              <a:gd name="T5" fmla="*/ 2115 h 2115"/>
              <a:gd name="T6" fmla="*/ 3360 w 3360"/>
              <a:gd name="T7" fmla="*/ 2115 h 2115"/>
            </a:gdLst>
            <a:ahLst/>
            <a:cxnLst>
              <a:cxn ang="0">
                <a:pos x="T0" y="T1"/>
              </a:cxn>
              <a:cxn ang="0">
                <a:pos x="T2" y="T3"/>
              </a:cxn>
              <a:cxn ang="0">
                <a:pos x="T4" y="T5"/>
              </a:cxn>
              <a:cxn ang="0">
                <a:pos x="T6" y="T7"/>
              </a:cxn>
            </a:cxnLst>
            <a:rect l="0" t="0" r="r" b="b"/>
            <a:pathLst>
              <a:path w="3360" h="2115">
                <a:moveTo>
                  <a:pt x="3360" y="2115"/>
                </a:moveTo>
                <a:cubicBezTo>
                  <a:pt x="3360" y="2115"/>
                  <a:pt x="1956" y="1734"/>
                  <a:pt x="1680" y="0"/>
                </a:cubicBezTo>
                <a:cubicBezTo>
                  <a:pt x="1404" y="1734"/>
                  <a:pt x="0" y="2115"/>
                  <a:pt x="0" y="2115"/>
                </a:cubicBezTo>
                <a:lnTo>
                  <a:pt x="3360" y="2115"/>
                </a:lnTo>
                <a:close/>
              </a:path>
            </a:pathLst>
          </a:custGeom>
          <a:solidFill>
            <a:schemeClr val="accent1">
              <a:alpha val="90000"/>
            </a:schemeClr>
          </a:solidFill>
          <a:ln>
            <a:noFill/>
          </a:ln>
        </p:spPr>
        <p:txBody>
          <a:bodyPr vert="horz" wrap="square" lIns="79405" tIns="39702" rIns="79405" bIns="39702" numCol="1" anchor="t" anchorCtr="0" compatLnSpc="1"/>
          <a:lstStyle/>
          <a:p>
            <a:pPr>
              <a:lnSpc>
                <a:spcPct val="120000"/>
              </a:lnSpc>
            </a:pPr>
            <a:endParaRPr lang="en-US" sz="570">
              <a:latin typeface="Arial" panose="020B0604020202020204" pitchFamily="34" charset="0"/>
              <a:ea typeface="微软雅黑" panose="020B0503020204020204" charset="-122"/>
              <a:cs typeface="+mn-ea"/>
              <a:sym typeface="Arial" panose="020B0604020202020204" pitchFamily="34" charset="0"/>
            </a:endParaRPr>
          </a:p>
        </p:txBody>
      </p:sp>
      <p:sp>
        <p:nvSpPr>
          <p:cNvPr id="31" name="Freeform 6"/>
          <p:cNvSpPr/>
          <p:nvPr/>
        </p:nvSpPr>
        <p:spPr bwMode="auto">
          <a:xfrm>
            <a:off x="5368244" y="1398372"/>
            <a:ext cx="1296080" cy="1819986"/>
          </a:xfrm>
          <a:custGeom>
            <a:avLst/>
            <a:gdLst>
              <a:gd name="T0" fmla="*/ 3360 w 3360"/>
              <a:gd name="T1" fmla="*/ 2115 h 2115"/>
              <a:gd name="T2" fmla="*/ 1680 w 3360"/>
              <a:gd name="T3" fmla="*/ 0 h 2115"/>
              <a:gd name="T4" fmla="*/ 0 w 3360"/>
              <a:gd name="T5" fmla="*/ 2115 h 2115"/>
              <a:gd name="T6" fmla="*/ 3360 w 3360"/>
              <a:gd name="T7" fmla="*/ 2115 h 2115"/>
            </a:gdLst>
            <a:ahLst/>
            <a:cxnLst>
              <a:cxn ang="0">
                <a:pos x="T0" y="T1"/>
              </a:cxn>
              <a:cxn ang="0">
                <a:pos x="T2" y="T3"/>
              </a:cxn>
              <a:cxn ang="0">
                <a:pos x="T4" y="T5"/>
              </a:cxn>
              <a:cxn ang="0">
                <a:pos x="T6" y="T7"/>
              </a:cxn>
            </a:cxnLst>
            <a:rect l="0" t="0" r="r" b="b"/>
            <a:pathLst>
              <a:path w="3360" h="2115">
                <a:moveTo>
                  <a:pt x="3360" y="2115"/>
                </a:moveTo>
                <a:cubicBezTo>
                  <a:pt x="3360" y="2115"/>
                  <a:pt x="1956" y="1734"/>
                  <a:pt x="1680" y="0"/>
                </a:cubicBezTo>
                <a:cubicBezTo>
                  <a:pt x="1404" y="1734"/>
                  <a:pt x="0" y="2115"/>
                  <a:pt x="0" y="2115"/>
                </a:cubicBezTo>
                <a:lnTo>
                  <a:pt x="3360" y="2115"/>
                </a:lnTo>
                <a:close/>
              </a:path>
            </a:pathLst>
          </a:custGeom>
          <a:solidFill>
            <a:schemeClr val="accent2">
              <a:alpha val="90000"/>
            </a:schemeClr>
          </a:solidFill>
          <a:ln>
            <a:noFill/>
          </a:ln>
        </p:spPr>
        <p:txBody>
          <a:bodyPr vert="horz" wrap="square" lIns="79405" tIns="39702" rIns="79405" bIns="39702" numCol="1" anchor="t" anchorCtr="0" compatLnSpc="1"/>
          <a:lstStyle/>
          <a:p>
            <a:pPr>
              <a:lnSpc>
                <a:spcPct val="120000"/>
              </a:lnSpc>
            </a:pPr>
            <a:endParaRPr lang="en-US" sz="570">
              <a:latin typeface="Arial" panose="020B0604020202020204" pitchFamily="34" charset="0"/>
              <a:ea typeface="微软雅黑" panose="020B0503020204020204" charset="-122"/>
              <a:cs typeface="+mn-ea"/>
              <a:sym typeface="Arial" panose="020B0604020202020204" pitchFamily="34" charset="0"/>
            </a:endParaRPr>
          </a:p>
        </p:txBody>
      </p:sp>
      <p:sp>
        <p:nvSpPr>
          <p:cNvPr id="32" name="Freeform 6"/>
          <p:cNvSpPr/>
          <p:nvPr/>
        </p:nvSpPr>
        <p:spPr bwMode="auto">
          <a:xfrm>
            <a:off x="6703814" y="1398372"/>
            <a:ext cx="1296080" cy="1819986"/>
          </a:xfrm>
          <a:custGeom>
            <a:avLst/>
            <a:gdLst>
              <a:gd name="T0" fmla="*/ 3360 w 3360"/>
              <a:gd name="T1" fmla="*/ 2115 h 2115"/>
              <a:gd name="T2" fmla="*/ 1680 w 3360"/>
              <a:gd name="T3" fmla="*/ 0 h 2115"/>
              <a:gd name="T4" fmla="*/ 0 w 3360"/>
              <a:gd name="T5" fmla="*/ 2115 h 2115"/>
              <a:gd name="T6" fmla="*/ 3360 w 3360"/>
              <a:gd name="T7" fmla="*/ 2115 h 2115"/>
            </a:gdLst>
            <a:ahLst/>
            <a:cxnLst>
              <a:cxn ang="0">
                <a:pos x="T0" y="T1"/>
              </a:cxn>
              <a:cxn ang="0">
                <a:pos x="T2" y="T3"/>
              </a:cxn>
              <a:cxn ang="0">
                <a:pos x="T4" y="T5"/>
              </a:cxn>
              <a:cxn ang="0">
                <a:pos x="T6" y="T7"/>
              </a:cxn>
            </a:cxnLst>
            <a:rect l="0" t="0" r="r" b="b"/>
            <a:pathLst>
              <a:path w="3360" h="2115">
                <a:moveTo>
                  <a:pt x="3360" y="2115"/>
                </a:moveTo>
                <a:cubicBezTo>
                  <a:pt x="3360" y="2115"/>
                  <a:pt x="1956" y="1734"/>
                  <a:pt x="1680" y="0"/>
                </a:cubicBezTo>
                <a:cubicBezTo>
                  <a:pt x="1404" y="1734"/>
                  <a:pt x="0" y="2115"/>
                  <a:pt x="0" y="2115"/>
                </a:cubicBezTo>
                <a:lnTo>
                  <a:pt x="3360" y="2115"/>
                </a:lnTo>
                <a:close/>
              </a:path>
            </a:pathLst>
          </a:custGeom>
          <a:solidFill>
            <a:schemeClr val="accent4">
              <a:alpha val="90000"/>
            </a:schemeClr>
          </a:solidFill>
          <a:ln>
            <a:noFill/>
          </a:ln>
        </p:spPr>
        <p:txBody>
          <a:bodyPr vert="horz" wrap="square" lIns="79405" tIns="39702" rIns="79405" bIns="39702" numCol="1" anchor="t" anchorCtr="0" compatLnSpc="1"/>
          <a:lstStyle/>
          <a:p>
            <a:pPr>
              <a:lnSpc>
                <a:spcPct val="120000"/>
              </a:lnSpc>
            </a:pPr>
            <a:endParaRPr lang="en-US" sz="570">
              <a:latin typeface="Arial" panose="020B0604020202020204" pitchFamily="34" charset="0"/>
              <a:ea typeface="微软雅黑" panose="020B0503020204020204" charset="-122"/>
              <a:cs typeface="+mn-ea"/>
              <a:sym typeface="Arial" panose="020B0604020202020204" pitchFamily="34" charset="0"/>
            </a:endParaRPr>
          </a:p>
        </p:txBody>
      </p:sp>
      <p:sp>
        <p:nvSpPr>
          <p:cNvPr id="34" name="Freeform 6"/>
          <p:cNvSpPr/>
          <p:nvPr/>
        </p:nvSpPr>
        <p:spPr bwMode="auto">
          <a:xfrm>
            <a:off x="5980457" y="1170874"/>
            <a:ext cx="1458090" cy="2047484"/>
          </a:xfrm>
          <a:custGeom>
            <a:avLst/>
            <a:gdLst>
              <a:gd name="T0" fmla="*/ 3360 w 3360"/>
              <a:gd name="T1" fmla="*/ 2115 h 2115"/>
              <a:gd name="T2" fmla="*/ 1680 w 3360"/>
              <a:gd name="T3" fmla="*/ 0 h 2115"/>
              <a:gd name="T4" fmla="*/ 0 w 3360"/>
              <a:gd name="T5" fmla="*/ 2115 h 2115"/>
              <a:gd name="T6" fmla="*/ 3360 w 3360"/>
              <a:gd name="T7" fmla="*/ 2115 h 2115"/>
            </a:gdLst>
            <a:ahLst/>
            <a:cxnLst>
              <a:cxn ang="0">
                <a:pos x="T0" y="T1"/>
              </a:cxn>
              <a:cxn ang="0">
                <a:pos x="T2" y="T3"/>
              </a:cxn>
              <a:cxn ang="0">
                <a:pos x="T4" y="T5"/>
              </a:cxn>
              <a:cxn ang="0">
                <a:pos x="T6" y="T7"/>
              </a:cxn>
            </a:cxnLst>
            <a:rect l="0" t="0" r="r" b="b"/>
            <a:pathLst>
              <a:path w="3360" h="2115">
                <a:moveTo>
                  <a:pt x="3360" y="2115"/>
                </a:moveTo>
                <a:cubicBezTo>
                  <a:pt x="3360" y="2115"/>
                  <a:pt x="1956" y="1734"/>
                  <a:pt x="1680" y="0"/>
                </a:cubicBezTo>
                <a:cubicBezTo>
                  <a:pt x="1404" y="1734"/>
                  <a:pt x="0" y="2115"/>
                  <a:pt x="0" y="2115"/>
                </a:cubicBezTo>
                <a:lnTo>
                  <a:pt x="3360" y="2115"/>
                </a:lnTo>
                <a:close/>
              </a:path>
            </a:pathLst>
          </a:custGeom>
          <a:solidFill>
            <a:schemeClr val="accent3">
              <a:alpha val="90000"/>
            </a:schemeClr>
          </a:solidFill>
          <a:ln>
            <a:noFill/>
          </a:ln>
        </p:spPr>
        <p:txBody>
          <a:bodyPr vert="horz" wrap="square" lIns="79405" tIns="39702" rIns="79405" bIns="39702" numCol="1" anchor="t" anchorCtr="0" compatLnSpc="1"/>
          <a:lstStyle/>
          <a:p>
            <a:pPr>
              <a:lnSpc>
                <a:spcPct val="120000"/>
              </a:lnSpc>
            </a:pPr>
            <a:endParaRPr lang="en-US" sz="570">
              <a:latin typeface="Arial" panose="020B0604020202020204" pitchFamily="34" charset="0"/>
              <a:ea typeface="微软雅黑" panose="020B0503020204020204" charset="-122"/>
              <a:cs typeface="+mn-ea"/>
              <a:sym typeface="Arial" panose="020B0604020202020204" pitchFamily="34" charset="0"/>
            </a:endParaRPr>
          </a:p>
        </p:txBody>
      </p:sp>
      <p:grpSp>
        <p:nvGrpSpPr>
          <p:cNvPr id="5" name="Group 136"/>
          <p:cNvGrpSpPr/>
          <p:nvPr/>
        </p:nvGrpSpPr>
        <p:grpSpPr>
          <a:xfrm>
            <a:off x="1331842" y="3335924"/>
            <a:ext cx="541020" cy="603856"/>
            <a:chOff x="926515" y="3281022"/>
            <a:chExt cx="623020" cy="695377"/>
          </a:xfrm>
        </p:grpSpPr>
        <p:sp>
          <p:nvSpPr>
            <p:cNvPr id="57" name="Oval 56"/>
            <p:cNvSpPr>
              <a:spLocks noChangeAspect="1"/>
            </p:cNvSpPr>
            <p:nvPr/>
          </p:nvSpPr>
          <p:spPr>
            <a:xfrm>
              <a:off x="1088218" y="3281022"/>
              <a:ext cx="200183" cy="194452"/>
            </a:xfrm>
            <a:prstGeom prst="ellipse">
              <a:avLst/>
            </a:prstGeom>
            <a:solidFill>
              <a:schemeClr val="accent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710" dirty="0">
                <a:solidFill>
                  <a:schemeClr val="tx1">
                    <a:lumMod val="85000"/>
                    <a:lumOff val="15000"/>
                  </a:schemeClr>
                </a:solidFill>
                <a:latin typeface="微软雅黑" panose="020B0503020204020204" charset="-122"/>
                <a:ea typeface="微软雅黑" panose="020B0503020204020204" charset="-122"/>
                <a:cs typeface="+mn-ea"/>
                <a:sym typeface="Arial" panose="020B0604020202020204" pitchFamily="34" charset="0"/>
              </a:endParaRPr>
            </a:p>
          </p:txBody>
        </p:sp>
        <p:grpSp>
          <p:nvGrpSpPr>
            <p:cNvPr id="9" name="Group 120"/>
            <p:cNvGrpSpPr/>
            <p:nvPr/>
          </p:nvGrpSpPr>
          <p:grpSpPr>
            <a:xfrm>
              <a:off x="926515" y="3475474"/>
              <a:ext cx="623020" cy="500925"/>
              <a:chOff x="984122" y="3705902"/>
              <a:chExt cx="623020" cy="500925"/>
            </a:xfrm>
          </p:grpSpPr>
          <p:sp>
            <p:nvSpPr>
              <p:cNvPr id="59" name="TextBox 58"/>
              <p:cNvSpPr txBox="1"/>
              <p:nvPr/>
            </p:nvSpPr>
            <p:spPr>
              <a:xfrm>
                <a:off x="984122" y="4056922"/>
                <a:ext cx="623020" cy="149905"/>
              </a:xfrm>
              <a:prstGeom prst="rect">
                <a:avLst/>
              </a:prstGeom>
              <a:noFill/>
            </p:spPr>
            <p:txBody>
              <a:bodyPr wrap="none" lIns="0" tIns="0" rIns="0" bIns="0" rtlCol="0" anchor="t">
                <a:spAutoFit/>
              </a:bodyPr>
              <a:lstStyle/>
              <a:p>
                <a:pPr algn="ctr">
                  <a:lnSpc>
                    <a:spcPct val="120000"/>
                  </a:lnSpc>
                </a:pPr>
                <a:r>
                  <a:rPr lang="zh-CN" altLang="en-US" sz="710" b="1" dirty="0">
                    <a:solidFill>
                      <a:schemeClr val="tx1">
                        <a:lumMod val="85000"/>
                        <a:lumOff val="15000"/>
                      </a:schemeClr>
                    </a:solidFill>
                    <a:latin typeface="微软雅黑" panose="020B0503020204020204" charset="-122"/>
                    <a:ea typeface="微软雅黑" panose="020B0503020204020204" charset="-122"/>
                    <a:cs typeface="+mn-ea"/>
                    <a:sym typeface="Arial" panose="020B0604020202020204" pitchFamily="34" charset="0"/>
                  </a:rPr>
                  <a:t>替换文字内容</a:t>
                </a:r>
                <a:endParaRPr lang="zh-CN" altLang="en-US" sz="710" b="1" dirty="0">
                  <a:solidFill>
                    <a:schemeClr val="tx1">
                      <a:lumMod val="85000"/>
                      <a:lumOff val="15000"/>
                    </a:schemeClr>
                  </a:solidFill>
                  <a:latin typeface="微软雅黑" panose="020B0503020204020204" charset="-122"/>
                  <a:ea typeface="微软雅黑" panose="020B0503020204020204" charset="-122"/>
                  <a:cs typeface="+mn-ea"/>
                  <a:sym typeface="Arial" panose="020B0604020202020204" pitchFamily="34" charset="0"/>
                </a:endParaRPr>
              </a:p>
            </p:txBody>
          </p:sp>
          <p:cxnSp>
            <p:nvCxnSpPr>
              <p:cNvPr id="60" name="Straight Connector 59"/>
              <p:cNvCxnSpPr/>
              <p:nvPr/>
            </p:nvCxnSpPr>
            <p:spPr>
              <a:xfrm>
                <a:off x="1246034" y="3705902"/>
                <a:ext cx="0" cy="342098"/>
              </a:xfrm>
              <a:prstGeom prst="line">
                <a:avLst/>
              </a:prstGeom>
              <a:ln>
                <a:solidFill>
                  <a:schemeClr val="bg1">
                    <a:lumMod val="65000"/>
                  </a:schemeClr>
                </a:solidFill>
                <a:prstDash val="sysDash"/>
              </a:ln>
            </p:spPr>
            <p:style>
              <a:lnRef idx="1">
                <a:schemeClr val="accent1"/>
              </a:lnRef>
              <a:fillRef idx="0">
                <a:schemeClr val="accent1"/>
              </a:fillRef>
              <a:effectRef idx="0">
                <a:schemeClr val="accent1"/>
              </a:effectRef>
              <a:fontRef idx="minor">
                <a:schemeClr val="tx1"/>
              </a:fontRef>
            </p:style>
          </p:cxnSp>
        </p:grpSp>
      </p:grpSp>
      <p:grpSp>
        <p:nvGrpSpPr>
          <p:cNvPr id="10" name="Group 137"/>
          <p:cNvGrpSpPr/>
          <p:nvPr/>
        </p:nvGrpSpPr>
        <p:grpSpPr>
          <a:xfrm>
            <a:off x="1973414" y="3335921"/>
            <a:ext cx="541020" cy="886183"/>
            <a:chOff x="1583856" y="3281022"/>
            <a:chExt cx="623020" cy="1020497"/>
          </a:xfrm>
        </p:grpSpPr>
        <p:sp>
          <p:nvSpPr>
            <p:cNvPr id="62" name="Oval 61"/>
            <p:cNvSpPr>
              <a:spLocks noChangeAspect="1"/>
            </p:cNvSpPr>
            <p:nvPr/>
          </p:nvSpPr>
          <p:spPr>
            <a:xfrm>
              <a:off x="1744938" y="3281022"/>
              <a:ext cx="200183" cy="194452"/>
            </a:xfrm>
            <a:prstGeom prst="ellipse">
              <a:avLst/>
            </a:prstGeom>
            <a:solidFill>
              <a:schemeClr val="accent2">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710" dirty="0">
                <a:solidFill>
                  <a:schemeClr val="tx1">
                    <a:lumMod val="85000"/>
                    <a:lumOff val="15000"/>
                  </a:schemeClr>
                </a:solidFill>
                <a:latin typeface="微软雅黑" panose="020B0503020204020204" charset="-122"/>
                <a:ea typeface="微软雅黑" panose="020B0503020204020204" charset="-122"/>
                <a:cs typeface="+mn-ea"/>
                <a:sym typeface="Arial" panose="020B0604020202020204" pitchFamily="34" charset="0"/>
              </a:endParaRPr>
            </a:p>
          </p:txBody>
        </p:sp>
        <p:grpSp>
          <p:nvGrpSpPr>
            <p:cNvPr id="12" name="Group 107"/>
            <p:cNvGrpSpPr/>
            <p:nvPr/>
          </p:nvGrpSpPr>
          <p:grpSpPr>
            <a:xfrm>
              <a:off x="1583856" y="3475474"/>
              <a:ext cx="623020" cy="826045"/>
              <a:chOff x="1632652" y="3705902"/>
              <a:chExt cx="623020" cy="826045"/>
            </a:xfrm>
          </p:grpSpPr>
          <p:cxnSp>
            <p:nvCxnSpPr>
              <p:cNvPr id="64" name="Straight Connector 63"/>
              <p:cNvCxnSpPr/>
              <p:nvPr/>
            </p:nvCxnSpPr>
            <p:spPr>
              <a:xfrm>
                <a:off x="1893825" y="3705902"/>
                <a:ext cx="0" cy="651665"/>
              </a:xfrm>
              <a:prstGeom prst="line">
                <a:avLst/>
              </a:prstGeom>
              <a:ln>
                <a:solidFill>
                  <a:schemeClr val="bg1">
                    <a:lumMod val="65000"/>
                  </a:schemeClr>
                </a:solidFill>
                <a:prstDash val="sysDash"/>
              </a:ln>
            </p:spPr>
            <p:style>
              <a:lnRef idx="1">
                <a:schemeClr val="accent1"/>
              </a:lnRef>
              <a:fillRef idx="0">
                <a:schemeClr val="accent1"/>
              </a:fillRef>
              <a:effectRef idx="0">
                <a:schemeClr val="accent1"/>
              </a:effectRef>
              <a:fontRef idx="minor">
                <a:schemeClr val="tx1"/>
              </a:fontRef>
            </p:style>
          </p:cxnSp>
          <p:sp>
            <p:nvSpPr>
              <p:cNvPr id="65" name="TextBox 64"/>
              <p:cNvSpPr txBox="1"/>
              <p:nvPr/>
            </p:nvSpPr>
            <p:spPr>
              <a:xfrm>
                <a:off x="1632652" y="4382042"/>
                <a:ext cx="623020" cy="149905"/>
              </a:xfrm>
              <a:prstGeom prst="rect">
                <a:avLst/>
              </a:prstGeom>
              <a:noFill/>
            </p:spPr>
            <p:txBody>
              <a:bodyPr wrap="none" lIns="0" tIns="0" rIns="0" bIns="0" rtlCol="0" anchor="t">
                <a:spAutoFit/>
              </a:bodyPr>
              <a:lstStyle/>
              <a:p>
                <a:pPr algn="ctr">
                  <a:lnSpc>
                    <a:spcPct val="120000"/>
                  </a:lnSpc>
                </a:pPr>
                <a:r>
                  <a:rPr lang="zh-CN" altLang="en-US" sz="710" b="1" dirty="0">
                    <a:solidFill>
                      <a:schemeClr val="tx1">
                        <a:lumMod val="85000"/>
                        <a:lumOff val="15000"/>
                      </a:schemeClr>
                    </a:solidFill>
                    <a:latin typeface="微软雅黑" panose="020B0503020204020204" charset="-122"/>
                    <a:ea typeface="微软雅黑" panose="020B0503020204020204" charset="-122"/>
                    <a:cs typeface="+mn-ea"/>
                    <a:sym typeface="Arial" panose="020B0604020202020204" pitchFamily="34" charset="0"/>
                  </a:rPr>
                  <a:t>替换文字内容</a:t>
                </a:r>
                <a:endParaRPr lang="zh-CN" altLang="en-US" sz="710" b="1" dirty="0">
                  <a:solidFill>
                    <a:schemeClr val="tx1">
                      <a:lumMod val="85000"/>
                      <a:lumOff val="15000"/>
                    </a:schemeClr>
                  </a:solidFill>
                  <a:latin typeface="微软雅黑" panose="020B0503020204020204" charset="-122"/>
                  <a:ea typeface="微软雅黑" panose="020B0503020204020204" charset="-122"/>
                  <a:cs typeface="+mn-ea"/>
                  <a:sym typeface="Arial" panose="020B0604020202020204" pitchFamily="34" charset="0"/>
                </a:endParaRPr>
              </a:p>
            </p:txBody>
          </p:sp>
        </p:grpSp>
      </p:grpSp>
      <p:grpSp>
        <p:nvGrpSpPr>
          <p:cNvPr id="13" name="Group 136"/>
          <p:cNvGrpSpPr/>
          <p:nvPr/>
        </p:nvGrpSpPr>
        <p:grpSpPr>
          <a:xfrm>
            <a:off x="2614984" y="3335924"/>
            <a:ext cx="541020" cy="603856"/>
            <a:chOff x="926515" y="3281022"/>
            <a:chExt cx="623020" cy="695377"/>
          </a:xfrm>
        </p:grpSpPr>
        <p:sp>
          <p:nvSpPr>
            <p:cNvPr id="102" name="Oval 101"/>
            <p:cNvSpPr>
              <a:spLocks noChangeAspect="1"/>
            </p:cNvSpPr>
            <p:nvPr/>
          </p:nvSpPr>
          <p:spPr>
            <a:xfrm>
              <a:off x="1088218" y="3281022"/>
              <a:ext cx="200183" cy="194452"/>
            </a:xfrm>
            <a:prstGeom prst="ellipse">
              <a:avLst/>
            </a:pr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710" dirty="0">
                <a:solidFill>
                  <a:schemeClr val="tx1">
                    <a:lumMod val="85000"/>
                    <a:lumOff val="15000"/>
                  </a:schemeClr>
                </a:solidFill>
                <a:latin typeface="微软雅黑" panose="020B0503020204020204" charset="-122"/>
                <a:ea typeface="微软雅黑" panose="020B0503020204020204" charset="-122"/>
                <a:cs typeface="+mn-ea"/>
                <a:sym typeface="Arial" panose="020B0604020202020204" pitchFamily="34" charset="0"/>
              </a:endParaRPr>
            </a:p>
          </p:txBody>
        </p:sp>
        <p:grpSp>
          <p:nvGrpSpPr>
            <p:cNvPr id="14" name="Group 120"/>
            <p:cNvGrpSpPr/>
            <p:nvPr/>
          </p:nvGrpSpPr>
          <p:grpSpPr>
            <a:xfrm>
              <a:off x="926515" y="3475474"/>
              <a:ext cx="623020" cy="500925"/>
              <a:chOff x="984122" y="3705902"/>
              <a:chExt cx="623020" cy="500925"/>
            </a:xfrm>
          </p:grpSpPr>
          <p:sp>
            <p:nvSpPr>
              <p:cNvPr id="104" name="TextBox 103"/>
              <p:cNvSpPr txBox="1"/>
              <p:nvPr/>
            </p:nvSpPr>
            <p:spPr>
              <a:xfrm>
                <a:off x="984122" y="4056922"/>
                <a:ext cx="623020" cy="149905"/>
              </a:xfrm>
              <a:prstGeom prst="rect">
                <a:avLst/>
              </a:prstGeom>
              <a:noFill/>
            </p:spPr>
            <p:txBody>
              <a:bodyPr wrap="none" lIns="0" tIns="0" rIns="0" bIns="0" rtlCol="0" anchor="t">
                <a:spAutoFit/>
              </a:bodyPr>
              <a:lstStyle/>
              <a:p>
                <a:pPr algn="ctr">
                  <a:lnSpc>
                    <a:spcPct val="120000"/>
                  </a:lnSpc>
                </a:pPr>
                <a:r>
                  <a:rPr lang="zh-CN" altLang="en-US" sz="710" b="1" dirty="0">
                    <a:solidFill>
                      <a:schemeClr val="tx1">
                        <a:lumMod val="85000"/>
                        <a:lumOff val="15000"/>
                      </a:schemeClr>
                    </a:solidFill>
                    <a:latin typeface="微软雅黑" panose="020B0503020204020204" charset="-122"/>
                    <a:ea typeface="微软雅黑" panose="020B0503020204020204" charset="-122"/>
                    <a:cs typeface="+mn-ea"/>
                    <a:sym typeface="Arial" panose="020B0604020202020204" pitchFamily="34" charset="0"/>
                  </a:rPr>
                  <a:t>替换文字内容</a:t>
                </a:r>
                <a:endParaRPr lang="zh-CN" altLang="en-US" sz="710" b="1" dirty="0">
                  <a:solidFill>
                    <a:schemeClr val="tx1">
                      <a:lumMod val="85000"/>
                      <a:lumOff val="15000"/>
                    </a:schemeClr>
                  </a:solidFill>
                  <a:latin typeface="微软雅黑" panose="020B0503020204020204" charset="-122"/>
                  <a:ea typeface="微软雅黑" panose="020B0503020204020204" charset="-122"/>
                  <a:cs typeface="+mn-ea"/>
                  <a:sym typeface="Arial" panose="020B0604020202020204" pitchFamily="34" charset="0"/>
                </a:endParaRPr>
              </a:p>
            </p:txBody>
          </p:sp>
          <p:cxnSp>
            <p:nvCxnSpPr>
              <p:cNvPr id="105" name="Straight Connector 104"/>
              <p:cNvCxnSpPr/>
              <p:nvPr/>
            </p:nvCxnSpPr>
            <p:spPr>
              <a:xfrm>
                <a:off x="1246034" y="3705902"/>
                <a:ext cx="0" cy="342098"/>
              </a:xfrm>
              <a:prstGeom prst="line">
                <a:avLst/>
              </a:prstGeom>
              <a:ln>
                <a:solidFill>
                  <a:schemeClr val="bg1">
                    <a:lumMod val="65000"/>
                  </a:schemeClr>
                </a:solidFill>
                <a:prstDash val="sysDash"/>
              </a:ln>
            </p:spPr>
            <p:style>
              <a:lnRef idx="1">
                <a:schemeClr val="accent1"/>
              </a:lnRef>
              <a:fillRef idx="0">
                <a:schemeClr val="accent1"/>
              </a:fillRef>
              <a:effectRef idx="0">
                <a:schemeClr val="accent1"/>
              </a:effectRef>
              <a:fontRef idx="minor">
                <a:schemeClr val="tx1"/>
              </a:fontRef>
            </p:style>
          </p:cxnSp>
        </p:grpSp>
      </p:grpSp>
      <p:grpSp>
        <p:nvGrpSpPr>
          <p:cNvPr id="15" name="Group 137"/>
          <p:cNvGrpSpPr/>
          <p:nvPr/>
        </p:nvGrpSpPr>
        <p:grpSpPr>
          <a:xfrm>
            <a:off x="3256555" y="3335921"/>
            <a:ext cx="541020" cy="886183"/>
            <a:chOff x="1583856" y="3281022"/>
            <a:chExt cx="623020" cy="1020497"/>
          </a:xfrm>
        </p:grpSpPr>
        <p:sp>
          <p:nvSpPr>
            <p:cNvPr id="107" name="Oval 106"/>
            <p:cNvSpPr>
              <a:spLocks noChangeAspect="1"/>
            </p:cNvSpPr>
            <p:nvPr/>
          </p:nvSpPr>
          <p:spPr>
            <a:xfrm>
              <a:off x="1744938" y="3281022"/>
              <a:ext cx="200183" cy="194452"/>
            </a:xfrm>
            <a:prstGeom prst="ellipse">
              <a:avLst/>
            </a:prstGeom>
            <a:solidFill>
              <a:schemeClr val="accent4">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710" dirty="0">
                <a:solidFill>
                  <a:schemeClr val="tx1">
                    <a:lumMod val="85000"/>
                    <a:lumOff val="15000"/>
                  </a:schemeClr>
                </a:solidFill>
                <a:latin typeface="微软雅黑" panose="020B0503020204020204" charset="-122"/>
                <a:ea typeface="微软雅黑" panose="020B0503020204020204" charset="-122"/>
                <a:cs typeface="+mn-ea"/>
                <a:sym typeface="Arial" panose="020B0604020202020204" pitchFamily="34" charset="0"/>
              </a:endParaRPr>
            </a:p>
          </p:txBody>
        </p:sp>
        <p:grpSp>
          <p:nvGrpSpPr>
            <p:cNvPr id="16" name="Group 107"/>
            <p:cNvGrpSpPr/>
            <p:nvPr/>
          </p:nvGrpSpPr>
          <p:grpSpPr>
            <a:xfrm>
              <a:off x="1583856" y="3475474"/>
              <a:ext cx="623020" cy="826045"/>
              <a:chOff x="1632652" y="3705902"/>
              <a:chExt cx="623020" cy="826045"/>
            </a:xfrm>
          </p:grpSpPr>
          <p:cxnSp>
            <p:nvCxnSpPr>
              <p:cNvPr id="109" name="Straight Connector 108"/>
              <p:cNvCxnSpPr/>
              <p:nvPr/>
            </p:nvCxnSpPr>
            <p:spPr>
              <a:xfrm>
                <a:off x="1893825" y="3705902"/>
                <a:ext cx="0" cy="651665"/>
              </a:xfrm>
              <a:prstGeom prst="line">
                <a:avLst/>
              </a:prstGeom>
              <a:ln>
                <a:solidFill>
                  <a:schemeClr val="bg1">
                    <a:lumMod val="65000"/>
                  </a:schemeClr>
                </a:solidFill>
                <a:prstDash val="sysDash"/>
              </a:ln>
            </p:spPr>
            <p:style>
              <a:lnRef idx="1">
                <a:schemeClr val="accent1"/>
              </a:lnRef>
              <a:fillRef idx="0">
                <a:schemeClr val="accent1"/>
              </a:fillRef>
              <a:effectRef idx="0">
                <a:schemeClr val="accent1"/>
              </a:effectRef>
              <a:fontRef idx="minor">
                <a:schemeClr val="tx1"/>
              </a:fontRef>
            </p:style>
          </p:cxnSp>
          <p:sp>
            <p:nvSpPr>
              <p:cNvPr id="110" name="TextBox 109"/>
              <p:cNvSpPr txBox="1"/>
              <p:nvPr/>
            </p:nvSpPr>
            <p:spPr>
              <a:xfrm>
                <a:off x="1632652" y="4382042"/>
                <a:ext cx="623020" cy="149905"/>
              </a:xfrm>
              <a:prstGeom prst="rect">
                <a:avLst/>
              </a:prstGeom>
              <a:noFill/>
            </p:spPr>
            <p:txBody>
              <a:bodyPr wrap="none" lIns="0" tIns="0" rIns="0" bIns="0" rtlCol="0" anchor="t">
                <a:spAutoFit/>
              </a:bodyPr>
              <a:lstStyle/>
              <a:p>
                <a:pPr algn="ctr">
                  <a:lnSpc>
                    <a:spcPct val="120000"/>
                  </a:lnSpc>
                </a:pPr>
                <a:r>
                  <a:rPr lang="zh-CN" altLang="en-US" sz="710" b="1" dirty="0">
                    <a:solidFill>
                      <a:schemeClr val="tx1">
                        <a:lumMod val="85000"/>
                        <a:lumOff val="15000"/>
                      </a:schemeClr>
                    </a:solidFill>
                    <a:latin typeface="微软雅黑" panose="020B0503020204020204" charset="-122"/>
                    <a:ea typeface="微软雅黑" panose="020B0503020204020204" charset="-122"/>
                    <a:cs typeface="+mn-ea"/>
                    <a:sym typeface="Arial" panose="020B0604020202020204" pitchFamily="34" charset="0"/>
                  </a:rPr>
                  <a:t>替换文字内容</a:t>
                </a:r>
                <a:endParaRPr lang="zh-CN" altLang="en-US" sz="710" b="1" dirty="0">
                  <a:solidFill>
                    <a:schemeClr val="tx1">
                      <a:lumMod val="85000"/>
                      <a:lumOff val="15000"/>
                    </a:schemeClr>
                  </a:solidFill>
                  <a:latin typeface="微软雅黑" panose="020B0503020204020204" charset="-122"/>
                  <a:ea typeface="微软雅黑" panose="020B0503020204020204" charset="-122"/>
                  <a:cs typeface="+mn-ea"/>
                  <a:sym typeface="Arial" panose="020B0604020202020204" pitchFamily="34" charset="0"/>
                </a:endParaRPr>
              </a:p>
            </p:txBody>
          </p:sp>
        </p:grpSp>
      </p:grpSp>
      <p:grpSp>
        <p:nvGrpSpPr>
          <p:cNvPr id="18" name="Group 136"/>
          <p:cNvGrpSpPr/>
          <p:nvPr/>
        </p:nvGrpSpPr>
        <p:grpSpPr>
          <a:xfrm>
            <a:off x="3898126" y="3335924"/>
            <a:ext cx="541020" cy="603856"/>
            <a:chOff x="926515" y="3281022"/>
            <a:chExt cx="623020" cy="695377"/>
          </a:xfrm>
        </p:grpSpPr>
        <p:sp>
          <p:nvSpPr>
            <p:cNvPr id="112" name="Oval 111"/>
            <p:cNvSpPr>
              <a:spLocks noChangeAspect="1"/>
            </p:cNvSpPr>
            <p:nvPr/>
          </p:nvSpPr>
          <p:spPr>
            <a:xfrm>
              <a:off x="1088218" y="3281022"/>
              <a:ext cx="200183" cy="194452"/>
            </a:xfrm>
            <a:prstGeom prst="ellipse">
              <a:avLst/>
            </a:prstGeom>
            <a:solidFill>
              <a:schemeClr val="accent5">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710" dirty="0">
                <a:solidFill>
                  <a:schemeClr val="tx1">
                    <a:lumMod val="85000"/>
                    <a:lumOff val="15000"/>
                  </a:schemeClr>
                </a:solidFill>
                <a:latin typeface="微软雅黑" panose="020B0503020204020204" charset="-122"/>
                <a:ea typeface="微软雅黑" panose="020B0503020204020204" charset="-122"/>
                <a:cs typeface="+mn-ea"/>
                <a:sym typeface="Arial" panose="020B0604020202020204" pitchFamily="34" charset="0"/>
              </a:endParaRPr>
            </a:p>
          </p:txBody>
        </p:sp>
        <p:grpSp>
          <p:nvGrpSpPr>
            <p:cNvPr id="19" name="Group 120"/>
            <p:cNvGrpSpPr/>
            <p:nvPr/>
          </p:nvGrpSpPr>
          <p:grpSpPr>
            <a:xfrm>
              <a:off x="926515" y="3475474"/>
              <a:ext cx="623020" cy="500925"/>
              <a:chOff x="984122" y="3705902"/>
              <a:chExt cx="623020" cy="500925"/>
            </a:xfrm>
          </p:grpSpPr>
          <p:sp>
            <p:nvSpPr>
              <p:cNvPr id="114" name="TextBox 113"/>
              <p:cNvSpPr txBox="1"/>
              <p:nvPr/>
            </p:nvSpPr>
            <p:spPr>
              <a:xfrm>
                <a:off x="984122" y="4056922"/>
                <a:ext cx="623020" cy="149905"/>
              </a:xfrm>
              <a:prstGeom prst="rect">
                <a:avLst/>
              </a:prstGeom>
              <a:noFill/>
            </p:spPr>
            <p:txBody>
              <a:bodyPr wrap="none" lIns="0" tIns="0" rIns="0" bIns="0" rtlCol="0" anchor="t">
                <a:spAutoFit/>
              </a:bodyPr>
              <a:lstStyle/>
              <a:p>
                <a:pPr algn="ctr">
                  <a:lnSpc>
                    <a:spcPct val="120000"/>
                  </a:lnSpc>
                </a:pPr>
                <a:r>
                  <a:rPr lang="zh-CN" altLang="en-US" sz="710" b="1" dirty="0">
                    <a:solidFill>
                      <a:schemeClr val="tx1">
                        <a:lumMod val="85000"/>
                        <a:lumOff val="15000"/>
                      </a:schemeClr>
                    </a:solidFill>
                    <a:latin typeface="微软雅黑" panose="020B0503020204020204" charset="-122"/>
                    <a:ea typeface="微软雅黑" panose="020B0503020204020204" charset="-122"/>
                    <a:cs typeface="+mn-ea"/>
                    <a:sym typeface="Arial" panose="020B0604020202020204" pitchFamily="34" charset="0"/>
                  </a:rPr>
                  <a:t>替换文字内容</a:t>
                </a:r>
                <a:endParaRPr lang="zh-CN" altLang="en-US" sz="710" b="1" dirty="0">
                  <a:solidFill>
                    <a:schemeClr val="tx1">
                      <a:lumMod val="85000"/>
                      <a:lumOff val="15000"/>
                    </a:schemeClr>
                  </a:solidFill>
                  <a:latin typeface="微软雅黑" panose="020B0503020204020204" charset="-122"/>
                  <a:ea typeface="微软雅黑" panose="020B0503020204020204" charset="-122"/>
                  <a:cs typeface="+mn-ea"/>
                  <a:sym typeface="Arial" panose="020B0604020202020204" pitchFamily="34" charset="0"/>
                </a:endParaRPr>
              </a:p>
            </p:txBody>
          </p:sp>
          <p:cxnSp>
            <p:nvCxnSpPr>
              <p:cNvPr id="115" name="Straight Connector 114"/>
              <p:cNvCxnSpPr/>
              <p:nvPr/>
            </p:nvCxnSpPr>
            <p:spPr>
              <a:xfrm>
                <a:off x="1246034" y="3705902"/>
                <a:ext cx="0" cy="342098"/>
              </a:xfrm>
              <a:prstGeom prst="line">
                <a:avLst/>
              </a:prstGeom>
              <a:ln>
                <a:solidFill>
                  <a:schemeClr val="bg1">
                    <a:lumMod val="65000"/>
                  </a:schemeClr>
                </a:solidFill>
                <a:prstDash val="sysDash"/>
              </a:ln>
            </p:spPr>
            <p:style>
              <a:lnRef idx="1">
                <a:schemeClr val="accent1"/>
              </a:lnRef>
              <a:fillRef idx="0">
                <a:schemeClr val="accent1"/>
              </a:fillRef>
              <a:effectRef idx="0">
                <a:schemeClr val="accent1"/>
              </a:effectRef>
              <a:fontRef idx="minor">
                <a:schemeClr val="tx1"/>
              </a:fontRef>
            </p:style>
          </p:cxnSp>
        </p:grpSp>
      </p:grpSp>
      <p:grpSp>
        <p:nvGrpSpPr>
          <p:cNvPr id="20" name="Group 137"/>
          <p:cNvGrpSpPr/>
          <p:nvPr/>
        </p:nvGrpSpPr>
        <p:grpSpPr>
          <a:xfrm>
            <a:off x="4539697" y="3335921"/>
            <a:ext cx="541020" cy="886183"/>
            <a:chOff x="1583856" y="3281022"/>
            <a:chExt cx="623020" cy="1020497"/>
          </a:xfrm>
        </p:grpSpPr>
        <p:sp>
          <p:nvSpPr>
            <p:cNvPr id="117" name="Oval 116"/>
            <p:cNvSpPr>
              <a:spLocks noChangeAspect="1"/>
            </p:cNvSpPr>
            <p:nvPr/>
          </p:nvSpPr>
          <p:spPr>
            <a:xfrm>
              <a:off x="1744938" y="3281022"/>
              <a:ext cx="200183" cy="194452"/>
            </a:xfrm>
            <a:prstGeom prst="ellipse">
              <a:avLst/>
            </a:prstGeom>
            <a:solidFill>
              <a:schemeClr val="accent6">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710" dirty="0">
                <a:solidFill>
                  <a:schemeClr val="tx1">
                    <a:lumMod val="85000"/>
                    <a:lumOff val="15000"/>
                  </a:schemeClr>
                </a:solidFill>
                <a:latin typeface="微软雅黑" panose="020B0503020204020204" charset="-122"/>
                <a:ea typeface="微软雅黑" panose="020B0503020204020204" charset="-122"/>
                <a:cs typeface="+mn-ea"/>
                <a:sym typeface="Arial" panose="020B0604020202020204" pitchFamily="34" charset="0"/>
              </a:endParaRPr>
            </a:p>
          </p:txBody>
        </p:sp>
        <p:grpSp>
          <p:nvGrpSpPr>
            <p:cNvPr id="21" name="Group 107"/>
            <p:cNvGrpSpPr/>
            <p:nvPr/>
          </p:nvGrpSpPr>
          <p:grpSpPr>
            <a:xfrm>
              <a:off x="1583856" y="3475474"/>
              <a:ext cx="623020" cy="826045"/>
              <a:chOff x="1632652" y="3705902"/>
              <a:chExt cx="623020" cy="826045"/>
            </a:xfrm>
          </p:grpSpPr>
          <p:cxnSp>
            <p:nvCxnSpPr>
              <p:cNvPr id="119" name="Straight Connector 118"/>
              <p:cNvCxnSpPr/>
              <p:nvPr/>
            </p:nvCxnSpPr>
            <p:spPr>
              <a:xfrm>
                <a:off x="1893825" y="3705902"/>
                <a:ext cx="0" cy="651665"/>
              </a:xfrm>
              <a:prstGeom prst="line">
                <a:avLst/>
              </a:prstGeom>
              <a:ln>
                <a:solidFill>
                  <a:schemeClr val="bg1">
                    <a:lumMod val="65000"/>
                  </a:schemeClr>
                </a:solidFill>
                <a:prstDash val="sysDash"/>
              </a:ln>
            </p:spPr>
            <p:style>
              <a:lnRef idx="1">
                <a:schemeClr val="accent1"/>
              </a:lnRef>
              <a:fillRef idx="0">
                <a:schemeClr val="accent1"/>
              </a:fillRef>
              <a:effectRef idx="0">
                <a:schemeClr val="accent1"/>
              </a:effectRef>
              <a:fontRef idx="minor">
                <a:schemeClr val="tx1"/>
              </a:fontRef>
            </p:style>
          </p:cxnSp>
          <p:sp>
            <p:nvSpPr>
              <p:cNvPr id="120" name="TextBox 119"/>
              <p:cNvSpPr txBox="1"/>
              <p:nvPr/>
            </p:nvSpPr>
            <p:spPr>
              <a:xfrm>
                <a:off x="1632652" y="4382042"/>
                <a:ext cx="623020" cy="149905"/>
              </a:xfrm>
              <a:prstGeom prst="rect">
                <a:avLst/>
              </a:prstGeom>
              <a:noFill/>
            </p:spPr>
            <p:txBody>
              <a:bodyPr wrap="none" lIns="0" tIns="0" rIns="0" bIns="0" rtlCol="0" anchor="t">
                <a:spAutoFit/>
              </a:bodyPr>
              <a:lstStyle/>
              <a:p>
                <a:pPr algn="ctr">
                  <a:lnSpc>
                    <a:spcPct val="120000"/>
                  </a:lnSpc>
                </a:pPr>
                <a:r>
                  <a:rPr lang="zh-CN" altLang="en-US" sz="710" b="1" dirty="0">
                    <a:solidFill>
                      <a:schemeClr val="tx1">
                        <a:lumMod val="85000"/>
                        <a:lumOff val="15000"/>
                      </a:schemeClr>
                    </a:solidFill>
                    <a:latin typeface="微软雅黑" panose="020B0503020204020204" charset="-122"/>
                    <a:ea typeface="微软雅黑" panose="020B0503020204020204" charset="-122"/>
                    <a:cs typeface="+mn-ea"/>
                    <a:sym typeface="Arial" panose="020B0604020202020204" pitchFamily="34" charset="0"/>
                  </a:rPr>
                  <a:t>替换文字内容</a:t>
                </a:r>
                <a:endParaRPr lang="zh-CN" altLang="en-US" sz="710" b="1" dirty="0">
                  <a:solidFill>
                    <a:schemeClr val="tx1">
                      <a:lumMod val="85000"/>
                      <a:lumOff val="15000"/>
                    </a:schemeClr>
                  </a:solidFill>
                  <a:latin typeface="微软雅黑" panose="020B0503020204020204" charset="-122"/>
                  <a:ea typeface="微软雅黑" panose="020B0503020204020204" charset="-122"/>
                  <a:cs typeface="+mn-ea"/>
                  <a:sym typeface="Arial" panose="020B0604020202020204" pitchFamily="34" charset="0"/>
                </a:endParaRPr>
              </a:p>
            </p:txBody>
          </p:sp>
        </p:grpSp>
      </p:grpSp>
      <p:grpSp>
        <p:nvGrpSpPr>
          <p:cNvPr id="23" name="Group 136"/>
          <p:cNvGrpSpPr/>
          <p:nvPr/>
        </p:nvGrpSpPr>
        <p:grpSpPr>
          <a:xfrm>
            <a:off x="5181268" y="3335924"/>
            <a:ext cx="541020" cy="603856"/>
            <a:chOff x="926515" y="3281022"/>
            <a:chExt cx="623020" cy="695377"/>
          </a:xfrm>
        </p:grpSpPr>
        <p:sp>
          <p:nvSpPr>
            <p:cNvPr id="122" name="Oval 121"/>
            <p:cNvSpPr>
              <a:spLocks noChangeAspect="1"/>
            </p:cNvSpPr>
            <p:nvPr/>
          </p:nvSpPr>
          <p:spPr>
            <a:xfrm>
              <a:off x="1088218" y="3281022"/>
              <a:ext cx="200183" cy="194452"/>
            </a:xfrm>
            <a:prstGeom prst="ellipse">
              <a:avLst/>
            </a:prstGeom>
            <a:solidFill>
              <a:schemeClr val="accent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710" dirty="0">
                <a:solidFill>
                  <a:schemeClr val="tx1">
                    <a:lumMod val="85000"/>
                    <a:lumOff val="15000"/>
                  </a:schemeClr>
                </a:solidFill>
                <a:latin typeface="微软雅黑" panose="020B0503020204020204" charset="-122"/>
                <a:ea typeface="微软雅黑" panose="020B0503020204020204" charset="-122"/>
                <a:cs typeface="+mn-ea"/>
                <a:sym typeface="Arial" panose="020B0604020202020204" pitchFamily="34" charset="0"/>
              </a:endParaRPr>
            </a:p>
          </p:txBody>
        </p:sp>
        <p:grpSp>
          <p:nvGrpSpPr>
            <p:cNvPr id="24" name="Group 120"/>
            <p:cNvGrpSpPr/>
            <p:nvPr/>
          </p:nvGrpSpPr>
          <p:grpSpPr>
            <a:xfrm>
              <a:off x="926515" y="3475474"/>
              <a:ext cx="623020" cy="500925"/>
              <a:chOff x="984122" y="3705902"/>
              <a:chExt cx="623020" cy="500925"/>
            </a:xfrm>
          </p:grpSpPr>
          <p:sp>
            <p:nvSpPr>
              <p:cNvPr id="124" name="TextBox 123"/>
              <p:cNvSpPr txBox="1"/>
              <p:nvPr/>
            </p:nvSpPr>
            <p:spPr>
              <a:xfrm>
                <a:off x="984122" y="4056922"/>
                <a:ext cx="623020" cy="149905"/>
              </a:xfrm>
              <a:prstGeom prst="rect">
                <a:avLst/>
              </a:prstGeom>
              <a:noFill/>
            </p:spPr>
            <p:txBody>
              <a:bodyPr wrap="none" lIns="0" tIns="0" rIns="0" bIns="0" rtlCol="0" anchor="t">
                <a:spAutoFit/>
              </a:bodyPr>
              <a:lstStyle/>
              <a:p>
                <a:pPr algn="ctr">
                  <a:lnSpc>
                    <a:spcPct val="120000"/>
                  </a:lnSpc>
                </a:pPr>
                <a:r>
                  <a:rPr lang="zh-CN" altLang="en-US" sz="710" b="1" dirty="0">
                    <a:solidFill>
                      <a:schemeClr val="tx1">
                        <a:lumMod val="85000"/>
                        <a:lumOff val="15000"/>
                      </a:schemeClr>
                    </a:solidFill>
                    <a:latin typeface="微软雅黑" panose="020B0503020204020204" charset="-122"/>
                    <a:ea typeface="微软雅黑" panose="020B0503020204020204" charset="-122"/>
                    <a:cs typeface="+mn-ea"/>
                    <a:sym typeface="Arial" panose="020B0604020202020204" pitchFamily="34" charset="0"/>
                  </a:rPr>
                  <a:t>替换文字内容</a:t>
                </a:r>
                <a:endParaRPr lang="zh-CN" altLang="en-US" sz="710" b="1" dirty="0">
                  <a:solidFill>
                    <a:schemeClr val="tx1">
                      <a:lumMod val="85000"/>
                      <a:lumOff val="15000"/>
                    </a:schemeClr>
                  </a:solidFill>
                  <a:latin typeface="微软雅黑" panose="020B0503020204020204" charset="-122"/>
                  <a:ea typeface="微软雅黑" panose="020B0503020204020204" charset="-122"/>
                  <a:cs typeface="+mn-ea"/>
                  <a:sym typeface="Arial" panose="020B0604020202020204" pitchFamily="34" charset="0"/>
                </a:endParaRPr>
              </a:p>
            </p:txBody>
          </p:sp>
          <p:cxnSp>
            <p:nvCxnSpPr>
              <p:cNvPr id="125" name="Straight Connector 124"/>
              <p:cNvCxnSpPr/>
              <p:nvPr/>
            </p:nvCxnSpPr>
            <p:spPr>
              <a:xfrm>
                <a:off x="1246034" y="3705902"/>
                <a:ext cx="0" cy="342098"/>
              </a:xfrm>
              <a:prstGeom prst="line">
                <a:avLst/>
              </a:prstGeom>
              <a:ln>
                <a:solidFill>
                  <a:schemeClr val="bg1">
                    <a:lumMod val="65000"/>
                  </a:schemeClr>
                </a:solidFill>
                <a:prstDash val="sysDash"/>
              </a:ln>
            </p:spPr>
            <p:style>
              <a:lnRef idx="1">
                <a:schemeClr val="accent1"/>
              </a:lnRef>
              <a:fillRef idx="0">
                <a:schemeClr val="accent1"/>
              </a:fillRef>
              <a:effectRef idx="0">
                <a:schemeClr val="accent1"/>
              </a:effectRef>
              <a:fontRef idx="minor">
                <a:schemeClr val="tx1"/>
              </a:fontRef>
            </p:style>
          </p:cxnSp>
        </p:grpSp>
      </p:grpSp>
      <p:grpSp>
        <p:nvGrpSpPr>
          <p:cNvPr id="25" name="Group 137"/>
          <p:cNvGrpSpPr/>
          <p:nvPr/>
        </p:nvGrpSpPr>
        <p:grpSpPr>
          <a:xfrm>
            <a:off x="5822839" y="3335921"/>
            <a:ext cx="541020" cy="886183"/>
            <a:chOff x="1583856" y="3281022"/>
            <a:chExt cx="623020" cy="1020497"/>
          </a:xfrm>
        </p:grpSpPr>
        <p:sp>
          <p:nvSpPr>
            <p:cNvPr id="127" name="Oval 126"/>
            <p:cNvSpPr>
              <a:spLocks noChangeAspect="1"/>
            </p:cNvSpPr>
            <p:nvPr/>
          </p:nvSpPr>
          <p:spPr>
            <a:xfrm>
              <a:off x="1744938" y="3281022"/>
              <a:ext cx="200183" cy="194452"/>
            </a:xfrm>
            <a:prstGeom prst="ellipse">
              <a:avLst/>
            </a:prstGeom>
            <a:solidFill>
              <a:schemeClr val="accent2">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710" dirty="0">
                <a:solidFill>
                  <a:schemeClr val="tx1">
                    <a:lumMod val="85000"/>
                    <a:lumOff val="15000"/>
                  </a:schemeClr>
                </a:solidFill>
                <a:latin typeface="微软雅黑" panose="020B0503020204020204" charset="-122"/>
                <a:ea typeface="微软雅黑" panose="020B0503020204020204" charset="-122"/>
                <a:cs typeface="+mn-ea"/>
                <a:sym typeface="Arial" panose="020B0604020202020204" pitchFamily="34" charset="0"/>
              </a:endParaRPr>
            </a:p>
          </p:txBody>
        </p:sp>
        <p:grpSp>
          <p:nvGrpSpPr>
            <p:cNvPr id="26" name="Group 127"/>
            <p:cNvGrpSpPr/>
            <p:nvPr/>
          </p:nvGrpSpPr>
          <p:grpSpPr>
            <a:xfrm>
              <a:off x="1583856" y="3475474"/>
              <a:ext cx="623020" cy="826045"/>
              <a:chOff x="1632652" y="3705902"/>
              <a:chExt cx="623020" cy="826045"/>
            </a:xfrm>
          </p:grpSpPr>
          <p:cxnSp>
            <p:nvCxnSpPr>
              <p:cNvPr id="129" name="Straight Connector 128"/>
              <p:cNvCxnSpPr/>
              <p:nvPr/>
            </p:nvCxnSpPr>
            <p:spPr>
              <a:xfrm>
                <a:off x="1893825" y="3705902"/>
                <a:ext cx="0" cy="651665"/>
              </a:xfrm>
              <a:prstGeom prst="line">
                <a:avLst/>
              </a:prstGeom>
              <a:ln>
                <a:solidFill>
                  <a:schemeClr val="bg1">
                    <a:lumMod val="65000"/>
                  </a:schemeClr>
                </a:solidFill>
                <a:prstDash val="sysDash"/>
              </a:ln>
            </p:spPr>
            <p:style>
              <a:lnRef idx="1">
                <a:schemeClr val="accent1"/>
              </a:lnRef>
              <a:fillRef idx="0">
                <a:schemeClr val="accent1"/>
              </a:fillRef>
              <a:effectRef idx="0">
                <a:schemeClr val="accent1"/>
              </a:effectRef>
              <a:fontRef idx="minor">
                <a:schemeClr val="tx1"/>
              </a:fontRef>
            </p:style>
          </p:cxnSp>
          <p:sp>
            <p:nvSpPr>
              <p:cNvPr id="130" name="TextBox 129"/>
              <p:cNvSpPr txBox="1"/>
              <p:nvPr/>
            </p:nvSpPr>
            <p:spPr>
              <a:xfrm>
                <a:off x="1632652" y="4382042"/>
                <a:ext cx="623020" cy="149905"/>
              </a:xfrm>
              <a:prstGeom prst="rect">
                <a:avLst/>
              </a:prstGeom>
              <a:noFill/>
            </p:spPr>
            <p:txBody>
              <a:bodyPr wrap="none" lIns="0" tIns="0" rIns="0" bIns="0" rtlCol="0" anchor="t">
                <a:spAutoFit/>
              </a:bodyPr>
              <a:lstStyle/>
              <a:p>
                <a:pPr algn="ctr">
                  <a:lnSpc>
                    <a:spcPct val="120000"/>
                  </a:lnSpc>
                </a:pPr>
                <a:r>
                  <a:rPr lang="zh-CN" altLang="en-US" sz="710" b="1" dirty="0">
                    <a:solidFill>
                      <a:schemeClr val="tx1">
                        <a:lumMod val="85000"/>
                        <a:lumOff val="15000"/>
                      </a:schemeClr>
                    </a:solidFill>
                    <a:latin typeface="微软雅黑" panose="020B0503020204020204" charset="-122"/>
                    <a:ea typeface="微软雅黑" panose="020B0503020204020204" charset="-122"/>
                    <a:cs typeface="+mn-ea"/>
                    <a:sym typeface="Arial" panose="020B0604020202020204" pitchFamily="34" charset="0"/>
                  </a:rPr>
                  <a:t>替换文字内容</a:t>
                </a:r>
                <a:endParaRPr lang="zh-CN" altLang="en-US" sz="710" b="1" dirty="0">
                  <a:solidFill>
                    <a:schemeClr val="tx1">
                      <a:lumMod val="85000"/>
                      <a:lumOff val="15000"/>
                    </a:schemeClr>
                  </a:solidFill>
                  <a:latin typeface="微软雅黑" panose="020B0503020204020204" charset="-122"/>
                  <a:ea typeface="微软雅黑" panose="020B0503020204020204" charset="-122"/>
                  <a:cs typeface="+mn-ea"/>
                  <a:sym typeface="Arial" panose="020B0604020202020204" pitchFamily="34" charset="0"/>
                </a:endParaRPr>
              </a:p>
            </p:txBody>
          </p:sp>
        </p:grpSp>
      </p:grpSp>
      <p:grpSp>
        <p:nvGrpSpPr>
          <p:cNvPr id="33" name="Group 136"/>
          <p:cNvGrpSpPr/>
          <p:nvPr/>
        </p:nvGrpSpPr>
        <p:grpSpPr>
          <a:xfrm>
            <a:off x="6464410" y="3335924"/>
            <a:ext cx="541020" cy="603856"/>
            <a:chOff x="926515" y="3281022"/>
            <a:chExt cx="623020" cy="695377"/>
          </a:xfrm>
        </p:grpSpPr>
        <p:sp>
          <p:nvSpPr>
            <p:cNvPr id="132" name="Oval 131"/>
            <p:cNvSpPr>
              <a:spLocks noChangeAspect="1"/>
            </p:cNvSpPr>
            <p:nvPr/>
          </p:nvSpPr>
          <p:spPr>
            <a:xfrm>
              <a:off x="1088218" y="3281022"/>
              <a:ext cx="200183" cy="194452"/>
            </a:xfrm>
            <a:prstGeom prst="ellipse">
              <a:avLst/>
            </a:pr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710" dirty="0">
                <a:solidFill>
                  <a:schemeClr val="tx1">
                    <a:lumMod val="85000"/>
                    <a:lumOff val="15000"/>
                  </a:schemeClr>
                </a:solidFill>
                <a:latin typeface="微软雅黑" panose="020B0503020204020204" charset="-122"/>
                <a:ea typeface="微软雅黑" panose="020B0503020204020204" charset="-122"/>
                <a:cs typeface="+mn-ea"/>
                <a:sym typeface="Arial" panose="020B0604020202020204" pitchFamily="34" charset="0"/>
              </a:endParaRPr>
            </a:p>
          </p:txBody>
        </p:sp>
        <p:grpSp>
          <p:nvGrpSpPr>
            <p:cNvPr id="35" name="Group 120"/>
            <p:cNvGrpSpPr/>
            <p:nvPr/>
          </p:nvGrpSpPr>
          <p:grpSpPr>
            <a:xfrm>
              <a:off x="926515" y="3475474"/>
              <a:ext cx="623020" cy="500925"/>
              <a:chOff x="984122" y="3705902"/>
              <a:chExt cx="623020" cy="500925"/>
            </a:xfrm>
          </p:grpSpPr>
          <p:sp>
            <p:nvSpPr>
              <p:cNvPr id="134" name="TextBox 133"/>
              <p:cNvSpPr txBox="1"/>
              <p:nvPr/>
            </p:nvSpPr>
            <p:spPr>
              <a:xfrm>
                <a:off x="984122" y="4056922"/>
                <a:ext cx="623020" cy="149905"/>
              </a:xfrm>
              <a:prstGeom prst="rect">
                <a:avLst/>
              </a:prstGeom>
              <a:noFill/>
            </p:spPr>
            <p:txBody>
              <a:bodyPr wrap="none" lIns="0" tIns="0" rIns="0" bIns="0" rtlCol="0" anchor="t">
                <a:spAutoFit/>
              </a:bodyPr>
              <a:lstStyle/>
              <a:p>
                <a:pPr algn="ctr">
                  <a:lnSpc>
                    <a:spcPct val="120000"/>
                  </a:lnSpc>
                </a:pPr>
                <a:r>
                  <a:rPr lang="zh-CN" altLang="en-US" sz="710" b="1" dirty="0">
                    <a:solidFill>
                      <a:schemeClr val="tx1">
                        <a:lumMod val="85000"/>
                        <a:lumOff val="15000"/>
                      </a:schemeClr>
                    </a:solidFill>
                    <a:latin typeface="微软雅黑" panose="020B0503020204020204" charset="-122"/>
                    <a:ea typeface="微软雅黑" panose="020B0503020204020204" charset="-122"/>
                    <a:cs typeface="+mn-ea"/>
                    <a:sym typeface="Arial" panose="020B0604020202020204" pitchFamily="34" charset="0"/>
                  </a:rPr>
                  <a:t>替换文字内容</a:t>
                </a:r>
                <a:endParaRPr lang="zh-CN" altLang="en-US" sz="710" b="1" dirty="0">
                  <a:solidFill>
                    <a:schemeClr val="tx1">
                      <a:lumMod val="85000"/>
                      <a:lumOff val="15000"/>
                    </a:schemeClr>
                  </a:solidFill>
                  <a:latin typeface="微软雅黑" panose="020B0503020204020204" charset="-122"/>
                  <a:ea typeface="微软雅黑" panose="020B0503020204020204" charset="-122"/>
                  <a:cs typeface="+mn-ea"/>
                  <a:sym typeface="Arial" panose="020B0604020202020204" pitchFamily="34" charset="0"/>
                </a:endParaRPr>
              </a:p>
            </p:txBody>
          </p:sp>
          <p:cxnSp>
            <p:nvCxnSpPr>
              <p:cNvPr id="135" name="Straight Connector 134"/>
              <p:cNvCxnSpPr/>
              <p:nvPr/>
            </p:nvCxnSpPr>
            <p:spPr>
              <a:xfrm>
                <a:off x="1246034" y="3705902"/>
                <a:ext cx="0" cy="342098"/>
              </a:xfrm>
              <a:prstGeom prst="line">
                <a:avLst/>
              </a:prstGeom>
              <a:ln>
                <a:solidFill>
                  <a:schemeClr val="bg1">
                    <a:lumMod val="65000"/>
                  </a:schemeClr>
                </a:solidFill>
                <a:prstDash val="sysDash"/>
              </a:ln>
            </p:spPr>
            <p:style>
              <a:lnRef idx="1">
                <a:schemeClr val="accent1"/>
              </a:lnRef>
              <a:fillRef idx="0">
                <a:schemeClr val="accent1"/>
              </a:fillRef>
              <a:effectRef idx="0">
                <a:schemeClr val="accent1"/>
              </a:effectRef>
              <a:fontRef idx="minor">
                <a:schemeClr val="tx1"/>
              </a:fontRef>
            </p:style>
          </p:cxnSp>
        </p:grpSp>
      </p:grpSp>
      <p:grpSp>
        <p:nvGrpSpPr>
          <p:cNvPr id="36" name="Group 137"/>
          <p:cNvGrpSpPr/>
          <p:nvPr/>
        </p:nvGrpSpPr>
        <p:grpSpPr>
          <a:xfrm>
            <a:off x="7105978" y="3335921"/>
            <a:ext cx="541020" cy="886183"/>
            <a:chOff x="1583856" y="3281022"/>
            <a:chExt cx="623020" cy="1020497"/>
          </a:xfrm>
        </p:grpSpPr>
        <p:sp>
          <p:nvSpPr>
            <p:cNvPr id="137" name="Oval 136"/>
            <p:cNvSpPr>
              <a:spLocks noChangeAspect="1"/>
            </p:cNvSpPr>
            <p:nvPr/>
          </p:nvSpPr>
          <p:spPr>
            <a:xfrm>
              <a:off x="1744938" y="3281022"/>
              <a:ext cx="200183" cy="194452"/>
            </a:xfrm>
            <a:prstGeom prst="ellipse">
              <a:avLst/>
            </a:prstGeom>
            <a:solidFill>
              <a:schemeClr val="accent4">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710" dirty="0">
                <a:solidFill>
                  <a:schemeClr val="tx1">
                    <a:lumMod val="85000"/>
                    <a:lumOff val="15000"/>
                  </a:schemeClr>
                </a:solidFill>
                <a:latin typeface="微软雅黑" panose="020B0503020204020204" charset="-122"/>
                <a:ea typeface="微软雅黑" panose="020B0503020204020204" charset="-122"/>
                <a:cs typeface="+mn-ea"/>
                <a:sym typeface="Arial" panose="020B0604020202020204" pitchFamily="34" charset="0"/>
              </a:endParaRPr>
            </a:p>
          </p:txBody>
        </p:sp>
        <p:grpSp>
          <p:nvGrpSpPr>
            <p:cNvPr id="41" name="Group 137"/>
            <p:cNvGrpSpPr/>
            <p:nvPr/>
          </p:nvGrpSpPr>
          <p:grpSpPr>
            <a:xfrm>
              <a:off x="1583856" y="3475474"/>
              <a:ext cx="623020" cy="826045"/>
              <a:chOff x="1632652" y="3705902"/>
              <a:chExt cx="623020" cy="826045"/>
            </a:xfrm>
          </p:grpSpPr>
          <p:cxnSp>
            <p:nvCxnSpPr>
              <p:cNvPr id="139" name="Straight Connector 138"/>
              <p:cNvCxnSpPr/>
              <p:nvPr/>
            </p:nvCxnSpPr>
            <p:spPr>
              <a:xfrm>
                <a:off x="1893825" y="3705902"/>
                <a:ext cx="0" cy="651665"/>
              </a:xfrm>
              <a:prstGeom prst="line">
                <a:avLst/>
              </a:prstGeom>
              <a:ln>
                <a:solidFill>
                  <a:schemeClr val="bg1">
                    <a:lumMod val="65000"/>
                  </a:schemeClr>
                </a:solidFill>
                <a:prstDash val="sysDash"/>
              </a:ln>
            </p:spPr>
            <p:style>
              <a:lnRef idx="1">
                <a:schemeClr val="accent1"/>
              </a:lnRef>
              <a:fillRef idx="0">
                <a:schemeClr val="accent1"/>
              </a:fillRef>
              <a:effectRef idx="0">
                <a:schemeClr val="accent1"/>
              </a:effectRef>
              <a:fontRef idx="minor">
                <a:schemeClr val="tx1"/>
              </a:fontRef>
            </p:style>
          </p:cxnSp>
          <p:sp>
            <p:nvSpPr>
              <p:cNvPr id="140" name="TextBox 139"/>
              <p:cNvSpPr txBox="1"/>
              <p:nvPr/>
            </p:nvSpPr>
            <p:spPr>
              <a:xfrm>
                <a:off x="1632652" y="4382042"/>
                <a:ext cx="623020" cy="149905"/>
              </a:xfrm>
              <a:prstGeom prst="rect">
                <a:avLst/>
              </a:prstGeom>
              <a:noFill/>
            </p:spPr>
            <p:txBody>
              <a:bodyPr wrap="none" lIns="0" tIns="0" rIns="0" bIns="0" rtlCol="0" anchor="t">
                <a:spAutoFit/>
              </a:bodyPr>
              <a:lstStyle/>
              <a:p>
                <a:pPr algn="ctr">
                  <a:lnSpc>
                    <a:spcPct val="120000"/>
                  </a:lnSpc>
                </a:pPr>
                <a:r>
                  <a:rPr lang="zh-CN" altLang="en-US" sz="710" b="1" dirty="0">
                    <a:solidFill>
                      <a:schemeClr val="tx1">
                        <a:lumMod val="85000"/>
                        <a:lumOff val="15000"/>
                      </a:schemeClr>
                    </a:solidFill>
                    <a:latin typeface="微软雅黑" panose="020B0503020204020204" charset="-122"/>
                    <a:ea typeface="微软雅黑" panose="020B0503020204020204" charset="-122"/>
                    <a:cs typeface="+mn-ea"/>
                    <a:sym typeface="Arial" panose="020B0604020202020204" pitchFamily="34" charset="0"/>
                  </a:rPr>
                  <a:t>替换文字内容</a:t>
                </a:r>
                <a:endParaRPr lang="zh-CN" altLang="en-US" sz="710" b="1" dirty="0">
                  <a:solidFill>
                    <a:schemeClr val="tx1">
                      <a:lumMod val="85000"/>
                      <a:lumOff val="15000"/>
                    </a:schemeClr>
                  </a:solidFill>
                  <a:latin typeface="微软雅黑" panose="020B0503020204020204" charset="-122"/>
                  <a:ea typeface="微软雅黑" panose="020B0503020204020204" charset="-122"/>
                  <a:cs typeface="+mn-ea"/>
                  <a:sym typeface="Arial" panose="020B0604020202020204" pitchFamily="34" charset="0"/>
                </a:endParaRPr>
              </a:p>
            </p:txBody>
          </p:sp>
        </p:grpSp>
      </p:grpSp>
      <p:sp>
        <p:nvSpPr>
          <p:cNvPr id="2" name="TextBox 8"/>
          <p:cNvSpPr txBox="1"/>
          <p:nvPr/>
        </p:nvSpPr>
        <p:spPr>
          <a:xfrm>
            <a:off x="3534910" y="216839"/>
            <a:ext cx="2074178" cy="288925"/>
          </a:xfrm>
          <a:prstGeom prst="rect">
            <a:avLst/>
          </a:prstGeom>
          <a:noFill/>
        </p:spPr>
        <p:txBody>
          <a:bodyPr wrap="square" lIns="0" tIns="0" rIns="0" bIns="0" rtlCol="0" anchor="ctr">
            <a:spAutoFit/>
          </a:bodyPr>
          <a:lstStyle/>
          <a:p>
            <a:pPr algn="ctr" fontAlgn="base">
              <a:spcBef>
                <a:spcPct val="0"/>
              </a:spcBef>
              <a:spcAft>
                <a:spcPct val="0"/>
              </a:spcAft>
            </a:pPr>
            <a:r>
              <a:rPr lang="zh-CN" altLang="en-US" sz="1875" b="1" dirty="0">
                <a:solidFill>
                  <a:schemeClr val="tx1">
                    <a:lumMod val="85000"/>
                    <a:lumOff val="15000"/>
                  </a:schemeClr>
                </a:solidFill>
                <a:latin typeface="Arial" panose="020B0604020202020204" pitchFamily="34" charset="0"/>
                <a:ea typeface="微软雅黑" panose="020B0503020204020204" charset="-122"/>
                <a:sym typeface="Arial" panose="020B0604020202020204" pitchFamily="34" charset="0"/>
              </a:rPr>
              <a:t>节日习俗</a:t>
            </a:r>
            <a:endParaRPr lang="zh-CN" altLang="en-US" sz="1875" b="1" dirty="0">
              <a:solidFill>
                <a:schemeClr val="tx1">
                  <a:lumMod val="85000"/>
                  <a:lumOff val="15000"/>
                </a:schemeClr>
              </a:solidFill>
              <a:latin typeface="Arial" panose="020B0604020202020204" pitchFamily="34" charset="0"/>
              <a:ea typeface="微软雅黑" panose="020B0503020204020204" charset="-122"/>
              <a:sym typeface="Arial" panose="020B0604020202020204" pitchFamily="34" charset="0"/>
            </a:endParaRPr>
          </a:p>
        </p:txBody>
      </p:sp>
      <p:pic>
        <p:nvPicPr>
          <p:cNvPr id="7" name="图片 6"/>
          <p:cNvPicPr>
            <a:picLocks noChangeAspect="1"/>
          </p:cNvPicPr>
          <p:nvPr/>
        </p:nvPicPr>
        <p:blipFill rotWithShape="1">
          <a:blip r:embed="rId1" cstate="print">
            <a:extLst>
              <a:ext uri="{28A0092B-C50C-407E-A947-70E740481C1C}">
                <a14:useLocalDpi xmlns:a14="http://schemas.microsoft.com/office/drawing/2010/main" val="0"/>
              </a:ext>
            </a:extLst>
          </a:blip>
          <a:srcRect b="44800"/>
          <a:stretch>
            <a:fillRect/>
          </a:stretch>
        </p:blipFill>
        <p:spPr>
          <a:xfrm>
            <a:off x="-15875" y="-248285"/>
            <a:ext cx="2590800" cy="1099820"/>
          </a:xfrm>
          <a:prstGeom prst="rect">
            <a:avLst/>
          </a:prstGeom>
        </p:spPr>
      </p:pic>
      <p:pic>
        <p:nvPicPr>
          <p:cNvPr id="8" name="图片 7"/>
          <p:cNvPicPr>
            <a:picLocks noChangeAspect="1"/>
          </p:cNvPicPr>
          <p:nvPr/>
        </p:nvPicPr>
        <p:blipFill rotWithShape="1">
          <a:blip r:embed="rId1" cstate="print">
            <a:extLst>
              <a:ext uri="{28A0092B-C50C-407E-A947-70E740481C1C}">
                <a14:useLocalDpi xmlns:a14="http://schemas.microsoft.com/office/drawing/2010/main" val="0"/>
              </a:ext>
            </a:extLst>
          </a:blip>
          <a:srcRect b="44800"/>
          <a:stretch>
            <a:fillRect/>
          </a:stretch>
        </p:blipFill>
        <p:spPr>
          <a:xfrm flipH="1">
            <a:off x="6776085" y="-248285"/>
            <a:ext cx="2369185" cy="1099820"/>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9" advTm="1123">
        <p:push dir="d"/>
      </p:transition>
    </mc:Choice>
    <mc:Fallback>
      <p:transition advTm="1123">
        <p:push dir="d"/>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accel="50000" decel="50000"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500" fill="hold"/>
                                        <p:tgtEl>
                                          <p:spTgt spid="17"/>
                                        </p:tgtEl>
                                        <p:attrNameLst>
                                          <p:attrName>ppt_x</p:attrName>
                                        </p:attrNameLst>
                                      </p:cBhvr>
                                      <p:tavLst>
                                        <p:tav tm="0">
                                          <p:val>
                                            <p:strVal val="#ppt_x"/>
                                          </p:val>
                                        </p:tav>
                                        <p:tav tm="100000">
                                          <p:val>
                                            <p:strVal val="#ppt_x"/>
                                          </p:val>
                                        </p:tav>
                                      </p:tavLst>
                                    </p:anim>
                                    <p:anim calcmode="lin" valueType="num">
                                      <p:cBhvr additive="base">
                                        <p:cTn id="8" dur="500" fill="hold"/>
                                        <p:tgtEl>
                                          <p:spTgt spid="17"/>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accel="50000" decel="50000" fill="hold" nodeType="after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additive="base">
                                        <p:cTn id="12" dur="500" fill="hold"/>
                                        <p:tgtEl>
                                          <p:spTgt spid="5"/>
                                        </p:tgtEl>
                                        <p:attrNameLst>
                                          <p:attrName>ppt_x</p:attrName>
                                        </p:attrNameLst>
                                      </p:cBhvr>
                                      <p:tavLst>
                                        <p:tav tm="0">
                                          <p:val>
                                            <p:strVal val="#ppt_x"/>
                                          </p:val>
                                        </p:tav>
                                        <p:tav tm="100000">
                                          <p:val>
                                            <p:strVal val="#ppt_x"/>
                                          </p:val>
                                        </p:tav>
                                      </p:tavLst>
                                    </p:anim>
                                    <p:anim calcmode="lin" valueType="num">
                                      <p:cBhvr additive="base">
                                        <p:cTn id="13" dur="500" fill="hold"/>
                                        <p:tgtEl>
                                          <p:spTgt spid="5"/>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accel="50000" decel="50000" fill="hold" grpId="0" nodeType="after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additive="base">
                                        <p:cTn id="17" dur="500" fill="hold"/>
                                        <p:tgtEl>
                                          <p:spTgt spid="6"/>
                                        </p:tgtEl>
                                        <p:attrNameLst>
                                          <p:attrName>ppt_x</p:attrName>
                                        </p:attrNameLst>
                                      </p:cBhvr>
                                      <p:tavLst>
                                        <p:tav tm="0">
                                          <p:val>
                                            <p:strVal val="#ppt_x"/>
                                          </p:val>
                                        </p:tav>
                                        <p:tav tm="100000">
                                          <p:val>
                                            <p:strVal val="#ppt_x"/>
                                          </p:val>
                                        </p:tav>
                                      </p:tavLst>
                                    </p:anim>
                                    <p:anim calcmode="lin" valueType="num">
                                      <p:cBhvr additive="base">
                                        <p:cTn id="18" dur="500" fill="hold"/>
                                        <p:tgtEl>
                                          <p:spTgt spid="6"/>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4" accel="50000" decel="50000" fill="hold" nodeType="afterEffect">
                                  <p:stCondLst>
                                    <p:cond delay="0"/>
                                  </p:stCondLst>
                                  <p:childTnLst>
                                    <p:set>
                                      <p:cBhvr>
                                        <p:cTn id="21" dur="1" fill="hold">
                                          <p:stCondLst>
                                            <p:cond delay="0"/>
                                          </p:stCondLst>
                                        </p:cTn>
                                        <p:tgtEl>
                                          <p:spTgt spid="10"/>
                                        </p:tgtEl>
                                        <p:attrNameLst>
                                          <p:attrName>style.visibility</p:attrName>
                                        </p:attrNameLst>
                                      </p:cBhvr>
                                      <p:to>
                                        <p:strVal val="visible"/>
                                      </p:to>
                                    </p:set>
                                    <p:anim calcmode="lin" valueType="num">
                                      <p:cBhvr additive="base">
                                        <p:cTn id="22" dur="500" fill="hold"/>
                                        <p:tgtEl>
                                          <p:spTgt spid="10"/>
                                        </p:tgtEl>
                                        <p:attrNameLst>
                                          <p:attrName>ppt_x</p:attrName>
                                        </p:attrNameLst>
                                      </p:cBhvr>
                                      <p:tavLst>
                                        <p:tav tm="0">
                                          <p:val>
                                            <p:strVal val="#ppt_x"/>
                                          </p:val>
                                        </p:tav>
                                        <p:tav tm="100000">
                                          <p:val>
                                            <p:strVal val="#ppt_x"/>
                                          </p:val>
                                        </p:tav>
                                      </p:tavLst>
                                    </p:anim>
                                    <p:anim calcmode="lin" valueType="num">
                                      <p:cBhvr additive="base">
                                        <p:cTn id="23" dur="500" fill="hold"/>
                                        <p:tgtEl>
                                          <p:spTgt spid="10"/>
                                        </p:tgtEl>
                                        <p:attrNameLst>
                                          <p:attrName>ppt_y</p:attrName>
                                        </p:attrNameLst>
                                      </p:cBhvr>
                                      <p:tavLst>
                                        <p:tav tm="0">
                                          <p:val>
                                            <p:strVal val="1+#ppt_h/2"/>
                                          </p:val>
                                        </p:tav>
                                        <p:tav tm="100000">
                                          <p:val>
                                            <p:strVal val="#ppt_y"/>
                                          </p:val>
                                        </p:tav>
                                      </p:tavLst>
                                    </p:anim>
                                  </p:childTnLst>
                                </p:cTn>
                              </p:par>
                            </p:childTnLst>
                          </p:cTn>
                        </p:par>
                        <p:par>
                          <p:cTn id="24" fill="hold">
                            <p:stCondLst>
                              <p:cond delay="2000"/>
                            </p:stCondLst>
                            <p:childTnLst>
                              <p:par>
                                <p:cTn id="25" presetID="2" presetClass="entr" presetSubtype="4" accel="50000" decel="50000" fill="hold" grpId="0" nodeType="afterEffect">
                                  <p:stCondLst>
                                    <p:cond delay="0"/>
                                  </p:stCondLst>
                                  <p:childTnLst>
                                    <p:set>
                                      <p:cBhvr>
                                        <p:cTn id="26" dur="1" fill="hold">
                                          <p:stCondLst>
                                            <p:cond delay="0"/>
                                          </p:stCondLst>
                                        </p:cTn>
                                        <p:tgtEl>
                                          <p:spTgt spid="22"/>
                                        </p:tgtEl>
                                        <p:attrNameLst>
                                          <p:attrName>style.visibility</p:attrName>
                                        </p:attrNameLst>
                                      </p:cBhvr>
                                      <p:to>
                                        <p:strVal val="visible"/>
                                      </p:to>
                                    </p:set>
                                    <p:anim calcmode="lin" valueType="num">
                                      <p:cBhvr additive="base">
                                        <p:cTn id="27" dur="500" fill="hold"/>
                                        <p:tgtEl>
                                          <p:spTgt spid="22"/>
                                        </p:tgtEl>
                                        <p:attrNameLst>
                                          <p:attrName>ppt_x</p:attrName>
                                        </p:attrNameLst>
                                      </p:cBhvr>
                                      <p:tavLst>
                                        <p:tav tm="0">
                                          <p:val>
                                            <p:strVal val="#ppt_x"/>
                                          </p:val>
                                        </p:tav>
                                        <p:tav tm="100000">
                                          <p:val>
                                            <p:strVal val="#ppt_x"/>
                                          </p:val>
                                        </p:tav>
                                      </p:tavLst>
                                    </p:anim>
                                    <p:anim calcmode="lin" valueType="num">
                                      <p:cBhvr additive="base">
                                        <p:cTn id="28" dur="500" fill="hold"/>
                                        <p:tgtEl>
                                          <p:spTgt spid="22"/>
                                        </p:tgtEl>
                                        <p:attrNameLst>
                                          <p:attrName>ppt_y</p:attrName>
                                        </p:attrNameLst>
                                      </p:cBhvr>
                                      <p:tavLst>
                                        <p:tav tm="0">
                                          <p:val>
                                            <p:strVal val="1+#ppt_h/2"/>
                                          </p:val>
                                        </p:tav>
                                        <p:tav tm="100000">
                                          <p:val>
                                            <p:strVal val="#ppt_y"/>
                                          </p:val>
                                        </p:tav>
                                      </p:tavLst>
                                    </p:anim>
                                  </p:childTnLst>
                                </p:cTn>
                              </p:par>
                            </p:childTnLst>
                          </p:cTn>
                        </p:par>
                        <p:par>
                          <p:cTn id="29" fill="hold">
                            <p:stCondLst>
                              <p:cond delay="2500"/>
                            </p:stCondLst>
                            <p:childTnLst>
                              <p:par>
                                <p:cTn id="30" presetID="2" presetClass="entr" presetSubtype="4" accel="50000" decel="50000" fill="hold" nodeType="afterEffect">
                                  <p:stCondLst>
                                    <p:cond delay="0"/>
                                  </p:stCondLst>
                                  <p:childTnLst>
                                    <p:set>
                                      <p:cBhvr>
                                        <p:cTn id="31" dur="1" fill="hold">
                                          <p:stCondLst>
                                            <p:cond delay="0"/>
                                          </p:stCondLst>
                                        </p:cTn>
                                        <p:tgtEl>
                                          <p:spTgt spid="13"/>
                                        </p:tgtEl>
                                        <p:attrNameLst>
                                          <p:attrName>style.visibility</p:attrName>
                                        </p:attrNameLst>
                                      </p:cBhvr>
                                      <p:to>
                                        <p:strVal val="visible"/>
                                      </p:to>
                                    </p:set>
                                    <p:anim calcmode="lin" valueType="num">
                                      <p:cBhvr additive="base">
                                        <p:cTn id="32" dur="500" fill="hold"/>
                                        <p:tgtEl>
                                          <p:spTgt spid="13"/>
                                        </p:tgtEl>
                                        <p:attrNameLst>
                                          <p:attrName>ppt_x</p:attrName>
                                        </p:attrNameLst>
                                      </p:cBhvr>
                                      <p:tavLst>
                                        <p:tav tm="0">
                                          <p:val>
                                            <p:strVal val="#ppt_x"/>
                                          </p:val>
                                        </p:tav>
                                        <p:tav tm="100000">
                                          <p:val>
                                            <p:strVal val="#ppt_x"/>
                                          </p:val>
                                        </p:tav>
                                      </p:tavLst>
                                    </p:anim>
                                    <p:anim calcmode="lin" valueType="num">
                                      <p:cBhvr additive="base">
                                        <p:cTn id="33" dur="500" fill="hold"/>
                                        <p:tgtEl>
                                          <p:spTgt spid="13"/>
                                        </p:tgtEl>
                                        <p:attrNameLst>
                                          <p:attrName>ppt_y</p:attrName>
                                        </p:attrNameLst>
                                      </p:cBhvr>
                                      <p:tavLst>
                                        <p:tav tm="0">
                                          <p:val>
                                            <p:strVal val="1+#ppt_h/2"/>
                                          </p:val>
                                        </p:tav>
                                        <p:tav tm="100000">
                                          <p:val>
                                            <p:strVal val="#ppt_y"/>
                                          </p:val>
                                        </p:tav>
                                      </p:tavLst>
                                    </p:anim>
                                  </p:childTnLst>
                                </p:cTn>
                              </p:par>
                            </p:childTnLst>
                          </p:cTn>
                        </p:par>
                        <p:par>
                          <p:cTn id="34" fill="hold">
                            <p:stCondLst>
                              <p:cond delay="3000"/>
                            </p:stCondLst>
                            <p:childTnLst>
                              <p:par>
                                <p:cTn id="35" presetID="2" presetClass="entr" presetSubtype="4" accel="50000" decel="50000" fill="hold" grpId="0" nodeType="afterEffect">
                                  <p:stCondLst>
                                    <p:cond delay="0"/>
                                  </p:stCondLst>
                                  <p:childTnLst>
                                    <p:set>
                                      <p:cBhvr>
                                        <p:cTn id="36" dur="1" fill="hold">
                                          <p:stCondLst>
                                            <p:cond delay="0"/>
                                          </p:stCondLst>
                                        </p:cTn>
                                        <p:tgtEl>
                                          <p:spTgt spid="11"/>
                                        </p:tgtEl>
                                        <p:attrNameLst>
                                          <p:attrName>style.visibility</p:attrName>
                                        </p:attrNameLst>
                                      </p:cBhvr>
                                      <p:to>
                                        <p:strVal val="visible"/>
                                      </p:to>
                                    </p:set>
                                    <p:anim calcmode="lin" valueType="num">
                                      <p:cBhvr additive="base">
                                        <p:cTn id="37" dur="500" fill="hold"/>
                                        <p:tgtEl>
                                          <p:spTgt spid="11"/>
                                        </p:tgtEl>
                                        <p:attrNameLst>
                                          <p:attrName>ppt_x</p:attrName>
                                        </p:attrNameLst>
                                      </p:cBhvr>
                                      <p:tavLst>
                                        <p:tav tm="0">
                                          <p:val>
                                            <p:strVal val="#ppt_x"/>
                                          </p:val>
                                        </p:tav>
                                        <p:tav tm="100000">
                                          <p:val>
                                            <p:strVal val="#ppt_x"/>
                                          </p:val>
                                        </p:tav>
                                      </p:tavLst>
                                    </p:anim>
                                    <p:anim calcmode="lin" valueType="num">
                                      <p:cBhvr additive="base">
                                        <p:cTn id="38" dur="500" fill="hold"/>
                                        <p:tgtEl>
                                          <p:spTgt spid="11"/>
                                        </p:tgtEl>
                                        <p:attrNameLst>
                                          <p:attrName>ppt_y</p:attrName>
                                        </p:attrNameLst>
                                      </p:cBhvr>
                                      <p:tavLst>
                                        <p:tav tm="0">
                                          <p:val>
                                            <p:strVal val="1+#ppt_h/2"/>
                                          </p:val>
                                        </p:tav>
                                        <p:tav tm="100000">
                                          <p:val>
                                            <p:strVal val="#ppt_y"/>
                                          </p:val>
                                        </p:tav>
                                      </p:tavLst>
                                    </p:anim>
                                  </p:childTnLst>
                                </p:cTn>
                              </p:par>
                            </p:childTnLst>
                          </p:cTn>
                        </p:par>
                        <p:par>
                          <p:cTn id="39" fill="hold">
                            <p:stCondLst>
                              <p:cond delay="3500"/>
                            </p:stCondLst>
                            <p:childTnLst>
                              <p:par>
                                <p:cTn id="40" presetID="2" presetClass="entr" presetSubtype="4" accel="50000" decel="50000" fill="hold" nodeType="afterEffect">
                                  <p:stCondLst>
                                    <p:cond delay="0"/>
                                  </p:stCondLst>
                                  <p:childTnLst>
                                    <p:set>
                                      <p:cBhvr>
                                        <p:cTn id="41" dur="1" fill="hold">
                                          <p:stCondLst>
                                            <p:cond delay="0"/>
                                          </p:stCondLst>
                                        </p:cTn>
                                        <p:tgtEl>
                                          <p:spTgt spid="15"/>
                                        </p:tgtEl>
                                        <p:attrNameLst>
                                          <p:attrName>style.visibility</p:attrName>
                                        </p:attrNameLst>
                                      </p:cBhvr>
                                      <p:to>
                                        <p:strVal val="visible"/>
                                      </p:to>
                                    </p:set>
                                    <p:anim calcmode="lin" valueType="num">
                                      <p:cBhvr additive="base">
                                        <p:cTn id="42" dur="500" fill="hold"/>
                                        <p:tgtEl>
                                          <p:spTgt spid="15"/>
                                        </p:tgtEl>
                                        <p:attrNameLst>
                                          <p:attrName>ppt_x</p:attrName>
                                        </p:attrNameLst>
                                      </p:cBhvr>
                                      <p:tavLst>
                                        <p:tav tm="0">
                                          <p:val>
                                            <p:strVal val="#ppt_x"/>
                                          </p:val>
                                        </p:tav>
                                        <p:tav tm="100000">
                                          <p:val>
                                            <p:strVal val="#ppt_x"/>
                                          </p:val>
                                        </p:tav>
                                      </p:tavLst>
                                    </p:anim>
                                    <p:anim calcmode="lin" valueType="num">
                                      <p:cBhvr additive="base">
                                        <p:cTn id="43" dur="500" fill="hold"/>
                                        <p:tgtEl>
                                          <p:spTgt spid="15"/>
                                        </p:tgtEl>
                                        <p:attrNameLst>
                                          <p:attrName>ppt_y</p:attrName>
                                        </p:attrNameLst>
                                      </p:cBhvr>
                                      <p:tavLst>
                                        <p:tav tm="0">
                                          <p:val>
                                            <p:strVal val="1+#ppt_h/2"/>
                                          </p:val>
                                        </p:tav>
                                        <p:tav tm="100000">
                                          <p:val>
                                            <p:strVal val="#ppt_y"/>
                                          </p:val>
                                        </p:tav>
                                      </p:tavLst>
                                    </p:anim>
                                  </p:childTnLst>
                                </p:cTn>
                              </p:par>
                            </p:childTnLst>
                          </p:cTn>
                        </p:par>
                        <p:par>
                          <p:cTn id="44" fill="hold">
                            <p:stCondLst>
                              <p:cond delay="4000"/>
                            </p:stCondLst>
                            <p:childTnLst>
                              <p:par>
                                <p:cTn id="45" presetID="2" presetClass="entr" presetSubtype="4" accel="50000" decel="50000" fill="hold" grpId="0" nodeType="afterEffect">
                                  <p:stCondLst>
                                    <p:cond delay="0"/>
                                  </p:stCondLst>
                                  <p:childTnLst>
                                    <p:set>
                                      <p:cBhvr>
                                        <p:cTn id="46" dur="1" fill="hold">
                                          <p:stCondLst>
                                            <p:cond delay="0"/>
                                          </p:stCondLst>
                                        </p:cTn>
                                        <p:tgtEl>
                                          <p:spTgt spid="27"/>
                                        </p:tgtEl>
                                        <p:attrNameLst>
                                          <p:attrName>style.visibility</p:attrName>
                                        </p:attrNameLst>
                                      </p:cBhvr>
                                      <p:to>
                                        <p:strVal val="visible"/>
                                      </p:to>
                                    </p:set>
                                    <p:anim calcmode="lin" valueType="num">
                                      <p:cBhvr additive="base">
                                        <p:cTn id="47" dur="500" fill="hold"/>
                                        <p:tgtEl>
                                          <p:spTgt spid="27"/>
                                        </p:tgtEl>
                                        <p:attrNameLst>
                                          <p:attrName>ppt_x</p:attrName>
                                        </p:attrNameLst>
                                      </p:cBhvr>
                                      <p:tavLst>
                                        <p:tav tm="0">
                                          <p:val>
                                            <p:strVal val="#ppt_x"/>
                                          </p:val>
                                        </p:tav>
                                        <p:tav tm="100000">
                                          <p:val>
                                            <p:strVal val="#ppt_x"/>
                                          </p:val>
                                        </p:tav>
                                      </p:tavLst>
                                    </p:anim>
                                    <p:anim calcmode="lin" valueType="num">
                                      <p:cBhvr additive="base">
                                        <p:cTn id="48" dur="500" fill="hold"/>
                                        <p:tgtEl>
                                          <p:spTgt spid="27"/>
                                        </p:tgtEl>
                                        <p:attrNameLst>
                                          <p:attrName>ppt_y</p:attrName>
                                        </p:attrNameLst>
                                      </p:cBhvr>
                                      <p:tavLst>
                                        <p:tav tm="0">
                                          <p:val>
                                            <p:strVal val="1+#ppt_h/2"/>
                                          </p:val>
                                        </p:tav>
                                        <p:tav tm="100000">
                                          <p:val>
                                            <p:strVal val="#ppt_y"/>
                                          </p:val>
                                        </p:tav>
                                      </p:tavLst>
                                    </p:anim>
                                  </p:childTnLst>
                                </p:cTn>
                              </p:par>
                            </p:childTnLst>
                          </p:cTn>
                        </p:par>
                        <p:par>
                          <p:cTn id="49" fill="hold">
                            <p:stCondLst>
                              <p:cond delay="4500"/>
                            </p:stCondLst>
                            <p:childTnLst>
                              <p:par>
                                <p:cTn id="50" presetID="2" presetClass="entr" presetSubtype="4" accel="50000" decel="50000" fill="hold" nodeType="afterEffect">
                                  <p:stCondLst>
                                    <p:cond delay="0"/>
                                  </p:stCondLst>
                                  <p:childTnLst>
                                    <p:set>
                                      <p:cBhvr>
                                        <p:cTn id="51" dur="1" fill="hold">
                                          <p:stCondLst>
                                            <p:cond delay="0"/>
                                          </p:stCondLst>
                                        </p:cTn>
                                        <p:tgtEl>
                                          <p:spTgt spid="18"/>
                                        </p:tgtEl>
                                        <p:attrNameLst>
                                          <p:attrName>style.visibility</p:attrName>
                                        </p:attrNameLst>
                                      </p:cBhvr>
                                      <p:to>
                                        <p:strVal val="visible"/>
                                      </p:to>
                                    </p:set>
                                    <p:anim calcmode="lin" valueType="num">
                                      <p:cBhvr additive="base">
                                        <p:cTn id="52" dur="500" fill="hold"/>
                                        <p:tgtEl>
                                          <p:spTgt spid="18"/>
                                        </p:tgtEl>
                                        <p:attrNameLst>
                                          <p:attrName>ppt_x</p:attrName>
                                        </p:attrNameLst>
                                      </p:cBhvr>
                                      <p:tavLst>
                                        <p:tav tm="0">
                                          <p:val>
                                            <p:strVal val="#ppt_x"/>
                                          </p:val>
                                        </p:tav>
                                        <p:tav tm="100000">
                                          <p:val>
                                            <p:strVal val="#ppt_x"/>
                                          </p:val>
                                        </p:tav>
                                      </p:tavLst>
                                    </p:anim>
                                    <p:anim calcmode="lin" valueType="num">
                                      <p:cBhvr additive="base">
                                        <p:cTn id="53" dur="500" fill="hold"/>
                                        <p:tgtEl>
                                          <p:spTgt spid="18"/>
                                        </p:tgtEl>
                                        <p:attrNameLst>
                                          <p:attrName>ppt_y</p:attrName>
                                        </p:attrNameLst>
                                      </p:cBhvr>
                                      <p:tavLst>
                                        <p:tav tm="0">
                                          <p:val>
                                            <p:strVal val="1+#ppt_h/2"/>
                                          </p:val>
                                        </p:tav>
                                        <p:tav tm="100000">
                                          <p:val>
                                            <p:strVal val="#ppt_y"/>
                                          </p:val>
                                        </p:tav>
                                      </p:tavLst>
                                    </p:anim>
                                  </p:childTnLst>
                                </p:cTn>
                              </p:par>
                            </p:childTnLst>
                          </p:cTn>
                        </p:par>
                        <p:par>
                          <p:cTn id="54" fill="hold">
                            <p:stCondLst>
                              <p:cond delay="5000"/>
                            </p:stCondLst>
                            <p:childTnLst>
                              <p:par>
                                <p:cTn id="55" presetID="2" presetClass="entr" presetSubtype="4" accel="50000" decel="50000" fill="hold" grpId="0" nodeType="afterEffect">
                                  <p:stCondLst>
                                    <p:cond delay="0"/>
                                  </p:stCondLst>
                                  <p:childTnLst>
                                    <p:set>
                                      <p:cBhvr>
                                        <p:cTn id="56" dur="1" fill="hold">
                                          <p:stCondLst>
                                            <p:cond delay="0"/>
                                          </p:stCondLst>
                                        </p:cTn>
                                        <p:tgtEl>
                                          <p:spTgt spid="28"/>
                                        </p:tgtEl>
                                        <p:attrNameLst>
                                          <p:attrName>style.visibility</p:attrName>
                                        </p:attrNameLst>
                                      </p:cBhvr>
                                      <p:to>
                                        <p:strVal val="visible"/>
                                      </p:to>
                                    </p:set>
                                    <p:anim calcmode="lin" valueType="num">
                                      <p:cBhvr additive="base">
                                        <p:cTn id="57" dur="500" fill="hold"/>
                                        <p:tgtEl>
                                          <p:spTgt spid="28"/>
                                        </p:tgtEl>
                                        <p:attrNameLst>
                                          <p:attrName>ppt_x</p:attrName>
                                        </p:attrNameLst>
                                      </p:cBhvr>
                                      <p:tavLst>
                                        <p:tav tm="0">
                                          <p:val>
                                            <p:strVal val="#ppt_x"/>
                                          </p:val>
                                        </p:tav>
                                        <p:tav tm="100000">
                                          <p:val>
                                            <p:strVal val="#ppt_x"/>
                                          </p:val>
                                        </p:tav>
                                      </p:tavLst>
                                    </p:anim>
                                    <p:anim calcmode="lin" valueType="num">
                                      <p:cBhvr additive="base">
                                        <p:cTn id="58" dur="500" fill="hold"/>
                                        <p:tgtEl>
                                          <p:spTgt spid="28"/>
                                        </p:tgtEl>
                                        <p:attrNameLst>
                                          <p:attrName>ppt_y</p:attrName>
                                        </p:attrNameLst>
                                      </p:cBhvr>
                                      <p:tavLst>
                                        <p:tav tm="0">
                                          <p:val>
                                            <p:strVal val="1+#ppt_h/2"/>
                                          </p:val>
                                        </p:tav>
                                        <p:tav tm="100000">
                                          <p:val>
                                            <p:strVal val="#ppt_y"/>
                                          </p:val>
                                        </p:tav>
                                      </p:tavLst>
                                    </p:anim>
                                  </p:childTnLst>
                                </p:cTn>
                              </p:par>
                            </p:childTnLst>
                          </p:cTn>
                        </p:par>
                        <p:par>
                          <p:cTn id="59" fill="hold">
                            <p:stCondLst>
                              <p:cond delay="5500"/>
                            </p:stCondLst>
                            <p:childTnLst>
                              <p:par>
                                <p:cTn id="60" presetID="2" presetClass="entr" presetSubtype="4" accel="50000" decel="50000" fill="hold" nodeType="afterEffect">
                                  <p:stCondLst>
                                    <p:cond delay="0"/>
                                  </p:stCondLst>
                                  <p:childTnLst>
                                    <p:set>
                                      <p:cBhvr>
                                        <p:cTn id="61" dur="1" fill="hold">
                                          <p:stCondLst>
                                            <p:cond delay="0"/>
                                          </p:stCondLst>
                                        </p:cTn>
                                        <p:tgtEl>
                                          <p:spTgt spid="20"/>
                                        </p:tgtEl>
                                        <p:attrNameLst>
                                          <p:attrName>style.visibility</p:attrName>
                                        </p:attrNameLst>
                                      </p:cBhvr>
                                      <p:to>
                                        <p:strVal val="visible"/>
                                      </p:to>
                                    </p:set>
                                    <p:anim calcmode="lin" valueType="num">
                                      <p:cBhvr additive="base">
                                        <p:cTn id="62" dur="500" fill="hold"/>
                                        <p:tgtEl>
                                          <p:spTgt spid="20"/>
                                        </p:tgtEl>
                                        <p:attrNameLst>
                                          <p:attrName>ppt_x</p:attrName>
                                        </p:attrNameLst>
                                      </p:cBhvr>
                                      <p:tavLst>
                                        <p:tav tm="0">
                                          <p:val>
                                            <p:strVal val="#ppt_x"/>
                                          </p:val>
                                        </p:tav>
                                        <p:tav tm="100000">
                                          <p:val>
                                            <p:strVal val="#ppt_x"/>
                                          </p:val>
                                        </p:tav>
                                      </p:tavLst>
                                    </p:anim>
                                    <p:anim calcmode="lin" valueType="num">
                                      <p:cBhvr additive="base">
                                        <p:cTn id="63" dur="500" fill="hold"/>
                                        <p:tgtEl>
                                          <p:spTgt spid="20"/>
                                        </p:tgtEl>
                                        <p:attrNameLst>
                                          <p:attrName>ppt_y</p:attrName>
                                        </p:attrNameLst>
                                      </p:cBhvr>
                                      <p:tavLst>
                                        <p:tav tm="0">
                                          <p:val>
                                            <p:strVal val="1+#ppt_h/2"/>
                                          </p:val>
                                        </p:tav>
                                        <p:tav tm="100000">
                                          <p:val>
                                            <p:strVal val="#ppt_y"/>
                                          </p:val>
                                        </p:tav>
                                      </p:tavLst>
                                    </p:anim>
                                  </p:childTnLst>
                                </p:cTn>
                              </p:par>
                            </p:childTnLst>
                          </p:cTn>
                        </p:par>
                        <p:par>
                          <p:cTn id="64" fill="hold">
                            <p:stCondLst>
                              <p:cond delay="6000"/>
                            </p:stCondLst>
                            <p:childTnLst>
                              <p:par>
                                <p:cTn id="65" presetID="2" presetClass="entr" presetSubtype="4" accel="50000" decel="50000" fill="hold" grpId="0" nodeType="afterEffect">
                                  <p:stCondLst>
                                    <p:cond delay="0"/>
                                  </p:stCondLst>
                                  <p:childTnLst>
                                    <p:set>
                                      <p:cBhvr>
                                        <p:cTn id="66" dur="1" fill="hold">
                                          <p:stCondLst>
                                            <p:cond delay="0"/>
                                          </p:stCondLst>
                                        </p:cTn>
                                        <p:tgtEl>
                                          <p:spTgt spid="29"/>
                                        </p:tgtEl>
                                        <p:attrNameLst>
                                          <p:attrName>style.visibility</p:attrName>
                                        </p:attrNameLst>
                                      </p:cBhvr>
                                      <p:to>
                                        <p:strVal val="visible"/>
                                      </p:to>
                                    </p:set>
                                    <p:anim calcmode="lin" valueType="num">
                                      <p:cBhvr additive="base">
                                        <p:cTn id="67" dur="500" fill="hold"/>
                                        <p:tgtEl>
                                          <p:spTgt spid="29"/>
                                        </p:tgtEl>
                                        <p:attrNameLst>
                                          <p:attrName>ppt_x</p:attrName>
                                        </p:attrNameLst>
                                      </p:cBhvr>
                                      <p:tavLst>
                                        <p:tav tm="0">
                                          <p:val>
                                            <p:strVal val="#ppt_x"/>
                                          </p:val>
                                        </p:tav>
                                        <p:tav tm="100000">
                                          <p:val>
                                            <p:strVal val="#ppt_x"/>
                                          </p:val>
                                        </p:tav>
                                      </p:tavLst>
                                    </p:anim>
                                    <p:anim calcmode="lin" valueType="num">
                                      <p:cBhvr additive="base">
                                        <p:cTn id="68" dur="500" fill="hold"/>
                                        <p:tgtEl>
                                          <p:spTgt spid="29"/>
                                        </p:tgtEl>
                                        <p:attrNameLst>
                                          <p:attrName>ppt_y</p:attrName>
                                        </p:attrNameLst>
                                      </p:cBhvr>
                                      <p:tavLst>
                                        <p:tav tm="0">
                                          <p:val>
                                            <p:strVal val="1+#ppt_h/2"/>
                                          </p:val>
                                        </p:tav>
                                        <p:tav tm="100000">
                                          <p:val>
                                            <p:strVal val="#ppt_y"/>
                                          </p:val>
                                        </p:tav>
                                      </p:tavLst>
                                    </p:anim>
                                  </p:childTnLst>
                                </p:cTn>
                              </p:par>
                            </p:childTnLst>
                          </p:cTn>
                        </p:par>
                        <p:par>
                          <p:cTn id="69" fill="hold">
                            <p:stCondLst>
                              <p:cond delay="6500"/>
                            </p:stCondLst>
                            <p:childTnLst>
                              <p:par>
                                <p:cTn id="70" presetID="2" presetClass="entr" presetSubtype="4" accel="50000" decel="50000" fill="hold" nodeType="afterEffect">
                                  <p:stCondLst>
                                    <p:cond delay="0"/>
                                  </p:stCondLst>
                                  <p:childTnLst>
                                    <p:set>
                                      <p:cBhvr>
                                        <p:cTn id="71" dur="1" fill="hold">
                                          <p:stCondLst>
                                            <p:cond delay="0"/>
                                          </p:stCondLst>
                                        </p:cTn>
                                        <p:tgtEl>
                                          <p:spTgt spid="23"/>
                                        </p:tgtEl>
                                        <p:attrNameLst>
                                          <p:attrName>style.visibility</p:attrName>
                                        </p:attrNameLst>
                                      </p:cBhvr>
                                      <p:to>
                                        <p:strVal val="visible"/>
                                      </p:to>
                                    </p:set>
                                    <p:anim calcmode="lin" valueType="num">
                                      <p:cBhvr additive="base">
                                        <p:cTn id="72" dur="500" fill="hold"/>
                                        <p:tgtEl>
                                          <p:spTgt spid="23"/>
                                        </p:tgtEl>
                                        <p:attrNameLst>
                                          <p:attrName>ppt_x</p:attrName>
                                        </p:attrNameLst>
                                      </p:cBhvr>
                                      <p:tavLst>
                                        <p:tav tm="0">
                                          <p:val>
                                            <p:strVal val="#ppt_x"/>
                                          </p:val>
                                        </p:tav>
                                        <p:tav tm="100000">
                                          <p:val>
                                            <p:strVal val="#ppt_x"/>
                                          </p:val>
                                        </p:tav>
                                      </p:tavLst>
                                    </p:anim>
                                    <p:anim calcmode="lin" valueType="num">
                                      <p:cBhvr additive="base">
                                        <p:cTn id="73" dur="500" fill="hold"/>
                                        <p:tgtEl>
                                          <p:spTgt spid="23"/>
                                        </p:tgtEl>
                                        <p:attrNameLst>
                                          <p:attrName>ppt_y</p:attrName>
                                        </p:attrNameLst>
                                      </p:cBhvr>
                                      <p:tavLst>
                                        <p:tav tm="0">
                                          <p:val>
                                            <p:strVal val="1+#ppt_h/2"/>
                                          </p:val>
                                        </p:tav>
                                        <p:tav tm="100000">
                                          <p:val>
                                            <p:strVal val="#ppt_y"/>
                                          </p:val>
                                        </p:tav>
                                      </p:tavLst>
                                    </p:anim>
                                  </p:childTnLst>
                                </p:cTn>
                              </p:par>
                            </p:childTnLst>
                          </p:cTn>
                        </p:par>
                        <p:par>
                          <p:cTn id="74" fill="hold">
                            <p:stCondLst>
                              <p:cond delay="7000"/>
                            </p:stCondLst>
                            <p:childTnLst>
                              <p:par>
                                <p:cTn id="75" presetID="2" presetClass="entr" presetSubtype="4" accel="50000" decel="50000" fill="hold" grpId="0" nodeType="afterEffect">
                                  <p:stCondLst>
                                    <p:cond delay="0"/>
                                  </p:stCondLst>
                                  <p:childTnLst>
                                    <p:set>
                                      <p:cBhvr>
                                        <p:cTn id="76" dur="1" fill="hold">
                                          <p:stCondLst>
                                            <p:cond delay="0"/>
                                          </p:stCondLst>
                                        </p:cTn>
                                        <p:tgtEl>
                                          <p:spTgt spid="31"/>
                                        </p:tgtEl>
                                        <p:attrNameLst>
                                          <p:attrName>style.visibility</p:attrName>
                                        </p:attrNameLst>
                                      </p:cBhvr>
                                      <p:to>
                                        <p:strVal val="visible"/>
                                      </p:to>
                                    </p:set>
                                    <p:anim calcmode="lin" valueType="num">
                                      <p:cBhvr additive="base">
                                        <p:cTn id="77" dur="500" fill="hold"/>
                                        <p:tgtEl>
                                          <p:spTgt spid="31"/>
                                        </p:tgtEl>
                                        <p:attrNameLst>
                                          <p:attrName>ppt_x</p:attrName>
                                        </p:attrNameLst>
                                      </p:cBhvr>
                                      <p:tavLst>
                                        <p:tav tm="0">
                                          <p:val>
                                            <p:strVal val="#ppt_x"/>
                                          </p:val>
                                        </p:tav>
                                        <p:tav tm="100000">
                                          <p:val>
                                            <p:strVal val="#ppt_x"/>
                                          </p:val>
                                        </p:tav>
                                      </p:tavLst>
                                    </p:anim>
                                    <p:anim calcmode="lin" valueType="num">
                                      <p:cBhvr additive="base">
                                        <p:cTn id="78" dur="500" fill="hold"/>
                                        <p:tgtEl>
                                          <p:spTgt spid="31"/>
                                        </p:tgtEl>
                                        <p:attrNameLst>
                                          <p:attrName>ppt_y</p:attrName>
                                        </p:attrNameLst>
                                      </p:cBhvr>
                                      <p:tavLst>
                                        <p:tav tm="0">
                                          <p:val>
                                            <p:strVal val="1+#ppt_h/2"/>
                                          </p:val>
                                        </p:tav>
                                        <p:tav tm="100000">
                                          <p:val>
                                            <p:strVal val="#ppt_y"/>
                                          </p:val>
                                        </p:tav>
                                      </p:tavLst>
                                    </p:anim>
                                  </p:childTnLst>
                                </p:cTn>
                              </p:par>
                            </p:childTnLst>
                          </p:cTn>
                        </p:par>
                        <p:par>
                          <p:cTn id="79" fill="hold">
                            <p:stCondLst>
                              <p:cond delay="7500"/>
                            </p:stCondLst>
                            <p:childTnLst>
                              <p:par>
                                <p:cTn id="80" presetID="2" presetClass="entr" presetSubtype="4" accel="50000" decel="50000" fill="hold" nodeType="afterEffect">
                                  <p:stCondLst>
                                    <p:cond delay="0"/>
                                  </p:stCondLst>
                                  <p:childTnLst>
                                    <p:set>
                                      <p:cBhvr>
                                        <p:cTn id="81" dur="1" fill="hold">
                                          <p:stCondLst>
                                            <p:cond delay="0"/>
                                          </p:stCondLst>
                                        </p:cTn>
                                        <p:tgtEl>
                                          <p:spTgt spid="25"/>
                                        </p:tgtEl>
                                        <p:attrNameLst>
                                          <p:attrName>style.visibility</p:attrName>
                                        </p:attrNameLst>
                                      </p:cBhvr>
                                      <p:to>
                                        <p:strVal val="visible"/>
                                      </p:to>
                                    </p:set>
                                    <p:anim calcmode="lin" valueType="num">
                                      <p:cBhvr additive="base">
                                        <p:cTn id="82" dur="500" fill="hold"/>
                                        <p:tgtEl>
                                          <p:spTgt spid="25"/>
                                        </p:tgtEl>
                                        <p:attrNameLst>
                                          <p:attrName>ppt_x</p:attrName>
                                        </p:attrNameLst>
                                      </p:cBhvr>
                                      <p:tavLst>
                                        <p:tav tm="0">
                                          <p:val>
                                            <p:strVal val="#ppt_x"/>
                                          </p:val>
                                        </p:tav>
                                        <p:tav tm="100000">
                                          <p:val>
                                            <p:strVal val="#ppt_x"/>
                                          </p:val>
                                        </p:tav>
                                      </p:tavLst>
                                    </p:anim>
                                    <p:anim calcmode="lin" valueType="num">
                                      <p:cBhvr additive="base">
                                        <p:cTn id="83" dur="500" fill="hold"/>
                                        <p:tgtEl>
                                          <p:spTgt spid="25"/>
                                        </p:tgtEl>
                                        <p:attrNameLst>
                                          <p:attrName>ppt_y</p:attrName>
                                        </p:attrNameLst>
                                      </p:cBhvr>
                                      <p:tavLst>
                                        <p:tav tm="0">
                                          <p:val>
                                            <p:strVal val="1+#ppt_h/2"/>
                                          </p:val>
                                        </p:tav>
                                        <p:tav tm="100000">
                                          <p:val>
                                            <p:strVal val="#ppt_y"/>
                                          </p:val>
                                        </p:tav>
                                      </p:tavLst>
                                    </p:anim>
                                  </p:childTnLst>
                                </p:cTn>
                              </p:par>
                            </p:childTnLst>
                          </p:cTn>
                        </p:par>
                        <p:par>
                          <p:cTn id="84" fill="hold">
                            <p:stCondLst>
                              <p:cond delay="8000"/>
                            </p:stCondLst>
                            <p:childTnLst>
                              <p:par>
                                <p:cTn id="85" presetID="2" presetClass="entr" presetSubtype="4" accel="50000" decel="50000" fill="hold" grpId="0" nodeType="afterEffect">
                                  <p:stCondLst>
                                    <p:cond delay="0"/>
                                  </p:stCondLst>
                                  <p:childTnLst>
                                    <p:set>
                                      <p:cBhvr>
                                        <p:cTn id="86" dur="1" fill="hold">
                                          <p:stCondLst>
                                            <p:cond delay="0"/>
                                          </p:stCondLst>
                                        </p:cTn>
                                        <p:tgtEl>
                                          <p:spTgt spid="34"/>
                                        </p:tgtEl>
                                        <p:attrNameLst>
                                          <p:attrName>style.visibility</p:attrName>
                                        </p:attrNameLst>
                                      </p:cBhvr>
                                      <p:to>
                                        <p:strVal val="visible"/>
                                      </p:to>
                                    </p:set>
                                    <p:anim calcmode="lin" valueType="num">
                                      <p:cBhvr additive="base">
                                        <p:cTn id="87" dur="500" fill="hold"/>
                                        <p:tgtEl>
                                          <p:spTgt spid="34"/>
                                        </p:tgtEl>
                                        <p:attrNameLst>
                                          <p:attrName>ppt_x</p:attrName>
                                        </p:attrNameLst>
                                      </p:cBhvr>
                                      <p:tavLst>
                                        <p:tav tm="0">
                                          <p:val>
                                            <p:strVal val="#ppt_x"/>
                                          </p:val>
                                        </p:tav>
                                        <p:tav tm="100000">
                                          <p:val>
                                            <p:strVal val="#ppt_x"/>
                                          </p:val>
                                        </p:tav>
                                      </p:tavLst>
                                    </p:anim>
                                    <p:anim calcmode="lin" valueType="num">
                                      <p:cBhvr additive="base">
                                        <p:cTn id="88" dur="500" fill="hold"/>
                                        <p:tgtEl>
                                          <p:spTgt spid="34"/>
                                        </p:tgtEl>
                                        <p:attrNameLst>
                                          <p:attrName>ppt_y</p:attrName>
                                        </p:attrNameLst>
                                      </p:cBhvr>
                                      <p:tavLst>
                                        <p:tav tm="0">
                                          <p:val>
                                            <p:strVal val="1+#ppt_h/2"/>
                                          </p:val>
                                        </p:tav>
                                        <p:tav tm="100000">
                                          <p:val>
                                            <p:strVal val="#ppt_y"/>
                                          </p:val>
                                        </p:tav>
                                      </p:tavLst>
                                    </p:anim>
                                  </p:childTnLst>
                                </p:cTn>
                              </p:par>
                            </p:childTnLst>
                          </p:cTn>
                        </p:par>
                        <p:par>
                          <p:cTn id="89" fill="hold">
                            <p:stCondLst>
                              <p:cond delay="8500"/>
                            </p:stCondLst>
                            <p:childTnLst>
                              <p:par>
                                <p:cTn id="90" presetID="2" presetClass="entr" presetSubtype="4" accel="50000" decel="50000" fill="hold" nodeType="afterEffect">
                                  <p:stCondLst>
                                    <p:cond delay="0"/>
                                  </p:stCondLst>
                                  <p:childTnLst>
                                    <p:set>
                                      <p:cBhvr>
                                        <p:cTn id="91" dur="1" fill="hold">
                                          <p:stCondLst>
                                            <p:cond delay="0"/>
                                          </p:stCondLst>
                                        </p:cTn>
                                        <p:tgtEl>
                                          <p:spTgt spid="33"/>
                                        </p:tgtEl>
                                        <p:attrNameLst>
                                          <p:attrName>style.visibility</p:attrName>
                                        </p:attrNameLst>
                                      </p:cBhvr>
                                      <p:to>
                                        <p:strVal val="visible"/>
                                      </p:to>
                                    </p:set>
                                    <p:anim calcmode="lin" valueType="num">
                                      <p:cBhvr additive="base">
                                        <p:cTn id="92" dur="500" fill="hold"/>
                                        <p:tgtEl>
                                          <p:spTgt spid="33"/>
                                        </p:tgtEl>
                                        <p:attrNameLst>
                                          <p:attrName>ppt_x</p:attrName>
                                        </p:attrNameLst>
                                      </p:cBhvr>
                                      <p:tavLst>
                                        <p:tav tm="0">
                                          <p:val>
                                            <p:strVal val="#ppt_x"/>
                                          </p:val>
                                        </p:tav>
                                        <p:tav tm="100000">
                                          <p:val>
                                            <p:strVal val="#ppt_x"/>
                                          </p:val>
                                        </p:tav>
                                      </p:tavLst>
                                    </p:anim>
                                    <p:anim calcmode="lin" valueType="num">
                                      <p:cBhvr additive="base">
                                        <p:cTn id="93" dur="500" fill="hold"/>
                                        <p:tgtEl>
                                          <p:spTgt spid="33"/>
                                        </p:tgtEl>
                                        <p:attrNameLst>
                                          <p:attrName>ppt_y</p:attrName>
                                        </p:attrNameLst>
                                      </p:cBhvr>
                                      <p:tavLst>
                                        <p:tav tm="0">
                                          <p:val>
                                            <p:strVal val="1+#ppt_h/2"/>
                                          </p:val>
                                        </p:tav>
                                        <p:tav tm="100000">
                                          <p:val>
                                            <p:strVal val="#ppt_y"/>
                                          </p:val>
                                        </p:tav>
                                      </p:tavLst>
                                    </p:anim>
                                  </p:childTnLst>
                                </p:cTn>
                              </p:par>
                            </p:childTnLst>
                          </p:cTn>
                        </p:par>
                        <p:par>
                          <p:cTn id="94" fill="hold">
                            <p:stCondLst>
                              <p:cond delay="9000"/>
                            </p:stCondLst>
                            <p:childTnLst>
                              <p:par>
                                <p:cTn id="95" presetID="2" presetClass="entr" presetSubtype="4" accel="50000" decel="50000" fill="hold" grpId="0" nodeType="afterEffect">
                                  <p:stCondLst>
                                    <p:cond delay="0"/>
                                  </p:stCondLst>
                                  <p:childTnLst>
                                    <p:set>
                                      <p:cBhvr>
                                        <p:cTn id="96" dur="1" fill="hold">
                                          <p:stCondLst>
                                            <p:cond delay="0"/>
                                          </p:stCondLst>
                                        </p:cTn>
                                        <p:tgtEl>
                                          <p:spTgt spid="32"/>
                                        </p:tgtEl>
                                        <p:attrNameLst>
                                          <p:attrName>style.visibility</p:attrName>
                                        </p:attrNameLst>
                                      </p:cBhvr>
                                      <p:to>
                                        <p:strVal val="visible"/>
                                      </p:to>
                                    </p:set>
                                    <p:anim calcmode="lin" valueType="num">
                                      <p:cBhvr additive="base">
                                        <p:cTn id="97" dur="500" fill="hold"/>
                                        <p:tgtEl>
                                          <p:spTgt spid="32"/>
                                        </p:tgtEl>
                                        <p:attrNameLst>
                                          <p:attrName>ppt_x</p:attrName>
                                        </p:attrNameLst>
                                      </p:cBhvr>
                                      <p:tavLst>
                                        <p:tav tm="0">
                                          <p:val>
                                            <p:strVal val="#ppt_x"/>
                                          </p:val>
                                        </p:tav>
                                        <p:tav tm="100000">
                                          <p:val>
                                            <p:strVal val="#ppt_x"/>
                                          </p:val>
                                        </p:tav>
                                      </p:tavLst>
                                    </p:anim>
                                    <p:anim calcmode="lin" valueType="num">
                                      <p:cBhvr additive="base">
                                        <p:cTn id="98" dur="500" fill="hold"/>
                                        <p:tgtEl>
                                          <p:spTgt spid="32"/>
                                        </p:tgtEl>
                                        <p:attrNameLst>
                                          <p:attrName>ppt_y</p:attrName>
                                        </p:attrNameLst>
                                      </p:cBhvr>
                                      <p:tavLst>
                                        <p:tav tm="0">
                                          <p:val>
                                            <p:strVal val="1+#ppt_h/2"/>
                                          </p:val>
                                        </p:tav>
                                        <p:tav tm="100000">
                                          <p:val>
                                            <p:strVal val="#ppt_y"/>
                                          </p:val>
                                        </p:tav>
                                      </p:tavLst>
                                    </p:anim>
                                  </p:childTnLst>
                                </p:cTn>
                              </p:par>
                            </p:childTnLst>
                          </p:cTn>
                        </p:par>
                        <p:par>
                          <p:cTn id="99" fill="hold">
                            <p:stCondLst>
                              <p:cond delay="9500"/>
                            </p:stCondLst>
                            <p:childTnLst>
                              <p:par>
                                <p:cTn id="100" presetID="2" presetClass="entr" presetSubtype="4" accel="50000" decel="50000" fill="hold" nodeType="afterEffect">
                                  <p:stCondLst>
                                    <p:cond delay="0"/>
                                  </p:stCondLst>
                                  <p:childTnLst>
                                    <p:set>
                                      <p:cBhvr>
                                        <p:cTn id="101" dur="1" fill="hold">
                                          <p:stCondLst>
                                            <p:cond delay="0"/>
                                          </p:stCondLst>
                                        </p:cTn>
                                        <p:tgtEl>
                                          <p:spTgt spid="36"/>
                                        </p:tgtEl>
                                        <p:attrNameLst>
                                          <p:attrName>style.visibility</p:attrName>
                                        </p:attrNameLst>
                                      </p:cBhvr>
                                      <p:to>
                                        <p:strVal val="visible"/>
                                      </p:to>
                                    </p:set>
                                    <p:anim calcmode="lin" valueType="num">
                                      <p:cBhvr additive="base">
                                        <p:cTn id="102" dur="500" fill="hold"/>
                                        <p:tgtEl>
                                          <p:spTgt spid="36"/>
                                        </p:tgtEl>
                                        <p:attrNameLst>
                                          <p:attrName>ppt_x</p:attrName>
                                        </p:attrNameLst>
                                      </p:cBhvr>
                                      <p:tavLst>
                                        <p:tav tm="0">
                                          <p:val>
                                            <p:strVal val="#ppt_x"/>
                                          </p:val>
                                        </p:tav>
                                        <p:tav tm="100000">
                                          <p:val>
                                            <p:strVal val="#ppt_x"/>
                                          </p:val>
                                        </p:tav>
                                      </p:tavLst>
                                    </p:anim>
                                    <p:anim calcmode="lin" valueType="num">
                                      <p:cBhvr additive="base">
                                        <p:cTn id="103" dur="500" fill="hold"/>
                                        <p:tgtEl>
                                          <p:spTgt spid="3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ldLvl="0" animBg="1"/>
      <p:bldP spid="11" grpId="0" bldLvl="0" animBg="1"/>
      <p:bldP spid="17" grpId="0" bldLvl="0" animBg="1"/>
      <p:bldP spid="22" grpId="0" bldLvl="0" animBg="1"/>
      <p:bldP spid="27" grpId="0" bldLvl="0" animBg="1"/>
      <p:bldP spid="28" grpId="0" bldLvl="0" animBg="1"/>
      <p:bldP spid="29" grpId="0" bldLvl="0" animBg="1"/>
      <p:bldP spid="31" grpId="0" bldLvl="0" animBg="1"/>
      <p:bldP spid="32" grpId="0" bldLvl="0" animBg="1"/>
      <p:bldP spid="34" grpId="0" bldLvl="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descr="QQ截图20171128162251"/>
          <p:cNvPicPr>
            <a:picLocks noChangeAspect="1"/>
          </p:cNvPicPr>
          <p:nvPr/>
        </p:nvPicPr>
        <p:blipFill>
          <a:blip r:embed="rId1"/>
          <a:stretch>
            <a:fillRect/>
          </a:stretch>
        </p:blipFill>
        <p:spPr>
          <a:xfrm>
            <a:off x="-8723" y="-10795"/>
            <a:ext cx="9161145" cy="5165090"/>
          </a:xfrm>
          <a:prstGeom prst="rect">
            <a:avLst/>
          </a:prstGeom>
        </p:spPr>
      </p:pic>
      <p:sp>
        <p:nvSpPr>
          <p:cNvPr id="11" name="文本框 1"/>
          <p:cNvSpPr txBox="1"/>
          <p:nvPr/>
        </p:nvSpPr>
        <p:spPr>
          <a:xfrm>
            <a:off x="3917212" y="1159910"/>
            <a:ext cx="1309276" cy="1222375"/>
          </a:xfrm>
          <a:prstGeom prst="rect">
            <a:avLst/>
          </a:prstGeom>
          <a:noFill/>
        </p:spPr>
        <p:txBody>
          <a:bodyPr wrap="square" rtlCol="0">
            <a:spAutoFit/>
          </a:bodyPr>
          <a:lstStyle/>
          <a:p>
            <a:pPr algn="ctr"/>
            <a:r>
              <a:rPr lang="en-US" altLang="zh-CN" sz="7350" dirty="0">
                <a:solidFill>
                  <a:srgbClr val="F7D6A1"/>
                </a:solidFill>
                <a:latin typeface="Impact" panose="020B0806030902050204" pitchFamily="34" charset="0"/>
              </a:rPr>
              <a:t>03 </a:t>
            </a:r>
            <a:endParaRPr lang="en-US" altLang="zh-CN" sz="7350" dirty="0">
              <a:solidFill>
                <a:srgbClr val="F7D6A1"/>
              </a:solidFill>
              <a:latin typeface="Impact" panose="020B0806030902050204" pitchFamily="34" charset="0"/>
            </a:endParaRPr>
          </a:p>
        </p:txBody>
      </p:sp>
      <p:sp>
        <p:nvSpPr>
          <p:cNvPr id="22" name="TextBox 18"/>
          <p:cNvSpPr txBox="1"/>
          <p:nvPr/>
        </p:nvSpPr>
        <p:spPr>
          <a:xfrm>
            <a:off x="3614905" y="2269104"/>
            <a:ext cx="1913890" cy="605790"/>
          </a:xfrm>
          <a:prstGeom prst="rect">
            <a:avLst/>
          </a:prstGeom>
          <a:noFill/>
        </p:spPr>
        <p:txBody>
          <a:bodyPr wrap="none" lIns="68573" tIns="34286" rIns="68573" bIns="34286">
            <a:spAutoFit/>
          </a:bodyPr>
          <a:lstStyle/>
          <a:p>
            <a:pPr algn="ctr" fontAlgn="base">
              <a:spcBef>
                <a:spcPct val="0"/>
              </a:spcBef>
              <a:spcAft>
                <a:spcPct val="0"/>
              </a:spcAft>
              <a:buFont typeface="Arial" panose="020B0604020202020204" pitchFamily="34" charset="0"/>
              <a:buNone/>
              <a:defRPr/>
            </a:pPr>
            <a:r>
              <a:rPr lang="zh-CN" altLang="en-US" sz="3500" b="1" dirty="0">
                <a:solidFill>
                  <a:srgbClr val="F7D6A1"/>
                </a:solidFill>
                <a:latin typeface="微软雅黑" panose="020B0503020204020204" charset="-122"/>
                <a:ea typeface="微软雅黑" panose="020B0503020204020204" charset="-122"/>
              </a:rPr>
              <a:t>时间差别</a:t>
            </a:r>
            <a:endParaRPr lang="zh-CN" altLang="en-US" sz="3500" b="1" dirty="0">
              <a:solidFill>
                <a:srgbClr val="F7D6A1"/>
              </a:solidFill>
              <a:latin typeface="微软雅黑" panose="020B0503020204020204" charset="-122"/>
              <a:ea typeface="微软雅黑" panose="020B0503020204020204" charset="-122"/>
            </a:endParaRPr>
          </a:p>
        </p:txBody>
      </p:sp>
      <p:sp>
        <p:nvSpPr>
          <p:cNvPr id="23" name="TextBox 19"/>
          <p:cNvSpPr txBox="1"/>
          <p:nvPr/>
        </p:nvSpPr>
        <p:spPr>
          <a:xfrm>
            <a:off x="2595688" y="2984594"/>
            <a:ext cx="3952323" cy="436245"/>
          </a:xfrm>
          <a:prstGeom prst="rect">
            <a:avLst/>
          </a:prstGeom>
          <a:noFill/>
        </p:spPr>
        <p:txBody>
          <a:bodyPr wrap="square" lIns="68573" tIns="34286" rIns="68573" bIns="34286">
            <a:spAutoFit/>
          </a:bodyPr>
          <a:lstStyle/>
          <a:p>
            <a:pPr algn="ctr" fontAlgn="base">
              <a:spcBef>
                <a:spcPct val="0"/>
              </a:spcBef>
              <a:spcAft>
                <a:spcPct val="0"/>
              </a:spcAft>
              <a:buFont typeface="Arial" panose="020B0604020202020204" pitchFamily="34" charset="0"/>
              <a:buNone/>
              <a:defRPr/>
            </a:pPr>
            <a:r>
              <a:rPr lang="zh-CN" altLang="en-US" sz="1200" dirty="0">
                <a:solidFill>
                  <a:srgbClr val="F7D6A1"/>
                </a:solidFill>
                <a:latin typeface="微软雅黑" panose="020B0503020204020204" charset="-122"/>
                <a:ea typeface="微软雅黑" panose="020B0503020204020204" charset="-122"/>
              </a:rPr>
              <a:t>模板所有页面均有动画，修改方便，这里可以输入章节的小标题，内页图片可自由替换。</a:t>
            </a:r>
            <a:endParaRPr lang="zh-CN" altLang="en-US" sz="1200" dirty="0">
              <a:solidFill>
                <a:srgbClr val="F7D6A1"/>
              </a:solidFill>
              <a:latin typeface="微软雅黑" panose="020B0503020204020204" charset="-122"/>
              <a:ea typeface="微软雅黑" panose="020B0503020204020204" charset="-122"/>
            </a:endParaRPr>
          </a:p>
        </p:txBody>
      </p:sp>
      <p:cxnSp>
        <p:nvCxnSpPr>
          <p:cNvPr id="24" name="直接连接符 23"/>
          <p:cNvCxnSpPr/>
          <p:nvPr/>
        </p:nvCxnSpPr>
        <p:spPr>
          <a:xfrm>
            <a:off x="2734236" y="2900372"/>
            <a:ext cx="3675227" cy="0"/>
          </a:xfrm>
          <a:prstGeom prst="line">
            <a:avLst/>
          </a:prstGeom>
          <a:ln>
            <a:solidFill>
              <a:srgbClr val="F7D6A1"/>
            </a:solidFill>
          </a:ln>
        </p:spPr>
        <p:style>
          <a:lnRef idx="1">
            <a:schemeClr val="accent1"/>
          </a:lnRef>
          <a:fillRef idx="0">
            <a:schemeClr val="accent1"/>
          </a:fillRef>
          <a:effectRef idx="0">
            <a:schemeClr val="accent1"/>
          </a:effectRef>
          <a:fontRef idx="minor">
            <a:schemeClr val="tx1"/>
          </a:fontRef>
        </p:style>
      </p:cxnSp>
      <p:pic>
        <p:nvPicPr>
          <p:cNvPr id="36" name="图片 35"/>
          <p:cNvPicPr>
            <a:picLocks noChangeAspect="1"/>
          </p:cNvPicPr>
          <p:nvPr/>
        </p:nvPicPr>
        <p:blipFill rotWithShape="1">
          <a:blip r:embed="rId2" cstate="print">
            <a:extLst>
              <a:ext uri="{28A0092B-C50C-407E-A947-70E740481C1C}">
                <a14:useLocalDpi xmlns:a14="http://schemas.microsoft.com/office/drawing/2010/main" val="0"/>
              </a:ext>
            </a:extLst>
          </a:blip>
          <a:srcRect b="44800"/>
          <a:stretch>
            <a:fillRect/>
          </a:stretch>
        </p:blipFill>
        <p:spPr>
          <a:xfrm>
            <a:off x="-15875" y="-248285"/>
            <a:ext cx="2590800" cy="1099820"/>
          </a:xfrm>
          <a:prstGeom prst="rect">
            <a:avLst/>
          </a:prstGeom>
        </p:spPr>
      </p:pic>
      <p:pic>
        <p:nvPicPr>
          <p:cNvPr id="37" name="图片 36"/>
          <p:cNvPicPr>
            <a:picLocks noChangeAspect="1"/>
          </p:cNvPicPr>
          <p:nvPr/>
        </p:nvPicPr>
        <p:blipFill rotWithShape="1">
          <a:blip r:embed="rId2" cstate="print">
            <a:extLst>
              <a:ext uri="{28A0092B-C50C-407E-A947-70E740481C1C}">
                <a14:useLocalDpi xmlns:a14="http://schemas.microsoft.com/office/drawing/2010/main" val="0"/>
              </a:ext>
            </a:extLst>
          </a:blip>
          <a:srcRect b="44800"/>
          <a:stretch>
            <a:fillRect/>
          </a:stretch>
        </p:blipFill>
        <p:spPr>
          <a:xfrm flipH="1">
            <a:off x="6776085" y="-248285"/>
            <a:ext cx="2369185" cy="1099820"/>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9" advTm="1029">
        <p:push dir="d"/>
      </p:transition>
    </mc:Choice>
    <mc:Fallback>
      <p:transition advTm="1029">
        <p:push dir="d"/>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500" fill="hold"/>
                                        <p:tgtEl>
                                          <p:spTgt spid="11"/>
                                        </p:tgtEl>
                                        <p:attrNameLst>
                                          <p:attrName>ppt_w</p:attrName>
                                        </p:attrNameLst>
                                      </p:cBhvr>
                                      <p:tavLst>
                                        <p:tav tm="0">
                                          <p:val>
                                            <p:fltVal val="0"/>
                                          </p:val>
                                        </p:tav>
                                        <p:tav tm="100000">
                                          <p:val>
                                            <p:strVal val="#ppt_w"/>
                                          </p:val>
                                        </p:tav>
                                      </p:tavLst>
                                    </p:anim>
                                    <p:anim calcmode="lin" valueType="num">
                                      <p:cBhvr>
                                        <p:cTn id="8" dur="500" fill="hold"/>
                                        <p:tgtEl>
                                          <p:spTgt spid="11"/>
                                        </p:tgtEl>
                                        <p:attrNameLst>
                                          <p:attrName>ppt_h</p:attrName>
                                        </p:attrNameLst>
                                      </p:cBhvr>
                                      <p:tavLst>
                                        <p:tav tm="0">
                                          <p:val>
                                            <p:fltVal val="0"/>
                                          </p:val>
                                        </p:tav>
                                        <p:tav tm="100000">
                                          <p:val>
                                            <p:strVal val="#ppt_h"/>
                                          </p:val>
                                        </p:tav>
                                      </p:tavLst>
                                    </p:anim>
                                    <p:anim calcmode="lin" valueType="num">
                                      <p:cBhvr>
                                        <p:cTn id="9" dur="500" fill="hold"/>
                                        <p:tgtEl>
                                          <p:spTgt spid="11"/>
                                        </p:tgtEl>
                                        <p:attrNameLst>
                                          <p:attrName>style.rotation</p:attrName>
                                        </p:attrNameLst>
                                      </p:cBhvr>
                                      <p:tavLst>
                                        <p:tav tm="0">
                                          <p:val>
                                            <p:fltVal val="360"/>
                                          </p:val>
                                        </p:tav>
                                        <p:tav tm="100000">
                                          <p:val>
                                            <p:fltVal val="0"/>
                                          </p:val>
                                        </p:tav>
                                      </p:tavLst>
                                    </p:anim>
                                    <p:animEffect transition="in" filter="fade">
                                      <p:cBhvr>
                                        <p:cTn id="10" dur="500"/>
                                        <p:tgtEl>
                                          <p:spTgt spid="11"/>
                                        </p:tgtEl>
                                      </p:cBhvr>
                                    </p:animEffect>
                                  </p:childTnLst>
                                </p:cTn>
                              </p:par>
                            </p:childTnLst>
                          </p:cTn>
                        </p:par>
                        <p:par>
                          <p:cTn id="11" fill="hold">
                            <p:stCondLst>
                              <p:cond delay="500"/>
                            </p:stCondLst>
                            <p:childTnLst>
                              <p:par>
                                <p:cTn id="12" presetID="16" presetClass="entr" presetSubtype="21" fill="hold" nodeType="afterEffect">
                                  <p:stCondLst>
                                    <p:cond delay="0"/>
                                  </p:stCondLst>
                                  <p:childTnLst>
                                    <p:set>
                                      <p:cBhvr>
                                        <p:cTn id="13" dur="1" fill="hold">
                                          <p:stCondLst>
                                            <p:cond delay="0"/>
                                          </p:stCondLst>
                                        </p:cTn>
                                        <p:tgtEl>
                                          <p:spTgt spid="24"/>
                                        </p:tgtEl>
                                        <p:attrNameLst>
                                          <p:attrName>style.visibility</p:attrName>
                                        </p:attrNameLst>
                                      </p:cBhvr>
                                      <p:to>
                                        <p:strVal val="visible"/>
                                      </p:to>
                                    </p:set>
                                    <p:animEffect transition="in" filter="barn(inVertical)">
                                      <p:cBhvr>
                                        <p:cTn id="14" dur="500"/>
                                        <p:tgtEl>
                                          <p:spTgt spid="24"/>
                                        </p:tgtEl>
                                      </p:cBhvr>
                                    </p:animEffect>
                                  </p:childTnLst>
                                </p:cTn>
                              </p:par>
                            </p:childTnLst>
                          </p:cTn>
                        </p:par>
                        <p:par>
                          <p:cTn id="15" fill="hold">
                            <p:stCondLst>
                              <p:cond delay="1000"/>
                            </p:stCondLst>
                            <p:childTnLst>
                              <p:par>
                                <p:cTn id="16" presetID="41" presetClass="entr" presetSubtype="0" fill="hold" grpId="0" nodeType="afterEffect">
                                  <p:stCondLst>
                                    <p:cond delay="0"/>
                                  </p:stCondLst>
                                  <p:iterate type="lt">
                                    <p:tmPct val="10000"/>
                                  </p:iterate>
                                  <p:childTnLst>
                                    <p:set>
                                      <p:cBhvr>
                                        <p:cTn id="17" dur="1" fill="hold">
                                          <p:stCondLst>
                                            <p:cond delay="0"/>
                                          </p:stCondLst>
                                        </p:cTn>
                                        <p:tgtEl>
                                          <p:spTgt spid="22"/>
                                        </p:tgtEl>
                                        <p:attrNameLst>
                                          <p:attrName>style.visibility</p:attrName>
                                        </p:attrNameLst>
                                      </p:cBhvr>
                                      <p:to>
                                        <p:strVal val="visible"/>
                                      </p:to>
                                    </p:set>
                                    <p:anim calcmode="lin" valueType="num">
                                      <p:cBhvr>
                                        <p:cTn id="18" dur="500" fill="hold"/>
                                        <p:tgtEl>
                                          <p:spTgt spid="22"/>
                                        </p:tgtEl>
                                        <p:attrNameLst>
                                          <p:attrName>ppt_x</p:attrName>
                                        </p:attrNameLst>
                                      </p:cBhvr>
                                      <p:tavLst>
                                        <p:tav tm="0">
                                          <p:val>
                                            <p:strVal val="#ppt_x"/>
                                          </p:val>
                                        </p:tav>
                                        <p:tav tm="50000">
                                          <p:val>
                                            <p:strVal val="#ppt_x+.1"/>
                                          </p:val>
                                        </p:tav>
                                        <p:tav tm="100000">
                                          <p:val>
                                            <p:strVal val="#ppt_x"/>
                                          </p:val>
                                        </p:tav>
                                      </p:tavLst>
                                    </p:anim>
                                    <p:anim calcmode="lin" valueType="num">
                                      <p:cBhvr>
                                        <p:cTn id="19" dur="500" fill="hold"/>
                                        <p:tgtEl>
                                          <p:spTgt spid="22"/>
                                        </p:tgtEl>
                                        <p:attrNameLst>
                                          <p:attrName>ppt_y</p:attrName>
                                        </p:attrNameLst>
                                      </p:cBhvr>
                                      <p:tavLst>
                                        <p:tav tm="0">
                                          <p:val>
                                            <p:strVal val="#ppt_y"/>
                                          </p:val>
                                        </p:tav>
                                        <p:tav tm="100000">
                                          <p:val>
                                            <p:strVal val="#ppt_y"/>
                                          </p:val>
                                        </p:tav>
                                      </p:tavLst>
                                    </p:anim>
                                    <p:anim calcmode="lin" valueType="num">
                                      <p:cBhvr>
                                        <p:cTn id="20" dur="500" fill="hold"/>
                                        <p:tgtEl>
                                          <p:spTgt spid="22"/>
                                        </p:tgtEl>
                                        <p:attrNameLst>
                                          <p:attrName>ppt_h</p:attrName>
                                        </p:attrNameLst>
                                      </p:cBhvr>
                                      <p:tavLst>
                                        <p:tav tm="0">
                                          <p:val>
                                            <p:strVal val="#ppt_h/10"/>
                                          </p:val>
                                        </p:tav>
                                        <p:tav tm="50000">
                                          <p:val>
                                            <p:strVal val="#ppt_h+.01"/>
                                          </p:val>
                                        </p:tav>
                                        <p:tav tm="100000">
                                          <p:val>
                                            <p:strVal val="#ppt_h"/>
                                          </p:val>
                                        </p:tav>
                                      </p:tavLst>
                                    </p:anim>
                                    <p:anim calcmode="lin" valueType="num">
                                      <p:cBhvr>
                                        <p:cTn id="21" dur="500" fill="hold"/>
                                        <p:tgtEl>
                                          <p:spTgt spid="22"/>
                                        </p:tgtEl>
                                        <p:attrNameLst>
                                          <p:attrName>ppt_w</p:attrName>
                                        </p:attrNameLst>
                                      </p:cBhvr>
                                      <p:tavLst>
                                        <p:tav tm="0">
                                          <p:val>
                                            <p:strVal val="#ppt_w/10"/>
                                          </p:val>
                                        </p:tav>
                                        <p:tav tm="50000">
                                          <p:val>
                                            <p:strVal val="#ppt_w+.01"/>
                                          </p:val>
                                        </p:tav>
                                        <p:tav tm="100000">
                                          <p:val>
                                            <p:strVal val="#ppt_w"/>
                                          </p:val>
                                        </p:tav>
                                      </p:tavLst>
                                    </p:anim>
                                    <p:animEffect transition="in" filter="fade">
                                      <p:cBhvr>
                                        <p:cTn id="22" dur="500" tmFilter="0,0; .5, 1; 1, 1"/>
                                        <p:tgtEl>
                                          <p:spTgt spid="22"/>
                                        </p:tgtEl>
                                      </p:cBhvr>
                                    </p:animEffect>
                                  </p:childTnLst>
                                </p:cTn>
                              </p:par>
                              <p:par>
                                <p:cTn id="23" presetID="53" presetClass="entr" presetSubtype="16" fill="hold" grpId="0" nodeType="withEffect">
                                  <p:stCondLst>
                                    <p:cond delay="800"/>
                                  </p:stCondLst>
                                  <p:iterate type="lt">
                                    <p:tmPct val="10000"/>
                                  </p:iterate>
                                  <p:childTnLst>
                                    <p:set>
                                      <p:cBhvr>
                                        <p:cTn id="24" dur="1" fill="hold">
                                          <p:stCondLst>
                                            <p:cond delay="0"/>
                                          </p:stCondLst>
                                        </p:cTn>
                                        <p:tgtEl>
                                          <p:spTgt spid="23"/>
                                        </p:tgtEl>
                                        <p:attrNameLst>
                                          <p:attrName>style.visibility</p:attrName>
                                        </p:attrNameLst>
                                      </p:cBhvr>
                                      <p:to>
                                        <p:strVal val="visible"/>
                                      </p:to>
                                    </p:set>
                                    <p:anim calcmode="lin" valueType="num">
                                      <p:cBhvr>
                                        <p:cTn id="25" dur="500" fill="hold"/>
                                        <p:tgtEl>
                                          <p:spTgt spid="23"/>
                                        </p:tgtEl>
                                        <p:attrNameLst>
                                          <p:attrName>ppt_w</p:attrName>
                                        </p:attrNameLst>
                                      </p:cBhvr>
                                      <p:tavLst>
                                        <p:tav tm="0">
                                          <p:val>
                                            <p:fltVal val="0"/>
                                          </p:val>
                                        </p:tav>
                                        <p:tav tm="100000">
                                          <p:val>
                                            <p:strVal val="#ppt_w"/>
                                          </p:val>
                                        </p:tav>
                                      </p:tavLst>
                                    </p:anim>
                                    <p:anim calcmode="lin" valueType="num">
                                      <p:cBhvr>
                                        <p:cTn id="26" dur="500" fill="hold"/>
                                        <p:tgtEl>
                                          <p:spTgt spid="23"/>
                                        </p:tgtEl>
                                        <p:attrNameLst>
                                          <p:attrName>ppt_h</p:attrName>
                                        </p:attrNameLst>
                                      </p:cBhvr>
                                      <p:tavLst>
                                        <p:tav tm="0">
                                          <p:val>
                                            <p:fltVal val="0"/>
                                          </p:val>
                                        </p:tav>
                                        <p:tav tm="100000">
                                          <p:val>
                                            <p:strVal val="#ppt_h"/>
                                          </p:val>
                                        </p:tav>
                                      </p:tavLst>
                                    </p:anim>
                                    <p:animEffect transition="in" filter="fade">
                                      <p:cBhvr>
                                        <p:cTn id="27"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22" grpId="0"/>
      <p:bldP spid="23"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p:cNvGrpSpPr/>
          <p:nvPr/>
        </p:nvGrpSpPr>
        <p:grpSpPr>
          <a:xfrm>
            <a:off x="5135263" y="2725817"/>
            <a:ext cx="3009663" cy="1685764"/>
            <a:chOff x="4455215" y="3178519"/>
            <a:chExt cx="3248025" cy="1819275"/>
          </a:xfrm>
        </p:grpSpPr>
        <p:sp>
          <p:nvSpPr>
            <p:cNvPr id="4" name="Oval 3"/>
            <p:cNvSpPr/>
            <p:nvPr/>
          </p:nvSpPr>
          <p:spPr>
            <a:xfrm>
              <a:off x="4455215" y="3349969"/>
              <a:ext cx="3248025" cy="1647825"/>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spcBef>
                  <a:spcPts val="0"/>
                </a:spcBef>
                <a:spcAft>
                  <a:spcPts val="0"/>
                </a:spcAft>
              </a:pPr>
              <a:endParaRPr lang="id-ID" sz="570">
                <a:latin typeface="Arial" panose="020B0604020202020204" pitchFamily="34" charset="0"/>
                <a:ea typeface="微软雅黑" panose="020B0503020204020204" charset="-122"/>
                <a:cs typeface="+mn-ea"/>
                <a:sym typeface="Arial" panose="020B0604020202020204" pitchFamily="34" charset="0"/>
              </a:endParaRPr>
            </a:p>
          </p:txBody>
        </p:sp>
        <p:sp>
          <p:nvSpPr>
            <p:cNvPr id="5" name="Oval 4"/>
            <p:cNvSpPr/>
            <p:nvPr/>
          </p:nvSpPr>
          <p:spPr>
            <a:xfrm>
              <a:off x="4474266" y="3178519"/>
              <a:ext cx="3190968" cy="165549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spcBef>
                  <a:spcPts val="0"/>
                </a:spcBef>
                <a:spcAft>
                  <a:spcPts val="0"/>
                </a:spcAft>
              </a:pPr>
              <a:endParaRPr lang="id-ID" sz="570">
                <a:latin typeface="Arial" panose="020B0604020202020204" pitchFamily="34" charset="0"/>
                <a:ea typeface="微软雅黑" panose="020B0503020204020204" charset="-122"/>
                <a:cs typeface="+mn-ea"/>
                <a:sym typeface="Arial" panose="020B0604020202020204" pitchFamily="34" charset="0"/>
              </a:endParaRPr>
            </a:p>
          </p:txBody>
        </p:sp>
      </p:grpSp>
      <p:grpSp>
        <p:nvGrpSpPr>
          <p:cNvPr id="6" name="Group 5"/>
          <p:cNvGrpSpPr/>
          <p:nvPr/>
        </p:nvGrpSpPr>
        <p:grpSpPr>
          <a:xfrm>
            <a:off x="5512469" y="2412704"/>
            <a:ext cx="2255249" cy="1316650"/>
            <a:chOff x="4872410" y="2840610"/>
            <a:chExt cx="2433863" cy="1420928"/>
          </a:xfrm>
        </p:grpSpPr>
        <p:sp>
          <p:nvSpPr>
            <p:cNvPr id="7" name="Oval 6"/>
            <p:cNvSpPr/>
            <p:nvPr/>
          </p:nvSpPr>
          <p:spPr>
            <a:xfrm>
              <a:off x="4872410" y="3026763"/>
              <a:ext cx="2433863" cy="1234775"/>
            </a:xfrm>
            <a:prstGeom prst="ellipse">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spcBef>
                  <a:spcPts val="0"/>
                </a:spcBef>
                <a:spcAft>
                  <a:spcPts val="0"/>
                </a:spcAft>
              </a:pPr>
              <a:endParaRPr lang="id-ID" sz="570">
                <a:solidFill>
                  <a:schemeClr val="tx1">
                    <a:lumMod val="85000"/>
                    <a:lumOff val="15000"/>
                  </a:schemeClr>
                </a:solidFill>
                <a:latin typeface="微软雅黑" panose="020B0503020204020204" charset="-122"/>
                <a:ea typeface="微软雅黑" panose="020B0503020204020204" charset="-122"/>
                <a:cs typeface="+mn-ea"/>
                <a:sym typeface="Arial" panose="020B0604020202020204" pitchFamily="34" charset="0"/>
              </a:endParaRPr>
            </a:p>
          </p:txBody>
        </p:sp>
        <p:sp>
          <p:nvSpPr>
            <p:cNvPr id="8" name="Oval 7"/>
            <p:cNvSpPr/>
            <p:nvPr/>
          </p:nvSpPr>
          <p:spPr>
            <a:xfrm>
              <a:off x="4885109" y="2840610"/>
              <a:ext cx="2386425" cy="1240523"/>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spcBef>
                  <a:spcPts val="0"/>
                </a:spcBef>
                <a:spcAft>
                  <a:spcPts val="0"/>
                </a:spcAft>
              </a:pPr>
              <a:endParaRPr lang="id-ID" sz="570">
                <a:solidFill>
                  <a:schemeClr val="tx1">
                    <a:lumMod val="85000"/>
                    <a:lumOff val="15000"/>
                  </a:schemeClr>
                </a:solidFill>
                <a:latin typeface="微软雅黑" panose="020B0503020204020204" charset="-122"/>
                <a:ea typeface="微软雅黑" panose="020B0503020204020204" charset="-122"/>
                <a:cs typeface="+mn-ea"/>
                <a:sym typeface="Arial" panose="020B0604020202020204" pitchFamily="34" charset="0"/>
              </a:endParaRPr>
            </a:p>
          </p:txBody>
        </p:sp>
      </p:grpSp>
      <p:grpSp>
        <p:nvGrpSpPr>
          <p:cNvPr id="9" name="Group 8"/>
          <p:cNvGrpSpPr/>
          <p:nvPr/>
        </p:nvGrpSpPr>
        <p:grpSpPr>
          <a:xfrm>
            <a:off x="5821909" y="2084068"/>
            <a:ext cx="1636372" cy="993339"/>
            <a:chOff x="5206749" y="2418487"/>
            <a:chExt cx="1765970" cy="1072010"/>
          </a:xfrm>
        </p:grpSpPr>
        <p:sp>
          <p:nvSpPr>
            <p:cNvPr id="10" name="Oval 9"/>
            <p:cNvSpPr/>
            <p:nvPr/>
          </p:nvSpPr>
          <p:spPr>
            <a:xfrm>
              <a:off x="5206749" y="2584321"/>
              <a:ext cx="1765970" cy="906176"/>
            </a:xfrm>
            <a:prstGeom prst="ellipse">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spcBef>
                  <a:spcPts val="0"/>
                </a:spcBef>
                <a:spcAft>
                  <a:spcPts val="0"/>
                </a:spcAft>
              </a:pPr>
              <a:endParaRPr lang="id-ID" sz="570">
                <a:solidFill>
                  <a:schemeClr val="tx1">
                    <a:lumMod val="85000"/>
                    <a:lumOff val="15000"/>
                  </a:schemeClr>
                </a:solidFill>
                <a:latin typeface="微软雅黑" panose="020B0503020204020204" charset="-122"/>
                <a:ea typeface="微软雅黑" panose="020B0503020204020204" charset="-122"/>
                <a:cs typeface="+mn-ea"/>
                <a:sym typeface="Arial" panose="020B0604020202020204" pitchFamily="34" charset="0"/>
              </a:endParaRPr>
            </a:p>
          </p:txBody>
        </p:sp>
        <p:sp>
          <p:nvSpPr>
            <p:cNvPr id="11" name="Oval 10"/>
            <p:cNvSpPr/>
            <p:nvPr/>
          </p:nvSpPr>
          <p:spPr>
            <a:xfrm>
              <a:off x="5219449" y="2418487"/>
              <a:ext cx="1709186" cy="910395"/>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spcBef>
                  <a:spcPts val="0"/>
                </a:spcBef>
                <a:spcAft>
                  <a:spcPts val="0"/>
                </a:spcAft>
              </a:pPr>
              <a:endParaRPr lang="id-ID" sz="570">
                <a:solidFill>
                  <a:schemeClr val="tx1">
                    <a:lumMod val="85000"/>
                    <a:lumOff val="15000"/>
                  </a:schemeClr>
                </a:solidFill>
                <a:latin typeface="微软雅黑" panose="020B0503020204020204" charset="-122"/>
                <a:ea typeface="微软雅黑" panose="020B0503020204020204" charset="-122"/>
                <a:cs typeface="+mn-ea"/>
                <a:sym typeface="Arial" panose="020B0604020202020204" pitchFamily="34" charset="0"/>
              </a:endParaRPr>
            </a:p>
          </p:txBody>
        </p:sp>
      </p:grpSp>
      <p:grpSp>
        <p:nvGrpSpPr>
          <p:cNvPr id="12" name="Group 11"/>
          <p:cNvGrpSpPr/>
          <p:nvPr/>
        </p:nvGrpSpPr>
        <p:grpSpPr>
          <a:xfrm>
            <a:off x="6148101" y="1817430"/>
            <a:ext cx="983982" cy="616031"/>
            <a:chOff x="5567255" y="2130730"/>
            <a:chExt cx="1061912" cy="664820"/>
          </a:xfrm>
        </p:grpSpPr>
        <p:sp>
          <p:nvSpPr>
            <p:cNvPr id="13" name="Oval 12"/>
            <p:cNvSpPr/>
            <p:nvPr/>
          </p:nvSpPr>
          <p:spPr>
            <a:xfrm>
              <a:off x="5567256" y="2250649"/>
              <a:ext cx="1061911" cy="544901"/>
            </a:xfrm>
            <a:prstGeom prst="ellipse">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spcBef>
                  <a:spcPts val="0"/>
                </a:spcBef>
                <a:spcAft>
                  <a:spcPts val="0"/>
                </a:spcAft>
              </a:pPr>
              <a:endParaRPr lang="id-ID" sz="570">
                <a:solidFill>
                  <a:schemeClr val="tx1">
                    <a:lumMod val="85000"/>
                    <a:lumOff val="15000"/>
                  </a:schemeClr>
                </a:solidFill>
                <a:latin typeface="微软雅黑" panose="020B0503020204020204" charset="-122"/>
                <a:ea typeface="微软雅黑" panose="020B0503020204020204" charset="-122"/>
                <a:cs typeface="+mn-ea"/>
                <a:sym typeface="Arial" panose="020B0604020202020204" pitchFamily="34" charset="0"/>
              </a:endParaRPr>
            </a:p>
          </p:txBody>
        </p:sp>
        <p:sp>
          <p:nvSpPr>
            <p:cNvPr id="14" name="Oval 13"/>
            <p:cNvSpPr/>
            <p:nvPr/>
          </p:nvSpPr>
          <p:spPr>
            <a:xfrm>
              <a:off x="5567255" y="2130730"/>
              <a:ext cx="1055562" cy="547438"/>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spcBef>
                  <a:spcPts val="0"/>
                </a:spcBef>
                <a:spcAft>
                  <a:spcPts val="0"/>
                </a:spcAft>
              </a:pPr>
              <a:endParaRPr lang="id-ID" sz="570">
                <a:solidFill>
                  <a:schemeClr val="tx1">
                    <a:lumMod val="85000"/>
                    <a:lumOff val="15000"/>
                  </a:schemeClr>
                </a:solidFill>
                <a:latin typeface="微软雅黑" panose="020B0503020204020204" charset="-122"/>
                <a:ea typeface="微软雅黑" panose="020B0503020204020204" charset="-122"/>
                <a:cs typeface="+mn-ea"/>
                <a:sym typeface="Arial" panose="020B0604020202020204" pitchFamily="34" charset="0"/>
              </a:endParaRPr>
            </a:p>
          </p:txBody>
        </p:sp>
      </p:grpSp>
      <p:grpSp>
        <p:nvGrpSpPr>
          <p:cNvPr id="15" name="Group 14"/>
          <p:cNvGrpSpPr/>
          <p:nvPr/>
        </p:nvGrpSpPr>
        <p:grpSpPr>
          <a:xfrm flipH="1">
            <a:off x="1027190" y="1677564"/>
            <a:ext cx="5191905" cy="353518"/>
            <a:chOff x="4221330" y="2223664"/>
            <a:chExt cx="6091070" cy="471383"/>
          </a:xfrm>
        </p:grpSpPr>
        <p:cxnSp>
          <p:nvCxnSpPr>
            <p:cNvPr id="16" name="Straight Connector 15"/>
            <p:cNvCxnSpPr/>
            <p:nvPr/>
          </p:nvCxnSpPr>
          <p:spPr>
            <a:xfrm flipV="1">
              <a:off x="4221330" y="2223664"/>
              <a:ext cx="691096" cy="47138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a:off x="4912426" y="2224329"/>
              <a:ext cx="5399974" cy="0"/>
            </a:xfrm>
            <a:prstGeom prst="line">
              <a:avLst/>
            </a:prstGeom>
            <a:ln>
              <a:solidFill>
                <a:schemeClr val="bg1">
                  <a:lumMod val="75000"/>
                </a:schemeClr>
              </a:solidFill>
              <a:tailEnd type="oval"/>
            </a:ln>
          </p:spPr>
          <p:style>
            <a:lnRef idx="1">
              <a:schemeClr val="accent1"/>
            </a:lnRef>
            <a:fillRef idx="0">
              <a:schemeClr val="accent1"/>
            </a:fillRef>
            <a:effectRef idx="0">
              <a:schemeClr val="accent1"/>
            </a:effectRef>
            <a:fontRef idx="minor">
              <a:schemeClr val="tx1"/>
            </a:fontRef>
          </p:style>
        </p:cxnSp>
      </p:grpSp>
      <p:sp>
        <p:nvSpPr>
          <p:cNvPr id="18" name="TextBox 17"/>
          <p:cNvSpPr txBox="1"/>
          <p:nvPr/>
        </p:nvSpPr>
        <p:spPr>
          <a:xfrm>
            <a:off x="1127816" y="1894809"/>
            <a:ext cx="2863415" cy="301625"/>
          </a:xfrm>
          <a:prstGeom prst="rect">
            <a:avLst/>
          </a:prstGeom>
          <a:noFill/>
        </p:spPr>
        <p:txBody>
          <a:bodyPr wrap="square" rtlCol="0">
            <a:spAutoFit/>
          </a:bodyPr>
          <a:lstStyle/>
          <a:p>
            <a:pPr algn="just">
              <a:lnSpc>
                <a:spcPct val="120000"/>
              </a:lnSpc>
              <a:spcBef>
                <a:spcPts val="0"/>
              </a:spcBef>
              <a:spcAft>
                <a:spcPts val="0"/>
              </a:spcAft>
            </a:pPr>
            <a:r>
              <a:rPr lang="en-US" altLang="zh-CN" sz="570" dirty="0">
                <a:solidFill>
                  <a:schemeClr val="tx1">
                    <a:lumMod val="85000"/>
                    <a:lumOff val="15000"/>
                  </a:schemeClr>
                </a:solidFill>
                <a:latin typeface="微软雅黑" panose="020B0503020204020204" charset="-122"/>
                <a:ea typeface="微软雅黑" panose="020B0503020204020204" charset="-122"/>
                <a:cs typeface="+mn-ea"/>
                <a:sym typeface="Arial" panose="020B0604020202020204" pitchFamily="34" charset="0"/>
              </a:rPr>
              <a:t>Please replace text, click add relevant headline, modify the text content, also can copy your content to this directly.</a:t>
            </a:r>
            <a:r>
              <a:rPr lang="zh-CN" altLang="en-US" sz="570" dirty="0">
                <a:solidFill>
                  <a:schemeClr val="tx1">
                    <a:lumMod val="85000"/>
                    <a:lumOff val="15000"/>
                  </a:schemeClr>
                </a:solidFill>
                <a:latin typeface="微软雅黑" panose="020B0503020204020204" charset="-122"/>
                <a:ea typeface="微软雅黑" panose="020B0503020204020204" charset="-122"/>
                <a:cs typeface="+mn-ea"/>
                <a:sym typeface="Arial" panose="020B0604020202020204" pitchFamily="34" charset="0"/>
              </a:rPr>
              <a:t>。</a:t>
            </a:r>
            <a:endParaRPr lang="zh-CN" altLang="en-US" sz="570" dirty="0">
              <a:solidFill>
                <a:schemeClr val="tx1">
                  <a:lumMod val="85000"/>
                  <a:lumOff val="15000"/>
                </a:schemeClr>
              </a:solidFill>
              <a:latin typeface="微软雅黑" panose="020B0503020204020204" charset="-122"/>
              <a:ea typeface="微软雅黑" panose="020B0503020204020204" charset="-122"/>
              <a:cs typeface="+mn-ea"/>
              <a:sym typeface="Arial" panose="020B0604020202020204" pitchFamily="34" charset="0"/>
            </a:endParaRPr>
          </a:p>
        </p:txBody>
      </p:sp>
      <p:sp>
        <p:nvSpPr>
          <p:cNvPr id="19" name="TextBox 18"/>
          <p:cNvSpPr txBox="1"/>
          <p:nvPr/>
        </p:nvSpPr>
        <p:spPr>
          <a:xfrm>
            <a:off x="1127816" y="1690764"/>
            <a:ext cx="1123539" cy="275590"/>
          </a:xfrm>
          <a:prstGeom prst="rect">
            <a:avLst/>
          </a:prstGeom>
          <a:noFill/>
        </p:spPr>
        <p:txBody>
          <a:bodyPr wrap="square" rtlCol="0">
            <a:spAutoFit/>
          </a:bodyPr>
          <a:lstStyle/>
          <a:p>
            <a:pPr>
              <a:lnSpc>
                <a:spcPct val="120000"/>
              </a:lnSpc>
              <a:spcBef>
                <a:spcPts val="0"/>
              </a:spcBef>
              <a:spcAft>
                <a:spcPts val="0"/>
              </a:spcAft>
            </a:pPr>
            <a:r>
              <a:rPr lang="zh-CN" altLang="en-US" sz="995">
                <a:solidFill>
                  <a:schemeClr val="tx1">
                    <a:lumMod val="85000"/>
                    <a:lumOff val="15000"/>
                  </a:schemeClr>
                </a:solidFill>
                <a:latin typeface="微软雅黑" panose="020B0503020204020204" charset="-122"/>
                <a:ea typeface="微软雅黑" panose="020B0503020204020204" charset="-122"/>
                <a:cs typeface="+mn-ea"/>
                <a:sym typeface="Arial" panose="020B0604020202020204" pitchFamily="34" charset="0"/>
              </a:rPr>
              <a:t>请替换文字内容</a:t>
            </a:r>
            <a:endParaRPr lang="zh-CN" altLang="en-US" sz="995" dirty="0">
              <a:solidFill>
                <a:schemeClr val="tx1">
                  <a:lumMod val="85000"/>
                  <a:lumOff val="15000"/>
                </a:schemeClr>
              </a:solidFill>
              <a:latin typeface="微软雅黑" panose="020B0503020204020204" charset="-122"/>
              <a:ea typeface="微软雅黑" panose="020B0503020204020204" charset="-122"/>
              <a:cs typeface="+mn-ea"/>
              <a:sym typeface="Arial" panose="020B0604020202020204" pitchFamily="34" charset="0"/>
            </a:endParaRPr>
          </a:p>
        </p:txBody>
      </p:sp>
      <p:sp>
        <p:nvSpPr>
          <p:cNvPr id="20" name="TextBox 19"/>
          <p:cNvSpPr txBox="1"/>
          <p:nvPr/>
        </p:nvSpPr>
        <p:spPr>
          <a:xfrm>
            <a:off x="1391731" y="2576217"/>
            <a:ext cx="2863415" cy="301625"/>
          </a:xfrm>
          <a:prstGeom prst="rect">
            <a:avLst/>
          </a:prstGeom>
          <a:noFill/>
        </p:spPr>
        <p:txBody>
          <a:bodyPr wrap="square" rtlCol="0">
            <a:spAutoFit/>
          </a:bodyPr>
          <a:lstStyle/>
          <a:p>
            <a:pPr algn="just">
              <a:lnSpc>
                <a:spcPct val="120000"/>
              </a:lnSpc>
              <a:spcBef>
                <a:spcPts val="0"/>
              </a:spcBef>
              <a:spcAft>
                <a:spcPts val="0"/>
              </a:spcAft>
            </a:pPr>
            <a:r>
              <a:rPr lang="en-US" altLang="zh-CN" sz="570" dirty="0">
                <a:solidFill>
                  <a:schemeClr val="tx1">
                    <a:lumMod val="85000"/>
                    <a:lumOff val="15000"/>
                  </a:schemeClr>
                </a:solidFill>
                <a:latin typeface="微软雅黑" panose="020B0503020204020204" charset="-122"/>
                <a:ea typeface="微软雅黑" panose="020B0503020204020204" charset="-122"/>
                <a:cs typeface="+mn-ea"/>
                <a:sym typeface="Arial" panose="020B0604020202020204" pitchFamily="34" charset="0"/>
              </a:rPr>
              <a:t>Please replace text, click add relevant headline, modify the text content, also can copy your content to this directly.</a:t>
            </a:r>
            <a:r>
              <a:rPr lang="zh-CN" altLang="en-US" sz="570" dirty="0">
                <a:solidFill>
                  <a:schemeClr val="tx1">
                    <a:lumMod val="85000"/>
                    <a:lumOff val="15000"/>
                  </a:schemeClr>
                </a:solidFill>
                <a:latin typeface="微软雅黑" panose="020B0503020204020204" charset="-122"/>
                <a:ea typeface="微软雅黑" panose="020B0503020204020204" charset="-122"/>
                <a:cs typeface="+mn-ea"/>
                <a:sym typeface="Arial" panose="020B0604020202020204" pitchFamily="34" charset="0"/>
              </a:rPr>
              <a:t>。</a:t>
            </a:r>
            <a:endParaRPr lang="zh-CN" altLang="en-US" sz="570" dirty="0">
              <a:solidFill>
                <a:schemeClr val="tx1">
                  <a:lumMod val="85000"/>
                  <a:lumOff val="15000"/>
                </a:schemeClr>
              </a:solidFill>
              <a:latin typeface="微软雅黑" panose="020B0503020204020204" charset="-122"/>
              <a:ea typeface="微软雅黑" panose="020B0503020204020204" charset="-122"/>
              <a:cs typeface="+mn-ea"/>
              <a:sym typeface="Arial" panose="020B0604020202020204" pitchFamily="34" charset="0"/>
            </a:endParaRPr>
          </a:p>
        </p:txBody>
      </p:sp>
      <p:sp>
        <p:nvSpPr>
          <p:cNvPr id="21" name="TextBox 20"/>
          <p:cNvSpPr txBox="1"/>
          <p:nvPr/>
        </p:nvSpPr>
        <p:spPr>
          <a:xfrm>
            <a:off x="1391731" y="2411957"/>
            <a:ext cx="1123539" cy="275590"/>
          </a:xfrm>
          <a:prstGeom prst="rect">
            <a:avLst/>
          </a:prstGeom>
          <a:noFill/>
        </p:spPr>
        <p:txBody>
          <a:bodyPr wrap="square" rtlCol="0">
            <a:spAutoFit/>
          </a:bodyPr>
          <a:lstStyle/>
          <a:p>
            <a:pPr>
              <a:lnSpc>
                <a:spcPct val="120000"/>
              </a:lnSpc>
              <a:spcBef>
                <a:spcPts val="0"/>
              </a:spcBef>
              <a:spcAft>
                <a:spcPts val="0"/>
              </a:spcAft>
            </a:pPr>
            <a:r>
              <a:rPr lang="zh-CN" altLang="en-US" sz="995">
                <a:solidFill>
                  <a:schemeClr val="tx1">
                    <a:lumMod val="85000"/>
                    <a:lumOff val="15000"/>
                  </a:schemeClr>
                </a:solidFill>
                <a:latin typeface="微软雅黑" panose="020B0503020204020204" charset="-122"/>
                <a:ea typeface="微软雅黑" panose="020B0503020204020204" charset="-122"/>
                <a:cs typeface="+mn-ea"/>
                <a:sym typeface="Arial" panose="020B0604020202020204" pitchFamily="34" charset="0"/>
              </a:rPr>
              <a:t>请替换文字内容</a:t>
            </a:r>
            <a:endParaRPr lang="zh-CN" altLang="en-US" sz="995" dirty="0">
              <a:solidFill>
                <a:schemeClr val="tx1">
                  <a:lumMod val="85000"/>
                  <a:lumOff val="15000"/>
                </a:schemeClr>
              </a:solidFill>
              <a:latin typeface="微软雅黑" panose="020B0503020204020204" charset="-122"/>
              <a:ea typeface="微软雅黑" panose="020B0503020204020204" charset="-122"/>
              <a:cs typeface="+mn-ea"/>
              <a:sym typeface="Arial" panose="020B0604020202020204" pitchFamily="34" charset="0"/>
            </a:endParaRPr>
          </a:p>
        </p:txBody>
      </p:sp>
      <p:grpSp>
        <p:nvGrpSpPr>
          <p:cNvPr id="22" name="Group 21"/>
          <p:cNvGrpSpPr/>
          <p:nvPr/>
        </p:nvGrpSpPr>
        <p:grpSpPr>
          <a:xfrm flipH="1">
            <a:off x="1331612" y="2380440"/>
            <a:ext cx="4537876" cy="208540"/>
            <a:chOff x="4627246" y="3160881"/>
            <a:chExt cx="6050833" cy="278069"/>
          </a:xfrm>
        </p:grpSpPr>
        <p:cxnSp>
          <p:nvCxnSpPr>
            <p:cNvPr id="23" name="Straight Connector 22"/>
            <p:cNvCxnSpPr/>
            <p:nvPr/>
          </p:nvCxnSpPr>
          <p:spPr>
            <a:xfrm flipV="1">
              <a:off x="4627246" y="3160881"/>
              <a:ext cx="658677" cy="278069"/>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a:off x="5278105" y="3163402"/>
              <a:ext cx="5399974" cy="0"/>
            </a:xfrm>
            <a:prstGeom prst="line">
              <a:avLst/>
            </a:prstGeom>
            <a:ln>
              <a:solidFill>
                <a:schemeClr val="bg1">
                  <a:lumMod val="75000"/>
                </a:schemeClr>
              </a:solidFill>
              <a:tailEnd type="oval"/>
            </a:ln>
          </p:spPr>
          <p:style>
            <a:lnRef idx="1">
              <a:schemeClr val="accent1"/>
            </a:lnRef>
            <a:fillRef idx="0">
              <a:schemeClr val="accent1"/>
            </a:fillRef>
            <a:effectRef idx="0">
              <a:schemeClr val="accent1"/>
            </a:effectRef>
            <a:fontRef idx="minor">
              <a:schemeClr val="tx1"/>
            </a:fontRef>
          </p:style>
        </p:cxnSp>
      </p:grpSp>
      <p:sp>
        <p:nvSpPr>
          <p:cNvPr id="25" name="TextBox 24"/>
          <p:cNvSpPr txBox="1"/>
          <p:nvPr/>
        </p:nvSpPr>
        <p:spPr>
          <a:xfrm>
            <a:off x="1649787" y="3226389"/>
            <a:ext cx="2863415" cy="301625"/>
          </a:xfrm>
          <a:prstGeom prst="rect">
            <a:avLst/>
          </a:prstGeom>
          <a:noFill/>
        </p:spPr>
        <p:txBody>
          <a:bodyPr wrap="square" rtlCol="0">
            <a:spAutoFit/>
          </a:bodyPr>
          <a:lstStyle/>
          <a:p>
            <a:pPr algn="just">
              <a:lnSpc>
                <a:spcPct val="120000"/>
              </a:lnSpc>
              <a:spcBef>
                <a:spcPts val="0"/>
              </a:spcBef>
              <a:spcAft>
                <a:spcPts val="0"/>
              </a:spcAft>
            </a:pPr>
            <a:r>
              <a:rPr lang="en-US" altLang="zh-CN" sz="570" dirty="0">
                <a:solidFill>
                  <a:schemeClr val="tx1">
                    <a:lumMod val="85000"/>
                    <a:lumOff val="15000"/>
                  </a:schemeClr>
                </a:solidFill>
                <a:latin typeface="微软雅黑" panose="020B0503020204020204" charset="-122"/>
                <a:ea typeface="微软雅黑" panose="020B0503020204020204" charset="-122"/>
                <a:cs typeface="+mn-ea"/>
                <a:sym typeface="Arial" panose="020B0604020202020204" pitchFamily="34" charset="0"/>
              </a:rPr>
              <a:t>Please replace text, click add relevant headline, modify the text content, also can copy your content to this directly.</a:t>
            </a:r>
            <a:r>
              <a:rPr lang="zh-CN" altLang="en-US" sz="570" dirty="0">
                <a:solidFill>
                  <a:schemeClr val="tx1">
                    <a:lumMod val="85000"/>
                    <a:lumOff val="15000"/>
                  </a:schemeClr>
                </a:solidFill>
                <a:latin typeface="微软雅黑" panose="020B0503020204020204" charset="-122"/>
                <a:ea typeface="微软雅黑" panose="020B0503020204020204" charset="-122"/>
                <a:cs typeface="+mn-ea"/>
                <a:sym typeface="Arial" panose="020B0604020202020204" pitchFamily="34" charset="0"/>
              </a:rPr>
              <a:t>。</a:t>
            </a:r>
            <a:endParaRPr lang="zh-CN" altLang="en-US" sz="570" dirty="0">
              <a:solidFill>
                <a:schemeClr val="tx1">
                  <a:lumMod val="85000"/>
                  <a:lumOff val="15000"/>
                </a:schemeClr>
              </a:solidFill>
              <a:latin typeface="微软雅黑" panose="020B0503020204020204" charset="-122"/>
              <a:ea typeface="微软雅黑" panose="020B0503020204020204" charset="-122"/>
              <a:cs typeface="+mn-ea"/>
              <a:sym typeface="Arial" panose="020B0604020202020204" pitchFamily="34" charset="0"/>
            </a:endParaRPr>
          </a:p>
        </p:txBody>
      </p:sp>
      <p:sp>
        <p:nvSpPr>
          <p:cNvPr id="26" name="TextBox 25"/>
          <p:cNvSpPr txBox="1"/>
          <p:nvPr/>
        </p:nvSpPr>
        <p:spPr>
          <a:xfrm>
            <a:off x="1649787" y="3022346"/>
            <a:ext cx="1123539" cy="275590"/>
          </a:xfrm>
          <a:prstGeom prst="rect">
            <a:avLst/>
          </a:prstGeom>
          <a:noFill/>
        </p:spPr>
        <p:txBody>
          <a:bodyPr wrap="square" rtlCol="0">
            <a:spAutoFit/>
          </a:bodyPr>
          <a:lstStyle/>
          <a:p>
            <a:pPr>
              <a:lnSpc>
                <a:spcPct val="120000"/>
              </a:lnSpc>
              <a:spcBef>
                <a:spcPts val="0"/>
              </a:spcBef>
              <a:spcAft>
                <a:spcPts val="0"/>
              </a:spcAft>
            </a:pPr>
            <a:r>
              <a:rPr lang="zh-CN" altLang="en-US" sz="995">
                <a:solidFill>
                  <a:schemeClr val="tx1">
                    <a:lumMod val="85000"/>
                    <a:lumOff val="15000"/>
                  </a:schemeClr>
                </a:solidFill>
                <a:latin typeface="微软雅黑" panose="020B0503020204020204" charset="-122"/>
                <a:ea typeface="微软雅黑" panose="020B0503020204020204" charset="-122"/>
                <a:cs typeface="+mn-ea"/>
                <a:sym typeface="Arial" panose="020B0604020202020204" pitchFamily="34" charset="0"/>
              </a:rPr>
              <a:t>请替换文字内容</a:t>
            </a:r>
            <a:endParaRPr lang="zh-CN" altLang="en-US" sz="995" dirty="0">
              <a:solidFill>
                <a:schemeClr val="tx1">
                  <a:lumMod val="85000"/>
                  <a:lumOff val="15000"/>
                </a:schemeClr>
              </a:solidFill>
              <a:latin typeface="微软雅黑" panose="020B0503020204020204" charset="-122"/>
              <a:ea typeface="微软雅黑" panose="020B0503020204020204" charset="-122"/>
              <a:cs typeface="+mn-ea"/>
              <a:sym typeface="Arial" panose="020B0604020202020204" pitchFamily="34" charset="0"/>
            </a:endParaRPr>
          </a:p>
        </p:txBody>
      </p:sp>
      <p:sp>
        <p:nvSpPr>
          <p:cNvPr id="27" name="TextBox 26"/>
          <p:cNvSpPr txBox="1"/>
          <p:nvPr/>
        </p:nvSpPr>
        <p:spPr>
          <a:xfrm>
            <a:off x="2015819" y="3907796"/>
            <a:ext cx="2863415" cy="301625"/>
          </a:xfrm>
          <a:prstGeom prst="rect">
            <a:avLst/>
          </a:prstGeom>
          <a:noFill/>
        </p:spPr>
        <p:txBody>
          <a:bodyPr wrap="square" rtlCol="0">
            <a:spAutoFit/>
          </a:bodyPr>
          <a:lstStyle/>
          <a:p>
            <a:pPr algn="just">
              <a:lnSpc>
                <a:spcPct val="120000"/>
              </a:lnSpc>
              <a:spcBef>
                <a:spcPts val="0"/>
              </a:spcBef>
              <a:spcAft>
                <a:spcPts val="0"/>
              </a:spcAft>
            </a:pPr>
            <a:r>
              <a:rPr lang="en-US" altLang="zh-CN" sz="570" dirty="0">
                <a:solidFill>
                  <a:schemeClr val="tx1">
                    <a:lumMod val="85000"/>
                    <a:lumOff val="15000"/>
                  </a:schemeClr>
                </a:solidFill>
                <a:latin typeface="微软雅黑" panose="020B0503020204020204" charset="-122"/>
                <a:ea typeface="微软雅黑" panose="020B0503020204020204" charset="-122"/>
                <a:cs typeface="+mn-ea"/>
                <a:sym typeface="Arial" panose="020B0604020202020204" pitchFamily="34" charset="0"/>
              </a:rPr>
              <a:t>Please replace text, click add relevant headline, modify the text content, also can copy your content to this directly.</a:t>
            </a:r>
            <a:r>
              <a:rPr lang="zh-CN" altLang="en-US" sz="570" dirty="0">
                <a:solidFill>
                  <a:schemeClr val="tx1">
                    <a:lumMod val="85000"/>
                    <a:lumOff val="15000"/>
                  </a:schemeClr>
                </a:solidFill>
                <a:latin typeface="微软雅黑" panose="020B0503020204020204" charset="-122"/>
                <a:ea typeface="微软雅黑" panose="020B0503020204020204" charset="-122"/>
                <a:cs typeface="+mn-ea"/>
                <a:sym typeface="Arial" panose="020B0604020202020204" pitchFamily="34" charset="0"/>
              </a:rPr>
              <a:t>。</a:t>
            </a:r>
            <a:endParaRPr lang="zh-CN" altLang="en-US" sz="570" dirty="0">
              <a:solidFill>
                <a:schemeClr val="tx1">
                  <a:lumMod val="85000"/>
                  <a:lumOff val="15000"/>
                </a:schemeClr>
              </a:solidFill>
              <a:latin typeface="微软雅黑" panose="020B0503020204020204" charset="-122"/>
              <a:ea typeface="微软雅黑" panose="020B0503020204020204" charset="-122"/>
              <a:cs typeface="+mn-ea"/>
              <a:sym typeface="Arial" panose="020B0604020202020204" pitchFamily="34" charset="0"/>
            </a:endParaRPr>
          </a:p>
        </p:txBody>
      </p:sp>
      <p:sp>
        <p:nvSpPr>
          <p:cNvPr id="28" name="TextBox 27"/>
          <p:cNvSpPr txBox="1"/>
          <p:nvPr/>
        </p:nvSpPr>
        <p:spPr>
          <a:xfrm>
            <a:off x="2015819" y="3743537"/>
            <a:ext cx="1123539" cy="275590"/>
          </a:xfrm>
          <a:prstGeom prst="rect">
            <a:avLst/>
          </a:prstGeom>
          <a:noFill/>
        </p:spPr>
        <p:txBody>
          <a:bodyPr wrap="square" rtlCol="0">
            <a:spAutoFit/>
          </a:bodyPr>
          <a:lstStyle/>
          <a:p>
            <a:pPr>
              <a:lnSpc>
                <a:spcPct val="120000"/>
              </a:lnSpc>
              <a:spcBef>
                <a:spcPts val="0"/>
              </a:spcBef>
              <a:spcAft>
                <a:spcPts val="0"/>
              </a:spcAft>
            </a:pPr>
            <a:r>
              <a:rPr lang="zh-CN" altLang="en-US" sz="995">
                <a:solidFill>
                  <a:schemeClr val="tx1">
                    <a:lumMod val="85000"/>
                    <a:lumOff val="15000"/>
                  </a:schemeClr>
                </a:solidFill>
                <a:latin typeface="微软雅黑" panose="020B0503020204020204" charset="-122"/>
                <a:ea typeface="微软雅黑" panose="020B0503020204020204" charset="-122"/>
                <a:cs typeface="+mn-ea"/>
                <a:sym typeface="Arial" panose="020B0604020202020204" pitchFamily="34" charset="0"/>
              </a:rPr>
              <a:t>请替换文字内容</a:t>
            </a:r>
            <a:endParaRPr lang="zh-CN" altLang="en-US" sz="995" dirty="0">
              <a:solidFill>
                <a:schemeClr val="tx1">
                  <a:lumMod val="85000"/>
                  <a:lumOff val="15000"/>
                </a:schemeClr>
              </a:solidFill>
              <a:latin typeface="微软雅黑" panose="020B0503020204020204" charset="-122"/>
              <a:ea typeface="微软雅黑" panose="020B0503020204020204" charset="-122"/>
              <a:cs typeface="+mn-ea"/>
              <a:sym typeface="Arial" panose="020B0604020202020204" pitchFamily="34" charset="0"/>
            </a:endParaRPr>
          </a:p>
        </p:txBody>
      </p:sp>
      <p:cxnSp>
        <p:nvCxnSpPr>
          <p:cNvPr id="29" name="Straight Connector 28"/>
          <p:cNvCxnSpPr/>
          <p:nvPr/>
        </p:nvCxnSpPr>
        <p:spPr>
          <a:xfrm flipH="1">
            <a:off x="1602000" y="3014543"/>
            <a:ext cx="4267489" cy="0"/>
          </a:xfrm>
          <a:prstGeom prst="line">
            <a:avLst/>
          </a:prstGeom>
          <a:ln>
            <a:solidFill>
              <a:schemeClr val="bg1">
                <a:lumMod val="75000"/>
              </a:schemeClr>
            </a:solidFill>
            <a:tailEnd type="oval"/>
          </a:ln>
        </p:spPr>
        <p:style>
          <a:lnRef idx="1">
            <a:schemeClr val="accent1"/>
          </a:lnRef>
          <a:fillRef idx="0">
            <a:schemeClr val="accent1"/>
          </a:fillRef>
          <a:effectRef idx="0">
            <a:schemeClr val="accent1"/>
          </a:effectRef>
          <a:fontRef idx="minor">
            <a:schemeClr val="tx1"/>
          </a:fontRef>
        </p:style>
      </p:cxnSp>
      <p:grpSp>
        <p:nvGrpSpPr>
          <p:cNvPr id="30" name="Group 29"/>
          <p:cNvGrpSpPr/>
          <p:nvPr/>
        </p:nvGrpSpPr>
        <p:grpSpPr>
          <a:xfrm flipH="1">
            <a:off x="1953284" y="3291353"/>
            <a:ext cx="3523970" cy="431156"/>
            <a:chOff x="5456187" y="4515725"/>
            <a:chExt cx="6232222" cy="434682"/>
          </a:xfrm>
        </p:grpSpPr>
        <p:cxnSp>
          <p:nvCxnSpPr>
            <p:cNvPr id="31" name="Straight Connector 30"/>
            <p:cNvCxnSpPr/>
            <p:nvPr/>
          </p:nvCxnSpPr>
          <p:spPr>
            <a:xfrm>
              <a:off x="5456187" y="4515725"/>
              <a:ext cx="840066" cy="43216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a:off x="6288435" y="4950407"/>
              <a:ext cx="5399974" cy="0"/>
            </a:xfrm>
            <a:prstGeom prst="line">
              <a:avLst/>
            </a:prstGeom>
            <a:ln>
              <a:solidFill>
                <a:schemeClr val="bg1">
                  <a:lumMod val="75000"/>
                </a:schemeClr>
              </a:solidFill>
              <a:tailEnd type="oval"/>
            </a:ln>
          </p:spPr>
          <p:style>
            <a:lnRef idx="1">
              <a:schemeClr val="accent1"/>
            </a:lnRef>
            <a:fillRef idx="0">
              <a:schemeClr val="accent1"/>
            </a:fillRef>
            <a:effectRef idx="0">
              <a:schemeClr val="accent1"/>
            </a:effectRef>
            <a:fontRef idx="minor">
              <a:schemeClr val="tx1"/>
            </a:fontRef>
          </p:style>
        </p:cxnSp>
      </p:grpSp>
      <p:sp>
        <p:nvSpPr>
          <p:cNvPr id="2" name="TextBox 8"/>
          <p:cNvSpPr txBox="1"/>
          <p:nvPr/>
        </p:nvSpPr>
        <p:spPr>
          <a:xfrm>
            <a:off x="3534910" y="216839"/>
            <a:ext cx="2074178" cy="288925"/>
          </a:xfrm>
          <a:prstGeom prst="rect">
            <a:avLst/>
          </a:prstGeom>
          <a:noFill/>
        </p:spPr>
        <p:txBody>
          <a:bodyPr wrap="square" lIns="0" tIns="0" rIns="0" bIns="0" rtlCol="0" anchor="ctr">
            <a:spAutoFit/>
          </a:bodyPr>
          <a:lstStyle/>
          <a:p>
            <a:pPr algn="ctr" fontAlgn="base">
              <a:spcBef>
                <a:spcPct val="0"/>
              </a:spcBef>
              <a:spcAft>
                <a:spcPct val="0"/>
              </a:spcAft>
            </a:pPr>
            <a:r>
              <a:rPr lang="zh-CN" altLang="en-US" sz="1875" b="1" dirty="0">
                <a:solidFill>
                  <a:schemeClr val="tx1">
                    <a:lumMod val="85000"/>
                    <a:lumOff val="15000"/>
                  </a:schemeClr>
                </a:solidFill>
                <a:latin typeface="Arial" panose="020B0604020202020204" pitchFamily="34" charset="0"/>
                <a:ea typeface="微软雅黑" panose="020B0503020204020204" charset="-122"/>
                <a:sym typeface="Arial" panose="020B0604020202020204" pitchFamily="34" charset="0"/>
              </a:rPr>
              <a:t>时间差别</a:t>
            </a:r>
            <a:endParaRPr lang="zh-CN" altLang="en-US" sz="1875" b="1" dirty="0">
              <a:solidFill>
                <a:schemeClr val="tx1">
                  <a:lumMod val="85000"/>
                  <a:lumOff val="15000"/>
                </a:schemeClr>
              </a:solidFill>
              <a:latin typeface="Arial" panose="020B0604020202020204" pitchFamily="34" charset="0"/>
              <a:ea typeface="微软雅黑" panose="020B0503020204020204" charset="-122"/>
              <a:sym typeface="Arial" panose="020B0604020202020204" pitchFamily="34" charset="0"/>
            </a:endParaRPr>
          </a:p>
        </p:txBody>
      </p:sp>
      <p:pic>
        <p:nvPicPr>
          <p:cNvPr id="36" name="图片 35"/>
          <p:cNvPicPr>
            <a:picLocks noChangeAspect="1"/>
          </p:cNvPicPr>
          <p:nvPr/>
        </p:nvPicPr>
        <p:blipFill rotWithShape="1">
          <a:blip r:embed="rId1" cstate="print">
            <a:extLst>
              <a:ext uri="{28A0092B-C50C-407E-A947-70E740481C1C}">
                <a14:useLocalDpi xmlns:a14="http://schemas.microsoft.com/office/drawing/2010/main" val="0"/>
              </a:ext>
            </a:extLst>
          </a:blip>
          <a:srcRect b="44800"/>
          <a:stretch>
            <a:fillRect/>
          </a:stretch>
        </p:blipFill>
        <p:spPr>
          <a:xfrm>
            <a:off x="-15875" y="-248285"/>
            <a:ext cx="2590800" cy="1099820"/>
          </a:xfrm>
          <a:prstGeom prst="rect">
            <a:avLst/>
          </a:prstGeom>
        </p:spPr>
      </p:pic>
      <p:pic>
        <p:nvPicPr>
          <p:cNvPr id="34" name="图片 33"/>
          <p:cNvPicPr>
            <a:picLocks noChangeAspect="1"/>
          </p:cNvPicPr>
          <p:nvPr/>
        </p:nvPicPr>
        <p:blipFill rotWithShape="1">
          <a:blip r:embed="rId1" cstate="print">
            <a:extLst>
              <a:ext uri="{28A0092B-C50C-407E-A947-70E740481C1C}">
                <a14:useLocalDpi xmlns:a14="http://schemas.microsoft.com/office/drawing/2010/main" val="0"/>
              </a:ext>
            </a:extLst>
          </a:blip>
          <a:srcRect b="44800"/>
          <a:stretch>
            <a:fillRect/>
          </a:stretch>
        </p:blipFill>
        <p:spPr>
          <a:xfrm flipH="1">
            <a:off x="6776085" y="-248285"/>
            <a:ext cx="2369185" cy="1099820"/>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9" advTm="1497">
        <p:push dir="d"/>
      </p:transition>
    </mc:Choice>
    <mc:Fallback>
      <p:transition advTm="1497">
        <p:push dir="d"/>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25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50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1000"/>
                                        <p:tgtEl>
                                          <p:spTgt spid="6"/>
                                        </p:tgtEl>
                                      </p:cBhvr>
                                    </p:animEffect>
                                    <p:anim calcmode="lin" valueType="num">
                                      <p:cBhvr>
                                        <p:cTn id="13" dur="1000" fill="hold"/>
                                        <p:tgtEl>
                                          <p:spTgt spid="6"/>
                                        </p:tgtEl>
                                        <p:attrNameLst>
                                          <p:attrName>ppt_x</p:attrName>
                                        </p:attrNameLst>
                                      </p:cBhvr>
                                      <p:tavLst>
                                        <p:tav tm="0">
                                          <p:val>
                                            <p:strVal val="#ppt_x"/>
                                          </p:val>
                                        </p:tav>
                                        <p:tav tm="100000">
                                          <p:val>
                                            <p:strVal val="#ppt_x"/>
                                          </p:val>
                                        </p:tav>
                                      </p:tavLst>
                                    </p:anim>
                                    <p:anim calcmode="lin" valueType="num">
                                      <p:cBhvr>
                                        <p:cTn id="14" dur="1000" fill="hold"/>
                                        <p:tgtEl>
                                          <p:spTgt spid="6"/>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75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1000"/>
                                        <p:tgtEl>
                                          <p:spTgt spid="9"/>
                                        </p:tgtEl>
                                      </p:cBhvr>
                                    </p:animEffect>
                                    <p:anim calcmode="lin" valueType="num">
                                      <p:cBhvr>
                                        <p:cTn id="18" dur="1000" fill="hold"/>
                                        <p:tgtEl>
                                          <p:spTgt spid="9"/>
                                        </p:tgtEl>
                                        <p:attrNameLst>
                                          <p:attrName>ppt_x</p:attrName>
                                        </p:attrNameLst>
                                      </p:cBhvr>
                                      <p:tavLst>
                                        <p:tav tm="0">
                                          <p:val>
                                            <p:strVal val="#ppt_x"/>
                                          </p:val>
                                        </p:tav>
                                        <p:tav tm="100000">
                                          <p:val>
                                            <p:strVal val="#ppt_x"/>
                                          </p:val>
                                        </p:tav>
                                      </p:tavLst>
                                    </p:anim>
                                    <p:anim calcmode="lin" valueType="num">
                                      <p:cBhvr>
                                        <p:cTn id="19" dur="1000" fill="hold"/>
                                        <p:tgtEl>
                                          <p:spTgt spid="9"/>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1000"/>
                                  </p:stCondLst>
                                  <p:childTnLst>
                                    <p:set>
                                      <p:cBhvr>
                                        <p:cTn id="21" dur="1" fill="hold">
                                          <p:stCondLst>
                                            <p:cond delay="0"/>
                                          </p:stCondLst>
                                        </p:cTn>
                                        <p:tgtEl>
                                          <p:spTgt spid="12"/>
                                        </p:tgtEl>
                                        <p:attrNameLst>
                                          <p:attrName>style.visibility</p:attrName>
                                        </p:attrNameLst>
                                      </p:cBhvr>
                                      <p:to>
                                        <p:strVal val="visible"/>
                                      </p:to>
                                    </p:set>
                                    <p:animEffect transition="in" filter="fade">
                                      <p:cBhvr>
                                        <p:cTn id="22" dur="1000"/>
                                        <p:tgtEl>
                                          <p:spTgt spid="12"/>
                                        </p:tgtEl>
                                      </p:cBhvr>
                                    </p:animEffect>
                                    <p:anim calcmode="lin" valueType="num">
                                      <p:cBhvr>
                                        <p:cTn id="23" dur="1000" fill="hold"/>
                                        <p:tgtEl>
                                          <p:spTgt spid="12"/>
                                        </p:tgtEl>
                                        <p:attrNameLst>
                                          <p:attrName>ppt_x</p:attrName>
                                        </p:attrNameLst>
                                      </p:cBhvr>
                                      <p:tavLst>
                                        <p:tav tm="0">
                                          <p:val>
                                            <p:strVal val="#ppt_x"/>
                                          </p:val>
                                        </p:tav>
                                        <p:tav tm="100000">
                                          <p:val>
                                            <p:strVal val="#ppt_x"/>
                                          </p:val>
                                        </p:tav>
                                      </p:tavLst>
                                    </p:anim>
                                    <p:anim calcmode="lin" valueType="num">
                                      <p:cBhvr>
                                        <p:cTn id="24" dur="1000" fill="hold"/>
                                        <p:tgtEl>
                                          <p:spTgt spid="12"/>
                                        </p:tgtEl>
                                        <p:attrNameLst>
                                          <p:attrName>ppt_y</p:attrName>
                                        </p:attrNameLst>
                                      </p:cBhvr>
                                      <p:tavLst>
                                        <p:tav tm="0">
                                          <p:val>
                                            <p:strVal val="#ppt_y+.1"/>
                                          </p:val>
                                        </p:tav>
                                        <p:tav tm="100000">
                                          <p:val>
                                            <p:strVal val="#ppt_y"/>
                                          </p:val>
                                        </p:tav>
                                      </p:tavLst>
                                    </p:anim>
                                  </p:childTnLst>
                                </p:cTn>
                              </p:par>
                            </p:childTnLst>
                          </p:cTn>
                        </p:par>
                        <p:par>
                          <p:cTn id="25" fill="hold">
                            <p:stCondLst>
                              <p:cond delay="1250"/>
                            </p:stCondLst>
                            <p:childTnLst>
                              <p:par>
                                <p:cTn id="26" presetID="22" presetClass="entr" presetSubtype="2" fill="hold" nodeType="afterEffect">
                                  <p:stCondLst>
                                    <p:cond delay="0"/>
                                  </p:stCondLst>
                                  <p:childTnLst>
                                    <p:set>
                                      <p:cBhvr>
                                        <p:cTn id="27" dur="1" fill="hold">
                                          <p:stCondLst>
                                            <p:cond delay="0"/>
                                          </p:stCondLst>
                                        </p:cTn>
                                        <p:tgtEl>
                                          <p:spTgt spid="15"/>
                                        </p:tgtEl>
                                        <p:attrNameLst>
                                          <p:attrName>style.visibility</p:attrName>
                                        </p:attrNameLst>
                                      </p:cBhvr>
                                      <p:to>
                                        <p:strVal val="visible"/>
                                      </p:to>
                                    </p:set>
                                    <p:animEffect transition="in" filter="wipe(right)">
                                      <p:cBhvr>
                                        <p:cTn id="28" dur="500"/>
                                        <p:tgtEl>
                                          <p:spTgt spid="15"/>
                                        </p:tgtEl>
                                      </p:cBhvr>
                                    </p:animEffect>
                                  </p:childTnLst>
                                </p:cTn>
                              </p:par>
                              <p:par>
                                <p:cTn id="29" presetID="22" presetClass="entr" presetSubtype="2" fill="hold" nodeType="withEffect">
                                  <p:stCondLst>
                                    <p:cond delay="0"/>
                                  </p:stCondLst>
                                  <p:childTnLst>
                                    <p:set>
                                      <p:cBhvr>
                                        <p:cTn id="30" dur="1" fill="hold">
                                          <p:stCondLst>
                                            <p:cond delay="0"/>
                                          </p:stCondLst>
                                        </p:cTn>
                                        <p:tgtEl>
                                          <p:spTgt spid="22"/>
                                        </p:tgtEl>
                                        <p:attrNameLst>
                                          <p:attrName>style.visibility</p:attrName>
                                        </p:attrNameLst>
                                      </p:cBhvr>
                                      <p:to>
                                        <p:strVal val="visible"/>
                                      </p:to>
                                    </p:set>
                                    <p:animEffect transition="in" filter="wipe(right)">
                                      <p:cBhvr>
                                        <p:cTn id="31" dur="500"/>
                                        <p:tgtEl>
                                          <p:spTgt spid="22"/>
                                        </p:tgtEl>
                                      </p:cBhvr>
                                    </p:animEffect>
                                  </p:childTnLst>
                                </p:cTn>
                              </p:par>
                              <p:par>
                                <p:cTn id="32" presetID="22" presetClass="entr" presetSubtype="2" fill="hold" nodeType="withEffect">
                                  <p:stCondLst>
                                    <p:cond delay="0"/>
                                  </p:stCondLst>
                                  <p:childTnLst>
                                    <p:set>
                                      <p:cBhvr>
                                        <p:cTn id="33" dur="1" fill="hold">
                                          <p:stCondLst>
                                            <p:cond delay="0"/>
                                          </p:stCondLst>
                                        </p:cTn>
                                        <p:tgtEl>
                                          <p:spTgt spid="29"/>
                                        </p:tgtEl>
                                        <p:attrNameLst>
                                          <p:attrName>style.visibility</p:attrName>
                                        </p:attrNameLst>
                                      </p:cBhvr>
                                      <p:to>
                                        <p:strVal val="visible"/>
                                      </p:to>
                                    </p:set>
                                    <p:animEffect transition="in" filter="wipe(right)">
                                      <p:cBhvr>
                                        <p:cTn id="34" dur="500"/>
                                        <p:tgtEl>
                                          <p:spTgt spid="29"/>
                                        </p:tgtEl>
                                      </p:cBhvr>
                                    </p:animEffect>
                                  </p:childTnLst>
                                </p:cTn>
                              </p:par>
                              <p:par>
                                <p:cTn id="35" presetID="22" presetClass="entr" presetSubtype="2" fill="hold" nodeType="withEffect">
                                  <p:stCondLst>
                                    <p:cond delay="0"/>
                                  </p:stCondLst>
                                  <p:childTnLst>
                                    <p:set>
                                      <p:cBhvr>
                                        <p:cTn id="36" dur="1" fill="hold">
                                          <p:stCondLst>
                                            <p:cond delay="0"/>
                                          </p:stCondLst>
                                        </p:cTn>
                                        <p:tgtEl>
                                          <p:spTgt spid="30"/>
                                        </p:tgtEl>
                                        <p:attrNameLst>
                                          <p:attrName>style.visibility</p:attrName>
                                        </p:attrNameLst>
                                      </p:cBhvr>
                                      <p:to>
                                        <p:strVal val="visible"/>
                                      </p:to>
                                    </p:set>
                                    <p:animEffect transition="in" filter="wipe(right)">
                                      <p:cBhvr>
                                        <p:cTn id="37" dur="500"/>
                                        <p:tgtEl>
                                          <p:spTgt spid="30"/>
                                        </p:tgtEl>
                                      </p:cBhvr>
                                    </p:animEffect>
                                  </p:childTnLst>
                                </p:cTn>
                              </p:par>
                            </p:childTnLst>
                          </p:cTn>
                        </p:par>
                        <p:par>
                          <p:cTn id="38" fill="hold">
                            <p:stCondLst>
                              <p:cond delay="1750"/>
                            </p:stCondLst>
                            <p:childTnLst>
                              <p:par>
                                <p:cTn id="39" presetID="10" presetClass="entr" presetSubtype="0" fill="hold" grpId="0" nodeType="afterEffect">
                                  <p:stCondLst>
                                    <p:cond delay="0"/>
                                  </p:stCondLst>
                                  <p:childTnLst>
                                    <p:set>
                                      <p:cBhvr>
                                        <p:cTn id="40" dur="1" fill="hold">
                                          <p:stCondLst>
                                            <p:cond delay="0"/>
                                          </p:stCondLst>
                                        </p:cTn>
                                        <p:tgtEl>
                                          <p:spTgt spid="19"/>
                                        </p:tgtEl>
                                        <p:attrNameLst>
                                          <p:attrName>style.visibility</p:attrName>
                                        </p:attrNameLst>
                                      </p:cBhvr>
                                      <p:to>
                                        <p:strVal val="visible"/>
                                      </p:to>
                                    </p:set>
                                    <p:animEffect transition="in" filter="fade">
                                      <p:cBhvr>
                                        <p:cTn id="41" dur="500"/>
                                        <p:tgtEl>
                                          <p:spTgt spid="19"/>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18"/>
                                        </p:tgtEl>
                                        <p:attrNameLst>
                                          <p:attrName>style.visibility</p:attrName>
                                        </p:attrNameLst>
                                      </p:cBhvr>
                                      <p:to>
                                        <p:strVal val="visible"/>
                                      </p:to>
                                    </p:set>
                                    <p:animEffect transition="in" filter="fade">
                                      <p:cBhvr>
                                        <p:cTn id="44" dur="500"/>
                                        <p:tgtEl>
                                          <p:spTgt spid="18"/>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21"/>
                                        </p:tgtEl>
                                        <p:attrNameLst>
                                          <p:attrName>style.visibility</p:attrName>
                                        </p:attrNameLst>
                                      </p:cBhvr>
                                      <p:to>
                                        <p:strVal val="visible"/>
                                      </p:to>
                                    </p:set>
                                    <p:animEffect transition="in" filter="fade">
                                      <p:cBhvr>
                                        <p:cTn id="47" dur="500"/>
                                        <p:tgtEl>
                                          <p:spTgt spid="21"/>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20"/>
                                        </p:tgtEl>
                                        <p:attrNameLst>
                                          <p:attrName>style.visibility</p:attrName>
                                        </p:attrNameLst>
                                      </p:cBhvr>
                                      <p:to>
                                        <p:strVal val="visible"/>
                                      </p:to>
                                    </p:set>
                                    <p:animEffect transition="in" filter="fade">
                                      <p:cBhvr>
                                        <p:cTn id="50" dur="500"/>
                                        <p:tgtEl>
                                          <p:spTgt spid="20"/>
                                        </p:tgtEl>
                                      </p:cBhvr>
                                    </p:animEffect>
                                  </p:childTnLst>
                                </p:cTn>
                              </p:par>
                              <p:par>
                                <p:cTn id="51" presetID="10" presetClass="entr" presetSubtype="0" fill="hold" grpId="0" nodeType="withEffect">
                                  <p:stCondLst>
                                    <p:cond delay="0"/>
                                  </p:stCondLst>
                                  <p:childTnLst>
                                    <p:set>
                                      <p:cBhvr>
                                        <p:cTn id="52" dur="1" fill="hold">
                                          <p:stCondLst>
                                            <p:cond delay="0"/>
                                          </p:stCondLst>
                                        </p:cTn>
                                        <p:tgtEl>
                                          <p:spTgt spid="26"/>
                                        </p:tgtEl>
                                        <p:attrNameLst>
                                          <p:attrName>style.visibility</p:attrName>
                                        </p:attrNameLst>
                                      </p:cBhvr>
                                      <p:to>
                                        <p:strVal val="visible"/>
                                      </p:to>
                                    </p:set>
                                    <p:animEffect transition="in" filter="fade">
                                      <p:cBhvr>
                                        <p:cTn id="53" dur="500"/>
                                        <p:tgtEl>
                                          <p:spTgt spid="26"/>
                                        </p:tgtEl>
                                      </p:cBhvr>
                                    </p:animEffect>
                                  </p:childTnLst>
                                </p:cTn>
                              </p:par>
                              <p:par>
                                <p:cTn id="54" presetID="10" presetClass="entr" presetSubtype="0" fill="hold" grpId="0" nodeType="withEffect">
                                  <p:stCondLst>
                                    <p:cond delay="0"/>
                                  </p:stCondLst>
                                  <p:childTnLst>
                                    <p:set>
                                      <p:cBhvr>
                                        <p:cTn id="55" dur="1" fill="hold">
                                          <p:stCondLst>
                                            <p:cond delay="0"/>
                                          </p:stCondLst>
                                        </p:cTn>
                                        <p:tgtEl>
                                          <p:spTgt spid="25"/>
                                        </p:tgtEl>
                                        <p:attrNameLst>
                                          <p:attrName>style.visibility</p:attrName>
                                        </p:attrNameLst>
                                      </p:cBhvr>
                                      <p:to>
                                        <p:strVal val="visible"/>
                                      </p:to>
                                    </p:set>
                                    <p:animEffect transition="in" filter="fade">
                                      <p:cBhvr>
                                        <p:cTn id="56" dur="500"/>
                                        <p:tgtEl>
                                          <p:spTgt spid="25"/>
                                        </p:tgtEl>
                                      </p:cBhvr>
                                    </p:animEffect>
                                  </p:childTnLst>
                                </p:cTn>
                              </p:par>
                              <p:par>
                                <p:cTn id="57" presetID="10" presetClass="entr" presetSubtype="0" fill="hold" grpId="0" nodeType="withEffect">
                                  <p:stCondLst>
                                    <p:cond delay="0"/>
                                  </p:stCondLst>
                                  <p:childTnLst>
                                    <p:set>
                                      <p:cBhvr>
                                        <p:cTn id="58" dur="1" fill="hold">
                                          <p:stCondLst>
                                            <p:cond delay="0"/>
                                          </p:stCondLst>
                                        </p:cTn>
                                        <p:tgtEl>
                                          <p:spTgt spid="28"/>
                                        </p:tgtEl>
                                        <p:attrNameLst>
                                          <p:attrName>style.visibility</p:attrName>
                                        </p:attrNameLst>
                                      </p:cBhvr>
                                      <p:to>
                                        <p:strVal val="visible"/>
                                      </p:to>
                                    </p:set>
                                    <p:animEffect transition="in" filter="fade">
                                      <p:cBhvr>
                                        <p:cTn id="59" dur="500"/>
                                        <p:tgtEl>
                                          <p:spTgt spid="28"/>
                                        </p:tgtEl>
                                      </p:cBhvr>
                                    </p:animEffect>
                                  </p:childTnLst>
                                </p:cTn>
                              </p:par>
                              <p:par>
                                <p:cTn id="60" presetID="10" presetClass="entr" presetSubtype="0" fill="hold" grpId="0" nodeType="withEffect">
                                  <p:stCondLst>
                                    <p:cond delay="0"/>
                                  </p:stCondLst>
                                  <p:childTnLst>
                                    <p:set>
                                      <p:cBhvr>
                                        <p:cTn id="61" dur="1" fill="hold">
                                          <p:stCondLst>
                                            <p:cond delay="0"/>
                                          </p:stCondLst>
                                        </p:cTn>
                                        <p:tgtEl>
                                          <p:spTgt spid="27"/>
                                        </p:tgtEl>
                                        <p:attrNameLst>
                                          <p:attrName>style.visibility</p:attrName>
                                        </p:attrNameLst>
                                      </p:cBhvr>
                                      <p:to>
                                        <p:strVal val="visible"/>
                                      </p:to>
                                    </p:set>
                                    <p:animEffect transition="in" filter="fade">
                                      <p:cBhvr>
                                        <p:cTn id="62"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9" grpId="0"/>
      <p:bldP spid="20" grpId="0"/>
      <p:bldP spid="21" grpId="0"/>
      <p:bldP spid="25" grpId="0"/>
      <p:bldP spid="26" grpId="0"/>
      <p:bldP spid="27" grpId="0"/>
      <p:bldP spid="28"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1525463" y="1394469"/>
            <a:ext cx="5666672" cy="2143634"/>
            <a:chOff x="3825614" y="1767172"/>
            <a:chExt cx="7556391" cy="2858492"/>
          </a:xfrm>
        </p:grpSpPr>
        <p:sp>
          <p:nvSpPr>
            <p:cNvPr id="40" name="TextBox 39"/>
            <p:cNvSpPr txBox="1"/>
            <p:nvPr/>
          </p:nvSpPr>
          <p:spPr>
            <a:xfrm>
              <a:off x="6807027" y="4258170"/>
              <a:ext cx="592732" cy="367494"/>
            </a:xfrm>
            <a:prstGeom prst="rect">
              <a:avLst/>
            </a:prstGeom>
            <a:noFill/>
          </p:spPr>
          <p:txBody>
            <a:bodyPr wrap="none" rtlCol="0">
              <a:spAutoFit/>
            </a:bodyPr>
            <a:lstStyle/>
            <a:p>
              <a:pPr algn="just">
                <a:lnSpc>
                  <a:spcPct val="120000"/>
                </a:lnSpc>
              </a:pPr>
              <a:r>
                <a:rPr lang="en-US" sz="995">
                  <a:solidFill>
                    <a:schemeClr val="tx1">
                      <a:lumMod val="85000"/>
                      <a:lumOff val="15000"/>
                    </a:schemeClr>
                  </a:solidFill>
                  <a:latin typeface="微软雅黑" panose="020B0503020204020204" charset="-122"/>
                  <a:ea typeface="微软雅黑" panose="020B0503020204020204" charset="-122"/>
                  <a:cs typeface="+mn-ea"/>
                  <a:sym typeface="Arial" panose="020B0604020202020204" pitchFamily="34" charset="0"/>
                </a:rPr>
                <a:t>40%</a:t>
              </a:r>
              <a:endParaRPr lang="en-US" sz="995">
                <a:solidFill>
                  <a:schemeClr val="tx1">
                    <a:lumMod val="85000"/>
                    <a:lumOff val="15000"/>
                  </a:schemeClr>
                </a:solidFill>
                <a:latin typeface="微软雅黑" panose="020B0503020204020204" charset="-122"/>
                <a:ea typeface="微软雅黑" panose="020B0503020204020204" charset="-122"/>
                <a:cs typeface="+mn-ea"/>
                <a:sym typeface="Arial" panose="020B0604020202020204" pitchFamily="34" charset="0"/>
              </a:endParaRPr>
            </a:p>
          </p:txBody>
        </p:sp>
        <p:sp>
          <p:nvSpPr>
            <p:cNvPr id="41" name="TextBox 40"/>
            <p:cNvSpPr txBox="1"/>
            <p:nvPr/>
          </p:nvSpPr>
          <p:spPr>
            <a:xfrm>
              <a:off x="7464811" y="4258170"/>
              <a:ext cx="582571" cy="367494"/>
            </a:xfrm>
            <a:prstGeom prst="rect">
              <a:avLst/>
            </a:prstGeom>
            <a:noFill/>
          </p:spPr>
          <p:txBody>
            <a:bodyPr wrap="none" rtlCol="0">
              <a:spAutoFit/>
            </a:bodyPr>
            <a:lstStyle/>
            <a:p>
              <a:pPr algn="just">
                <a:lnSpc>
                  <a:spcPct val="120000"/>
                </a:lnSpc>
              </a:pPr>
              <a:r>
                <a:rPr lang="en-US" sz="995">
                  <a:solidFill>
                    <a:schemeClr val="tx1">
                      <a:lumMod val="85000"/>
                      <a:lumOff val="15000"/>
                    </a:schemeClr>
                  </a:solidFill>
                  <a:latin typeface="微软雅黑" panose="020B0503020204020204" charset="-122"/>
                  <a:ea typeface="微软雅黑" panose="020B0503020204020204" charset="-122"/>
                  <a:cs typeface="+mn-ea"/>
                  <a:sym typeface="Arial" panose="020B0604020202020204" pitchFamily="34" charset="0"/>
                </a:rPr>
                <a:t>50%</a:t>
              </a:r>
              <a:endParaRPr lang="en-US" sz="995">
                <a:solidFill>
                  <a:schemeClr val="tx1">
                    <a:lumMod val="85000"/>
                    <a:lumOff val="15000"/>
                  </a:schemeClr>
                </a:solidFill>
                <a:latin typeface="微软雅黑" panose="020B0503020204020204" charset="-122"/>
                <a:ea typeface="微软雅黑" panose="020B0503020204020204" charset="-122"/>
                <a:cs typeface="+mn-ea"/>
                <a:sym typeface="Arial" panose="020B0604020202020204" pitchFamily="34" charset="0"/>
              </a:endParaRPr>
            </a:p>
          </p:txBody>
        </p:sp>
        <p:sp>
          <p:nvSpPr>
            <p:cNvPr id="42" name="TextBox 41"/>
            <p:cNvSpPr txBox="1"/>
            <p:nvPr/>
          </p:nvSpPr>
          <p:spPr>
            <a:xfrm>
              <a:off x="8101328" y="4258170"/>
              <a:ext cx="582571" cy="367494"/>
            </a:xfrm>
            <a:prstGeom prst="rect">
              <a:avLst/>
            </a:prstGeom>
            <a:noFill/>
          </p:spPr>
          <p:txBody>
            <a:bodyPr wrap="none" rtlCol="0">
              <a:spAutoFit/>
            </a:bodyPr>
            <a:lstStyle/>
            <a:p>
              <a:pPr algn="just">
                <a:lnSpc>
                  <a:spcPct val="120000"/>
                </a:lnSpc>
              </a:pPr>
              <a:r>
                <a:rPr lang="en-US" sz="995">
                  <a:solidFill>
                    <a:schemeClr val="tx1">
                      <a:lumMod val="85000"/>
                      <a:lumOff val="15000"/>
                    </a:schemeClr>
                  </a:solidFill>
                  <a:latin typeface="微软雅黑" panose="020B0503020204020204" charset="-122"/>
                  <a:ea typeface="微软雅黑" panose="020B0503020204020204" charset="-122"/>
                  <a:cs typeface="+mn-ea"/>
                  <a:sym typeface="Arial" panose="020B0604020202020204" pitchFamily="34" charset="0"/>
                </a:rPr>
                <a:t>60%</a:t>
              </a:r>
              <a:endParaRPr lang="en-US" sz="995">
                <a:solidFill>
                  <a:schemeClr val="tx1">
                    <a:lumMod val="85000"/>
                    <a:lumOff val="15000"/>
                  </a:schemeClr>
                </a:solidFill>
                <a:latin typeface="微软雅黑" panose="020B0503020204020204" charset="-122"/>
                <a:ea typeface="微软雅黑" panose="020B0503020204020204" charset="-122"/>
                <a:cs typeface="+mn-ea"/>
                <a:sym typeface="Arial" panose="020B0604020202020204" pitchFamily="34" charset="0"/>
              </a:endParaRPr>
            </a:p>
          </p:txBody>
        </p:sp>
        <p:sp>
          <p:nvSpPr>
            <p:cNvPr id="43" name="TextBox 42"/>
            <p:cNvSpPr txBox="1"/>
            <p:nvPr/>
          </p:nvSpPr>
          <p:spPr>
            <a:xfrm>
              <a:off x="6130374" y="4258170"/>
              <a:ext cx="582571" cy="367494"/>
            </a:xfrm>
            <a:prstGeom prst="rect">
              <a:avLst/>
            </a:prstGeom>
            <a:noFill/>
          </p:spPr>
          <p:txBody>
            <a:bodyPr wrap="none" rtlCol="0">
              <a:spAutoFit/>
            </a:bodyPr>
            <a:lstStyle/>
            <a:p>
              <a:pPr algn="just">
                <a:lnSpc>
                  <a:spcPct val="120000"/>
                </a:lnSpc>
              </a:pPr>
              <a:r>
                <a:rPr lang="en-US" sz="995">
                  <a:solidFill>
                    <a:schemeClr val="tx1">
                      <a:lumMod val="85000"/>
                      <a:lumOff val="15000"/>
                    </a:schemeClr>
                  </a:solidFill>
                  <a:latin typeface="微软雅黑" panose="020B0503020204020204" charset="-122"/>
                  <a:ea typeface="微软雅黑" panose="020B0503020204020204" charset="-122"/>
                  <a:cs typeface="+mn-ea"/>
                  <a:sym typeface="Arial" panose="020B0604020202020204" pitchFamily="34" charset="0"/>
                </a:rPr>
                <a:t>30%</a:t>
              </a:r>
              <a:endParaRPr lang="en-US" sz="995">
                <a:solidFill>
                  <a:schemeClr val="tx1">
                    <a:lumMod val="85000"/>
                    <a:lumOff val="15000"/>
                  </a:schemeClr>
                </a:solidFill>
                <a:latin typeface="微软雅黑" panose="020B0503020204020204" charset="-122"/>
                <a:ea typeface="微软雅黑" panose="020B0503020204020204" charset="-122"/>
                <a:cs typeface="+mn-ea"/>
                <a:sym typeface="Arial" panose="020B0604020202020204" pitchFamily="34" charset="0"/>
              </a:endParaRPr>
            </a:p>
          </p:txBody>
        </p:sp>
        <p:sp>
          <p:nvSpPr>
            <p:cNvPr id="44" name="TextBox 43"/>
            <p:cNvSpPr txBox="1"/>
            <p:nvPr/>
          </p:nvSpPr>
          <p:spPr>
            <a:xfrm>
              <a:off x="10705444" y="4258170"/>
              <a:ext cx="676561" cy="367494"/>
            </a:xfrm>
            <a:prstGeom prst="rect">
              <a:avLst/>
            </a:prstGeom>
            <a:noFill/>
          </p:spPr>
          <p:txBody>
            <a:bodyPr wrap="none" rtlCol="0">
              <a:spAutoFit/>
            </a:bodyPr>
            <a:lstStyle/>
            <a:p>
              <a:pPr algn="just">
                <a:lnSpc>
                  <a:spcPct val="120000"/>
                </a:lnSpc>
              </a:pPr>
              <a:r>
                <a:rPr lang="en-US" sz="995">
                  <a:solidFill>
                    <a:schemeClr val="tx1">
                      <a:lumMod val="85000"/>
                      <a:lumOff val="15000"/>
                    </a:schemeClr>
                  </a:solidFill>
                  <a:latin typeface="微软雅黑" panose="020B0503020204020204" charset="-122"/>
                  <a:ea typeface="微软雅黑" panose="020B0503020204020204" charset="-122"/>
                  <a:cs typeface="+mn-ea"/>
                  <a:sym typeface="Arial" panose="020B0604020202020204" pitchFamily="34" charset="0"/>
                </a:rPr>
                <a:t>100%</a:t>
              </a:r>
              <a:endParaRPr lang="en-US" sz="995">
                <a:solidFill>
                  <a:schemeClr val="tx1">
                    <a:lumMod val="85000"/>
                    <a:lumOff val="15000"/>
                  </a:schemeClr>
                </a:solidFill>
                <a:latin typeface="微软雅黑" panose="020B0503020204020204" charset="-122"/>
                <a:ea typeface="微软雅黑" panose="020B0503020204020204" charset="-122"/>
                <a:cs typeface="+mn-ea"/>
                <a:sym typeface="Arial" panose="020B0604020202020204" pitchFamily="34" charset="0"/>
              </a:endParaRPr>
            </a:p>
          </p:txBody>
        </p:sp>
        <p:sp>
          <p:nvSpPr>
            <p:cNvPr id="45" name="TextBox 44"/>
            <p:cNvSpPr txBox="1"/>
            <p:nvPr/>
          </p:nvSpPr>
          <p:spPr>
            <a:xfrm>
              <a:off x="5445686" y="4258170"/>
              <a:ext cx="582571" cy="367494"/>
            </a:xfrm>
            <a:prstGeom prst="rect">
              <a:avLst/>
            </a:prstGeom>
            <a:noFill/>
          </p:spPr>
          <p:txBody>
            <a:bodyPr wrap="none" rtlCol="0">
              <a:spAutoFit/>
            </a:bodyPr>
            <a:lstStyle/>
            <a:p>
              <a:pPr algn="just">
                <a:lnSpc>
                  <a:spcPct val="120000"/>
                </a:lnSpc>
              </a:pPr>
              <a:r>
                <a:rPr lang="en-US" sz="995">
                  <a:solidFill>
                    <a:schemeClr val="tx1">
                      <a:lumMod val="85000"/>
                      <a:lumOff val="15000"/>
                    </a:schemeClr>
                  </a:solidFill>
                  <a:latin typeface="微软雅黑" panose="020B0503020204020204" charset="-122"/>
                  <a:ea typeface="微软雅黑" panose="020B0503020204020204" charset="-122"/>
                  <a:cs typeface="+mn-ea"/>
                  <a:sym typeface="Arial" panose="020B0604020202020204" pitchFamily="34" charset="0"/>
                </a:rPr>
                <a:t>20%</a:t>
              </a:r>
              <a:endParaRPr lang="en-US" sz="995">
                <a:solidFill>
                  <a:schemeClr val="tx1">
                    <a:lumMod val="85000"/>
                    <a:lumOff val="15000"/>
                  </a:schemeClr>
                </a:solidFill>
                <a:latin typeface="微软雅黑" panose="020B0503020204020204" charset="-122"/>
                <a:ea typeface="微软雅黑" panose="020B0503020204020204" charset="-122"/>
                <a:cs typeface="+mn-ea"/>
                <a:sym typeface="Arial" panose="020B0604020202020204" pitchFamily="34" charset="0"/>
              </a:endParaRPr>
            </a:p>
          </p:txBody>
        </p:sp>
        <p:sp>
          <p:nvSpPr>
            <p:cNvPr id="46" name="TextBox 45"/>
            <p:cNvSpPr txBox="1"/>
            <p:nvPr/>
          </p:nvSpPr>
          <p:spPr>
            <a:xfrm>
              <a:off x="8715673" y="4258170"/>
              <a:ext cx="582571" cy="367494"/>
            </a:xfrm>
            <a:prstGeom prst="rect">
              <a:avLst/>
            </a:prstGeom>
            <a:noFill/>
          </p:spPr>
          <p:txBody>
            <a:bodyPr wrap="none" rtlCol="0">
              <a:spAutoFit/>
            </a:bodyPr>
            <a:lstStyle/>
            <a:p>
              <a:pPr algn="just">
                <a:lnSpc>
                  <a:spcPct val="120000"/>
                </a:lnSpc>
              </a:pPr>
              <a:r>
                <a:rPr lang="en-US" sz="995">
                  <a:solidFill>
                    <a:schemeClr val="tx1">
                      <a:lumMod val="85000"/>
                      <a:lumOff val="15000"/>
                    </a:schemeClr>
                  </a:solidFill>
                  <a:latin typeface="微软雅黑" panose="020B0503020204020204" charset="-122"/>
                  <a:ea typeface="微软雅黑" panose="020B0503020204020204" charset="-122"/>
                  <a:cs typeface="+mn-ea"/>
                  <a:sym typeface="Arial" panose="020B0604020202020204" pitchFamily="34" charset="0"/>
                </a:rPr>
                <a:t>70%</a:t>
              </a:r>
              <a:endParaRPr lang="en-US" sz="995">
                <a:solidFill>
                  <a:schemeClr val="tx1">
                    <a:lumMod val="85000"/>
                    <a:lumOff val="15000"/>
                  </a:schemeClr>
                </a:solidFill>
                <a:latin typeface="微软雅黑" panose="020B0503020204020204" charset="-122"/>
                <a:ea typeface="微软雅黑" panose="020B0503020204020204" charset="-122"/>
                <a:cs typeface="+mn-ea"/>
                <a:sym typeface="Arial" panose="020B0604020202020204" pitchFamily="34" charset="0"/>
              </a:endParaRPr>
            </a:p>
          </p:txBody>
        </p:sp>
        <p:sp>
          <p:nvSpPr>
            <p:cNvPr id="47" name="TextBox 46"/>
            <p:cNvSpPr txBox="1"/>
            <p:nvPr/>
          </p:nvSpPr>
          <p:spPr>
            <a:xfrm>
              <a:off x="9359049" y="4258170"/>
              <a:ext cx="582571" cy="367494"/>
            </a:xfrm>
            <a:prstGeom prst="rect">
              <a:avLst/>
            </a:prstGeom>
            <a:noFill/>
          </p:spPr>
          <p:txBody>
            <a:bodyPr wrap="none" rtlCol="0">
              <a:spAutoFit/>
            </a:bodyPr>
            <a:lstStyle/>
            <a:p>
              <a:pPr algn="just">
                <a:lnSpc>
                  <a:spcPct val="120000"/>
                </a:lnSpc>
              </a:pPr>
              <a:r>
                <a:rPr lang="en-US" sz="995">
                  <a:solidFill>
                    <a:schemeClr val="tx1">
                      <a:lumMod val="85000"/>
                      <a:lumOff val="15000"/>
                    </a:schemeClr>
                  </a:solidFill>
                  <a:latin typeface="微软雅黑" panose="020B0503020204020204" charset="-122"/>
                  <a:ea typeface="微软雅黑" panose="020B0503020204020204" charset="-122"/>
                  <a:cs typeface="+mn-ea"/>
                  <a:sym typeface="Arial" panose="020B0604020202020204" pitchFamily="34" charset="0"/>
                </a:rPr>
                <a:t>80%</a:t>
              </a:r>
              <a:endParaRPr lang="en-US" sz="995">
                <a:solidFill>
                  <a:schemeClr val="tx1">
                    <a:lumMod val="85000"/>
                    <a:lumOff val="15000"/>
                  </a:schemeClr>
                </a:solidFill>
                <a:latin typeface="微软雅黑" panose="020B0503020204020204" charset="-122"/>
                <a:ea typeface="微软雅黑" panose="020B0503020204020204" charset="-122"/>
                <a:cs typeface="+mn-ea"/>
                <a:sym typeface="Arial" panose="020B0604020202020204" pitchFamily="34" charset="0"/>
              </a:endParaRPr>
            </a:p>
          </p:txBody>
        </p:sp>
        <p:sp>
          <p:nvSpPr>
            <p:cNvPr id="48" name="TextBox 47"/>
            <p:cNvSpPr txBox="1"/>
            <p:nvPr/>
          </p:nvSpPr>
          <p:spPr>
            <a:xfrm>
              <a:off x="10044611" y="4258170"/>
              <a:ext cx="582571" cy="367494"/>
            </a:xfrm>
            <a:prstGeom prst="rect">
              <a:avLst/>
            </a:prstGeom>
            <a:noFill/>
          </p:spPr>
          <p:txBody>
            <a:bodyPr wrap="none" rtlCol="0">
              <a:spAutoFit/>
            </a:bodyPr>
            <a:lstStyle/>
            <a:p>
              <a:pPr algn="just">
                <a:lnSpc>
                  <a:spcPct val="120000"/>
                </a:lnSpc>
              </a:pPr>
              <a:r>
                <a:rPr lang="en-US" sz="995">
                  <a:solidFill>
                    <a:schemeClr val="tx1">
                      <a:lumMod val="85000"/>
                      <a:lumOff val="15000"/>
                    </a:schemeClr>
                  </a:solidFill>
                  <a:latin typeface="微软雅黑" panose="020B0503020204020204" charset="-122"/>
                  <a:ea typeface="微软雅黑" panose="020B0503020204020204" charset="-122"/>
                  <a:cs typeface="+mn-ea"/>
                  <a:sym typeface="Arial" panose="020B0604020202020204" pitchFamily="34" charset="0"/>
                </a:rPr>
                <a:t>90%</a:t>
              </a:r>
              <a:endParaRPr lang="en-US" sz="995">
                <a:solidFill>
                  <a:schemeClr val="tx1">
                    <a:lumMod val="85000"/>
                    <a:lumOff val="15000"/>
                  </a:schemeClr>
                </a:solidFill>
                <a:latin typeface="微软雅黑" panose="020B0503020204020204" charset="-122"/>
                <a:ea typeface="微软雅黑" panose="020B0503020204020204" charset="-122"/>
                <a:cs typeface="+mn-ea"/>
                <a:sym typeface="Arial" panose="020B0604020202020204" pitchFamily="34" charset="0"/>
              </a:endParaRPr>
            </a:p>
          </p:txBody>
        </p:sp>
        <p:sp>
          <p:nvSpPr>
            <p:cNvPr id="49" name="TextBox 48"/>
            <p:cNvSpPr txBox="1"/>
            <p:nvPr/>
          </p:nvSpPr>
          <p:spPr>
            <a:xfrm>
              <a:off x="4326771" y="4258170"/>
              <a:ext cx="488580" cy="367494"/>
            </a:xfrm>
            <a:prstGeom prst="rect">
              <a:avLst/>
            </a:prstGeom>
            <a:noFill/>
          </p:spPr>
          <p:txBody>
            <a:bodyPr wrap="none" rtlCol="0">
              <a:spAutoFit/>
            </a:bodyPr>
            <a:lstStyle/>
            <a:p>
              <a:pPr algn="just">
                <a:lnSpc>
                  <a:spcPct val="120000"/>
                </a:lnSpc>
              </a:pPr>
              <a:r>
                <a:rPr lang="en-US" sz="995">
                  <a:solidFill>
                    <a:schemeClr val="tx1">
                      <a:lumMod val="85000"/>
                      <a:lumOff val="15000"/>
                    </a:schemeClr>
                  </a:solidFill>
                  <a:latin typeface="微软雅黑" panose="020B0503020204020204" charset="-122"/>
                  <a:ea typeface="微软雅黑" panose="020B0503020204020204" charset="-122"/>
                  <a:cs typeface="+mn-ea"/>
                  <a:sym typeface="Arial" panose="020B0604020202020204" pitchFamily="34" charset="0"/>
                </a:rPr>
                <a:t>0%</a:t>
              </a:r>
              <a:endParaRPr lang="en-US" sz="995">
                <a:solidFill>
                  <a:schemeClr val="tx1">
                    <a:lumMod val="85000"/>
                    <a:lumOff val="15000"/>
                  </a:schemeClr>
                </a:solidFill>
                <a:latin typeface="微软雅黑" panose="020B0503020204020204" charset="-122"/>
                <a:ea typeface="微软雅黑" panose="020B0503020204020204" charset="-122"/>
                <a:cs typeface="+mn-ea"/>
                <a:sym typeface="Arial" panose="020B0604020202020204" pitchFamily="34" charset="0"/>
              </a:endParaRPr>
            </a:p>
          </p:txBody>
        </p:sp>
        <p:sp>
          <p:nvSpPr>
            <p:cNvPr id="50" name="TextBox 49"/>
            <p:cNvSpPr txBox="1"/>
            <p:nvPr/>
          </p:nvSpPr>
          <p:spPr>
            <a:xfrm>
              <a:off x="4819052" y="4258170"/>
              <a:ext cx="582571" cy="367494"/>
            </a:xfrm>
            <a:prstGeom prst="rect">
              <a:avLst/>
            </a:prstGeom>
            <a:noFill/>
          </p:spPr>
          <p:txBody>
            <a:bodyPr wrap="none" rtlCol="0">
              <a:spAutoFit/>
            </a:bodyPr>
            <a:lstStyle/>
            <a:p>
              <a:pPr algn="just">
                <a:lnSpc>
                  <a:spcPct val="120000"/>
                </a:lnSpc>
              </a:pPr>
              <a:r>
                <a:rPr lang="en-US" sz="995">
                  <a:solidFill>
                    <a:schemeClr val="tx1">
                      <a:lumMod val="85000"/>
                      <a:lumOff val="15000"/>
                    </a:schemeClr>
                  </a:solidFill>
                  <a:latin typeface="微软雅黑" panose="020B0503020204020204" charset="-122"/>
                  <a:ea typeface="微软雅黑" panose="020B0503020204020204" charset="-122"/>
                  <a:cs typeface="+mn-ea"/>
                  <a:sym typeface="Arial" panose="020B0604020202020204" pitchFamily="34" charset="0"/>
                </a:rPr>
                <a:t>10%</a:t>
              </a:r>
              <a:endParaRPr lang="en-US" sz="995">
                <a:solidFill>
                  <a:schemeClr val="tx1">
                    <a:lumMod val="85000"/>
                    <a:lumOff val="15000"/>
                  </a:schemeClr>
                </a:solidFill>
                <a:latin typeface="微软雅黑" panose="020B0503020204020204" charset="-122"/>
                <a:ea typeface="微软雅黑" panose="020B0503020204020204" charset="-122"/>
                <a:cs typeface="+mn-ea"/>
                <a:sym typeface="Arial" panose="020B0604020202020204" pitchFamily="34" charset="0"/>
              </a:endParaRPr>
            </a:p>
          </p:txBody>
        </p:sp>
        <p:sp>
          <p:nvSpPr>
            <p:cNvPr id="51" name="Rectangle 50"/>
            <p:cNvSpPr/>
            <p:nvPr/>
          </p:nvSpPr>
          <p:spPr>
            <a:xfrm>
              <a:off x="4446089" y="1883284"/>
              <a:ext cx="6882616" cy="309490"/>
            </a:xfrm>
            <a:prstGeom prst="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995">
                <a:solidFill>
                  <a:schemeClr val="tx1">
                    <a:lumMod val="85000"/>
                    <a:lumOff val="15000"/>
                  </a:schemeClr>
                </a:solidFill>
                <a:latin typeface="微软雅黑" panose="020B0503020204020204" charset="-122"/>
                <a:ea typeface="微软雅黑" panose="020B0503020204020204" charset="-122"/>
                <a:cs typeface="+mn-ea"/>
                <a:sym typeface="Arial" panose="020B0604020202020204" pitchFamily="34" charset="0"/>
              </a:endParaRPr>
            </a:p>
          </p:txBody>
        </p:sp>
        <p:sp>
          <p:nvSpPr>
            <p:cNvPr id="52" name="Rectangle 51"/>
            <p:cNvSpPr/>
            <p:nvPr/>
          </p:nvSpPr>
          <p:spPr>
            <a:xfrm>
              <a:off x="4446089" y="1883284"/>
              <a:ext cx="2377439" cy="30949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995">
                <a:solidFill>
                  <a:schemeClr val="tx1">
                    <a:lumMod val="85000"/>
                    <a:lumOff val="15000"/>
                  </a:schemeClr>
                </a:solidFill>
                <a:latin typeface="微软雅黑" panose="020B0503020204020204" charset="-122"/>
                <a:ea typeface="微软雅黑" panose="020B0503020204020204" charset="-122"/>
                <a:cs typeface="+mn-ea"/>
                <a:sym typeface="Arial" panose="020B0604020202020204" pitchFamily="34" charset="0"/>
              </a:endParaRPr>
            </a:p>
          </p:txBody>
        </p:sp>
        <p:sp>
          <p:nvSpPr>
            <p:cNvPr id="53" name="Rectangle 52"/>
            <p:cNvSpPr/>
            <p:nvPr/>
          </p:nvSpPr>
          <p:spPr>
            <a:xfrm>
              <a:off x="4446089" y="2340484"/>
              <a:ext cx="6882616" cy="309490"/>
            </a:xfrm>
            <a:prstGeom prst="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995">
                <a:solidFill>
                  <a:schemeClr val="tx1">
                    <a:lumMod val="85000"/>
                    <a:lumOff val="15000"/>
                  </a:schemeClr>
                </a:solidFill>
                <a:latin typeface="微软雅黑" panose="020B0503020204020204" charset="-122"/>
                <a:ea typeface="微软雅黑" panose="020B0503020204020204" charset="-122"/>
                <a:cs typeface="+mn-ea"/>
                <a:sym typeface="Arial" panose="020B0604020202020204" pitchFamily="34" charset="0"/>
              </a:endParaRPr>
            </a:p>
          </p:txBody>
        </p:sp>
        <p:sp>
          <p:nvSpPr>
            <p:cNvPr id="54" name="Rectangle 53"/>
            <p:cNvSpPr/>
            <p:nvPr/>
          </p:nvSpPr>
          <p:spPr>
            <a:xfrm>
              <a:off x="4446089" y="2340484"/>
              <a:ext cx="1272539" cy="30949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995">
                <a:solidFill>
                  <a:schemeClr val="tx1">
                    <a:lumMod val="85000"/>
                    <a:lumOff val="15000"/>
                  </a:schemeClr>
                </a:solidFill>
                <a:latin typeface="微软雅黑" panose="020B0503020204020204" charset="-122"/>
                <a:ea typeface="微软雅黑" panose="020B0503020204020204" charset="-122"/>
                <a:cs typeface="+mn-ea"/>
                <a:sym typeface="Arial" panose="020B0604020202020204" pitchFamily="34" charset="0"/>
              </a:endParaRPr>
            </a:p>
          </p:txBody>
        </p:sp>
        <p:sp>
          <p:nvSpPr>
            <p:cNvPr id="55" name="Rectangle 54"/>
            <p:cNvSpPr/>
            <p:nvPr/>
          </p:nvSpPr>
          <p:spPr>
            <a:xfrm>
              <a:off x="4446089" y="2797684"/>
              <a:ext cx="6882616" cy="309490"/>
            </a:xfrm>
            <a:prstGeom prst="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995">
                <a:solidFill>
                  <a:schemeClr val="tx1">
                    <a:lumMod val="85000"/>
                    <a:lumOff val="15000"/>
                  </a:schemeClr>
                </a:solidFill>
                <a:latin typeface="微软雅黑" panose="020B0503020204020204" charset="-122"/>
                <a:ea typeface="微软雅黑" panose="020B0503020204020204" charset="-122"/>
                <a:cs typeface="+mn-ea"/>
                <a:sym typeface="Arial" panose="020B0604020202020204" pitchFamily="34" charset="0"/>
              </a:endParaRPr>
            </a:p>
          </p:txBody>
        </p:sp>
        <p:sp>
          <p:nvSpPr>
            <p:cNvPr id="56" name="Rectangle 55"/>
            <p:cNvSpPr/>
            <p:nvPr/>
          </p:nvSpPr>
          <p:spPr>
            <a:xfrm>
              <a:off x="4446089" y="2797684"/>
              <a:ext cx="925829" cy="30949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995">
                <a:solidFill>
                  <a:schemeClr val="tx1">
                    <a:lumMod val="85000"/>
                    <a:lumOff val="15000"/>
                  </a:schemeClr>
                </a:solidFill>
                <a:latin typeface="微软雅黑" panose="020B0503020204020204" charset="-122"/>
                <a:ea typeface="微软雅黑" panose="020B0503020204020204" charset="-122"/>
                <a:cs typeface="+mn-ea"/>
                <a:sym typeface="Arial" panose="020B0604020202020204" pitchFamily="34" charset="0"/>
              </a:endParaRPr>
            </a:p>
          </p:txBody>
        </p:sp>
        <p:sp>
          <p:nvSpPr>
            <p:cNvPr id="57" name="Rectangle 56"/>
            <p:cNvSpPr/>
            <p:nvPr/>
          </p:nvSpPr>
          <p:spPr>
            <a:xfrm>
              <a:off x="4446089" y="3254884"/>
              <a:ext cx="6882616" cy="309490"/>
            </a:xfrm>
            <a:prstGeom prst="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995">
                <a:solidFill>
                  <a:schemeClr val="tx1">
                    <a:lumMod val="85000"/>
                    <a:lumOff val="15000"/>
                  </a:schemeClr>
                </a:solidFill>
                <a:latin typeface="微软雅黑" panose="020B0503020204020204" charset="-122"/>
                <a:ea typeface="微软雅黑" panose="020B0503020204020204" charset="-122"/>
                <a:cs typeface="+mn-ea"/>
                <a:sym typeface="Arial" panose="020B0604020202020204" pitchFamily="34" charset="0"/>
              </a:endParaRPr>
            </a:p>
          </p:txBody>
        </p:sp>
        <p:sp>
          <p:nvSpPr>
            <p:cNvPr id="58" name="Rectangle 57"/>
            <p:cNvSpPr/>
            <p:nvPr/>
          </p:nvSpPr>
          <p:spPr>
            <a:xfrm>
              <a:off x="4446089" y="3254884"/>
              <a:ext cx="2023109" cy="30949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995">
                <a:solidFill>
                  <a:schemeClr val="tx1">
                    <a:lumMod val="85000"/>
                    <a:lumOff val="15000"/>
                  </a:schemeClr>
                </a:solidFill>
                <a:latin typeface="微软雅黑" panose="020B0503020204020204" charset="-122"/>
                <a:ea typeface="微软雅黑" panose="020B0503020204020204" charset="-122"/>
                <a:cs typeface="+mn-ea"/>
                <a:sym typeface="Arial" panose="020B0604020202020204" pitchFamily="34" charset="0"/>
              </a:endParaRPr>
            </a:p>
          </p:txBody>
        </p:sp>
        <p:sp>
          <p:nvSpPr>
            <p:cNvPr id="59" name="Rectangle 58"/>
            <p:cNvSpPr/>
            <p:nvPr/>
          </p:nvSpPr>
          <p:spPr>
            <a:xfrm>
              <a:off x="4446089" y="3712084"/>
              <a:ext cx="6882616" cy="309490"/>
            </a:xfrm>
            <a:prstGeom prst="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995">
                <a:solidFill>
                  <a:schemeClr val="tx1">
                    <a:lumMod val="85000"/>
                    <a:lumOff val="15000"/>
                  </a:schemeClr>
                </a:solidFill>
                <a:latin typeface="微软雅黑" panose="020B0503020204020204" charset="-122"/>
                <a:ea typeface="微软雅黑" panose="020B0503020204020204" charset="-122"/>
                <a:cs typeface="+mn-ea"/>
                <a:sym typeface="Arial" panose="020B0604020202020204" pitchFamily="34" charset="0"/>
              </a:endParaRPr>
            </a:p>
          </p:txBody>
        </p:sp>
        <p:sp>
          <p:nvSpPr>
            <p:cNvPr id="60" name="Rectangle 59"/>
            <p:cNvSpPr/>
            <p:nvPr/>
          </p:nvSpPr>
          <p:spPr>
            <a:xfrm>
              <a:off x="4446089" y="3712084"/>
              <a:ext cx="1710689" cy="30949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995">
                <a:solidFill>
                  <a:schemeClr val="tx1">
                    <a:lumMod val="85000"/>
                    <a:lumOff val="15000"/>
                  </a:schemeClr>
                </a:solidFill>
                <a:latin typeface="微软雅黑" panose="020B0503020204020204" charset="-122"/>
                <a:ea typeface="微软雅黑" panose="020B0503020204020204" charset="-122"/>
                <a:cs typeface="+mn-ea"/>
                <a:sym typeface="Arial" panose="020B0604020202020204" pitchFamily="34" charset="0"/>
              </a:endParaRPr>
            </a:p>
          </p:txBody>
        </p:sp>
        <p:sp>
          <p:nvSpPr>
            <p:cNvPr id="61" name="Rectangle 60"/>
            <p:cNvSpPr/>
            <p:nvPr/>
          </p:nvSpPr>
          <p:spPr>
            <a:xfrm>
              <a:off x="6823528" y="1883284"/>
              <a:ext cx="1463039" cy="30949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995">
                <a:solidFill>
                  <a:schemeClr val="tx1">
                    <a:lumMod val="85000"/>
                    <a:lumOff val="15000"/>
                  </a:schemeClr>
                </a:solidFill>
                <a:latin typeface="微软雅黑" panose="020B0503020204020204" charset="-122"/>
                <a:ea typeface="微软雅黑" panose="020B0503020204020204" charset="-122"/>
                <a:cs typeface="+mn-ea"/>
                <a:sym typeface="Arial" panose="020B0604020202020204" pitchFamily="34" charset="0"/>
              </a:endParaRPr>
            </a:p>
          </p:txBody>
        </p:sp>
        <p:sp>
          <p:nvSpPr>
            <p:cNvPr id="62" name="Rectangle 61"/>
            <p:cNvSpPr/>
            <p:nvPr/>
          </p:nvSpPr>
          <p:spPr>
            <a:xfrm>
              <a:off x="5718628" y="2340484"/>
              <a:ext cx="1626870" cy="30949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995">
                <a:solidFill>
                  <a:schemeClr val="tx1">
                    <a:lumMod val="85000"/>
                    <a:lumOff val="15000"/>
                  </a:schemeClr>
                </a:solidFill>
                <a:latin typeface="微软雅黑" panose="020B0503020204020204" charset="-122"/>
                <a:ea typeface="微软雅黑" panose="020B0503020204020204" charset="-122"/>
                <a:cs typeface="+mn-ea"/>
                <a:sym typeface="Arial" panose="020B0604020202020204" pitchFamily="34" charset="0"/>
              </a:endParaRPr>
            </a:p>
          </p:txBody>
        </p:sp>
        <p:sp>
          <p:nvSpPr>
            <p:cNvPr id="63" name="Rectangle 62"/>
            <p:cNvSpPr/>
            <p:nvPr/>
          </p:nvSpPr>
          <p:spPr>
            <a:xfrm>
              <a:off x="5371918" y="2796805"/>
              <a:ext cx="1451610" cy="30949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995">
                <a:solidFill>
                  <a:schemeClr val="tx1">
                    <a:lumMod val="85000"/>
                    <a:lumOff val="15000"/>
                  </a:schemeClr>
                </a:solidFill>
                <a:latin typeface="微软雅黑" panose="020B0503020204020204" charset="-122"/>
                <a:ea typeface="微软雅黑" panose="020B0503020204020204" charset="-122"/>
                <a:cs typeface="+mn-ea"/>
                <a:sym typeface="Arial" panose="020B0604020202020204" pitchFamily="34" charset="0"/>
              </a:endParaRPr>
            </a:p>
          </p:txBody>
        </p:sp>
        <p:sp>
          <p:nvSpPr>
            <p:cNvPr id="64" name="Rectangle 63"/>
            <p:cNvSpPr/>
            <p:nvPr/>
          </p:nvSpPr>
          <p:spPr>
            <a:xfrm>
              <a:off x="6469198" y="3254884"/>
              <a:ext cx="1474470" cy="30949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995">
                <a:solidFill>
                  <a:schemeClr val="tx1">
                    <a:lumMod val="85000"/>
                    <a:lumOff val="15000"/>
                  </a:schemeClr>
                </a:solidFill>
                <a:latin typeface="微软雅黑" panose="020B0503020204020204" charset="-122"/>
                <a:ea typeface="微软雅黑" panose="020B0503020204020204" charset="-122"/>
                <a:cs typeface="+mn-ea"/>
                <a:sym typeface="Arial" panose="020B0604020202020204" pitchFamily="34" charset="0"/>
              </a:endParaRPr>
            </a:p>
          </p:txBody>
        </p:sp>
        <p:sp>
          <p:nvSpPr>
            <p:cNvPr id="65" name="Rectangle 64"/>
            <p:cNvSpPr/>
            <p:nvPr/>
          </p:nvSpPr>
          <p:spPr>
            <a:xfrm>
              <a:off x="6156778" y="3712084"/>
              <a:ext cx="1329690" cy="30949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995">
                <a:solidFill>
                  <a:schemeClr val="tx1">
                    <a:lumMod val="85000"/>
                    <a:lumOff val="15000"/>
                  </a:schemeClr>
                </a:solidFill>
                <a:latin typeface="微软雅黑" panose="020B0503020204020204" charset="-122"/>
                <a:ea typeface="微软雅黑" panose="020B0503020204020204" charset="-122"/>
                <a:cs typeface="+mn-ea"/>
                <a:sym typeface="Arial" panose="020B0604020202020204" pitchFamily="34" charset="0"/>
              </a:endParaRPr>
            </a:p>
          </p:txBody>
        </p:sp>
        <p:sp>
          <p:nvSpPr>
            <p:cNvPr id="66" name="Rectangle 65"/>
            <p:cNvSpPr/>
            <p:nvPr/>
          </p:nvSpPr>
          <p:spPr>
            <a:xfrm>
              <a:off x="8286566" y="1883284"/>
              <a:ext cx="1381763" cy="30949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995">
                <a:solidFill>
                  <a:schemeClr val="tx1">
                    <a:lumMod val="85000"/>
                    <a:lumOff val="15000"/>
                  </a:schemeClr>
                </a:solidFill>
                <a:latin typeface="微软雅黑" panose="020B0503020204020204" charset="-122"/>
                <a:ea typeface="微软雅黑" panose="020B0503020204020204" charset="-122"/>
                <a:cs typeface="+mn-ea"/>
                <a:sym typeface="Arial" panose="020B0604020202020204" pitchFamily="34" charset="0"/>
              </a:endParaRPr>
            </a:p>
          </p:txBody>
        </p:sp>
        <p:sp>
          <p:nvSpPr>
            <p:cNvPr id="67" name="Rectangle 66"/>
            <p:cNvSpPr/>
            <p:nvPr/>
          </p:nvSpPr>
          <p:spPr>
            <a:xfrm>
              <a:off x="7345498" y="2340484"/>
              <a:ext cx="3320853" cy="30949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995">
                <a:solidFill>
                  <a:schemeClr val="tx1">
                    <a:lumMod val="85000"/>
                    <a:lumOff val="15000"/>
                  </a:schemeClr>
                </a:solidFill>
                <a:latin typeface="微软雅黑" panose="020B0503020204020204" charset="-122"/>
                <a:ea typeface="微软雅黑" panose="020B0503020204020204" charset="-122"/>
                <a:cs typeface="+mn-ea"/>
                <a:sym typeface="Arial" panose="020B0604020202020204" pitchFamily="34" charset="0"/>
              </a:endParaRPr>
            </a:p>
          </p:txBody>
        </p:sp>
        <p:sp>
          <p:nvSpPr>
            <p:cNvPr id="68" name="Rectangle 67"/>
            <p:cNvSpPr/>
            <p:nvPr/>
          </p:nvSpPr>
          <p:spPr>
            <a:xfrm>
              <a:off x="6821623" y="2796805"/>
              <a:ext cx="2116455" cy="30949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995">
                <a:solidFill>
                  <a:schemeClr val="tx1">
                    <a:lumMod val="85000"/>
                    <a:lumOff val="15000"/>
                  </a:schemeClr>
                </a:solidFill>
                <a:latin typeface="微软雅黑" panose="020B0503020204020204" charset="-122"/>
                <a:ea typeface="微软雅黑" panose="020B0503020204020204" charset="-122"/>
                <a:cs typeface="+mn-ea"/>
                <a:sym typeface="Arial" panose="020B0604020202020204" pitchFamily="34" charset="0"/>
              </a:endParaRPr>
            </a:p>
          </p:txBody>
        </p:sp>
        <p:sp>
          <p:nvSpPr>
            <p:cNvPr id="69" name="Rectangle 68"/>
            <p:cNvSpPr/>
            <p:nvPr/>
          </p:nvSpPr>
          <p:spPr>
            <a:xfrm>
              <a:off x="7943668" y="3254884"/>
              <a:ext cx="1724661" cy="30949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995">
                <a:solidFill>
                  <a:schemeClr val="tx1">
                    <a:lumMod val="85000"/>
                    <a:lumOff val="15000"/>
                  </a:schemeClr>
                </a:solidFill>
                <a:latin typeface="微软雅黑" panose="020B0503020204020204" charset="-122"/>
                <a:ea typeface="微软雅黑" panose="020B0503020204020204" charset="-122"/>
                <a:cs typeface="+mn-ea"/>
                <a:sym typeface="Arial" panose="020B0604020202020204" pitchFamily="34" charset="0"/>
              </a:endParaRPr>
            </a:p>
          </p:txBody>
        </p:sp>
        <p:sp>
          <p:nvSpPr>
            <p:cNvPr id="70" name="Rectangle 69"/>
            <p:cNvSpPr/>
            <p:nvPr/>
          </p:nvSpPr>
          <p:spPr>
            <a:xfrm>
              <a:off x="7486468" y="3712084"/>
              <a:ext cx="1710689" cy="30949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995">
                <a:solidFill>
                  <a:schemeClr val="tx1">
                    <a:lumMod val="85000"/>
                    <a:lumOff val="15000"/>
                  </a:schemeClr>
                </a:solidFill>
                <a:latin typeface="微软雅黑" panose="020B0503020204020204" charset="-122"/>
                <a:ea typeface="微软雅黑" panose="020B0503020204020204" charset="-122"/>
                <a:cs typeface="+mn-ea"/>
                <a:sym typeface="Arial" panose="020B0604020202020204" pitchFamily="34" charset="0"/>
              </a:endParaRPr>
            </a:p>
          </p:txBody>
        </p:sp>
        <p:cxnSp>
          <p:nvCxnSpPr>
            <p:cNvPr id="71" name="Straight Connector 70"/>
            <p:cNvCxnSpPr/>
            <p:nvPr/>
          </p:nvCxnSpPr>
          <p:spPr>
            <a:xfrm>
              <a:off x="4446089" y="1767172"/>
              <a:ext cx="0" cy="2412945"/>
            </a:xfrm>
            <a:prstGeom prst="line">
              <a:avLst/>
            </a:prstGeom>
            <a:ln w="254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72" name="TextBox 71"/>
            <p:cNvSpPr txBox="1"/>
            <p:nvPr/>
          </p:nvSpPr>
          <p:spPr>
            <a:xfrm>
              <a:off x="3825614" y="1853363"/>
              <a:ext cx="619828" cy="367494"/>
            </a:xfrm>
            <a:prstGeom prst="rect">
              <a:avLst/>
            </a:prstGeom>
            <a:noFill/>
          </p:spPr>
          <p:txBody>
            <a:bodyPr wrap="none" rtlCol="0">
              <a:spAutoFit/>
            </a:bodyPr>
            <a:lstStyle/>
            <a:p>
              <a:pPr algn="just">
                <a:lnSpc>
                  <a:spcPct val="120000"/>
                </a:lnSpc>
              </a:pPr>
              <a:r>
                <a:rPr lang="en-US" sz="995" dirty="0">
                  <a:solidFill>
                    <a:schemeClr val="tx1">
                      <a:lumMod val="85000"/>
                      <a:lumOff val="15000"/>
                    </a:schemeClr>
                  </a:solidFill>
                  <a:latin typeface="微软雅黑" panose="020B0503020204020204" charset="-122"/>
                  <a:ea typeface="微软雅黑" panose="020B0503020204020204" charset="-122"/>
                  <a:cs typeface="+mn-ea"/>
                  <a:sym typeface="Arial" panose="020B0604020202020204" pitchFamily="34" charset="0"/>
                </a:rPr>
                <a:t>2015</a:t>
              </a:r>
              <a:endParaRPr lang="en-US" sz="995" dirty="0">
                <a:solidFill>
                  <a:schemeClr val="tx1">
                    <a:lumMod val="85000"/>
                    <a:lumOff val="15000"/>
                  </a:schemeClr>
                </a:solidFill>
                <a:latin typeface="微软雅黑" panose="020B0503020204020204" charset="-122"/>
                <a:ea typeface="微软雅黑" panose="020B0503020204020204" charset="-122"/>
                <a:cs typeface="+mn-ea"/>
                <a:sym typeface="Arial" panose="020B0604020202020204" pitchFamily="34" charset="0"/>
              </a:endParaRPr>
            </a:p>
          </p:txBody>
        </p:sp>
        <p:sp>
          <p:nvSpPr>
            <p:cNvPr id="73" name="TextBox 72"/>
            <p:cNvSpPr txBox="1"/>
            <p:nvPr/>
          </p:nvSpPr>
          <p:spPr>
            <a:xfrm>
              <a:off x="3825614" y="2310563"/>
              <a:ext cx="619828" cy="367494"/>
            </a:xfrm>
            <a:prstGeom prst="rect">
              <a:avLst/>
            </a:prstGeom>
            <a:noFill/>
          </p:spPr>
          <p:txBody>
            <a:bodyPr wrap="none" rtlCol="0">
              <a:spAutoFit/>
            </a:bodyPr>
            <a:lstStyle/>
            <a:p>
              <a:pPr algn="just">
                <a:lnSpc>
                  <a:spcPct val="120000"/>
                </a:lnSpc>
              </a:pPr>
              <a:r>
                <a:rPr lang="en-US" sz="995">
                  <a:solidFill>
                    <a:schemeClr val="tx1">
                      <a:lumMod val="85000"/>
                      <a:lumOff val="15000"/>
                    </a:schemeClr>
                  </a:solidFill>
                  <a:latin typeface="微软雅黑" panose="020B0503020204020204" charset="-122"/>
                  <a:ea typeface="微软雅黑" panose="020B0503020204020204" charset="-122"/>
                  <a:cs typeface="+mn-ea"/>
                  <a:sym typeface="Arial" panose="020B0604020202020204" pitchFamily="34" charset="0"/>
                </a:rPr>
                <a:t>2014</a:t>
              </a:r>
              <a:endParaRPr lang="en-US" sz="995">
                <a:solidFill>
                  <a:schemeClr val="tx1">
                    <a:lumMod val="85000"/>
                    <a:lumOff val="15000"/>
                  </a:schemeClr>
                </a:solidFill>
                <a:latin typeface="微软雅黑" panose="020B0503020204020204" charset="-122"/>
                <a:ea typeface="微软雅黑" panose="020B0503020204020204" charset="-122"/>
                <a:cs typeface="+mn-ea"/>
                <a:sym typeface="Arial" panose="020B0604020202020204" pitchFamily="34" charset="0"/>
              </a:endParaRPr>
            </a:p>
          </p:txBody>
        </p:sp>
        <p:sp>
          <p:nvSpPr>
            <p:cNvPr id="74" name="TextBox 73"/>
            <p:cNvSpPr txBox="1"/>
            <p:nvPr/>
          </p:nvSpPr>
          <p:spPr>
            <a:xfrm>
              <a:off x="3825614" y="2766884"/>
              <a:ext cx="619828" cy="367494"/>
            </a:xfrm>
            <a:prstGeom prst="rect">
              <a:avLst/>
            </a:prstGeom>
            <a:noFill/>
          </p:spPr>
          <p:txBody>
            <a:bodyPr wrap="none" rtlCol="0">
              <a:spAutoFit/>
            </a:bodyPr>
            <a:lstStyle/>
            <a:p>
              <a:pPr algn="just">
                <a:lnSpc>
                  <a:spcPct val="120000"/>
                </a:lnSpc>
              </a:pPr>
              <a:r>
                <a:rPr lang="en-US" sz="995">
                  <a:solidFill>
                    <a:schemeClr val="tx1">
                      <a:lumMod val="85000"/>
                      <a:lumOff val="15000"/>
                    </a:schemeClr>
                  </a:solidFill>
                  <a:latin typeface="微软雅黑" panose="020B0503020204020204" charset="-122"/>
                  <a:ea typeface="微软雅黑" panose="020B0503020204020204" charset="-122"/>
                  <a:cs typeface="+mn-ea"/>
                  <a:sym typeface="Arial" panose="020B0604020202020204" pitchFamily="34" charset="0"/>
                </a:rPr>
                <a:t>2013</a:t>
              </a:r>
              <a:endParaRPr lang="en-US" sz="995">
                <a:solidFill>
                  <a:schemeClr val="tx1">
                    <a:lumMod val="85000"/>
                    <a:lumOff val="15000"/>
                  </a:schemeClr>
                </a:solidFill>
                <a:latin typeface="微软雅黑" panose="020B0503020204020204" charset="-122"/>
                <a:ea typeface="微软雅黑" panose="020B0503020204020204" charset="-122"/>
                <a:cs typeface="+mn-ea"/>
                <a:sym typeface="Arial" panose="020B0604020202020204" pitchFamily="34" charset="0"/>
              </a:endParaRPr>
            </a:p>
          </p:txBody>
        </p:sp>
        <p:sp>
          <p:nvSpPr>
            <p:cNvPr id="75" name="TextBox 74"/>
            <p:cNvSpPr txBox="1"/>
            <p:nvPr/>
          </p:nvSpPr>
          <p:spPr>
            <a:xfrm>
              <a:off x="3825614" y="3224963"/>
              <a:ext cx="619828" cy="367494"/>
            </a:xfrm>
            <a:prstGeom prst="rect">
              <a:avLst/>
            </a:prstGeom>
            <a:noFill/>
          </p:spPr>
          <p:txBody>
            <a:bodyPr wrap="none" rtlCol="0">
              <a:spAutoFit/>
            </a:bodyPr>
            <a:lstStyle/>
            <a:p>
              <a:pPr algn="just">
                <a:lnSpc>
                  <a:spcPct val="120000"/>
                </a:lnSpc>
              </a:pPr>
              <a:r>
                <a:rPr lang="en-US" sz="995">
                  <a:solidFill>
                    <a:schemeClr val="tx1">
                      <a:lumMod val="85000"/>
                      <a:lumOff val="15000"/>
                    </a:schemeClr>
                  </a:solidFill>
                  <a:latin typeface="微软雅黑" panose="020B0503020204020204" charset="-122"/>
                  <a:ea typeface="微软雅黑" panose="020B0503020204020204" charset="-122"/>
                  <a:cs typeface="+mn-ea"/>
                  <a:sym typeface="Arial" panose="020B0604020202020204" pitchFamily="34" charset="0"/>
                </a:rPr>
                <a:t>2012</a:t>
              </a:r>
              <a:endParaRPr lang="en-US" sz="995">
                <a:solidFill>
                  <a:schemeClr val="tx1">
                    <a:lumMod val="85000"/>
                    <a:lumOff val="15000"/>
                  </a:schemeClr>
                </a:solidFill>
                <a:latin typeface="微软雅黑" panose="020B0503020204020204" charset="-122"/>
                <a:ea typeface="微软雅黑" panose="020B0503020204020204" charset="-122"/>
                <a:cs typeface="+mn-ea"/>
                <a:sym typeface="Arial" panose="020B0604020202020204" pitchFamily="34" charset="0"/>
              </a:endParaRPr>
            </a:p>
          </p:txBody>
        </p:sp>
        <p:sp>
          <p:nvSpPr>
            <p:cNvPr id="76" name="TextBox 75"/>
            <p:cNvSpPr txBox="1"/>
            <p:nvPr/>
          </p:nvSpPr>
          <p:spPr>
            <a:xfrm>
              <a:off x="3825614" y="3682163"/>
              <a:ext cx="619828" cy="367494"/>
            </a:xfrm>
            <a:prstGeom prst="rect">
              <a:avLst/>
            </a:prstGeom>
            <a:noFill/>
          </p:spPr>
          <p:txBody>
            <a:bodyPr wrap="none" rtlCol="0">
              <a:spAutoFit/>
            </a:bodyPr>
            <a:lstStyle/>
            <a:p>
              <a:pPr algn="just">
                <a:lnSpc>
                  <a:spcPct val="120000"/>
                </a:lnSpc>
              </a:pPr>
              <a:r>
                <a:rPr lang="en-US" sz="995">
                  <a:solidFill>
                    <a:schemeClr val="tx1">
                      <a:lumMod val="85000"/>
                      <a:lumOff val="15000"/>
                    </a:schemeClr>
                  </a:solidFill>
                  <a:latin typeface="微软雅黑" panose="020B0503020204020204" charset="-122"/>
                  <a:ea typeface="微软雅黑" panose="020B0503020204020204" charset="-122"/>
                  <a:cs typeface="+mn-ea"/>
                  <a:sym typeface="Arial" panose="020B0604020202020204" pitchFamily="34" charset="0"/>
                </a:rPr>
                <a:t>2011</a:t>
              </a:r>
              <a:endParaRPr lang="en-US" sz="995">
                <a:solidFill>
                  <a:schemeClr val="tx1">
                    <a:lumMod val="85000"/>
                    <a:lumOff val="15000"/>
                  </a:schemeClr>
                </a:solidFill>
                <a:latin typeface="微软雅黑" panose="020B0503020204020204" charset="-122"/>
                <a:ea typeface="微软雅黑" panose="020B0503020204020204" charset="-122"/>
                <a:cs typeface="+mn-ea"/>
                <a:sym typeface="Arial" panose="020B0604020202020204" pitchFamily="34" charset="0"/>
              </a:endParaRPr>
            </a:p>
          </p:txBody>
        </p:sp>
      </p:grpSp>
      <p:sp>
        <p:nvSpPr>
          <p:cNvPr id="78" name="Oval 77"/>
          <p:cNvSpPr/>
          <p:nvPr/>
        </p:nvSpPr>
        <p:spPr>
          <a:xfrm>
            <a:off x="1952914" y="3829047"/>
            <a:ext cx="218493" cy="218493"/>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995">
              <a:solidFill>
                <a:schemeClr val="tx1">
                  <a:lumMod val="85000"/>
                  <a:lumOff val="15000"/>
                </a:schemeClr>
              </a:solidFill>
              <a:latin typeface="微软雅黑" panose="020B0503020204020204" charset="-122"/>
              <a:ea typeface="微软雅黑" panose="020B0503020204020204" charset="-122"/>
              <a:cs typeface="+mn-ea"/>
              <a:sym typeface="Arial" panose="020B0604020202020204" pitchFamily="34" charset="0"/>
            </a:endParaRPr>
          </a:p>
        </p:txBody>
      </p:sp>
      <p:sp>
        <p:nvSpPr>
          <p:cNvPr id="79" name="TextBox 78"/>
          <p:cNvSpPr txBox="1"/>
          <p:nvPr/>
        </p:nvSpPr>
        <p:spPr>
          <a:xfrm>
            <a:off x="2216901" y="3799809"/>
            <a:ext cx="690880" cy="275590"/>
          </a:xfrm>
          <a:prstGeom prst="rect">
            <a:avLst/>
          </a:prstGeom>
          <a:noFill/>
        </p:spPr>
        <p:txBody>
          <a:bodyPr wrap="none" rtlCol="0">
            <a:spAutoFit/>
          </a:bodyPr>
          <a:lstStyle/>
          <a:p>
            <a:pPr>
              <a:lnSpc>
                <a:spcPct val="120000"/>
              </a:lnSpc>
            </a:pPr>
            <a:r>
              <a:rPr lang="zh-CN" altLang="en-US" sz="995" dirty="0">
                <a:solidFill>
                  <a:schemeClr val="tx1">
                    <a:lumMod val="85000"/>
                    <a:lumOff val="15000"/>
                  </a:schemeClr>
                </a:solidFill>
                <a:latin typeface="微软雅黑" panose="020B0503020204020204" charset="-122"/>
                <a:ea typeface="微软雅黑" panose="020B0503020204020204" charset="-122"/>
                <a:cs typeface="+mn-ea"/>
                <a:sym typeface="Arial" panose="020B0604020202020204" pitchFamily="34" charset="0"/>
              </a:rPr>
              <a:t>文字内容</a:t>
            </a:r>
            <a:endParaRPr lang="zh-CN" altLang="en-US" sz="995" dirty="0">
              <a:solidFill>
                <a:schemeClr val="tx1">
                  <a:lumMod val="85000"/>
                  <a:lumOff val="15000"/>
                </a:schemeClr>
              </a:solidFill>
              <a:latin typeface="微软雅黑" panose="020B0503020204020204" charset="-122"/>
              <a:ea typeface="微软雅黑" panose="020B0503020204020204" charset="-122"/>
              <a:cs typeface="+mn-ea"/>
              <a:sym typeface="Arial" panose="020B0604020202020204" pitchFamily="34" charset="0"/>
            </a:endParaRPr>
          </a:p>
        </p:txBody>
      </p:sp>
      <p:sp>
        <p:nvSpPr>
          <p:cNvPr id="80" name="Rectangle 79"/>
          <p:cNvSpPr/>
          <p:nvPr/>
        </p:nvSpPr>
        <p:spPr>
          <a:xfrm>
            <a:off x="1903449" y="4044089"/>
            <a:ext cx="1597638" cy="406400"/>
          </a:xfrm>
          <a:prstGeom prst="rect">
            <a:avLst/>
          </a:prstGeom>
        </p:spPr>
        <p:txBody>
          <a:bodyPr wrap="square">
            <a:spAutoFit/>
          </a:bodyPr>
          <a:lstStyle/>
          <a:p>
            <a:pPr>
              <a:lnSpc>
                <a:spcPct val="120000"/>
              </a:lnSpc>
            </a:pPr>
            <a:r>
              <a:rPr lang="en-US" altLang="zh-CN" sz="570" dirty="0">
                <a:solidFill>
                  <a:schemeClr val="tx1">
                    <a:lumMod val="85000"/>
                    <a:lumOff val="15000"/>
                  </a:schemeClr>
                </a:solidFill>
                <a:latin typeface="微软雅黑" panose="020B0503020204020204" charset="-122"/>
                <a:ea typeface="微软雅黑" panose="020B0503020204020204" charset="-122"/>
                <a:cs typeface="+mn-ea"/>
                <a:sym typeface="Arial" panose="020B0604020202020204" pitchFamily="34" charset="0"/>
              </a:rPr>
              <a:t>Please replace text, click add relevant headline, modify the text content, also can copy your content to this directly.</a:t>
            </a:r>
            <a:endParaRPr lang="en-US" altLang="zh-CN" sz="570" dirty="0">
              <a:solidFill>
                <a:schemeClr val="tx1">
                  <a:lumMod val="85000"/>
                  <a:lumOff val="15000"/>
                </a:schemeClr>
              </a:solidFill>
              <a:latin typeface="微软雅黑" panose="020B0503020204020204" charset="-122"/>
              <a:ea typeface="微软雅黑" panose="020B0503020204020204" charset="-122"/>
              <a:cs typeface="+mn-ea"/>
              <a:sym typeface="Arial" panose="020B0604020202020204" pitchFamily="34" charset="0"/>
            </a:endParaRPr>
          </a:p>
        </p:txBody>
      </p:sp>
      <p:sp>
        <p:nvSpPr>
          <p:cNvPr id="81" name="Oval 80"/>
          <p:cNvSpPr/>
          <p:nvPr/>
        </p:nvSpPr>
        <p:spPr>
          <a:xfrm>
            <a:off x="3717308" y="3829047"/>
            <a:ext cx="218493" cy="218493"/>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995">
              <a:solidFill>
                <a:schemeClr val="tx1">
                  <a:lumMod val="85000"/>
                  <a:lumOff val="15000"/>
                </a:schemeClr>
              </a:solidFill>
              <a:latin typeface="微软雅黑" panose="020B0503020204020204" charset="-122"/>
              <a:ea typeface="微软雅黑" panose="020B0503020204020204" charset="-122"/>
              <a:cs typeface="+mn-ea"/>
              <a:sym typeface="Arial" panose="020B0604020202020204" pitchFamily="34" charset="0"/>
            </a:endParaRPr>
          </a:p>
        </p:txBody>
      </p:sp>
      <p:sp>
        <p:nvSpPr>
          <p:cNvPr id="82" name="TextBox 81"/>
          <p:cNvSpPr txBox="1"/>
          <p:nvPr/>
        </p:nvSpPr>
        <p:spPr>
          <a:xfrm>
            <a:off x="3969062" y="3799809"/>
            <a:ext cx="690880" cy="275590"/>
          </a:xfrm>
          <a:prstGeom prst="rect">
            <a:avLst/>
          </a:prstGeom>
          <a:noFill/>
        </p:spPr>
        <p:txBody>
          <a:bodyPr wrap="none" rtlCol="0">
            <a:spAutoFit/>
          </a:bodyPr>
          <a:lstStyle/>
          <a:p>
            <a:pPr>
              <a:lnSpc>
                <a:spcPct val="120000"/>
              </a:lnSpc>
            </a:pPr>
            <a:r>
              <a:rPr lang="zh-CN" altLang="en-US" sz="995" dirty="0">
                <a:solidFill>
                  <a:schemeClr val="tx1">
                    <a:lumMod val="85000"/>
                    <a:lumOff val="15000"/>
                  </a:schemeClr>
                </a:solidFill>
                <a:latin typeface="微软雅黑" panose="020B0503020204020204" charset="-122"/>
                <a:ea typeface="微软雅黑" panose="020B0503020204020204" charset="-122"/>
                <a:cs typeface="+mn-ea"/>
                <a:sym typeface="Arial" panose="020B0604020202020204" pitchFamily="34" charset="0"/>
              </a:rPr>
              <a:t>文字内容</a:t>
            </a:r>
            <a:endParaRPr lang="zh-CN" altLang="en-US" sz="995" dirty="0">
              <a:solidFill>
                <a:schemeClr val="tx1">
                  <a:lumMod val="85000"/>
                  <a:lumOff val="15000"/>
                </a:schemeClr>
              </a:solidFill>
              <a:latin typeface="微软雅黑" panose="020B0503020204020204" charset="-122"/>
              <a:ea typeface="微软雅黑" panose="020B0503020204020204" charset="-122"/>
              <a:cs typeface="+mn-ea"/>
              <a:sym typeface="Arial" panose="020B0604020202020204" pitchFamily="34" charset="0"/>
            </a:endParaRPr>
          </a:p>
        </p:txBody>
      </p:sp>
      <p:sp>
        <p:nvSpPr>
          <p:cNvPr id="83" name="Rectangle 82"/>
          <p:cNvSpPr/>
          <p:nvPr/>
        </p:nvSpPr>
        <p:spPr>
          <a:xfrm>
            <a:off x="3667843" y="4044089"/>
            <a:ext cx="1597638" cy="406400"/>
          </a:xfrm>
          <a:prstGeom prst="rect">
            <a:avLst/>
          </a:prstGeom>
        </p:spPr>
        <p:txBody>
          <a:bodyPr wrap="square">
            <a:spAutoFit/>
          </a:bodyPr>
          <a:lstStyle/>
          <a:p>
            <a:pPr>
              <a:lnSpc>
                <a:spcPct val="120000"/>
              </a:lnSpc>
            </a:pPr>
            <a:r>
              <a:rPr lang="en-US" altLang="zh-CN" sz="570" dirty="0">
                <a:solidFill>
                  <a:schemeClr val="tx1">
                    <a:lumMod val="85000"/>
                    <a:lumOff val="15000"/>
                  </a:schemeClr>
                </a:solidFill>
                <a:latin typeface="微软雅黑" panose="020B0503020204020204" charset="-122"/>
                <a:ea typeface="微软雅黑" panose="020B0503020204020204" charset="-122"/>
                <a:cs typeface="+mn-ea"/>
                <a:sym typeface="Arial" panose="020B0604020202020204" pitchFamily="34" charset="0"/>
              </a:rPr>
              <a:t>Please replace text, click add relevant headline, modify the text content, also can copy your content to this directly.</a:t>
            </a:r>
            <a:endParaRPr lang="en-US" altLang="zh-CN" sz="570" dirty="0">
              <a:solidFill>
                <a:schemeClr val="tx1">
                  <a:lumMod val="85000"/>
                  <a:lumOff val="15000"/>
                </a:schemeClr>
              </a:solidFill>
              <a:latin typeface="微软雅黑" panose="020B0503020204020204" charset="-122"/>
              <a:ea typeface="微软雅黑" panose="020B0503020204020204" charset="-122"/>
              <a:cs typeface="+mn-ea"/>
              <a:sym typeface="Arial" panose="020B0604020202020204" pitchFamily="34" charset="0"/>
            </a:endParaRPr>
          </a:p>
        </p:txBody>
      </p:sp>
      <p:sp>
        <p:nvSpPr>
          <p:cNvPr id="84" name="Oval 83"/>
          <p:cNvSpPr/>
          <p:nvPr/>
        </p:nvSpPr>
        <p:spPr>
          <a:xfrm>
            <a:off x="5481702" y="3829047"/>
            <a:ext cx="218493" cy="218493"/>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995">
              <a:solidFill>
                <a:schemeClr val="tx1">
                  <a:lumMod val="85000"/>
                  <a:lumOff val="15000"/>
                </a:schemeClr>
              </a:solidFill>
              <a:latin typeface="微软雅黑" panose="020B0503020204020204" charset="-122"/>
              <a:ea typeface="微软雅黑" panose="020B0503020204020204" charset="-122"/>
              <a:cs typeface="+mn-ea"/>
              <a:sym typeface="Arial" panose="020B0604020202020204" pitchFamily="34" charset="0"/>
            </a:endParaRPr>
          </a:p>
        </p:txBody>
      </p:sp>
      <p:sp>
        <p:nvSpPr>
          <p:cNvPr id="85" name="TextBox 84"/>
          <p:cNvSpPr txBox="1"/>
          <p:nvPr/>
        </p:nvSpPr>
        <p:spPr>
          <a:xfrm>
            <a:off x="5721222" y="3799809"/>
            <a:ext cx="690880" cy="275590"/>
          </a:xfrm>
          <a:prstGeom prst="rect">
            <a:avLst/>
          </a:prstGeom>
          <a:noFill/>
        </p:spPr>
        <p:txBody>
          <a:bodyPr wrap="none" rtlCol="0">
            <a:spAutoFit/>
          </a:bodyPr>
          <a:lstStyle/>
          <a:p>
            <a:pPr>
              <a:lnSpc>
                <a:spcPct val="120000"/>
              </a:lnSpc>
            </a:pPr>
            <a:r>
              <a:rPr lang="zh-CN" altLang="en-US" sz="995" dirty="0">
                <a:solidFill>
                  <a:schemeClr val="tx1">
                    <a:lumMod val="85000"/>
                    <a:lumOff val="15000"/>
                  </a:schemeClr>
                </a:solidFill>
                <a:latin typeface="微软雅黑" panose="020B0503020204020204" charset="-122"/>
                <a:ea typeface="微软雅黑" panose="020B0503020204020204" charset="-122"/>
                <a:cs typeface="+mn-ea"/>
                <a:sym typeface="Arial" panose="020B0604020202020204" pitchFamily="34" charset="0"/>
              </a:rPr>
              <a:t>文字内容</a:t>
            </a:r>
            <a:endParaRPr lang="zh-CN" altLang="en-US" sz="995" dirty="0">
              <a:solidFill>
                <a:schemeClr val="tx1">
                  <a:lumMod val="85000"/>
                  <a:lumOff val="15000"/>
                </a:schemeClr>
              </a:solidFill>
              <a:latin typeface="微软雅黑" panose="020B0503020204020204" charset="-122"/>
              <a:ea typeface="微软雅黑" panose="020B0503020204020204" charset="-122"/>
              <a:cs typeface="+mn-ea"/>
              <a:sym typeface="Arial" panose="020B0604020202020204" pitchFamily="34" charset="0"/>
            </a:endParaRPr>
          </a:p>
        </p:txBody>
      </p:sp>
      <p:sp>
        <p:nvSpPr>
          <p:cNvPr id="86" name="Rectangle 85"/>
          <p:cNvSpPr/>
          <p:nvPr/>
        </p:nvSpPr>
        <p:spPr>
          <a:xfrm>
            <a:off x="5432236" y="4044089"/>
            <a:ext cx="1597638" cy="406400"/>
          </a:xfrm>
          <a:prstGeom prst="rect">
            <a:avLst/>
          </a:prstGeom>
        </p:spPr>
        <p:txBody>
          <a:bodyPr wrap="square">
            <a:spAutoFit/>
          </a:bodyPr>
          <a:lstStyle/>
          <a:p>
            <a:pPr>
              <a:lnSpc>
                <a:spcPct val="120000"/>
              </a:lnSpc>
            </a:pPr>
            <a:r>
              <a:rPr lang="en-US" altLang="zh-CN" sz="570" dirty="0">
                <a:solidFill>
                  <a:schemeClr val="tx1">
                    <a:lumMod val="85000"/>
                    <a:lumOff val="15000"/>
                  </a:schemeClr>
                </a:solidFill>
                <a:latin typeface="微软雅黑" panose="020B0503020204020204" charset="-122"/>
                <a:ea typeface="微软雅黑" panose="020B0503020204020204" charset="-122"/>
                <a:cs typeface="+mn-ea"/>
                <a:sym typeface="Arial" panose="020B0604020202020204" pitchFamily="34" charset="0"/>
              </a:rPr>
              <a:t>Please replace text, click add relevant headline, modify the text content, also can copy your content to this directly.</a:t>
            </a:r>
            <a:endParaRPr lang="en-US" altLang="zh-CN" sz="570" dirty="0">
              <a:solidFill>
                <a:schemeClr val="tx1">
                  <a:lumMod val="85000"/>
                  <a:lumOff val="15000"/>
                </a:schemeClr>
              </a:solidFill>
              <a:latin typeface="微软雅黑" panose="020B0503020204020204" charset="-122"/>
              <a:ea typeface="微软雅黑" panose="020B0503020204020204" charset="-122"/>
              <a:cs typeface="+mn-ea"/>
              <a:sym typeface="Arial" panose="020B0604020202020204" pitchFamily="34" charset="0"/>
            </a:endParaRPr>
          </a:p>
        </p:txBody>
      </p:sp>
      <p:sp>
        <p:nvSpPr>
          <p:cNvPr id="5" name="TextBox 8"/>
          <p:cNvSpPr txBox="1"/>
          <p:nvPr/>
        </p:nvSpPr>
        <p:spPr>
          <a:xfrm>
            <a:off x="3534910" y="216839"/>
            <a:ext cx="2074178" cy="288925"/>
          </a:xfrm>
          <a:prstGeom prst="rect">
            <a:avLst/>
          </a:prstGeom>
          <a:noFill/>
        </p:spPr>
        <p:txBody>
          <a:bodyPr wrap="square" lIns="0" tIns="0" rIns="0" bIns="0" rtlCol="0" anchor="ctr">
            <a:spAutoFit/>
          </a:bodyPr>
          <a:lstStyle/>
          <a:p>
            <a:pPr algn="ctr" fontAlgn="base">
              <a:spcBef>
                <a:spcPct val="0"/>
              </a:spcBef>
              <a:spcAft>
                <a:spcPct val="0"/>
              </a:spcAft>
            </a:pPr>
            <a:r>
              <a:rPr lang="zh-CN" altLang="en-US" sz="1875" b="1" dirty="0">
                <a:solidFill>
                  <a:schemeClr val="tx1">
                    <a:lumMod val="85000"/>
                    <a:lumOff val="15000"/>
                  </a:schemeClr>
                </a:solidFill>
                <a:latin typeface="Arial" panose="020B0604020202020204" pitchFamily="34" charset="0"/>
                <a:ea typeface="微软雅黑" panose="020B0503020204020204" charset="-122"/>
                <a:sym typeface="Arial" panose="020B0604020202020204" pitchFamily="34" charset="0"/>
              </a:rPr>
              <a:t>时间差别</a:t>
            </a:r>
            <a:endParaRPr lang="zh-CN" altLang="en-US" sz="1875" b="1" dirty="0">
              <a:solidFill>
                <a:schemeClr val="tx1">
                  <a:lumMod val="85000"/>
                  <a:lumOff val="15000"/>
                </a:schemeClr>
              </a:solidFill>
              <a:latin typeface="Arial" panose="020B0604020202020204" pitchFamily="34" charset="0"/>
              <a:ea typeface="微软雅黑" panose="020B0503020204020204" charset="-122"/>
              <a:sym typeface="Arial" panose="020B0604020202020204" pitchFamily="34" charset="0"/>
            </a:endParaRPr>
          </a:p>
        </p:txBody>
      </p:sp>
      <p:pic>
        <p:nvPicPr>
          <p:cNvPr id="36" name="图片 35"/>
          <p:cNvPicPr>
            <a:picLocks noChangeAspect="1"/>
          </p:cNvPicPr>
          <p:nvPr/>
        </p:nvPicPr>
        <p:blipFill rotWithShape="1">
          <a:blip r:embed="rId1" cstate="print">
            <a:extLst>
              <a:ext uri="{28A0092B-C50C-407E-A947-70E740481C1C}">
                <a14:useLocalDpi xmlns:a14="http://schemas.microsoft.com/office/drawing/2010/main" val="0"/>
              </a:ext>
            </a:extLst>
          </a:blip>
          <a:srcRect b="44800"/>
          <a:stretch>
            <a:fillRect/>
          </a:stretch>
        </p:blipFill>
        <p:spPr>
          <a:xfrm>
            <a:off x="-15875" y="-248285"/>
            <a:ext cx="2590800" cy="1099820"/>
          </a:xfrm>
          <a:prstGeom prst="rect">
            <a:avLst/>
          </a:prstGeom>
        </p:spPr>
      </p:pic>
      <p:pic>
        <p:nvPicPr>
          <p:cNvPr id="34" name="图片 33"/>
          <p:cNvPicPr>
            <a:picLocks noChangeAspect="1"/>
          </p:cNvPicPr>
          <p:nvPr/>
        </p:nvPicPr>
        <p:blipFill rotWithShape="1">
          <a:blip r:embed="rId1" cstate="print">
            <a:extLst>
              <a:ext uri="{28A0092B-C50C-407E-A947-70E740481C1C}">
                <a14:useLocalDpi xmlns:a14="http://schemas.microsoft.com/office/drawing/2010/main" val="0"/>
              </a:ext>
            </a:extLst>
          </a:blip>
          <a:srcRect b="44800"/>
          <a:stretch>
            <a:fillRect/>
          </a:stretch>
        </p:blipFill>
        <p:spPr>
          <a:xfrm flipH="1">
            <a:off x="6776085" y="-248285"/>
            <a:ext cx="2369185" cy="1099820"/>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9" advTm="1545">
        <p:push dir="d"/>
      </p:transition>
    </mc:Choice>
    <mc:Fallback>
      <p:transition advTm="1545">
        <p:push dir="d"/>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78"/>
                                        </p:tgtEl>
                                        <p:attrNameLst>
                                          <p:attrName>style.visibility</p:attrName>
                                        </p:attrNameLst>
                                      </p:cBhvr>
                                      <p:to>
                                        <p:strVal val="visible"/>
                                      </p:to>
                                    </p:set>
                                    <p:animEffect transition="in" filter="fade">
                                      <p:cBhvr>
                                        <p:cTn id="11" dur="500"/>
                                        <p:tgtEl>
                                          <p:spTgt spid="78"/>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79"/>
                                        </p:tgtEl>
                                        <p:attrNameLst>
                                          <p:attrName>style.visibility</p:attrName>
                                        </p:attrNameLst>
                                      </p:cBhvr>
                                      <p:to>
                                        <p:strVal val="visible"/>
                                      </p:to>
                                    </p:set>
                                    <p:animEffect transition="in" filter="fade">
                                      <p:cBhvr>
                                        <p:cTn id="15" dur="500"/>
                                        <p:tgtEl>
                                          <p:spTgt spid="79"/>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80"/>
                                        </p:tgtEl>
                                        <p:attrNameLst>
                                          <p:attrName>style.visibility</p:attrName>
                                        </p:attrNameLst>
                                      </p:cBhvr>
                                      <p:to>
                                        <p:strVal val="visible"/>
                                      </p:to>
                                    </p:set>
                                    <p:animEffect transition="in" filter="fade">
                                      <p:cBhvr>
                                        <p:cTn id="19" dur="500"/>
                                        <p:tgtEl>
                                          <p:spTgt spid="80"/>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81"/>
                                        </p:tgtEl>
                                        <p:attrNameLst>
                                          <p:attrName>style.visibility</p:attrName>
                                        </p:attrNameLst>
                                      </p:cBhvr>
                                      <p:to>
                                        <p:strVal val="visible"/>
                                      </p:to>
                                    </p:set>
                                    <p:animEffect transition="in" filter="fade">
                                      <p:cBhvr>
                                        <p:cTn id="23" dur="500"/>
                                        <p:tgtEl>
                                          <p:spTgt spid="81"/>
                                        </p:tgtEl>
                                      </p:cBhvr>
                                    </p:animEffect>
                                  </p:childTnLst>
                                </p:cTn>
                              </p:par>
                            </p:childTnLst>
                          </p:cTn>
                        </p:par>
                        <p:par>
                          <p:cTn id="24" fill="hold">
                            <p:stCondLst>
                              <p:cond delay="2500"/>
                            </p:stCondLst>
                            <p:childTnLst>
                              <p:par>
                                <p:cTn id="25" presetID="10" presetClass="entr" presetSubtype="0" fill="hold" grpId="0" nodeType="afterEffect">
                                  <p:stCondLst>
                                    <p:cond delay="0"/>
                                  </p:stCondLst>
                                  <p:childTnLst>
                                    <p:set>
                                      <p:cBhvr>
                                        <p:cTn id="26" dur="1" fill="hold">
                                          <p:stCondLst>
                                            <p:cond delay="0"/>
                                          </p:stCondLst>
                                        </p:cTn>
                                        <p:tgtEl>
                                          <p:spTgt spid="82"/>
                                        </p:tgtEl>
                                        <p:attrNameLst>
                                          <p:attrName>style.visibility</p:attrName>
                                        </p:attrNameLst>
                                      </p:cBhvr>
                                      <p:to>
                                        <p:strVal val="visible"/>
                                      </p:to>
                                    </p:set>
                                    <p:animEffect transition="in" filter="fade">
                                      <p:cBhvr>
                                        <p:cTn id="27" dur="500"/>
                                        <p:tgtEl>
                                          <p:spTgt spid="82"/>
                                        </p:tgtEl>
                                      </p:cBhvr>
                                    </p:animEffect>
                                  </p:childTnLst>
                                </p:cTn>
                              </p:par>
                            </p:childTnLst>
                          </p:cTn>
                        </p:par>
                        <p:par>
                          <p:cTn id="28" fill="hold">
                            <p:stCondLst>
                              <p:cond delay="3000"/>
                            </p:stCondLst>
                            <p:childTnLst>
                              <p:par>
                                <p:cTn id="29" presetID="10" presetClass="entr" presetSubtype="0" fill="hold" grpId="0" nodeType="afterEffect">
                                  <p:stCondLst>
                                    <p:cond delay="0"/>
                                  </p:stCondLst>
                                  <p:childTnLst>
                                    <p:set>
                                      <p:cBhvr>
                                        <p:cTn id="30" dur="1" fill="hold">
                                          <p:stCondLst>
                                            <p:cond delay="0"/>
                                          </p:stCondLst>
                                        </p:cTn>
                                        <p:tgtEl>
                                          <p:spTgt spid="83"/>
                                        </p:tgtEl>
                                        <p:attrNameLst>
                                          <p:attrName>style.visibility</p:attrName>
                                        </p:attrNameLst>
                                      </p:cBhvr>
                                      <p:to>
                                        <p:strVal val="visible"/>
                                      </p:to>
                                    </p:set>
                                    <p:animEffect transition="in" filter="fade">
                                      <p:cBhvr>
                                        <p:cTn id="31" dur="500"/>
                                        <p:tgtEl>
                                          <p:spTgt spid="83"/>
                                        </p:tgtEl>
                                      </p:cBhvr>
                                    </p:animEffect>
                                  </p:childTnLst>
                                </p:cTn>
                              </p:par>
                            </p:childTnLst>
                          </p:cTn>
                        </p:par>
                        <p:par>
                          <p:cTn id="32" fill="hold">
                            <p:stCondLst>
                              <p:cond delay="3500"/>
                            </p:stCondLst>
                            <p:childTnLst>
                              <p:par>
                                <p:cTn id="33" presetID="10" presetClass="entr" presetSubtype="0" fill="hold" grpId="0" nodeType="afterEffect">
                                  <p:stCondLst>
                                    <p:cond delay="0"/>
                                  </p:stCondLst>
                                  <p:childTnLst>
                                    <p:set>
                                      <p:cBhvr>
                                        <p:cTn id="34" dur="1" fill="hold">
                                          <p:stCondLst>
                                            <p:cond delay="0"/>
                                          </p:stCondLst>
                                        </p:cTn>
                                        <p:tgtEl>
                                          <p:spTgt spid="84"/>
                                        </p:tgtEl>
                                        <p:attrNameLst>
                                          <p:attrName>style.visibility</p:attrName>
                                        </p:attrNameLst>
                                      </p:cBhvr>
                                      <p:to>
                                        <p:strVal val="visible"/>
                                      </p:to>
                                    </p:set>
                                    <p:animEffect transition="in" filter="fade">
                                      <p:cBhvr>
                                        <p:cTn id="35" dur="500"/>
                                        <p:tgtEl>
                                          <p:spTgt spid="84"/>
                                        </p:tgtEl>
                                      </p:cBhvr>
                                    </p:animEffect>
                                  </p:childTnLst>
                                </p:cTn>
                              </p:par>
                            </p:childTnLst>
                          </p:cTn>
                        </p:par>
                        <p:par>
                          <p:cTn id="36" fill="hold">
                            <p:stCondLst>
                              <p:cond delay="4000"/>
                            </p:stCondLst>
                            <p:childTnLst>
                              <p:par>
                                <p:cTn id="37" presetID="10" presetClass="entr" presetSubtype="0" fill="hold" grpId="0" nodeType="afterEffect">
                                  <p:stCondLst>
                                    <p:cond delay="0"/>
                                  </p:stCondLst>
                                  <p:childTnLst>
                                    <p:set>
                                      <p:cBhvr>
                                        <p:cTn id="38" dur="1" fill="hold">
                                          <p:stCondLst>
                                            <p:cond delay="0"/>
                                          </p:stCondLst>
                                        </p:cTn>
                                        <p:tgtEl>
                                          <p:spTgt spid="85"/>
                                        </p:tgtEl>
                                        <p:attrNameLst>
                                          <p:attrName>style.visibility</p:attrName>
                                        </p:attrNameLst>
                                      </p:cBhvr>
                                      <p:to>
                                        <p:strVal val="visible"/>
                                      </p:to>
                                    </p:set>
                                    <p:animEffect transition="in" filter="fade">
                                      <p:cBhvr>
                                        <p:cTn id="39" dur="500"/>
                                        <p:tgtEl>
                                          <p:spTgt spid="85"/>
                                        </p:tgtEl>
                                      </p:cBhvr>
                                    </p:animEffect>
                                  </p:childTnLst>
                                </p:cTn>
                              </p:par>
                            </p:childTnLst>
                          </p:cTn>
                        </p:par>
                        <p:par>
                          <p:cTn id="40" fill="hold">
                            <p:stCondLst>
                              <p:cond delay="4500"/>
                            </p:stCondLst>
                            <p:childTnLst>
                              <p:par>
                                <p:cTn id="41" presetID="10" presetClass="entr" presetSubtype="0" fill="hold" grpId="0" nodeType="afterEffect">
                                  <p:stCondLst>
                                    <p:cond delay="0"/>
                                  </p:stCondLst>
                                  <p:childTnLst>
                                    <p:set>
                                      <p:cBhvr>
                                        <p:cTn id="42" dur="1" fill="hold">
                                          <p:stCondLst>
                                            <p:cond delay="0"/>
                                          </p:stCondLst>
                                        </p:cTn>
                                        <p:tgtEl>
                                          <p:spTgt spid="86"/>
                                        </p:tgtEl>
                                        <p:attrNameLst>
                                          <p:attrName>style.visibility</p:attrName>
                                        </p:attrNameLst>
                                      </p:cBhvr>
                                      <p:to>
                                        <p:strVal val="visible"/>
                                      </p:to>
                                    </p:set>
                                    <p:animEffect transition="in" filter="fade">
                                      <p:cBhvr>
                                        <p:cTn id="43" dur="500"/>
                                        <p:tgtEl>
                                          <p:spTgt spid="8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8" grpId="0" bldLvl="0" animBg="1"/>
      <p:bldP spid="79" grpId="0"/>
      <p:bldP spid="80" grpId="0"/>
      <p:bldP spid="81" grpId="0" bldLvl="0" animBg="1"/>
      <p:bldP spid="82" grpId="0"/>
      <p:bldP spid="83" grpId="0"/>
      <p:bldP spid="84" grpId="0" bldLvl="0" animBg="1"/>
      <p:bldP spid="85" grpId="0"/>
      <p:bldP spid="86"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p:cNvGrpSpPr/>
          <p:nvPr/>
        </p:nvGrpSpPr>
        <p:grpSpPr>
          <a:xfrm>
            <a:off x="3585934" y="2395975"/>
            <a:ext cx="1964095" cy="1775346"/>
            <a:chOff x="3471863" y="2343150"/>
            <a:chExt cx="2197101" cy="1985963"/>
          </a:xfrm>
        </p:grpSpPr>
        <p:sp>
          <p:nvSpPr>
            <p:cNvPr id="6" name="Freeform 5"/>
            <p:cNvSpPr/>
            <p:nvPr/>
          </p:nvSpPr>
          <p:spPr bwMode="auto">
            <a:xfrm>
              <a:off x="3476626" y="2381250"/>
              <a:ext cx="2192338" cy="1495425"/>
            </a:xfrm>
            <a:custGeom>
              <a:avLst/>
              <a:gdLst/>
              <a:ahLst/>
              <a:cxnLst>
                <a:cxn ang="0">
                  <a:pos x="1202" y="800"/>
                </a:cxn>
                <a:cxn ang="0">
                  <a:pos x="1182" y="820"/>
                </a:cxn>
                <a:cxn ang="0">
                  <a:pos x="20" y="820"/>
                </a:cxn>
                <a:cxn ang="0">
                  <a:pos x="0" y="800"/>
                </a:cxn>
                <a:cxn ang="0">
                  <a:pos x="0" y="20"/>
                </a:cxn>
                <a:cxn ang="0">
                  <a:pos x="20" y="0"/>
                </a:cxn>
                <a:cxn ang="0">
                  <a:pos x="1182" y="0"/>
                </a:cxn>
                <a:cxn ang="0">
                  <a:pos x="1202" y="20"/>
                </a:cxn>
                <a:cxn ang="0">
                  <a:pos x="1202" y="800"/>
                </a:cxn>
              </a:cxnLst>
              <a:rect l="0" t="0" r="r" b="b"/>
              <a:pathLst>
                <a:path w="1202" h="820">
                  <a:moveTo>
                    <a:pt x="1202" y="800"/>
                  </a:moveTo>
                  <a:cubicBezTo>
                    <a:pt x="1202" y="811"/>
                    <a:pt x="1193" y="820"/>
                    <a:pt x="1182" y="820"/>
                  </a:cubicBezTo>
                  <a:cubicBezTo>
                    <a:pt x="20" y="820"/>
                    <a:pt x="20" y="820"/>
                    <a:pt x="20" y="820"/>
                  </a:cubicBezTo>
                  <a:cubicBezTo>
                    <a:pt x="9" y="820"/>
                    <a:pt x="0" y="811"/>
                    <a:pt x="0" y="800"/>
                  </a:cubicBezTo>
                  <a:cubicBezTo>
                    <a:pt x="0" y="20"/>
                    <a:pt x="0" y="20"/>
                    <a:pt x="0" y="20"/>
                  </a:cubicBezTo>
                  <a:cubicBezTo>
                    <a:pt x="0" y="9"/>
                    <a:pt x="9" y="0"/>
                    <a:pt x="20" y="0"/>
                  </a:cubicBezTo>
                  <a:cubicBezTo>
                    <a:pt x="1182" y="0"/>
                    <a:pt x="1182" y="0"/>
                    <a:pt x="1182" y="0"/>
                  </a:cubicBezTo>
                  <a:cubicBezTo>
                    <a:pt x="1193" y="0"/>
                    <a:pt x="1202" y="9"/>
                    <a:pt x="1202" y="20"/>
                  </a:cubicBezTo>
                  <a:lnTo>
                    <a:pt x="1202" y="800"/>
                  </a:lnTo>
                  <a:close/>
                </a:path>
              </a:pathLst>
            </a:custGeom>
            <a:solidFill>
              <a:schemeClr val="accent5"/>
            </a:solidFill>
            <a:ln w="9525">
              <a:noFill/>
              <a:round/>
            </a:ln>
          </p:spPr>
          <p:txBody>
            <a:bodyPr vert="horz" wrap="square" lIns="91434" tIns="45717" rIns="91434" bIns="45717" numCol="1" anchor="t" anchorCtr="0" compatLnSpc="1"/>
            <a:lstStyle/>
            <a:p>
              <a:pPr>
                <a:lnSpc>
                  <a:spcPct val="120000"/>
                </a:lnSpc>
              </a:pPr>
              <a:endParaRPr lang="en-US" sz="570">
                <a:solidFill>
                  <a:schemeClr val="tx1">
                    <a:lumMod val="85000"/>
                    <a:lumOff val="15000"/>
                  </a:schemeClr>
                </a:solidFill>
                <a:latin typeface="微软雅黑" panose="020B0503020204020204" charset="-122"/>
                <a:ea typeface="微软雅黑" panose="020B0503020204020204" charset="-122"/>
                <a:cs typeface="+mn-ea"/>
                <a:sym typeface="Arial" panose="020B0604020202020204" pitchFamily="34" charset="0"/>
              </a:endParaRPr>
            </a:p>
          </p:txBody>
        </p:sp>
        <p:sp>
          <p:nvSpPr>
            <p:cNvPr id="7" name="Rectangle 6"/>
            <p:cNvSpPr>
              <a:spLocks noChangeArrowheads="1"/>
            </p:cNvSpPr>
            <p:nvPr/>
          </p:nvSpPr>
          <p:spPr bwMode="auto">
            <a:xfrm>
              <a:off x="3563938" y="3713163"/>
              <a:ext cx="2019300" cy="90488"/>
            </a:xfrm>
            <a:prstGeom prst="rect">
              <a:avLst/>
            </a:prstGeom>
            <a:solidFill>
              <a:schemeClr val="accent1">
                <a:lumMod val="40000"/>
                <a:lumOff val="60000"/>
              </a:schemeClr>
            </a:solidFill>
            <a:ln w="9525">
              <a:noFill/>
              <a:miter lim="800000"/>
            </a:ln>
          </p:spPr>
          <p:txBody>
            <a:bodyPr vert="horz" wrap="square" lIns="91434" tIns="45717" rIns="91434" bIns="45717" numCol="1" anchor="t" anchorCtr="0" compatLnSpc="1"/>
            <a:lstStyle/>
            <a:p>
              <a:pPr>
                <a:lnSpc>
                  <a:spcPct val="120000"/>
                </a:lnSpc>
              </a:pPr>
              <a:endParaRPr lang="en-US" sz="570">
                <a:solidFill>
                  <a:schemeClr val="tx1">
                    <a:lumMod val="85000"/>
                    <a:lumOff val="15000"/>
                  </a:schemeClr>
                </a:solidFill>
                <a:latin typeface="微软雅黑" panose="020B0503020204020204" charset="-122"/>
                <a:ea typeface="微软雅黑" panose="020B0503020204020204" charset="-122"/>
                <a:cs typeface="+mn-ea"/>
                <a:sym typeface="Arial" panose="020B0604020202020204" pitchFamily="34" charset="0"/>
              </a:endParaRPr>
            </a:p>
          </p:txBody>
        </p:sp>
        <p:sp>
          <p:nvSpPr>
            <p:cNvPr id="8" name="Freeform 7"/>
            <p:cNvSpPr/>
            <p:nvPr/>
          </p:nvSpPr>
          <p:spPr bwMode="auto">
            <a:xfrm>
              <a:off x="4573587" y="2343150"/>
              <a:ext cx="1009650" cy="1460500"/>
            </a:xfrm>
            <a:custGeom>
              <a:avLst/>
              <a:gdLst/>
              <a:ahLst/>
              <a:cxnLst>
                <a:cxn ang="0">
                  <a:pos x="0" y="801"/>
                </a:cxn>
                <a:cxn ang="0">
                  <a:pos x="0" y="73"/>
                </a:cxn>
                <a:cxn ang="0">
                  <a:pos x="1" y="71"/>
                </a:cxn>
                <a:cxn ang="0">
                  <a:pos x="1" y="65"/>
                </a:cxn>
                <a:cxn ang="0">
                  <a:pos x="70" y="0"/>
                </a:cxn>
                <a:cxn ang="0">
                  <a:pos x="554" y="0"/>
                </a:cxn>
                <a:cxn ang="0">
                  <a:pos x="554" y="758"/>
                </a:cxn>
                <a:cxn ang="0">
                  <a:pos x="70" y="758"/>
                </a:cxn>
                <a:cxn ang="0">
                  <a:pos x="0" y="801"/>
                </a:cxn>
              </a:cxnLst>
              <a:rect l="0" t="0" r="r" b="b"/>
              <a:pathLst>
                <a:path w="554" h="801">
                  <a:moveTo>
                    <a:pt x="0" y="801"/>
                  </a:moveTo>
                  <a:cubicBezTo>
                    <a:pt x="0" y="73"/>
                    <a:pt x="0" y="73"/>
                    <a:pt x="0" y="73"/>
                  </a:cubicBezTo>
                  <a:cubicBezTo>
                    <a:pt x="1" y="72"/>
                    <a:pt x="1" y="71"/>
                    <a:pt x="1" y="71"/>
                  </a:cubicBezTo>
                  <a:cubicBezTo>
                    <a:pt x="1" y="69"/>
                    <a:pt x="1" y="67"/>
                    <a:pt x="1" y="65"/>
                  </a:cubicBezTo>
                  <a:cubicBezTo>
                    <a:pt x="4" y="29"/>
                    <a:pt x="34" y="0"/>
                    <a:pt x="70" y="0"/>
                  </a:cubicBezTo>
                  <a:cubicBezTo>
                    <a:pt x="554" y="0"/>
                    <a:pt x="554" y="0"/>
                    <a:pt x="554" y="0"/>
                  </a:cubicBezTo>
                  <a:cubicBezTo>
                    <a:pt x="554" y="758"/>
                    <a:pt x="554" y="758"/>
                    <a:pt x="554" y="758"/>
                  </a:cubicBezTo>
                  <a:cubicBezTo>
                    <a:pt x="70" y="758"/>
                    <a:pt x="70" y="758"/>
                    <a:pt x="70" y="758"/>
                  </a:cubicBezTo>
                  <a:cubicBezTo>
                    <a:pt x="40" y="758"/>
                    <a:pt x="13" y="775"/>
                    <a:pt x="0" y="801"/>
                  </a:cubicBezTo>
                  <a:close/>
                </a:path>
              </a:pathLst>
            </a:custGeom>
            <a:solidFill>
              <a:schemeClr val="bg1">
                <a:lumMod val="95000"/>
              </a:schemeClr>
            </a:solidFill>
            <a:ln w="9525">
              <a:noFill/>
              <a:round/>
            </a:ln>
          </p:spPr>
          <p:txBody>
            <a:bodyPr vert="horz" wrap="square" lIns="91434" tIns="45717" rIns="91434" bIns="45717" numCol="1" anchor="t" anchorCtr="0" compatLnSpc="1"/>
            <a:lstStyle/>
            <a:p>
              <a:pPr>
                <a:lnSpc>
                  <a:spcPct val="120000"/>
                </a:lnSpc>
              </a:pPr>
              <a:endParaRPr lang="en-US" sz="570">
                <a:solidFill>
                  <a:schemeClr val="tx1">
                    <a:lumMod val="85000"/>
                    <a:lumOff val="15000"/>
                  </a:schemeClr>
                </a:solidFill>
                <a:latin typeface="微软雅黑" panose="020B0503020204020204" charset="-122"/>
                <a:ea typeface="微软雅黑" panose="020B0503020204020204" charset="-122"/>
                <a:cs typeface="+mn-ea"/>
                <a:sym typeface="Arial" panose="020B0604020202020204" pitchFamily="34" charset="0"/>
              </a:endParaRPr>
            </a:p>
          </p:txBody>
        </p:sp>
        <p:sp>
          <p:nvSpPr>
            <p:cNvPr id="9" name="Freeform 8"/>
            <p:cNvSpPr/>
            <p:nvPr/>
          </p:nvSpPr>
          <p:spPr bwMode="auto">
            <a:xfrm>
              <a:off x="3563938" y="2343150"/>
              <a:ext cx="1011238" cy="1460500"/>
            </a:xfrm>
            <a:custGeom>
              <a:avLst/>
              <a:gdLst/>
              <a:ahLst/>
              <a:cxnLst>
                <a:cxn ang="0">
                  <a:pos x="554" y="801"/>
                </a:cxn>
                <a:cxn ang="0">
                  <a:pos x="554" y="73"/>
                </a:cxn>
                <a:cxn ang="0">
                  <a:pos x="553" y="71"/>
                </a:cxn>
                <a:cxn ang="0">
                  <a:pos x="553" y="65"/>
                </a:cxn>
                <a:cxn ang="0">
                  <a:pos x="483" y="0"/>
                </a:cxn>
                <a:cxn ang="0">
                  <a:pos x="0" y="0"/>
                </a:cxn>
                <a:cxn ang="0">
                  <a:pos x="0" y="758"/>
                </a:cxn>
                <a:cxn ang="0">
                  <a:pos x="483" y="758"/>
                </a:cxn>
                <a:cxn ang="0">
                  <a:pos x="554" y="801"/>
                </a:cxn>
              </a:cxnLst>
              <a:rect l="0" t="0" r="r" b="b"/>
              <a:pathLst>
                <a:path w="554" h="801">
                  <a:moveTo>
                    <a:pt x="554" y="801"/>
                  </a:moveTo>
                  <a:cubicBezTo>
                    <a:pt x="554" y="73"/>
                    <a:pt x="554" y="73"/>
                    <a:pt x="554" y="73"/>
                  </a:cubicBezTo>
                  <a:cubicBezTo>
                    <a:pt x="553" y="72"/>
                    <a:pt x="553" y="71"/>
                    <a:pt x="553" y="71"/>
                  </a:cubicBezTo>
                  <a:cubicBezTo>
                    <a:pt x="553" y="69"/>
                    <a:pt x="553" y="67"/>
                    <a:pt x="553" y="65"/>
                  </a:cubicBezTo>
                  <a:cubicBezTo>
                    <a:pt x="550" y="29"/>
                    <a:pt x="520" y="0"/>
                    <a:pt x="483" y="0"/>
                  </a:cubicBezTo>
                  <a:cubicBezTo>
                    <a:pt x="0" y="0"/>
                    <a:pt x="0" y="0"/>
                    <a:pt x="0" y="0"/>
                  </a:cubicBezTo>
                  <a:cubicBezTo>
                    <a:pt x="0" y="758"/>
                    <a:pt x="0" y="758"/>
                    <a:pt x="0" y="758"/>
                  </a:cubicBezTo>
                  <a:cubicBezTo>
                    <a:pt x="483" y="758"/>
                    <a:pt x="483" y="758"/>
                    <a:pt x="483" y="758"/>
                  </a:cubicBezTo>
                  <a:cubicBezTo>
                    <a:pt x="514" y="758"/>
                    <a:pt x="540" y="775"/>
                    <a:pt x="554" y="801"/>
                  </a:cubicBezTo>
                  <a:close/>
                </a:path>
              </a:pathLst>
            </a:custGeom>
            <a:solidFill>
              <a:schemeClr val="bg1">
                <a:lumMod val="95000"/>
              </a:schemeClr>
            </a:solidFill>
            <a:ln w="9525">
              <a:noFill/>
              <a:round/>
            </a:ln>
          </p:spPr>
          <p:txBody>
            <a:bodyPr vert="horz" wrap="square" lIns="91434" tIns="45717" rIns="91434" bIns="45717" numCol="1" anchor="t" anchorCtr="0" compatLnSpc="1"/>
            <a:lstStyle/>
            <a:p>
              <a:pPr>
                <a:lnSpc>
                  <a:spcPct val="120000"/>
                </a:lnSpc>
              </a:pPr>
              <a:endParaRPr lang="en-US" sz="570">
                <a:solidFill>
                  <a:schemeClr val="tx1">
                    <a:lumMod val="85000"/>
                    <a:lumOff val="15000"/>
                  </a:schemeClr>
                </a:solidFill>
                <a:latin typeface="微软雅黑" panose="020B0503020204020204" charset="-122"/>
                <a:ea typeface="微软雅黑" panose="020B0503020204020204" charset="-122"/>
                <a:cs typeface="+mn-ea"/>
                <a:sym typeface="Arial" panose="020B0604020202020204" pitchFamily="34" charset="0"/>
              </a:endParaRPr>
            </a:p>
          </p:txBody>
        </p:sp>
        <p:sp>
          <p:nvSpPr>
            <p:cNvPr id="10" name="Freeform 9"/>
            <p:cNvSpPr/>
            <p:nvPr/>
          </p:nvSpPr>
          <p:spPr bwMode="auto">
            <a:xfrm>
              <a:off x="4502151" y="2357438"/>
              <a:ext cx="73025" cy="1446213"/>
            </a:xfrm>
            <a:custGeom>
              <a:avLst/>
              <a:gdLst/>
              <a:ahLst/>
              <a:cxnLst>
                <a:cxn ang="0">
                  <a:pos x="39" y="57"/>
                </a:cxn>
                <a:cxn ang="0">
                  <a:pos x="0" y="0"/>
                </a:cxn>
                <a:cxn ang="0">
                  <a:pos x="0" y="756"/>
                </a:cxn>
                <a:cxn ang="0">
                  <a:pos x="40" y="793"/>
                </a:cxn>
                <a:cxn ang="0">
                  <a:pos x="40" y="65"/>
                </a:cxn>
                <a:cxn ang="0">
                  <a:pos x="39" y="63"/>
                </a:cxn>
                <a:cxn ang="0">
                  <a:pos x="39" y="57"/>
                </a:cxn>
              </a:cxnLst>
              <a:rect l="0" t="0" r="r" b="b"/>
              <a:pathLst>
                <a:path w="40" h="793">
                  <a:moveTo>
                    <a:pt x="39" y="57"/>
                  </a:moveTo>
                  <a:cubicBezTo>
                    <a:pt x="37" y="32"/>
                    <a:pt x="22" y="10"/>
                    <a:pt x="0" y="0"/>
                  </a:cubicBezTo>
                  <a:cubicBezTo>
                    <a:pt x="0" y="756"/>
                    <a:pt x="0" y="756"/>
                    <a:pt x="0" y="756"/>
                  </a:cubicBezTo>
                  <a:cubicBezTo>
                    <a:pt x="17" y="764"/>
                    <a:pt x="31" y="776"/>
                    <a:pt x="40" y="793"/>
                  </a:cubicBezTo>
                  <a:cubicBezTo>
                    <a:pt x="40" y="65"/>
                    <a:pt x="40" y="65"/>
                    <a:pt x="40" y="65"/>
                  </a:cubicBezTo>
                  <a:cubicBezTo>
                    <a:pt x="39" y="64"/>
                    <a:pt x="39" y="63"/>
                    <a:pt x="39" y="63"/>
                  </a:cubicBezTo>
                  <a:cubicBezTo>
                    <a:pt x="39" y="61"/>
                    <a:pt x="39" y="59"/>
                    <a:pt x="39" y="57"/>
                  </a:cubicBezTo>
                  <a:close/>
                </a:path>
              </a:pathLst>
            </a:custGeom>
            <a:solidFill>
              <a:srgbClr val="FFFFFF"/>
            </a:solidFill>
            <a:ln w="9525">
              <a:noFill/>
              <a:round/>
            </a:ln>
          </p:spPr>
          <p:txBody>
            <a:bodyPr vert="horz" wrap="square" lIns="91434" tIns="45717" rIns="91434" bIns="45717" numCol="1" anchor="t" anchorCtr="0" compatLnSpc="1"/>
            <a:lstStyle/>
            <a:p>
              <a:pPr>
                <a:lnSpc>
                  <a:spcPct val="120000"/>
                </a:lnSpc>
              </a:pPr>
              <a:endParaRPr lang="en-US" sz="570">
                <a:solidFill>
                  <a:schemeClr val="tx1">
                    <a:lumMod val="85000"/>
                    <a:lumOff val="15000"/>
                  </a:schemeClr>
                </a:solidFill>
                <a:latin typeface="微软雅黑" panose="020B0503020204020204" charset="-122"/>
                <a:ea typeface="微软雅黑" panose="020B0503020204020204" charset="-122"/>
                <a:cs typeface="+mn-ea"/>
                <a:sym typeface="Arial" panose="020B0604020202020204" pitchFamily="34" charset="0"/>
              </a:endParaRPr>
            </a:p>
          </p:txBody>
        </p:sp>
        <p:sp>
          <p:nvSpPr>
            <p:cNvPr id="11" name="Rectangle 10"/>
            <p:cNvSpPr>
              <a:spLocks noChangeArrowheads="1"/>
            </p:cNvSpPr>
            <p:nvPr/>
          </p:nvSpPr>
          <p:spPr bwMode="auto">
            <a:xfrm>
              <a:off x="4700588" y="2586038"/>
              <a:ext cx="746125" cy="47625"/>
            </a:xfrm>
            <a:prstGeom prst="rect">
              <a:avLst/>
            </a:prstGeom>
            <a:solidFill>
              <a:srgbClr val="A8AAAD"/>
            </a:solidFill>
            <a:ln w="9525">
              <a:noFill/>
              <a:miter lim="800000"/>
            </a:ln>
          </p:spPr>
          <p:txBody>
            <a:bodyPr vert="horz" wrap="square" lIns="91434" tIns="45717" rIns="91434" bIns="45717" numCol="1" anchor="t" anchorCtr="0" compatLnSpc="1"/>
            <a:lstStyle/>
            <a:p>
              <a:pPr>
                <a:lnSpc>
                  <a:spcPct val="120000"/>
                </a:lnSpc>
              </a:pPr>
              <a:endParaRPr lang="en-US" sz="570">
                <a:solidFill>
                  <a:schemeClr val="tx1">
                    <a:lumMod val="85000"/>
                    <a:lumOff val="15000"/>
                  </a:schemeClr>
                </a:solidFill>
                <a:latin typeface="微软雅黑" panose="020B0503020204020204" charset="-122"/>
                <a:ea typeface="微软雅黑" panose="020B0503020204020204" charset="-122"/>
                <a:cs typeface="+mn-ea"/>
                <a:sym typeface="Arial" panose="020B0604020202020204" pitchFamily="34" charset="0"/>
              </a:endParaRPr>
            </a:p>
          </p:txBody>
        </p:sp>
        <p:sp>
          <p:nvSpPr>
            <p:cNvPr id="12" name="Rectangle 11"/>
            <p:cNvSpPr>
              <a:spLocks noChangeArrowheads="1"/>
            </p:cNvSpPr>
            <p:nvPr/>
          </p:nvSpPr>
          <p:spPr bwMode="auto">
            <a:xfrm>
              <a:off x="4700588" y="2759075"/>
              <a:ext cx="746125" cy="47625"/>
            </a:xfrm>
            <a:prstGeom prst="rect">
              <a:avLst/>
            </a:prstGeom>
            <a:solidFill>
              <a:srgbClr val="A8AAAD"/>
            </a:solidFill>
            <a:ln w="9525">
              <a:noFill/>
              <a:miter lim="800000"/>
            </a:ln>
          </p:spPr>
          <p:txBody>
            <a:bodyPr vert="horz" wrap="square" lIns="91434" tIns="45717" rIns="91434" bIns="45717" numCol="1" anchor="t" anchorCtr="0" compatLnSpc="1"/>
            <a:lstStyle/>
            <a:p>
              <a:pPr>
                <a:lnSpc>
                  <a:spcPct val="120000"/>
                </a:lnSpc>
              </a:pPr>
              <a:endParaRPr lang="en-US" sz="570">
                <a:solidFill>
                  <a:schemeClr val="tx1">
                    <a:lumMod val="85000"/>
                    <a:lumOff val="15000"/>
                  </a:schemeClr>
                </a:solidFill>
                <a:latin typeface="微软雅黑" panose="020B0503020204020204" charset="-122"/>
                <a:ea typeface="微软雅黑" panose="020B0503020204020204" charset="-122"/>
                <a:cs typeface="+mn-ea"/>
                <a:sym typeface="Arial" panose="020B0604020202020204" pitchFamily="34" charset="0"/>
              </a:endParaRPr>
            </a:p>
          </p:txBody>
        </p:sp>
        <p:sp>
          <p:nvSpPr>
            <p:cNvPr id="13" name="Rectangle 12"/>
            <p:cNvSpPr>
              <a:spLocks noChangeArrowheads="1"/>
            </p:cNvSpPr>
            <p:nvPr/>
          </p:nvSpPr>
          <p:spPr bwMode="auto">
            <a:xfrm>
              <a:off x="4700588" y="2932113"/>
              <a:ext cx="746125" cy="49213"/>
            </a:xfrm>
            <a:prstGeom prst="rect">
              <a:avLst/>
            </a:prstGeom>
            <a:solidFill>
              <a:srgbClr val="A8AAAD"/>
            </a:solidFill>
            <a:ln w="9525">
              <a:noFill/>
              <a:miter lim="800000"/>
            </a:ln>
          </p:spPr>
          <p:txBody>
            <a:bodyPr vert="horz" wrap="square" lIns="91434" tIns="45717" rIns="91434" bIns="45717" numCol="1" anchor="t" anchorCtr="0" compatLnSpc="1"/>
            <a:lstStyle/>
            <a:p>
              <a:pPr>
                <a:lnSpc>
                  <a:spcPct val="120000"/>
                </a:lnSpc>
              </a:pPr>
              <a:endParaRPr lang="en-US" sz="570">
                <a:solidFill>
                  <a:schemeClr val="tx1">
                    <a:lumMod val="85000"/>
                    <a:lumOff val="15000"/>
                  </a:schemeClr>
                </a:solidFill>
                <a:latin typeface="微软雅黑" panose="020B0503020204020204" charset="-122"/>
                <a:ea typeface="微软雅黑" panose="020B0503020204020204" charset="-122"/>
                <a:cs typeface="+mn-ea"/>
                <a:sym typeface="Arial" panose="020B0604020202020204" pitchFamily="34" charset="0"/>
              </a:endParaRPr>
            </a:p>
          </p:txBody>
        </p:sp>
        <p:sp>
          <p:nvSpPr>
            <p:cNvPr id="14" name="Rectangle 13"/>
            <p:cNvSpPr>
              <a:spLocks noChangeArrowheads="1"/>
            </p:cNvSpPr>
            <p:nvPr/>
          </p:nvSpPr>
          <p:spPr bwMode="auto">
            <a:xfrm>
              <a:off x="4700588" y="3105150"/>
              <a:ext cx="746125" cy="49213"/>
            </a:xfrm>
            <a:prstGeom prst="rect">
              <a:avLst/>
            </a:prstGeom>
            <a:solidFill>
              <a:srgbClr val="A8AAAD"/>
            </a:solidFill>
            <a:ln w="9525">
              <a:noFill/>
              <a:miter lim="800000"/>
            </a:ln>
          </p:spPr>
          <p:txBody>
            <a:bodyPr vert="horz" wrap="square" lIns="91434" tIns="45717" rIns="91434" bIns="45717" numCol="1" anchor="t" anchorCtr="0" compatLnSpc="1"/>
            <a:lstStyle/>
            <a:p>
              <a:pPr>
                <a:lnSpc>
                  <a:spcPct val="120000"/>
                </a:lnSpc>
              </a:pPr>
              <a:endParaRPr lang="en-US" sz="570">
                <a:solidFill>
                  <a:schemeClr val="tx1">
                    <a:lumMod val="85000"/>
                    <a:lumOff val="15000"/>
                  </a:schemeClr>
                </a:solidFill>
                <a:latin typeface="微软雅黑" panose="020B0503020204020204" charset="-122"/>
                <a:ea typeface="微软雅黑" panose="020B0503020204020204" charset="-122"/>
                <a:cs typeface="+mn-ea"/>
                <a:sym typeface="Arial" panose="020B0604020202020204" pitchFamily="34" charset="0"/>
              </a:endParaRPr>
            </a:p>
          </p:txBody>
        </p:sp>
        <p:sp>
          <p:nvSpPr>
            <p:cNvPr id="15" name="Rectangle 14"/>
            <p:cNvSpPr>
              <a:spLocks noChangeArrowheads="1"/>
            </p:cNvSpPr>
            <p:nvPr/>
          </p:nvSpPr>
          <p:spPr bwMode="auto">
            <a:xfrm>
              <a:off x="4700588" y="3279775"/>
              <a:ext cx="746125" cy="49213"/>
            </a:xfrm>
            <a:prstGeom prst="rect">
              <a:avLst/>
            </a:prstGeom>
            <a:solidFill>
              <a:srgbClr val="A8AAAD"/>
            </a:solidFill>
            <a:ln w="9525">
              <a:noFill/>
              <a:miter lim="800000"/>
            </a:ln>
          </p:spPr>
          <p:txBody>
            <a:bodyPr vert="horz" wrap="square" lIns="91434" tIns="45717" rIns="91434" bIns="45717" numCol="1" anchor="t" anchorCtr="0" compatLnSpc="1"/>
            <a:lstStyle/>
            <a:p>
              <a:pPr>
                <a:lnSpc>
                  <a:spcPct val="120000"/>
                </a:lnSpc>
              </a:pPr>
              <a:endParaRPr lang="en-US" sz="570">
                <a:solidFill>
                  <a:schemeClr val="tx1">
                    <a:lumMod val="85000"/>
                    <a:lumOff val="15000"/>
                  </a:schemeClr>
                </a:solidFill>
                <a:latin typeface="微软雅黑" panose="020B0503020204020204" charset="-122"/>
                <a:ea typeface="微软雅黑" panose="020B0503020204020204" charset="-122"/>
                <a:cs typeface="+mn-ea"/>
                <a:sym typeface="Arial" panose="020B0604020202020204" pitchFamily="34" charset="0"/>
              </a:endParaRPr>
            </a:p>
          </p:txBody>
        </p:sp>
        <p:sp>
          <p:nvSpPr>
            <p:cNvPr id="16" name="Rectangle 15"/>
            <p:cNvSpPr>
              <a:spLocks noChangeArrowheads="1"/>
            </p:cNvSpPr>
            <p:nvPr/>
          </p:nvSpPr>
          <p:spPr bwMode="auto">
            <a:xfrm>
              <a:off x="4700588" y="3452813"/>
              <a:ext cx="746125" cy="49213"/>
            </a:xfrm>
            <a:prstGeom prst="rect">
              <a:avLst/>
            </a:prstGeom>
            <a:solidFill>
              <a:srgbClr val="A8AAAD"/>
            </a:solidFill>
            <a:ln w="9525">
              <a:noFill/>
              <a:miter lim="800000"/>
            </a:ln>
          </p:spPr>
          <p:txBody>
            <a:bodyPr vert="horz" wrap="square" lIns="91434" tIns="45717" rIns="91434" bIns="45717" numCol="1" anchor="t" anchorCtr="0" compatLnSpc="1"/>
            <a:lstStyle/>
            <a:p>
              <a:pPr>
                <a:lnSpc>
                  <a:spcPct val="120000"/>
                </a:lnSpc>
              </a:pPr>
              <a:endParaRPr lang="en-US" sz="570">
                <a:solidFill>
                  <a:schemeClr val="tx1">
                    <a:lumMod val="85000"/>
                    <a:lumOff val="15000"/>
                  </a:schemeClr>
                </a:solidFill>
                <a:latin typeface="微软雅黑" panose="020B0503020204020204" charset="-122"/>
                <a:ea typeface="微软雅黑" panose="020B0503020204020204" charset="-122"/>
                <a:cs typeface="+mn-ea"/>
                <a:sym typeface="Arial" panose="020B0604020202020204" pitchFamily="34" charset="0"/>
              </a:endParaRPr>
            </a:p>
          </p:txBody>
        </p:sp>
        <p:sp>
          <p:nvSpPr>
            <p:cNvPr id="17" name="Rectangle 16"/>
            <p:cNvSpPr>
              <a:spLocks noChangeArrowheads="1"/>
            </p:cNvSpPr>
            <p:nvPr/>
          </p:nvSpPr>
          <p:spPr bwMode="auto">
            <a:xfrm>
              <a:off x="3692526" y="2586038"/>
              <a:ext cx="746125" cy="47625"/>
            </a:xfrm>
            <a:prstGeom prst="rect">
              <a:avLst/>
            </a:prstGeom>
            <a:solidFill>
              <a:srgbClr val="A8AAAD"/>
            </a:solidFill>
            <a:ln w="9525">
              <a:noFill/>
              <a:miter lim="800000"/>
            </a:ln>
          </p:spPr>
          <p:txBody>
            <a:bodyPr vert="horz" wrap="square" lIns="91434" tIns="45717" rIns="91434" bIns="45717" numCol="1" anchor="t" anchorCtr="0" compatLnSpc="1"/>
            <a:lstStyle/>
            <a:p>
              <a:pPr>
                <a:lnSpc>
                  <a:spcPct val="120000"/>
                </a:lnSpc>
              </a:pPr>
              <a:endParaRPr lang="en-US" sz="570">
                <a:solidFill>
                  <a:schemeClr val="tx1">
                    <a:lumMod val="85000"/>
                    <a:lumOff val="15000"/>
                  </a:schemeClr>
                </a:solidFill>
                <a:latin typeface="微软雅黑" panose="020B0503020204020204" charset="-122"/>
                <a:ea typeface="微软雅黑" panose="020B0503020204020204" charset="-122"/>
                <a:cs typeface="+mn-ea"/>
                <a:sym typeface="Arial" panose="020B0604020202020204" pitchFamily="34" charset="0"/>
              </a:endParaRPr>
            </a:p>
          </p:txBody>
        </p:sp>
        <p:sp>
          <p:nvSpPr>
            <p:cNvPr id="18" name="Rectangle 17"/>
            <p:cNvSpPr>
              <a:spLocks noChangeArrowheads="1"/>
            </p:cNvSpPr>
            <p:nvPr/>
          </p:nvSpPr>
          <p:spPr bwMode="auto">
            <a:xfrm>
              <a:off x="3692526" y="2759075"/>
              <a:ext cx="746125" cy="47625"/>
            </a:xfrm>
            <a:prstGeom prst="rect">
              <a:avLst/>
            </a:prstGeom>
            <a:solidFill>
              <a:srgbClr val="A8AAAD"/>
            </a:solidFill>
            <a:ln w="9525">
              <a:noFill/>
              <a:miter lim="800000"/>
            </a:ln>
          </p:spPr>
          <p:txBody>
            <a:bodyPr vert="horz" wrap="square" lIns="91434" tIns="45717" rIns="91434" bIns="45717" numCol="1" anchor="t" anchorCtr="0" compatLnSpc="1"/>
            <a:lstStyle/>
            <a:p>
              <a:pPr>
                <a:lnSpc>
                  <a:spcPct val="120000"/>
                </a:lnSpc>
              </a:pPr>
              <a:endParaRPr lang="en-US" sz="570">
                <a:solidFill>
                  <a:schemeClr val="tx1">
                    <a:lumMod val="85000"/>
                    <a:lumOff val="15000"/>
                  </a:schemeClr>
                </a:solidFill>
                <a:latin typeface="微软雅黑" panose="020B0503020204020204" charset="-122"/>
                <a:ea typeface="微软雅黑" panose="020B0503020204020204" charset="-122"/>
                <a:cs typeface="+mn-ea"/>
                <a:sym typeface="Arial" panose="020B0604020202020204" pitchFamily="34" charset="0"/>
              </a:endParaRPr>
            </a:p>
          </p:txBody>
        </p:sp>
        <p:sp>
          <p:nvSpPr>
            <p:cNvPr id="19" name="Rectangle 18"/>
            <p:cNvSpPr>
              <a:spLocks noChangeArrowheads="1"/>
            </p:cNvSpPr>
            <p:nvPr/>
          </p:nvSpPr>
          <p:spPr bwMode="auto">
            <a:xfrm>
              <a:off x="3692526" y="2932113"/>
              <a:ext cx="746125" cy="49213"/>
            </a:xfrm>
            <a:prstGeom prst="rect">
              <a:avLst/>
            </a:prstGeom>
            <a:solidFill>
              <a:srgbClr val="A8AAAD"/>
            </a:solidFill>
            <a:ln w="9525">
              <a:noFill/>
              <a:miter lim="800000"/>
            </a:ln>
          </p:spPr>
          <p:txBody>
            <a:bodyPr vert="horz" wrap="square" lIns="91434" tIns="45717" rIns="91434" bIns="45717" numCol="1" anchor="t" anchorCtr="0" compatLnSpc="1"/>
            <a:lstStyle/>
            <a:p>
              <a:pPr>
                <a:lnSpc>
                  <a:spcPct val="120000"/>
                </a:lnSpc>
              </a:pPr>
              <a:endParaRPr lang="en-US" sz="570">
                <a:solidFill>
                  <a:schemeClr val="tx1">
                    <a:lumMod val="85000"/>
                    <a:lumOff val="15000"/>
                  </a:schemeClr>
                </a:solidFill>
                <a:latin typeface="微软雅黑" panose="020B0503020204020204" charset="-122"/>
                <a:ea typeface="微软雅黑" panose="020B0503020204020204" charset="-122"/>
                <a:cs typeface="+mn-ea"/>
                <a:sym typeface="Arial" panose="020B0604020202020204" pitchFamily="34" charset="0"/>
              </a:endParaRPr>
            </a:p>
          </p:txBody>
        </p:sp>
        <p:sp>
          <p:nvSpPr>
            <p:cNvPr id="20" name="Rectangle 19"/>
            <p:cNvSpPr>
              <a:spLocks noChangeArrowheads="1"/>
            </p:cNvSpPr>
            <p:nvPr/>
          </p:nvSpPr>
          <p:spPr bwMode="auto">
            <a:xfrm>
              <a:off x="3692526" y="3105150"/>
              <a:ext cx="746125" cy="49213"/>
            </a:xfrm>
            <a:prstGeom prst="rect">
              <a:avLst/>
            </a:prstGeom>
            <a:solidFill>
              <a:srgbClr val="A8AAAD"/>
            </a:solidFill>
            <a:ln w="9525">
              <a:noFill/>
              <a:miter lim="800000"/>
            </a:ln>
          </p:spPr>
          <p:txBody>
            <a:bodyPr vert="horz" wrap="square" lIns="91434" tIns="45717" rIns="91434" bIns="45717" numCol="1" anchor="t" anchorCtr="0" compatLnSpc="1"/>
            <a:lstStyle/>
            <a:p>
              <a:pPr>
                <a:lnSpc>
                  <a:spcPct val="120000"/>
                </a:lnSpc>
              </a:pPr>
              <a:endParaRPr lang="en-US" sz="570">
                <a:solidFill>
                  <a:schemeClr val="tx1">
                    <a:lumMod val="85000"/>
                    <a:lumOff val="15000"/>
                  </a:schemeClr>
                </a:solidFill>
                <a:latin typeface="微软雅黑" panose="020B0503020204020204" charset="-122"/>
                <a:ea typeface="微软雅黑" panose="020B0503020204020204" charset="-122"/>
                <a:cs typeface="+mn-ea"/>
                <a:sym typeface="Arial" panose="020B0604020202020204" pitchFamily="34" charset="0"/>
              </a:endParaRPr>
            </a:p>
          </p:txBody>
        </p:sp>
        <p:sp>
          <p:nvSpPr>
            <p:cNvPr id="21" name="Rectangle 20"/>
            <p:cNvSpPr>
              <a:spLocks noChangeArrowheads="1"/>
            </p:cNvSpPr>
            <p:nvPr/>
          </p:nvSpPr>
          <p:spPr bwMode="auto">
            <a:xfrm>
              <a:off x="3692526" y="3279775"/>
              <a:ext cx="746125" cy="49213"/>
            </a:xfrm>
            <a:prstGeom prst="rect">
              <a:avLst/>
            </a:prstGeom>
            <a:solidFill>
              <a:srgbClr val="A8AAAD"/>
            </a:solidFill>
            <a:ln w="9525">
              <a:noFill/>
              <a:miter lim="800000"/>
            </a:ln>
          </p:spPr>
          <p:txBody>
            <a:bodyPr vert="horz" wrap="square" lIns="91434" tIns="45717" rIns="91434" bIns="45717" numCol="1" anchor="t" anchorCtr="0" compatLnSpc="1"/>
            <a:lstStyle/>
            <a:p>
              <a:pPr>
                <a:lnSpc>
                  <a:spcPct val="120000"/>
                </a:lnSpc>
              </a:pPr>
              <a:endParaRPr lang="en-US" sz="570">
                <a:solidFill>
                  <a:schemeClr val="tx1">
                    <a:lumMod val="85000"/>
                    <a:lumOff val="15000"/>
                  </a:schemeClr>
                </a:solidFill>
                <a:latin typeface="微软雅黑" panose="020B0503020204020204" charset="-122"/>
                <a:ea typeface="微软雅黑" panose="020B0503020204020204" charset="-122"/>
                <a:cs typeface="+mn-ea"/>
                <a:sym typeface="Arial" panose="020B0604020202020204" pitchFamily="34" charset="0"/>
              </a:endParaRPr>
            </a:p>
          </p:txBody>
        </p:sp>
        <p:sp>
          <p:nvSpPr>
            <p:cNvPr id="22" name="Rectangle 21"/>
            <p:cNvSpPr>
              <a:spLocks noChangeArrowheads="1"/>
            </p:cNvSpPr>
            <p:nvPr/>
          </p:nvSpPr>
          <p:spPr bwMode="auto">
            <a:xfrm>
              <a:off x="3692526" y="3452813"/>
              <a:ext cx="746125" cy="49213"/>
            </a:xfrm>
            <a:prstGeom prst="rect">
              <a:avLst/>
            </a:prstGeom>
            <a:solidFill>
              <a:srgbClr val="A8AAAD"/>
            </a:solidFill>
            <a:ln w="9525">
              <a:noFill/>
              <a:miter lim="800000"/>
            </a:ln>
          </p:spPr>
          <p:txBody>
            <a:bodyPr vert="horz" wrap="square" lIns="91434" tIns="45717" rIns="91434" bIns="45717" numCol="1" anchor="t" anchorCtr="0" compatLnSpc="1"/>
            <a:lstStyle/>
            <a:p>
              <a:pPr>
                <a:lnSpc>
                  <a:spcPct val="120000"/>
                </a:lnSpc>
              </a:pPr>
              <a:endParaRPr lang="en-US" sz="570">
                <a:solidFill>
                  <a:schemeClr val="tx1">
                    <a:lumMod val="85000"/>
                    <a:lumOff val="15000"/>
                  </a:schemeClr>
                </a:solidFill>
                <a:latin typeface="微软雅黑" panose="020B0503020204020204" charset="-122"/>
                <a:ea typeface="微软雅黑" panose="020B0503020204020204" charset="-122"/>
                <a:cs typeface="+mn-ea"/>
                <a:sym typeface="Arial" panose="020B0604020202020204" pitchFamily="34" charset="0"/>
              </a:endParaRPr>
            </a:p>
          </p:txBody>
        </p:sp>
        <p:sp>
          <p:nvSpPr>
            <p:cNvPr id="23" name="Freeform 22"/>
            <p:cNvSpPr/>
            <p:nvPr/>
          </p:nvSpPr>
          <p:spPr bwMode="auto">
            <a:xfrm>
              <a:off x="3548063" y="3338513"/>
              <a:ext cx="928688" cy="917575"/>
            </a:xfrm>
            <a:custGeom>
              <a:avLst/>
              <a:gdLst/>
              <a:ahLst/>
              <a:cxnLst>
                <a:cxn ang="0">
                  <a:pos x="32" y="500"/>
                </a:cxn>
                <a:cxn ang="0">
                  <a:pos x="14" y="489"/>
                </a:cxn>
                <a:cxn ang="0">
                  <a:pos x="15" y="436"/>
                </a:cxn>
                <a:cxn ang="0">
                  <a:pos x="441" y="15"/>
                </a:cxn>
                <a:cxn ang="0">
                  <a:pos x="495" y="15"/>
                </a:cxn>
                <a:cxn ang="0">
                  <a:pos x="494" y="69"/>
                </a:cxn>
                <a:cxn ang="0">
                  <a:pos x="68" y="490"/>
                </a:cxn>
                <a:cxn ang="0">
                  <a:pos x="32" y="500"/>
                </a:cxn>
              </a:cxnLst>
              <a:rect l="0" t="0" r="r" b="b"/>
              <a:pathLst>
                <a:path w="509" h="503">
                  <a:moveTo>
                    <a:pt x="32" y="500"/>
                  </a:moveTo>
                  <a:cubicBezTo>
                    <a:pt x="26" y="498"/>
                    <a:pt x="19" y="495"/>
                    <a:pt x="14" y="489"/>
                  </a:cubicBezTo>
                  <a:cubicBezTo>
                    <a:pt x="0" y="475"/>
                    <a:pt x="0" y="450"/>
                    <a:pt x="15" y="436"/>
                  </a:cubicBezTo>
                  <a:cubicBezTo>
                    <a:pt x="441" y="15"/>
                    <a:pt x="441" y="15"/>
                    <a:pt x="441" y="15"/>
                  </a:cubicBezTo>
                  <a:cubicBezTo>
                    <a:pt x="456" y="0"/>
                    <a:pt x="480" y="0"/>
                    <a:pt x="495" y="15"/>
                  </a:cubicBezTo>
                  <a:cubicBezTo>
                    <a:pt x="509" y="30"/>
                    <a:pt x="509" y="54"/>
                    <a:pt x="494" y="69"/>
                  </a:cubicBezTo>
                  <a:cubicBezTo>
                    <a:pt x="68" y="490"/>
                    <a:pt x="68" y="490"/>
                    <a:pt x="68" y="490"/>
                  </a:cubicBezTo>
                  <a:cubicBezTo>
                    <a:pt x="58" y="499"/>
                    <a:pt x="44" y="503"/>
                    <a:pt x="32" y="500"/>
                  </a:cubicBezTo>
                  <a:close/>
                </a:path>
              </a:pathLst>
            </a:custGeom>
            <a:solidFill>
              <a:schemeClr val="accent1"/>
            </a:solidFill>
            <a:ln w="9525">
              <a:noFill/>
              <a:round/>
            </a:ln>
          </p:spPr>
          <p:txBody>
            <a:bodyPr vert="horz" wrap="square" lIns="91434" tIns="45717" rIns="91434" bIns="45717" numCol="1" anchor="t" anchorCtr="0" compatLnSpc="1"/>
            <a:lstStyle/>
            <a:p>
              <a:pPr>
                <a:lnSpc>
                  <a:spcPct val="120000"/>
                </a:lnSpc>
              </a:pPr>
              <a:endParaRPr lang="en-US" sz="570">
                <a:solidFill>
                  <a:schemeClr val="tx1">
                    <a:lumMod val="85000"/>
                    <a:lumOff val="15000"/>
                  </a:schemeClr>
                </a:solidFill>
                <a:latin typeface="微软雅黑" panose="020B0503020204020204" charset="-122"/>
                <a:ea typeface="微软雅黑" panose="020B0503020204020204" charset="-122"/>
                <a:cs typeface="+mn-ea"/>
                <a:sym typeface="Arial" panose="020B0604020202020204" pitchFamily="34" charset="0"/>
              </a:endParaRPr>
            </a:p>
          </p:txBody>
        </p:sp>
        <p:sp>
          <p:nvSpPr>
            <p:cNvPr id="24" name="Freeform 23"/>
            <p:cNvSpPr/>
            <p:nvPr/>
          </p:nvSpPr>
          <p:spPr bwMode="auto">
            <a:xfrm>
              <a:off x="3471863" y="3467100"/>
              <a:ext cx="874713" cy="862013"/>
            </a:xfrm>
            <a:custGeom>
              <a:avLst/>
              <a:gdLst/>
              <a:ahLst/>
              <a:cxnLst>
                <a:cxn ang="0">
                  <a:pos x="65" y="466"/>
                </a:cxn>
                <a:cxn ang="0">
                  <a:pos x="29" y="446"/>
                </a:cxn>
                <a:cxn ang="0">
                  <a:pos x="30" y="339"/>
                </a:cxn>
                <a:cxn ang="0">
                  <a:pos x="343" y="29"/>
                </a:cxn>
                <a:cxn ang="0">
                  <a:pos x="451" y="30"/>
                </a:cxn>
                <a:cxn ang="0">
                  <a:pos x="450" y="137"/>
                </a:cxn>
                <a:cxn ang="0">
                  <a:pos x="137" y="447"/>
                </a:cxn>
                <a:cxn ang="0">
                  <a:pos x="65" y="466"/>
                </a:cxn>
              </a:cxnLst>
              <a:rect l="0" t="0" r="r" b="b"/>
              <a:pathLst>
                <a:path w="480" h="473">
                  <a:moveTo>
                    <a:pt x="65" y="466"/>
                  </a:moveTo>
                  <a:cubicBezTo>
                    <a:pt x="52" y="463"/>
                    <a:pt x="39" y="456"/>
                    <a:pt x="29" y="446"/>
                  </a:cubicBezTo>
                  <a:cubicBezTo>
                    <a:pt x="0" y="416"/>
                    <a:pt x="0" y="368"/>
                    <a:pt x="30" y="339"/>
                  </a:cubicBezTo>
                  <a:cubicBezTo>
                    <a:pt x="343" y="29"/>
                    <a:pt x="343" y="29"/>
                    <a:pt x="343" y="29"/>
                  </a:cubicBezTo>
                  <a:cubicBezTo>
                    <a:pt x="373" y="0"/>
                    <a:pt x="421" y="0"/>
                    <a:pt x="451" y="30"/>
                  </a:cubicBezTo>
                  <a:cubicBezTo>
                    <a:pt x="480" y="60"/>
                    <a:pt x="480" y="108"/>
                    <a:pt x="450" y="137"/>
                  </a:cubicBezTo>
                  <a:cubicBezTo>
                    <a:pt x="137" y="447"/>
                    <a:pt x="137" y="447"/>
                    <a:pt x="137" y="447"/>
                  </a:cubicBezTo>
                  <a:cubicBezTo>
                    <a:pt x="117" y="466"/>
                    <a:pt x="90" y="473"/>
                    <a:pt x="65" y="466"/>
                  </a:cubicBezTo>
                  <a:close/>
                </a:path>
              </a:pathLst>
            </a:custGeom>
            <a:solidFill>
              <a:schemeClr val="accent1">
                <a:lumMod val="75000"/>
              </a:schemeClr>
            </a:solidFill>
            <a:ln w="9525">
              <a:noFill/>
              <a:round/>
            </a:ln>
          </p:spPr>
          <p:txBody>
            <a:bodyPr vert="horz" wrap="square" lIns="91434" tIns="45717" rIns="91434" bIns="45717" numCol="1" anchor="t" anchorCtr="0" compatLnSpc="1"/>
            <a:lstStyle/>
            <a:p>
              <a:pPr>
                <a:lnSpc>
                  <a:spcPct val="120000"/>
                </a:lnSpc>
              </a:pPr>
              <a:endParaRPr lang="en-US" sz="570">
                <a:solidFill>
                  <a:schemeClr val="tx1">
                    <a:lumMod val="85000"/>
                    <a:lumOff val="15000"/>
                  </a:schemeClr>
                </a:solidFill>
                <a:latin typeface="微软雅黑" panose="020B0503020204020204" charset="-122"/>
                <a:ea typeface="微软雅黑" panose="020B0503020204020204" charset="-122"/>
                <a:cs typeface="+mn-ea"/>
                <a:sym typeface="Arial" panose="020B0604020202020204" pitchFamily="34" charset="0"/>
              </a:endParaRPr>
            </a:p>
          </p:txBody>
        </p:sp>
        <p:sp>
          <p:nvSpPr>
            <p:cNvPr id="25" name="Freeform 24"/>
            <p:cNvSpPr>
              <a:spLocks noEditPoints="1"/>
            </p:cNvSpPr>
            <p:nvPr/>
          </p:nvSpPr>
          <p:spPr bwMode="auto">
            <a:xfrm>
              <a:off x="4195763" y="2540000"/>
              <a:ext cx="1084263" cy="1084263"/>
            </a:xfrm>
            <a:custGeom>
              <a:avLst/>
              <a:gdLst/>
              <a:ahLst/>
              <a:cxnLst>
                <a:cxn ang="0">
                  <a:pos x="595" y="299"/>
                </a:cxn>
                <a:cxn ang="0">
                  <a:pos x="370" y="9"/>
                </a:cxn>
                <a:cxn ang="0">
                  <a:pos x="300" y="0"/>
                </a:cxn>
                <a:cxn ang="0">
                  <a:pos x="89" y="86"/>
                </a:cxn>
                <a:cxn ang="0">
                  <a:pos x="1" y="295"/>
                </a:cxn>
                <a:cxn ang="0">
                  <a:pos x="225" y="585"/>
                </a:cxn>
                <a:cxn ang="0">
                  <a:pos x="296" y="594"/>
                </a:cxn>
                <a:cxn ang="0">
                  <a:pos x="506" y="508"/>
                </a:cxn>
                <a:cxn ang="0">
                  <a:pos x="595" y="299"/>
                </a:cxn>
                <a:cxn ang="0">
                  <a:pos x="453" y="454"/>
                </a:cxn>
                <a:cxn ang="0">
                  <a:pos x="296" y="518"/>
                </a:cxn>
                <a:cxn ang="0">
                  <a:pos x="244" y="511"/>
                </a:cxn>
                <a:cxn ang="0">
                  <a:pos x="77" y="296"/>
                </a:cxn>
                <a:cxn ang="0">
                  <a:pos x="143" y="140"/>
                </a:cxn>
                <a:cxn ang="0">
                  <a:pos x="299" y="76"/>
                </a:cxn>
                <a:cxn ang="0">
                  <a:pos x="352" y="83"/>
                </a:cxn>
                <a:cxn ang="0">
                  <a:pos x="519" y="298"/>
                </a:cxn>
                <a:cxn ang="0">
                  <a:pos x="453" y="454"/>
                </a:cxn>
              </a:cxnLst>
              <a:rect l="0" t="0" r="r" b="b"/>
              <a:pathLst>
                <a:path w="595" h="594">
                  <a:moveTo>
                    <a:pt x="595" y="299"/>
                  </a:moveTo>
                  <a:cubicBezTo>
                    <a:pt x="595" y="162"/>
                    <a:pt x="503" y="43"/>
                    <a:pt x="370" y="9"/>
                  </a:cubicBezTo>
                  <a:cubicBezTo>
                    <a:pt x="347" y="3"/>
                    <a:pt x="323" y="0"/>
                    <a:pt x="300" y="0"/>
                  </a:cubicBezTo>
                  <a:cubicBezTo>
                    <a:pt x="220" y="0"/>
                    <a:pt x="146" y="30"/>
                    <a:pt x="89" y="86"/>
                  </a:cubicBezTo>
                  <a:cubicBezTo>
                    <a:pt x="33" y="142"/>
                    <a:pt x="1" y="216"/>
                    <a:pt x="1" y="295"/>
                  </a:cubicBezTo>
                  <a:cubicBezTo>
                    <a:pt x="0" y="432"/>
                    <a:pt x="92" y="552"/>
                    <a:pt x="225" y="585"/>
                  </a:cubicBezTo>
                  <a:cubicBezTo>
                    <a:pt x="248" y="591"/>
                    <a:pt x="272" y="594"/>
                    <a:pt x="296" y="594"/>
                  </a:cubicBezTo>
                  <a:cubicBezTo>
                    <a:pt x="375" y="594"/>
                    <a:pt x="450" y="564"/>
                    <a:pt x="506" y="508"/>
                  </a:cubicBezTo>
                  <a:cubicBezTo>
                    <a:pt x="563" y="452"/>
                    <a:pt x="594" y="378"/>
                    <a:pt x="595" y="299"/>
                  </a:cubicBezTo>
                  <a:close/>
                  <a:moveTo>
                    <a:pt x="453" y="454"/>
                  </a:moveTo>
                  <a:cubicBezTo>
                    <a:pt x="411" y="496"/>
                    <a:pt x="355" y="518"/>
                    <a:pt x="296" y="518"/>
                  </a:cubicBezTo>
                  <a:cubicBezTo>
                    <a:pt x="279" y="518"/>
                    <a:pt x="261" y="516"/>
                    <a:pt x="244" y="511"/>
                  </a:cubicBezTo>
                  <a:cubicBezTo>
                    <a:pt x="145" y="486"/>
                    <a:pt x="76" y="398"/>
                    <a:pt x="77" y="296"/>
                  </a:cubicBezTo>
                  <a:cubicBezTo>
                    <a:pt x="77" y="237"/>
                    <a:pt x="101" y="181"/>
                    <a:pt x="143" y="140"/>
                  </a:cubicBezTo>
                  <a:cubicBezTo>
                    <a:pt x="185" y="98"/>
                    <a:pt x="240" y="76"/>
                    <a:pt x="299" y="76"/>
                  </a:cubicBezTo>
                  <a:cubicBezTo>
                    <a:pt x="317" y="76"/>
                    <a:pt x="335" y="79"/>
                    <a:pt x="352" y="83"/>
                  </a:cubicBezTo>
                  <a:cubicBezTo>
                    <a:pt x="451" y="108"/>
                    <a:pt x="519" y="196"/>
                    <a:pt x="519" y="298"/>
                  </a:cubicBezTo>
                  <a:cubicBezTo>
                    <a:pt x="518" y="357"/>
                    <a:pt x="495" y="413"/>
                    <a:pt x="453" y="454"/>
                  </a:cubicBezTo>
                  <a:close/>
                </a:path>
              </a:pathLst>
            </a:custGeom>
            <a:solidFill>
              <a:schemeClr val="accent4"/>
            </a:solidFill>
            <a:ln w="9525">
              <a:noFill/>
              <a:round/>
            </a:ln>
          </p:spPr>
          <p:txBody>
            <a:bodyPr vert="horz" wrap="square" lIns="91434" tIns="45717" rIns="91434" bIns="45717" numCol="1" anchor="t" anchorCtr="0" compatLnSpc="1"/>
            <a:lstStyle/>
            <a:p>
              <a:pPr>
                <a:lnSpc>
                  <a:spcPct val="120000"/>
                </a:lnSpc>
              </a:pPr>
              <a:endParaRPr lang="en-US" sz="570">
                <a:solidFill>
                  <a:schemeClr val="tx1">
                    <a:lumMod val="85000"/>
                    <a:lumOff val="15000"/>
                  </a:schemeClr>
                </a:solidFill>
                <a:latin typeface="微软雅黑" panose="020B0503020204020204" charset="-122"/>
                <a:ea typeface="微软雅黑" panose="020B0503020204020204" charset="-122"/>
                <a:cs typeface="+mn-ea"/>
                <a:sym typeface="Arial" panose="020B0604020202020204" pitchFamily="34" charset="0"/>
              </a:endParaRPr>
            </a:p>
          </p:txBody>
        </p:sp>
      </p:grpSp>
      <p:grpSp>
        <p:nvGrpSpPr>
          <p:cNvPr id="26" name="Group 130"/>
          <p:cNvGrpSpPr/>
          <p:nvPr/>
        </p:nvGrpSpPr>
        <p:grpSpPr>
          <a:xfrm>
            <a:off x="6534586" y="1695447"/>
            <a:ext cx="1542422" cy="487771"/>
            <a:chOff x="1762139" y="1304396"/>
            <a:chExt cx="1542507" cy="487798"/>
          </a:xfrm>
        </p:grpSpPr>
        <p:sp>
          <p:nvSpPr>
            <p:cNvPr id="27" name="TextBox 26"/>
            <p:cNvSpPr txBox="1"/>
            <p:nvPr/>
          </p:nvSpPr>
          <p:spPr>
            <a:xfrm>
              <a:off x="1762140" y="1304396"/>
              <a:ext cx="1542506" cy="184160"/>
            </a:xfrm>
            <a:prstGeom prst="rect">
              <a:avLst/>
            </a:prstGeom>
            <a:noFill/>
          </p:spPr>
          <p:txBody>
            <a:bodyPr wrap="square" lIns="0" tIns="0" rIns="0" bIns="0" rtlCol="0" anchor="t">
              <a:spAutoFit/>
            </a:bodyPr>
            <a:lstStyle/>
            <a:p>
              <a:pPr>
                <a:lnSpc>
                  <a:spcPct val="120000"/>
                </a:lnSpc>
              </a:pPr>
              <a:r>
                <a:rPr lang="zh-CN" altLang="en-US" sz="995">
                  <a:solidFill>
                    <a:schemeClr val="tx1">
                      <a:lumMod val="85000"/>
                      <a:lumOff val="15000"/>
                    </a:schemeClr>
                  </a:solidFill>
                  <a:latin typeface="微软雅黑" panose="020B0503020204020204" charset="-122"/>
                  <a:ea typeface="微软雅黑" panose="020B0503020204020204" charset="-122"/>
                  <a:cs typeface="+mn-ea"/>
                  <a:sym typeface="Arial" panose="020B0604020202020204" pitchFamily="34" charset="0"/>
                </a:rPr>
                <a:t>请替换文字内容</a:t>
              </a:r>
              <a:endParaRPr lang="zh-CN" altLang="en-US" sz="995" dirty="0">
                <a:solidFill>
                  <a:schemeClr val="tx1">
                    <a:lumMod val="85000"/>
                    <a:lumOff val="15000"/>
                  </a:schemeClr>
                </a:solidFill>
                <a:latin typeface="微软雅黑" panose="020B0503020204020204" charset="-122"/>
                <a:ea typeface="微软雅黑" panose="020B0503020204020204" charset="-122"/>
                <a:cs typeface="+mn-ea"/>
                <a:sym typeface="Arial" panose="020B0604020202020204" pitchFamily="34" charset="0"/>
              </a:endParaRPr>
            </a:p>
          </p:txBody>
        </p:sp>
        <p:sp>
          <p:nvSpPr>
            <p:cNvPr id="28" name="TextBox 27"/>
            <p:cNvSpPr txBox="1"/>
            <p:nvPr/>
          </p:nvSpPr>
          <p:spPr>
            <a:xfrm>
              <a:off x="1762139" y="1477217"/>
              <a:ext cx="1542507" cy="314977"/>
            </a:xfrm>
            <a:prstGeom prst="rect">
              <a:avLst/>
            </a:prstGeom>
            <a:noFill/>
          </p:spPr>
          <p:txBody>
            <a:bodyPr wrap="square" lIns="0" tIns="0" rIns="0" bIns="0" rtlCol="0" anchor="t">
              <a:spAutoFit/>
            </a:bodyPr>
            <a:lstStyle/>
            <a:p>
              <a:pPr defTabSz="1285240">
                <a:lnSpc>
                  <a:spcPct val="120000"/>
                </a:lnSpc>
                <a:spcBef>
                  <a:spcPct val="20000"/>
                </a:spcBef>
                <a:defRPr/>
              </a:pPr>
              <a:r>
                <a:rPr lang="en-US" altLang="zh-CN" sz="570" dirty="0">
                  <a:solidFill>
                    <a:schemeClr val="tx1">
                      <a:lumMod val="85000"/>
                      <a:lumOff val="15000"/>
                    </a:schemeClr>
                  </a:solidFill>
                  <a:latin typeface="微软雅黑" panose="020B0503020204020204" charset="-122"/>
                  <a:ea typeface="微软雅黑" panose="020B0503020204020204" charset="-122"/>
                  <a:cs typeface="+mn-ea"/>
                  <a:sym typeface="Arial" panose="020B0604020202020204" pitchFamily="34" charset="0"/>
                </a:rPr>
                <a:t>Please replace text, click add relevant headline, modify the text content, also can copy your content to this directly.</a:t>
              </a:r>
              <a:endParaRPr lang="en-US" altLang="zh-CN" sz="570" dirty="0">
                <a:solidFill>
                  <a:schemeClr val="tx1">
                    <a:lumMod val="85000"/>
                    <a:lumOff val="15000"/>
                  </a:schemeClr>
                </a:solidFill>
                <a:latin typeface="微软雅黑" panose="020B0503020204020204" charset="-122"/>
                <a:ea typeface="微软雅黑" panose="020B0503020204020204" charset="-122"/>
                <a:cs typeface="+mn-ea"/>
                <a:sym typeface="Arial" panose="020B0604020202020204" pitchFamily="34" charset="0"/>
              </a:endParaRPr>
            </a:p>
          </p:txBody>
        </p:sp>
      </p:grpSp>
      <p:grpSp>
        <p:nvGrpSpPr>
          <p:cNvPr id="29" name="Group 131"/>
          <p:cNvGrpSpPr/>
          <p:nvPr/>
        </p:nvGrpSpPr>
        <p:grpSpPr>
          <a:xfrm>
            <a:off x="6534586" y="2469534"/>
            <a:ext cx="1542422" cy="526174"/>
            <a:chOff x="1762139" y="2072489"/>
            <a:chExt cx="1542507" cy="526203"/>
          </a:xfrm>
        </p:grpSpPr>
        <p:sp>
          <p:nvSpPr>
            <p:cNvPr id="30" name="TextBox 29"/>
            <p:cNvSpPr txBox="1"/>
            <p:nvPr/>
          </p:nvSpPr>
          <p:spPr>
            <a:xfrm>
              <a:off x="1762140" y="2072489"/>
              <a:ext cx="1542506" cy="184160"/>
            </a:xfrm>
            <a:prstGeom prst="rect">
              <a:avLst/>
            </a:prstGeom>
            <a:noFill/>
          </p:spPr>
          <p:txBody>
            <a:bodyPr wrap="square" lIns="0" tIns="0" rIns="0" bIns="0" rtlCol="0" anchor="t">
              <a:spAutoFit/>
            </a:bodyPr>
            <a:lstStyle/>
            <a:p>
              <a:pPr>
                <a:lnSpc>
                  <a:spcPct val="120000"/>
                </a:lnSpc>
              </a:pPr>
              <a:r>
                <a:rPr lang="zh-CN" altLang="en-US" sz="995">
                  <a:solidFill>
                    <a:schemeClr val="tx1">
                      <a:lumMod val="85000"/>
                      <a:lumOff val="15000"/>
                    </a:schemeClr>
                  </a:solidFill>
                  <a:latin typeface="微软雅黑" panose="020B0503020204020204" charset="-122"/>
                  <a:ea typeface="微软雅黑" panose="020B0503020204020204" charset="-122"/>
                  <a:cs typeface="+mn-ea"/>
                  <a:sym typeface="Arial" panose="020B0604020202020204" pitchFamily="34" charset="0"/>
                </a:rPr>
                <a:t>请替换文字内容</a:t>
              </a:r>
              <a:endParaRPr lang="zh-CN" altLang="en-US" sz="995" dirty="0">
                <a:solidFill>
                  <a:schemeClr val="tx1">
                    <a:lumMod val="85000"/>
                    <a:lumOff val="15000"/>
                  </a:schemeClr>
                </a:solidFill>
                <a:latin typeface="微软雅黑" panose="020B0503020204020204" charset="-122"/>
                <a:ea typeface="微软雅黑" panose="020B0503020204020204" charset="-122"/>
                <a:cs typeface="+mn-ea"/>
                <a:sym typeface="Arial" panose="020B0604020202020204" pitchFamily="34" charset="0"/>
              </a:endParaRPr>
            </a:p>
          </p:txBody>
        </p:sp>
        <p:sp>
          <p:nvSpPr>
            <p:cNvPr id="31" name="TextBox 30"/>
            <p:cNvSpPr txBox="1"/>
            <p:nvPr/>
          </p:nvSpPr>
          <p:spPr>
            <a:xfrm>
              <a:off x="1762139" y="2283715"/>
              <a:ext cx="1542507" cy="314977"/>
            </a:xfrm>
            <a:prstGeom prst="rect">
              <a:avLst/>
            </a:prstGeom>
            <a:noFill/>
          </p:spPr>
          <p:txBody>
            <a:bodyPr wrap="square" lIns="0" tIns="0" rIns="0" bIns="0" rtlCol="0" anchor="t">
              <a:spAutoFit/>
            </a:bodyPr>
            <a:lstStyle/>
            <a:p>
              <a:pPr defTabSz="1285240">
                <a:lnSpc>
                  <a:spcPct val="120000"/>
                </a:lnSpc>
                <a:spcBef>
                  <a:spcPct val="20000"/>
                </a:spcBef>
                <a:defRPr/>
              </a:pPr>
              <a:r>
                <a:rPr lang="en-US" altLang="zh-CN" sz="570" dirty="0">
                  <a:solidFill>
                    <a:schemeClr val="tx1">
                      <a:lumMod val="85000"/>
                      <a:lumOff val="15000"/>
                    </a:schemeClr>
                  </a:solidFill>
                  <a:latin typeface="微软雅黑" panose="020B0503020204020204" charset="-122"/>
                  <a:ea typeface="微软雅黑" panose="020B0503020204020204" charset="-122"/>
                  <a:cs typeface="+mn-ea"/>
                  <a:sym typeface="Arial" panose="020B0604020202020204" pitchFamily="34" charset="0"/>
                </a:rPr>
                <a:t>Please replace text, click add relevant headline, modify the text content, also can copy your content to this directly.</a:t>
              </a:r>
              <a:endParaRPr lang="en-US" altLang="zh-CN" sz="570" dirty="0">
                <a:solidFill>
                  <a:schemeClr val="tx1">
                    <a:lumMod val="85000"/>
                    <a:lumOff val="15000"/>
                  </a:schemeClr>
                </a:solidFill>
                <a:latin typeface="微软雅黑" panose="020B0503020204020204" charset="-122"/>
                <a:ea typeface="微软雅黑" panose="020B0503020204020204" charset="-122"/>
                <a:cs typeface="+mn-ea"/>
                <a:sym typeface="Arial" panose="020B0604020202020204" pitchFamily="34" charset="0"/>
              </a:endParaRPr>
            </a:p>
          </p:txBody>
        </p:sp>
      </p:grpSp>
      <p:grpSp>
        <p:nvGrpSpPr>
          <p:cNvPr id="32" name="Group 144"/>
          <p:cNvGrpSpPr/>
          <p:nvPr/>
        </p:nvGrpSpPr>
        <p:grpSpPr>
          <a:xfrm>
            <a:off x="6534586" y="3282019"/>
            <a:ext cx="1542422" cy="506974"/>
            <a:chOff x="1762139" y="2840582"/>
            <a:chExt cx="1542507" cy="507001"/>
          </a:xfrm>
        </p:grpSpPr>
        <p:sp>
          <p:nvSpPr>
            <p:cNvPr id="33" name="TextBox 32"/>
            <p:cNvSpPr txBox="1"/>
            <p:nvPr/>
          </p:nvSpPr>
          <p:spPr>
            <a:xfrm>
              <a:off x="1762140" y="2840582"/>
              <a:ext cx="1542506" cy="184160"/>
            </a:xfrm>
            <a:prstGeom prst="rect">
              <a:avLst/>
            </a:prstGeom>
            <a:noFill/>
          </p:spPr>
          <p:txBody>
            <a:bodyPr wrap="square" lIns="0" tIns="0" rIns="0" bIns="0" rtlCol="0" anchor="t">
              <a:spAutoFit/>
            </a:bodyPr>
            <a:lstStyle/>
            <a:p>
              <a:pPr>
                <a:lnSpc>
                  <a:spcPct val="120000"/>
                </a:lnSpc>
              </a:pPr>
              <a:r>
                <a:rPr lang="zh-CN" altLang="en-US" sz="995">
                  <a:solidFill>
                    <a:schemeClr val="tx1">
                      <a:lumMod val="85000"/>
                      <a:lumOff val="15000"/>
                    </a:schemeClr>
                  </a:solidFill>
                  <a:latin typeface="微软雅黑" panose="020B0503020204020204" charset="-122"/>
                  <a:ea typeface="微软雅黑" panose="020B0503020204020204" charset="-122"/>
                  <a:cs typeface="+mn-ea"/>
                  <a:sym typeface="Arial" panose="020B0604020202020204" pitchFamily="34" charset="0"/>
                </a:rPr>
                <a:t>请替换文字内容</a:t>
              </a:r>
              <a:endParaRPr lang="zh-CN" altLang="en-US" sz="995" dirty="0">
                <a:solidFill>
                  <a:schemeClr val="tx1">
                    <a:lumMod val="85000"/>
                    <a:lumOff val="15000"/>
                  </a:schemeClr>
                </a:solidFill>
                <a:latin typeface="微软雅黑" panose="020B0503020204020204" charset="-122"/>
                <a:ea typeface="微软雅黑" panose="020B0503020204020204" charset="-122"/>
                <a:cs typeface="+mn-ea"/>
                <a:sym typeface="Arial" panose="020B0604020202020204" pitchFamily="34" charset="0"/>
              </a:endParaRPr>
            </a:p>
          </p:txBody>
        </p:sp>
        <p:sp>
          <p:nvSpPr>
            <p:cNvPr id="34" name="TextBox 33"/>
            <p:cNvSpPr txBox="1"/>
            <p:nvPr/>
          </p:nvSpPr>
          <p:spPr>
            <a:xfrm>
              <a:off x="1762139" y="3032606"/>
              <a:ext cx="1542507" cy="314977"/>
            </a:xfrm>
            <a:prstGeom prst="rect">
              <a:avLst/>
            </a:prstGeom>
            <a:noFill/>
          </p:spPr>
          <p:txBody>
            <a:bodyPr wrap="square" lIns="0" tIns="0" rIns="0" bIns="0" rtlCol="0" anchor="t">
              <a:spAutoFit/>
            </a:bodyPr>
            <a:lstStyle/>
            <a:p>
              <a:pPr defTabSz="1285240">
                <a:lnSpc>
                  <a:spcPct val="120000"/>
                </a:lnSpc>
                <a:spcBef>
                  <a:spcPct val="20000"/>
                </a:spcBef>
                <a:defRPr/>
              </a:pPr>
              <a:r>
                <a:rPr lang="en-US" altLang="zh-CN" sz="570" dirty="0">
                  <a:solidFill>
                    <a:schemeClr val="tx1">
                      <a:lumMod val="85000"/>
                      <a:lumOff val="15000"/>
                    </a:schemeClr>
                  </a:solidFill>
                  <a:latin typeface="微软雅黑" panose="020B0503020204020204" charset="-122"/>
                  <a:ea typeface="微软雅黑" panose="020B0503020204020204" charset="-122"/>
                  <a:cs typeface="+mn-ea"/>
                  <a:sym typeface="Arial" panose="020B0604020202020204" pitchFamily="34" charset="0"/>
                </a:rPr>
                <a:t>Please replace text, click add relevant headline, modify the text content, also can copy your content to this directly.</a:t>
              </a:r>
              <a:endParaRPr lang="en-US" altLang="zh-CN" sz="570" dirty="0">
                <a:solidFill>
                  <a:schemeClr val="tx1">
                    <a:lumMod val="85000"/>
                    <a:lumOff val="15000"/>
                  </a:schemeClr>
                </a:solidFill>
                <a:latin typeface="微软雅黑" panose="020B0503020204020204" charset="-122"/>
                <a:ea typeface="微软雅黑" panose="020B0503020204020204" charset="-122"/>
                <a:cs typeface="+mn-ea"/>
                <a:sym typeface="Arial" panose="020B0604020202020204" pitchFamily="34" charset="0"/>
              </a:endParaRPr>
            </a:p>
          </p:txBody>
        </p:sp>
      </p:grpSp>
      <p:grpSp>
        <p:nvGrpSpPr>
          <p:cNvPr id="35" name="Group 145"/>
          <p:cNvGrpSpPr/>
          <p:nvPr/>
        </p:nvGrpSpPr>
        <p:grpSpPr>
          <a:xfrm>
            <a:off x="6534586" y="4075301"/>
            <a:ext cx="1542422" cy="487771"/>
            <a:chOff x="1762139" y="3608676"/>
            <a:chExt cx="1542507" cy="487798"/>
          </a:xfrm>
        </p:grpSpPr>
        <p:sp>
          <p:nvSpPr>
            <p:cNvPr id="36" name="TextBox 35"/>
            <p:cNvSpPr txBox="1"/>
            <p:nvPr/>
          </p:nvSpPr>
          <p:spPr>
            <a:xfrm>
              <a:off x="1762140" y="3608676"/>
              <a:ext cx="1542506" cy="184160"/>
            </a:xfrm>
            <a:prstGeom prst="rect">
              <a:avLst/>
            </a:prstGeom>
            <a:noFill/>
          </p:spPr>
          <p:txBody>
            <a:bodyPr wrap="square" lIns="0" tIns="0" rIns="0" bIns="0" rtlCol="0" anchor="t">
              <a:spAutoFit/>
            </a:bodyPr>
            <a:lstStyle/>
            <a:p>
              <a:pPr>
                <a:lnSpc>
                  <a:spcPct val="120000"/>
                </a:lnSpc>
              </a:pPr>
              <a:r>
                <a:rPr lang="zh-CN" altLang="en-US" sz="995">
                  <a:solidFill>
                    <a:schemeClr val="tx1">
                      <a:lumMod val="85000"/>
                      <a:lumOff val="15000"/>
                    </a:schemeClr>
                  </a:solidFill>
                  <a:latin typeface="微软雅黑" panose="020B0503020204020204" charset="-122"/>
                  <a:ea typeface="微软雅黑" panose="020B0503020204020204" charset="-122"/>
                  <a:cs typeface="+mn-ea"/>
                  <a:sym typeface="Arial" panose="020B0604020202020204" pitchFamily="34" charset="0"/>
                </a:rPr>
                <a:t>请替换文字内容</a:t>
              </a:r>
              <a:endParaRPr lang="zh-CN" altLang="en-US" sz="995" dirty="0">
                <a:solidFill>
                  <a:schemeClr val="tx1">
                    <a:lumMod val="85000"/>
                    <a:lumOff val="15000"/>
                  </a:schemeClr>
                </a:solidFill>
                <a:latin typeface="微软雅黑" panose="020B0503020204020204" charset="-122"/>
                <a:ea typeface="微软雅黑" panose="020B0503020204020204" charset="-122"/>
                <a:cs typeface="+mn-ea"/>
                <a:sym typeface="Arial" panose="020B0604020202020204" pitchFamily="34" charset="0"/>
              </a:endParaRPr>
            </a:p>
          </p:txBody>
        </p:sp>
        <p:sp>
          <p:nvSpPr>
            <p:cNvPr id="37" name="TextBox 36"/>
            <p:cNvSpPr txBox="1"/>
            <p:nvPr/>
          </p:nvSpPr>
          <p:spPr>
            <a:xfrm>
              <a:off x="1762139" y="3781497"/>
              <a:ext cx="1542507" cy="314977"/>
            </a:xfrm>
            <a:prstGeom prst="rect">
              <a:avLst/>
            </a:prstGeom>
            <a:noFill/>
          </p:spPr>
          <p:txBody>
            <a:bodyPr wrap="square" lIns="0" tIns="0" rIns="0" bIns="0" rtlCol="0" anchor="t">
              <a:spAutoFit/>
            </a:bodyPr>
            <a:lstStyle/>
            <a:p>
              <a:pPr defTabSz="1285240">
                <a:lnSpc>
                  <a:spcPct val="120000"/>
                </a:lnSpc>
                <a:spcBef>
                  <a:spcPct val="20000"/>
                </a:spcBef>
                <a:defRPr/>
              </a:pPr>
              <a:r>
                <a:rPr lang="en-US" altLang="zh-CN" sz="570" dirty="0">
                  <a:solidFill>
                    <a:schemeClr val="tx1">
                      <a:lumMod val="85000"/>
                      <a:lumOff val="15000"/>
                    </a:schemeClr>
                  </a:solidFill>
                  <a:latin typeface="微软雅黑" panose="020B0503020204020204" charset="-122"/>
                  <a:ea typeface="微软雅黑" panose="020B0503020204020204" charset="-122"/>
                  <a:cs typeface="+mn-ea"/>
                  <a:sym typeface="Arial" panose="020B0604020202020204" pitchFamily="34" charset="0"/>
                </a:rPr>
                <a:t>Please replace text, click add relevant headline, modify the text content, also can copy your content to this directly.</a:t>
              </a:r>
              <a:endParaRPr lang="en-US" altLang="zh-CN" sz="570" dirty="0">
                <a:solidFill>
                  <a:schemeClr val="tx1">
                    <a:lumMod val="85000"/>
                    <a:lumOff val="15000"/>
                  </a:schemeClr>
                </a:solidFill>
                <a:latin typeface="微软雅黑" panose="020B0503020204020204" charset="-122"/>
                <a:ea typeface="微软雅黑" panose="020B0503020204020204" charset="-122"/>
                <a:cs typeface="+mn-ea"/>
                <a:sym typeface="Arial" panose="020B0604020202020204" pitchFamily="34" charset="0"/>
              </a:endParaRPr>
            </a:p>
          </p:txBody>
        </p:sp>
      </p:grpSp>
      <p:grpSp>
        <p:nvGrpSpPr>
          <p:cNvPr id="38" name="Group 113"/>
          <p:cNvGrpSpPr/>
          <p:nvPr/>
        </p:nvGrpSpPr>
        <p:grpSpPr>
          <a:xfrm>
            <a:off x="1066993" y="1682792"/>
            <a:ext cx="1542422" cy="513085"/>
            <a:chOff x="5839354" y="1336688"/>
            <a:chExt cx="1542507" cy="513113"/>
          </a:xfrm>
        </p:grpSpPr>
        <p:sp>
          <p:nvSpPr>
            <p:cNvPr id="39" name="TextBox 38"/>
            <p:cNvSpPr txBox="1"/>
            <p:nvPr/>
          </p:nvSpPr>
          <p:spPr>
            <a:xfrm>
              <a:off x="5839355" y="1336688"/>
              <a:ext cx="1542506" cy="184160"/>
            </a:xfrm>
            <a:prstGeom prst="rect">
              <a:avLst/>
            </a:prstGeom>
            <a:noFill/>
          </p:spPr>
          <p:txBody>
            <a:bodyPr wrap="square" lIns="0" tIns="0" rIns="0" bIns="0" rtlCol="0" anchor="t">
              <a:spAutoFit/>
            </a:bodyPr>
            <a:lstStyle/>
            <a:p>
              <a:pPr algn="r">
                <a:lnSpc>
                  <a:spcPct val="120000"/>
                </a:lnSpc>
              </a:pPr>
              <a:r>
                <a:rPr lang="zh-CN" altLang="en-US" sz="995">
                  <a:solidFill>
                    <a:schemeClr val="tx1">
                      <a:lumMod val="85000"/>
                      <a:lumOff val="15000"/>
                    </a:schemeClr>
                  </a:solidFill>
                  <a:latin typeface="微软雅黑" panose="020B0503020204020204" charset="-122"/>
                  <a:ea typeface="微软雅黑" panose="020B0503020204020204" charset="-122"/>
                  <a:cs typeface="+mn-ea"/>
                  <a:sym typeface="Arial" panose="020B0604020202020204" pitchFamily="34" charset="0"/>
                </a:rPr>
                <a:t>请替换文字内容</a:t>
              </a:r>
              <a:endParaRPr lang="zh-CN" altLang="en-US" sz="995" dirty="0">
                <a:solidFill>
                  <a:schemeClr val="tx1">
                    <a:lumMod val="85000"/>
                    <a:lumOff val="15000"/>
                  </a:schemeClr>
                </a:solidFill>
                <a:latin typeface="微软雅黑" panose="020B0503020204020204" charset="-122"/>
                <a:ea typeface="微软雅黑" panose="020B0503020204020204" charset="-122"/>
                <a:cs typeface="+mn-ea"/>
                <a:sym typeface="Arial" panose="020B0604020202020204" pitchFamily="34" charset="0"/>
              </a:endParaRPr>
            </a:p>
          </p:txBody>
        </p:sp>
        <p:sp>
          <p:nvSpPr>
            <p:cNvPr id="40" name="TextBox 39"/>
            <p:cNvSpPr txBox="1"/>
            <p:nvPr/>
          </p:nvSpPr>
          <p:spPr>
            <a:xfrm>
              <a:off x="5839354" y="1534824"/>
              <a:ext cx="1542507" cy="314977"/>
            </a:xfrm>
            <a:prstGeom prst="rect">
              <a:avLst/>
            </a:prstGeom>
            <a:noFill/>
          </p:spPr>
          <p:txBody>
            <a:bodyPr wrap="square" lIns="0" tIns="0" rIns="0" bIns="0" rtlCol="0" anchor="t">
              <a:spAutoFit/>
            </a:bodyPr>
            <a:lstStyle/>
            <a:p>
              <a:pPr algn="r" defTabSz="1285240">
                <a:lnSpc>
                  <a:spcPct val="120000"/>
                </a:lnSpc>
                <a:spcBef>
                  <a:spcPct val="20000"/>
                </a:spcBef>
                <a:defRPr/>
              </a:pPr>
              <a:r>
                <a:rPr lang="en-US" altLang="zh-CN" sz="570" dirty="0">
                  <a:solidFill>
                    <a:schemeClr val="tx1">
                      <a:lumMod val="85000"/>
                      <a:lumOff val="15000"/>
                    </a:schemeClr>
                  </a:solidFill>
                  <a:latin typeface="微软雅黑" panose="020B0503020204020204" charset="-122"/>
                  <a:ea typeface="微软雅黑" panose="020B0503020204020204" charset="-122"/>
                  <a:cs typeface="+mn-ea"/>
                  <a:sym typeface="Arial" panose="020B0604020202020204" pitchFamily="34" charset="0"/>
                </a:rPr>
                <a:t>Please replace text, click add relevant headline, modify the text content, also can copy your content to this directly.</a:t>
              </a:r>
              <a:endParaRPr lang="en-US" altLang="zh-CN" sz="570" dirty="0">
                <a:solidFill>
                  <a:schemeClr val="tx1">
                    <a:lumMod val="85000"/>
                    <a:lumOff val="15000"/>
                  </a:schemeClr>
                </a:solidFill>
                <a:latin typeface="微软雅黑" panose="020B0503020204020204" charset="-122"/>
                <a:ea typeface="微软雅黑" panose="020B0503020204020204" charset="-122"/>
                <a:cs typeface="+mn-ea"/>
                <a:sym typeface="Arial" panose="020B0604020202020204" pitchFamily="34" charset="0"/>
              </a:endParaRPr>
            </a:p>
          </p:txBody>
        </p:sp>
      </p:grpSp>
      <p:grpSp>
        <p:nvGrpSpPr>
          <p:cNvPr id="41" name="Group 117"/>
          <p:cNvGrpSpPr/>
          <p:nvPr/>
        </p:nvGrpSpPr>
        <p:grpSpPr>
          <a:xfrm>
            <a:off x="1091033" y="2466372"/>
            <a:ext cx="1542422" cy="519555"/>
            <a:chOff x="5863395" y="2079109"/>
            <a:chExt cx="1542507" cy="519583"/>
          </a:xfrm>
        </p:grpSpPr>
        <p:sp>
          <p:nvSpPr>
            <p:cNvPr id="42" name="TextBox 41"/>
            <p:cNvSpPr txBox="1"/>
            <p:nvPr/>
          </p:nvSpPr>
          <p:spPr>
            <a:xfrm>
              <a:off x="5863396" y="2079109"/>
              <a:ext cx="1542506" cy="184160"/>
            </a:xfrm>
            <a:prstGeom prst="rect">
              <a:avLst/>
            </a:prstGeom>
            <a:noFill/>
          </p:spPr>
          <p:txBody>
            <a:bodyPr wrap="square" lIns="0" tIns="0" rIns="0" bIns="0" rtlCol="0" anchor="t">
              <a:spAutoFit/>
            </a:bodyPr>
            <a:lstStyle/>
            <a:p>
              <a:pPr algn="r">
                <a:lnSpc>
                  <a:spcPct val="120000"/>
                </a:lnSpc>
              </a:pPr>
              <a:r>
                <a:rPr lang="zh-CN" altLang="en-US" sz="995">
                  <a:solidFill>
                    <a:schemeClr val="tx1">
                      <a:lumMod val="85000"/>
                      <a:lumOff val="15000"/>
                    </a:schemeClr>
                  </a:solidFill>
                  <a:latin typeface="微软雅黑" panose="020B0503020204020204" charset="-122"/>
                  <a:ea typeface="微软雅黑" panose="020B0503020204020204" charset="-122"/>
                  <a:cs typeface="+mn-ea"/>
                  <a:sym typeface="Arial" panose="020B0604020202020204" pitchFamily="34" charset="0"/>
                </a:rPr>
                <a:t>请替换文字内容</a:t>
              </a:r>
              <a:endParaRPr lang="zh-CN" altLang="en-US" sz="995" dirty="0">
                <a:solidFill>
                  <a:schemeClr val="tx1">
                    <a:lumMod val="85000"/>
                    <a:lumOff val="15000"/>
                  </a:schemeClr>
                </a:solidFill>
                <a:latin typeface="微软雅黑" panose="020B0503020204020204" charset="-122"/>
                <a:ea typeface="微软雅黑" panose="020B0503020204020204" charset="-122"/>
                <a:cs typeface="+mn-ea"/>
                <a:sym typeface="Arial" panose="020B0604020202020204" pitchFamily="34" charset="0"/>
              </a:endParaRPr>
            </a:p>
          </p:txBody>
        </p:sp>
        <p:sp>
          <p:nvSpPr>
            <p:cNvPr id="43" name="TextBox 42"/>
            <p:cNvSpPr txBox="1"/>
            <p:nvPr/>
          </p:nvSpPr>
          <p:spPr>
            <a:xfrm>
              <a:off x="5863395" y="2283715"/>
              <a:ext cx="1542507" cy="314977"/>
            </a:xfrm>
            <a:prstGeom prst="rect">
              <a:avLst/>
            </a:prstGeom>
            <a:noFill/>
          </p:spPr>
          <p:txBody>
            <a:bodyPr wrap="square" lIns="0" tIns="0" rIns="0" bIns="0" rtlCol="0" anchor="t">
              <a:spAutoFit/>
            </a:bodyPr>
            <a:lstStyle/>
            <a:p>
              <a:pPr algn="r" defTabSz="1285240">
                <a:lnSpc>
                  <a:spcPct val="120000"/>
                </a:lnSpc>
                <a:spcBef>
                  <a:spcPct val="20000"/>
                </a:spcBef>
                <a:defRPr/>
              </a:pPr>
              <a:r>
                <a:rPr lang="en-US" altLang="zh-CN" sz="570" dirty="0">
                  <a:solidFill>
                    <a:schemeClr val="tx1">
                      <a:lumMod val="85000"/>
                      <a:lumOff val="15000"/>
                    </a:schemeClr>
                  </a:solidFill>
                  <a:latin typeface="微软雅黑" panose="020B0503020204020204" charset="-122"/>
                  <a:ea typeface="微软雅黑" panose="020B0503020204020204" charset="-122"/>
                  <a:cs typeface="+mn-ea"/>
                  <a:sym typeface="Arial" panose="020B0604020202020204" pitchFamily="34" charset="0"/>
                </a:rPr>
                <a:t>Please replace text, click add relevant headline, modify the text content, also can copy your content to this directly.</a:t>
              </a:r>
              <a:endParaRPr lang="en-US" altLang="zh-CN" sz="570" dirty="0">
                <a:solidFill>
                  <a:schemeClr val="tx1">
                    <a:lumMod val="85000"/>
                    <a:lumOff val="15000"/>
                  </a:schemeClr>
                </a:solidFill>
                <a:latin typeface="微软雅黑" panose="020B0503020204020204" charset="-122"/>
                <a:ea typeface="微软雅黑" panose="020B0503020204020204" charset="-122"/>
                <a:cs typeface="+mn-ea"/>
                <a:sym typeface="Arial" panose="020B0604020202020204" pitchFamily="34" charset="0"/>
              </a:endParaRPr>
            </a:p>
          </p:txBody>
        </p:sp>
      </p:grpSp>
      <p:grpSp>
        <p:nvGrpSpPr>
          <p:cNvPr id="44" name="Group 118"/>
          <p:cNvGrpSpPr/>
          <p:nvPr/>
        </p:nvGrpSpPr>
        <p:grpSpPr>
          <a:xfrm>
            <a:off x="1091033" y="3256421"/>
            <a:ext cx="1542422" cy="526024"/>
            <a:chOff x="5863395" y="2821530"/>
            <a:chExt cx="1542507" cy="526053"/>
          </a:xfrm>
        </p:grpSpPr>
        <p:sp>
          <p:nvSpPr>
            <p:cNvPr id="45" name="TextBox 44"/>
            <p:cNvSpPr txBox="1"/>
            <p:nvPr/>
          </p:nvSpPr>
          <p:spPr>
            <a:xfrm>
              <a:off x="5863396" y="2821530"/>
              <a:ext cx="1542506" cy="184160"/>
            </a:xfrm>
            <a:prstGeom prst="rect">
              <a:avLst/>
            </a:prstGeom>
            <a:noFill/>
          </p:spPr>
          <p:txBody>
            <a:bodyPr wrap="square" lIns="0" tIns="0" rIns="0" bIns="0" rtlCol="0" anchor="t">
              <a:spAutoFit/>
            </a:bodyPr>
            <a:lstStyle/>
            <a:p>
              <a:pPr algn="r">
                <a:lnSpc>
                  <a:spcPct val="120000"/>
                </a:lnSpc>
              </a:pPr>
              <a:r>
                <a:rPr lang="zh-CN" altLang="en-US" sz="995">
                  <a:solidFill>
                    <a:schemeClr val="tx1">
                      <a:lumMod val="85000"/>
                      <a:lumOff val="15000"/>
                    </a:schemeClr>
                  </a:solidFill>
                  <a:latin typeface="微软雅黑" panose="020B0503020204020204" charset="-122"/>
                  <a:ea typeface="微软雅黑" panose="020B0503020204020204" charset="-122"/>
                  <a:cs typeface="+mn-ea"/>
                  <a:sym typeface="Arial" panose="020B0604020202020204" pitchFamily="34" charset="0"/>
                </a:rPr>
                <a:t>请替换文字内容</a:t>
              </a:r>
              <a:endParaRPr lang="zh-CN" altLang="en-US" sz="995" dirty="0">
                <a:solidFill>
                  <a:schemeClr val="tx1">
                    <a:lumMod val="85000"/>
                    <a:lumOff val="15000"/>
                  </a:schemeClr>
                </a:solidFill>
                <a:latin typeface="微软雅黑" panose="020B0503020204020204" charset="-122"/>
                <a:ea typeface="微软雅黑" panose="020B0503020204020204" charset="-122"/>
                <a:cs typeface="+mn-ea"/>
                <a:sym typeface="Arial" panose="020B0604020202020204" pitchFamily="34" charset="0"/>
              </a:endParaRPr>
            </a:p>
          </p:txBody>
        </p:sp>
        <p:sp>
          <p:nvSpPr>
            <p:cNvPr id="46" name="TextBox 45"/>
            <p:cNvSpPr txBox="1"/>
            <p:nvPr/>
          </p:nvSpPr>
          <p:spPr>
            <a:xfrm>
              <a:off x="5863395" y="3032606"/>
              <a:ext cx="1542507" cy="314977"/>
            </a:xfrm>
            <a:prstGeom prst="rect">
              <a:avLst/>
            </a:prstGeom>
            <a:noFill/>
          </p:spPr>
          <p:txBody>
            <a:bodyPr wrap="square" lIns="0" tIns="0" rIns="0" bIns="0" rtlCol="0" anchor="t">
              <a:spAutoFit/>
            </a:bodyPr>
            <a:lstStyle/>
            <a:p>
              <a:pPr algn="r" defTabSz="1285240">
                <a:lnSpc>
                  <a:spcPct val="120000"/>
                </a:lnSpc>
                <a:spcBef>
                  <a:spcPct val="20000"/>
                </a:spcBef>
                <a:defRPr/>
              </a:pPr>
              <a:r>
                <a:rPr lang="en-US" altLang="zh-CN" sz="570" dirty="0">
                  <a:solidFill>
                    <a:schemeClr val="tx1">
                      <a:lumMod val="85000"/>
                      <a:lumOff val="15000"/>
                    </a:schemeClr>
                  </a:solidFill>
                  <a:latin typeface="微软雅黑" panose="020B0503020204020204" charset="-122"/>
                  <a:ea typeface="微软雅黑" panose="020B0503020204020204" charset="-122"/>
                  <a:cs typeface="+mn-ea"/>
                  <a:sym typeface="Arial" panose="020B0604020202020204" pitchFamily="34" charset="0"/>
                </a:rPr>
                <a:t>Please replace text, click add relevant headline, modify the text content, also can copy your content to this directly.</a:t>
              </a:r>
              <a:endParaRPr lang="en-US" altLang="zh-CN" sz="570" dirty="0">
                <a:solidFill>
                  <a:schemeClr val="tx1">
                    <a:lumMod val="85000"/>
                    <a:lumOff val="15000"/>
                  </a:schemeClr>
                </a:solidFill>
                <a:latin typeface="微软雅黑" panose="020B0503020204020204" charset="-122"/>
                <a:ea typeface="微软雅黑" panose="020B0503020204020204" charset="-122"/>
                <a:cs typeface="+mn-ea"/>
                <a:sym typeface="Arial" panose="020B0604020202020204" pitchFamily="34" charset="0"/>
              </a:endParaRPr>
            </a:p>
          </p:txBody>
        </p:sp>
      </p:grpSp>
      <p:grpSp>
        <p:nvGrpSpPr>
          <p:cNvPr id="47" name="Group 119"/>
          <p:cNvGrpSpPr/>
          <p:nvPr/>
        </p:nvGrpSpPr>
        <p:grpSpPr>
          <a:xfrm>
            <a:off x="1091033" y="4052940"/>
            <a:ext cx="1542422" cy="532496"/>
            <a:chOff x="5863395" y="3563950"/>
            <a:chExt cx="1542507" cy="532525"/>
          </a:xfrm>
        </p:grpSpPr>
        <p:sp>
          <p:nvSpPr>
            <p:cNvPr id="48" name="TextBox 47"/>
            <p:cNvSpPr txBox="1"/>
            <p:nvPr/>
          </p:nvSpPr>
          <p:spPr>
            <a:xfrm>
              <a:off x="5863396" y="3563950"/>
              <a:ext cx="1542506" cy="184160"/>
            </a:xfrm>
            <a:prstGeom prst="rect">
              <a:avLst/>
            </a:prstGeom>
            <a:noFill/>
          </p:spPr>
          <p:txBody>
            <a:bodyPr wrap="square" lIns="0" tIns="0" rIns="0" bIns="0" rtlCol="0" anchor="t">
              <a:spAutoFit/>
            </a:bodyPr>
            <a:lstStyle/>
            <a:p>
              <a:pPr algn="r">
                <a:lnSpc>
                  <a:spcPct val="120000"/>
                </a:lnSpc>
              </a:pPr>
              <a:r>
                <a:rPr lang="zh-CN" altLang="en-US" sz="995">
                  <a:solidFill>
                    <a:schemeClr val="tx1">
                      <a:lumMod val="85000"/>
                      <a:lumOff val="15000"/>
                    </a:schemeClr>
                  </a:solidFill>
                  <a:latin typeface="微软雅黑" panose="020B0503020204020204" charset="-122"/>
                  <a:ea typeface="微软雅黑" panose="020B0503020204020204" charset="-122"/>
                  <a:cs typeface="+mn-ea"/>
                  <a:sym typeface="Arial" panose="020B0604020202020204" pitchFamily="34" charset="0"/>
                </a:rPr>
                <a:t>请替换文字内容</a:t>
              </a:r>
              <a:endParaRPr lang="zh-CN" altLang="en-US" sz="995" dirty="0">
                <a:solidFill>
                  <a:schemeClr val="tx1">
                    <a:lumMod val="85000"/>
                    <a:lumOff val="15000"/>
                  </a:schemeClr>
                </a:solidFill>
                <a:latin typeface="微软雅黑" panose="020B0503020204020204" charset="-122"/>
                <a:ea typeface="微软雅黑" panose="020B0503020204020204" charset="-122"/>
                <a:cs typeface="+mn-ea"/>
                <a:sym typeface="Arial" panose="020B0604020202020204" pitchFamily="34" charset="0"/>
              </a:endParaRPr>
            </a:p>
          </p:txBody>
        </p:sp>
        <p:sp>
          <p:nvSpPr>
            <p:cNvPr id="49" name="TextBox 48"/>
            <p:cNvSpPr txBox="1"/>
            <p:nvPr/>
          </p:nvSpPr>
          <p:spPr>
            <a:xfrm>
              <a:off x="5863395" y="3781498"/>
              <a:ext cx="1542507" cy="314977"/>
            </a:xfrm>
            <a:prstGeom prst="rect">
              <a:avLst/>
            </a:prstGeom>
            <a:noFill/>
          </p:spPr>
          <p:txBody>
            <a:bodyPr wrap="square" lIns="0" tIns="0" rIns="0" bIns="0" rtlCol="0" anchor="t">
              <a:spAutoFit/>
            </a:bodyPr>
            <a:lstStyle/>
            <a:p>
              <a:pPr algn="r" defTabSz="1285240">
                <a:lnSpc>
                  <a:spcPct val="120000"/>
                </a:lnSpc>
                <a:spcBef>
                  <a:spcPct val="20000"/>
                </a:spcBef>
                <a:defRPr/>
              </a:pPr>
              <a:r>
                <a:rPr lang="en-US" altLang="zh-CN" sz="570" dirty="0">
                  <a:solidFill>
                    <a:schemeClr val="tx1">
                      <a:lumMod val="85000"/>
                      <a:lumOff val="15000"/>
                    </a:schemeClr>
                  </a:solidFill>
                  <a:latin typeface="微软雅黑" panose="020B0503020204020204" charset="-122"/>
                  <a:ea typeface="微软雅黑" panose="020B0503020204020204" charset="-122"/>
                  <a:cs typeface="+mn-ea"/>
                  <a:sym typeface="Arial" panose="020B0604020202020204" pitchFamily="34" charset="0"/>
                </a:rPr>
                <a:t>Please replace text, click add relevant headline, modify the text content, also can copy your content to this directly.</a:t>
              </a:r>
              <a:endParaRPr lang="en-US" altLang="zh-CN" sz="570" dirty="0">
                <a:solidFill>
                  <a:schemeClr val="tx1">
                    <a:lumMod val="85000"/>
                    <a:lumOff val="15000"/>
                  </a:schemeClr>
                </a:solidFill>
                <a:latin typeface="微软雅黑" panose="020B0503020204020204" charset="-122"/>
                <a:ea typeface="微软雅黑" panose="020B0503020204020204" charset="-122"/>
                <a:cs typeface="+mn-ea"/>
                <a:sym typeface="Arial" panose="020B0604020202020204" pitchFamily="34" charset="0"/>
              </a:endParaRPr>
            </a:p>
          </p:txBody>
        </p:sp>
      </p:grpSp>
      <p:grpSp>
        <p:nvGrpSpPr>
          <p:cNvPr id="50" name="Group 108"/>
          <p:cNvGrpSpPr/>
          <p:nvPr/>
        </p:nvGrpSpPr>
        <p:grpSpPr>
          <a:xfrm>
            <a:off x="2752825" y="3294518"/>
            <a:ext cx="468996" cy="455568"/>
            <a:chOff x="6299532" y="3384456"/>
            <a:chExt cx="469021" cy="455593"/>
          </a:xfrm>
        </p:grpSpPr>
        <p:sp>
          <p:nvSpPr>
            <p:cNvPr id="51" name="Oval 50"/>
            <p:cNvSpPr>
              <a:spLocks noChangeAspect="1"/>
            </p:cNvSpPr>
            <p:nvPr/>
          </p:nvSpPr>
          <p:spPr>
            <a:xfrm>
              <a:off x="6299532" y="3384456"/>
              <a:ext cx="469021" cy="455593"/>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570" dirty="0">
                <a:solidFill>
                  <a:schemeClr val="tx1">
                    <a:lumMod val="85000"/>
                    <a:lumOff val="15000"/>
                  </a:schemeClr>
                </a:solidFill>
                <a:latin typeface="微软雅黑" panose="020B0503020204020204" charset="-122"/>
                <a:ea typeface="微软雅黑" panose="020B0503020204020204" charset="-122"/>
                <a:cs typeface="+mn-ea"/>
                <a:sym typeface="Arial" panose="020B0604020202020204" pitchFamily="34" charset="0"/>
              </a:endParaRPr>
            </a:p>
          </p:txBody>
        </p:sp>
        <p:sp>
          <p:nvSpPr>
            <p:cNvPr id="52" name="Freeform 36"/>
            <p:cNvSpPr>
              <a:spLocks noEditPoints="1"/>
            </p:cNvSpPr>
            <p:nvPr/>
          </p:nvSpPr>
          <p:spPr bwMode="auto">
            <a:xfrm>
              <a:off x="6435895" y="3505670"/>
              <a:ext cx="196295" cy="213164"/>
            </a:xfrm>
            <a:custGeom>
              <a:avLst/>
              <a:gdLst/>
              <a:ahLst/>
              <a:cxnLst>
                <a:cxn ang="0">
                  <a:pos x="55" y="64"/>
                </a:cxn>
                <a:cxn ang="0">
                  <a:pos x="0" y="59"/>
                </a:cxn>
                <a:cxn ang="0">
                  <a:pos x="4" y="9"/>
                </a:cxn>
                <a:cxn ang="0">
                  <a:pos x="9" y="5"/>
                </a:cxn>
                <a:cxn ang="0">
                  <a:pos x="17" y="0"/>
                </a:cxn>
                <a:cxn ang="0">
                  <a:pos x="23" y="9"/>
                </a:cxn>
                <a:cxn ang="0">
                  <a:pos x="36" y="5"/>
                </a:cxn>
                <a:cxn ang="0">
                  <a:pos x="44" y="0"/>
                </a:cxn>
                <a:cxn ang="0">
                  <a:pos x="50" y="9"/>
                </a:cxn>
                <a:cxn ang="0">
                  <a:pos x="59" y="13"/>
                </a:cxn>
                <a:cxn ang="0">
                  <a:pos x="15" y="33"/>
                </a:cxn>
                <a:cxn ang="0">
                  <a:pos x="4" y="23"/>
                </a:cxn>
                <a:cxn ang="0">
                  <a:pos x="15" y="33"/>
                </a:cxn>
                <a:cxn ang="0">
                  <a:pos x="15" y="35"/>
                </a:cxn>
                <a:cxn ang="0">
                  <a:pos x="4" y="47"/>
                </a:cxn>
                <a:cxn ang="0">
                  <a:pos x="15" y="59"/>
                </a:cxn>
                <a:cxn ang="0">
                  <a:pos x="4" y="49"/>
                </a:cxn>
                <a:cxn ang="0">
                  <a:pos x="15" y="59"/>
                </a:cxn>
                <a:cxn ang="0">
                  <a:pos x="17" y="4"/>
                </a:cxn>
                <a:cxn ang="0">
                  <a:pos x="13" y="5"/>
                </a:cxn>
                <a:cxn ang="0">
                  <a:pos x="15" y="17"/>
                </a:cxn>
                <a:cxn ang="0">
                  <a:pos x="18" y="16"/>
                </a:cxn>
                <a:cxn ang="0">
                  <a:pos x="28" y="33"/>
                </a:cxn>
                <a:cxn ang="0">
                  <a:pos x="17" y="23"/>
                </a:cxn>
                <a:cxn ang="0">
                  <a:pos x="28" y="33"/>
                </a:cxn>
                <a:cxn ang="0">
                  <a:pos x="28" y="35"/>
                </a:cxn>
                <a:cxn ang="0">
                  <a:pos x="17" y="47"/>
                </a:cxn>
                <a:cxn ang="0">
                  <a:pos x="28" y="59"/>
                </a:cxn>
                <a:cxn ang="0">
                  <a:pos x="17" y="49"/>
                </a:cxn>
                <a:cxn ang="0">
                  <a:pos x="28" y="59"/>
                </a:cxn>
                <a:cxn ang="0">
                  <a:pos x="42" y="23"/>
                </a:cxn>
                <a:cxn ang="0">
                  <a:pos x="31" y="33"/>
                </a:cxn>
                <a:cxn ang="0">
                  <a:pos x="42" y="47"/>
                </a:cxn>
                <a:cxn ang="0">
                  <a:pos x="31" y="35"/>
                </a:cxn>
                <a:cxn ang="0">
                  <a:pos x="42" y="47"/>
                </a:cxn>
                <a:cxn ang="0">
                  <a:pos x="42" y="49"/>
                </a:cxn>
                <a:cxn ang="0">
                  <a:pos x="31" y="59"/>
                </a:cxn>
                <a:cxn ang="0">
                  <a:pos x="45" y="5"/>
                </a:cxn>
                <a:cxn ang="0">
                  <a:pos x="42" y="4"/>
                </a:cxn>
                <a:cxn ang="0">
                  <a:pos x="41" y="16"/>
                </a:cxn>
                <a:cxn ang="0">
                  <a:pos x="44" y="17"/>
                </a:cxn>
                <a:cxn ang="0">
                  <a:pos x="45" y="5"/>
                </a:cxn>
                <a:cxn ang="0">
                  <a:pos x="55" y="23"/>
                </a:cxn>
                <a:cxn ang="0">
                  <a:pos x="44" y="33"/>
                </a:cxn>
                <a:cxn ang="0">
                  <a:pos x="55" y="47"/>
                </a:cxn>
                <a:cxn ang="0">
                  <a:pos x="44" y="35"/>
                </a:cxn>
                <a:cxn ang="0">
                  <a:pos x="55" y="47"/>
                </a:cxn>
                <a:cxn ang="0">
                  <a:pos x="55" y="49"/>
                </a:cxn>
                <a:cxn ang="0">
                  <a:pos x="44" y="59"/>
                </a:cxn>
              </a:cxnLst>
              <a:rect l="0" t="0" r="r" b="b"/>
              <a:pathLst>
                <a:path w="59" h="64">
                  <a:moveTo>
                    <a:pt x="59" y="59"/>
                  </a:moveTo>
                  <a:cubicBezTo>
                    <a:pt x="59" y="62"/>
                    <a:pt x="57" y="64"/>
                    <a:pt x="55" y="64"/>
                  </a:cubicBezTo>
                  <a:cubicBezTo>
                    <a:pt x="4" y="64"/>
                    <a:pt x="4" y="64"/>
                    <a:pt x="4" y="64"/>
                  </a:cubicBezTo>
                  <a:cubicBezTo>
                    <a:pt x="2" y="64"/>
                    <a:pt x="0" y="62"/>
                    <a:pt x="0" y="59"/>
                  </a:cubicBezTo>
                  <a:cubicBezTo>
                    <a:pt x="0" y="13"/>
                    <a:pt x="0" y="13"/>
                    <a:pt x="0" y="13"/>
                  </a:cubicBezTo>
                  <a:cubicBezTo>
                    <a:pt x="0" y="11"/>
                    <a:pt x="2" y="9"/>
                    <a:pt x="4" y="9"/>
                  </a:cubicBezTo>
                  <a:cubicBezTo>
                    <a:pt x="9" y="9"/>
                    <a:pt x="9" y="9"/>
                    <a:pt x="9" y="9"/>
                  </a:cubicBezTo>
                  <a:cubicBezTo>
                    <a:pt x="9" y="5"/>
                    <a:pt x="9" y="5"/>
                    <a:pt x="9" y="5"/>
                  </a:cubicBezTo>
                  <a:cubicBezTo>
                    <a:pt x="9" y="2"/>
                    <a:pt x="11" y="0"/>
                    <a:pt x="15" y="0"/>
                  </a:cubicBezTo>
                  <a:cubicBezTo>
                    <a:pt x="17" y="0"/>
                    <a:pt x="17" y="0"/>
                    <a:pt x="17" y="0"/>
                  </a:cubicBezTo>
                  <a:cubicBezTo>
                    <a:pt x="20" y="0"/>
                    <a:pt x="23" y="2"/>
                    <a:pt x="23" y="5"/>
                  </a:cubicBezTo>
                  <a:cubicBezTo>
                    <a:pt x="23" y="9"/>
                    <a:pt x="23" y="9"/>
                    <a:pt x="23" y="9"/>
                  </a:cubicBezTo>
                  <a:cubicBezTo>
                    <a:pt x="36" y="9"/>
                    <a:pt x="36" y="9"/>
                    <a:pt x="36" y="9"/>
                  </a:cubicBezTo>
                  <a:cubicBezTo>
                    <a:pt x="36" y="5"/>
                    <a:pt x="36" y="5"/>
                    <a:pt x="36" y="5"/>
                  </a:cubicBezTo>
                  <a:cubicBezTo>
                    <a:pt x="36" y="2"/>
                    <a:pt x="39" y="0"/>
                    <a:pt x="42" y="0"/>
                  </a:cubicBezTo>
                  <a:cubicBezTo>
                    <a:pt x="44" y="0"/>
                    <a:pt x="44" y="0"/>
                    <a:pt x="44" y="0"/>
                  </a:cubicBezTo>
                  <a:cubicBezTo>
                    <a:pt x="47" y="0"/>
                    <a:pt x="50" y="2"/>
                    <a:pt x="50" y="5"/>
                  </a:cubicBezTo>
                  <a:cubicBezTo>
                    <a:pt x="50" y="9"/>
                    <a:pt x="50" y="9"/>
                    <a:pt x="50" y="9"/>
                  </a:cubicBezTo>
                  <a:cubicBezTo>
                    <a:pt x="55" y="9"/>
                    <a:pt x="55" y="9"/>
                    <a:pt x="55" y="9"/>
                  </a:cubicBezTo>
                  <a:cubicBezTo>
                    <a:pt x="57" y="9"/>
                    <a:pt x="59" y="11"/>
                    <a:pt x="59" y="13"/>
                  </a:cubicBezTo>
                  <a:lnTo>
                    <a:pt x="59" y="59"/>
                  </a:lnTo>
                  <a:close/>
                  <a:moveTo>
                    <a:pt x="15" y="33"/>
                  </a:moveTo>
                  <a:cubicBezTo>
                    <a:pt x="15" y="23"/>
                    <a:pt x="15" y="23"/>
                    <a:pt x="15" y="23"/>
                  </a:cubicBezTo>
                  <a:cubicBezTo>
                    <a:pt x="4" y="23"/>
                    <a:pt x="4" y="23"/>
                    <a:pt x="4" y="23"/>
                  </a:cubicBezTo>
                  <a:cubicBezTo>
                    <a:pt x="4" y="33"/>
                    <a:pt x="4" y="33"/>
                    <a:pt x="4" y="33"/>
                  </a:cubicBezTo>
                  <a:lnTo>
                    <a:pt x="15" y="33"/>
                  </a:lnTo>
                  <a:close/>
                  <a:moveTo>
                    <a:pt x="15" y="47"/>
                  </a:moveTo>
                  <a:cubicBezTo>
                    <a:pt x="15" y="35"/>
                    <a:pt x="15" y="35"/>
                    <a:pt x="15" y="35"/>
                  </a:cubicBezTo>
                  <a:cubicBezTo>
                    <a:pt x="4" y="35"/>
                    <a:pt x="4" y="35"/>
                    <a:pt x="4" y="35"/>
                  </a:cubicBezTo>
                  <a:cubicBezTo>
                    <a:pt x="4" y="47"/>
                    <a:pt x="4" y="47"/>
                    <a:pt x="4" y="47"/>
                  </a:cubicBezTo>
                  <a:lnTo>
                    <a:pt x="15" y="47"/>
                  </a:lnTo>
                  <a:close/>
                  <a:moveTo>
                    <a:pt x="15" y="59"/>
                  </a:moveTo>
                  <a:cubicBezTo>
                    <a:pt x="15" y="49"/>
                    <a:pt x="15" y="49"/>
                    <a:pt x="15" y="49"/>
                  </a:cubicBezTo>
                  <a:cubicBezTo>
                    <a:pt x="4" y="49"/>
                    <a:pt x="4" y="49"/>
                    <a:pt x="4" y="49"/>
                  </a:cubicBezTo>
                  <a:cubicBezTo>
                    <a:pt x="4" y="59"/>
                    <a:pt x="4" y="59"/>
                    <a:pt x="4" y="59"/>
                  </a:cubicBezTo>
                  <a:lnTo>
                    <a:pt x="15" y="59"/>
                  </a:lnTo>
                  <a:close/>
                  <a:moveTo>
                    <a:pt x="18" y="5"/>
                  </a:moveTo>
                  <a:cubicBezTo>
                    <a:pt x="18" y="5"/>
                    <a:pt x="18" y="4"/>
                    <a:pt x="17" y="4"/>
                  </a:cubicBezTo>
                  <a:cubicBezTo>
                    <a:pt x="15" y="4"/>
                    <a:pt x="15" y="4"/>
                    <a:pt x="15" y="4"/>
                  </a:cubicBezTo>
                  <a:cubicBezTo>
                    <a:pt x="14" y="4"/>
                    <a:pt x="13" y="5"/>
                    <a:pt x="13" y="5"/>
                  </a:cubicBezTo>
                  <a:cubicBezTo>
                    <a:pt x="13" y="16"/>
                    <a:pt x="13" y="16"/>
                    <a:pt x="13" y="16"/>
                  </a:cubicBezTo>
                  <a:cubicBezTo>
                    <a:pt x="13" y="16"/>
                    <a:pt x="14" y="17"/>
                    <a:pt x="15" y="17"/>
                  </a:cubicBezTo>
                  <a:cubicBezTo>
                    <a:pt x="17" y="17"/>
                    <a:pt x="17" y="17"/>
                    <a:pt x="17" y="17"/>
                  </a:cubicBezTo>
                  <a:cubicBezTo>
                    <a:pt x="18" y="17"/>
                    <a:pt x="18" y="16"/>
                    <a:pt x="18" y="16"/>
                  </a:cubicBezTo>
                  <a:lnTo>
                    <a:pt x="18" y="5"/>
                  </a:lnTo>
                  <a:close/>
                  <a:moveTo>
                    <a:pt x="28" y="33"/>
                  </a:moveTo>
                  <a:cubicBezTo>
                    <a:pt x="28" y="23"/>
                    <a:pt x="28" y="23"/>
                    <a:pt x="28" y="23"/>
                  </a:cubicBezTo>
                  <a:cubicBezTo>
                    <a:pt x="17" y="23"/>
                    <a:pt x="17" y="23"/>
                    <a:pt x="17" y="23"/>
                  </a:cubicBezTo>
                  <a:cubicBezTo>
                    <a:pt x="17" y="33"/>
                    <a:pt x="17" y="33"/>
                    <a:pt x="17" y="33"/>
                  </a:cubicBezTo>
                  <a:lnTo>
                    <a:pt x="28" y="33"/>
                  </a:lnTo>
                  <a:close/>
                  <a:moveTo>
                    <a:pt x="28" y="47"/>
                  </a:moveTo>
                  <a:cubicBezTo>
                    <a:pt x="28" y="35"/>
                    <a:pt x="28" y="35"/>
                    <a:pt x="28" y="35"/>
                  </a:cubicBezTo>
                  <a:cubicBezTo>
                    <a:pt x="17" y="35"/>
                    <a:pt x="17" y="35"/>
                    <a:pt x="17" y="35"/>
                  </a:cubicBezTo>
                  <a:cubicBezTo>
                    <a:pt x="17" y="47"/>
                    <a:pt x="17" y="47"/>
                    <a:pt x="17" y="47"/>
                  </a:cubicBezTo>
                  <a:lnTo>
                    <a:pt x="28" y="47"/>
                  </a:lnTo>
                  <a:close/>
                  <a:moveTo>
                    <a:pt x="28" y="59"/>
                  </a:moveTo>
                  <a:cubicBezTo>
                    <a:pt x="28" y="49"/>
                    <a:pt x="28" y="49"/>
                    <a:pt x="28" y="49"/>
                  </a:cubicBezTo>
                  <a:cubicBezTo>
                    <a:pt x="17" y="49"/>
                    <a:pt x="17" y="49"/>
                    <a:pt x="17" y="49"/>
                  </a:cubicBezTo>
                  <a:cubicBezTo>
                    <a:pt x="17" y="59"/>
                    <a:pt x="17" y="59"/>
                    <a:pt x="17" y="59"/>
                  </a:cubicBezTo>
                  <a:lnTo>
                    <a:pt x="28" y="59"/>
                  </a:lnTo>
                  <a:close/>
                  <a:moveTo>
                    <a:pt x="42" y="33"/>
                  </a:moveTo>
                  <a:cubicBezTo>
                    <a:pt x="42" y="23"/>
                    <a:pt x="42" y="23"/>
                    <a:pt x="42" y="23"/>
                  </a:cubicBezTo>
                  <a:cubicBezTo>
                    <a:pt x="31" y="23"/>
                    <a:pt x="31" y="23"/>
                    <a:pt x="31" y="23"/>
                  </a:cubicBezTo>
                  <a:cubicBezTo>
                    <a:pt x="31" y="33"/>
                    <a:pt x="31" y="33"/>
                    <a:pt x="31" y="33"/>
                  </a:cubicBezTo>
                  <a:lnTo>
                    <a:pt x="42" y="33"/>
                  </a:lnTo>
                  <a:close/>
                  <a:moveTo>
                    <a:pt x="42" y="47"/>
                  </a:moveTo>
                  <a:cubicBezTo>
                    <a:pt x="42" y="35"/>
                    <a:pt x="42" y="35"/>
                    <a:pt x="42" y="35"/>
                  </a:cubicBezTo>
                  <a:cubicBezTo>
                    <a:pt x="31" y="35"/>
                    <a:pt x="31" y="35"/>
                    <a:pt x="31" y="35"/>
                  </a:cubicBezTo>
                  <a:cubicBezTo>
                    <a:pt x="31" y="47"/>
                    <a:pt x="31" y="47"/>
                    <a:pt x="31" y="47"/>
                  </a:cubicBezTo>
                  <a:lnTo>
                    <a:pt x="42" y="47"/>
                  </a:lnTo>
                  <a:close/>
                  <a:moveTo>
                    <a:pt x="42" y="59"/>
                  </a:moveTo>
                  <a:cubicBezTo>
                    <a:pt x="42" y="49"/>
                    <a:pt x="42" y="49"/>
                    <a:pt x="42" y="49"/>
                  </a:cubicBezTo>
                  <a:cubicBezTo>
                    <a:pt x="31" y="49"/>
                    <a:pt x="31" y="49"/>
                    <a:pt x="31" y="49"/>
                  </a:cubicBezTo>
                  <a:cubicBezTo>
                    <a:pt x="31" y="59"/>
                    <a:pt x="31" y="59"/>
                    <a:pt x="31" y="59"/>
                  </a:cubicBezTo>
                  <a:lnTo>
                    <a:pt x="42" y="59"/>
                  </a:lnTo>
                  <a:close/>
                  <a:moveTo>
                    <a:pt x="45" y="5"/>
                  </a:moveTo>
                  <a:cubicBezTo>
                    <a:pt x="45" y="5"/>
                    <a:pt x="45" y="4"/>
                    <a:pt x="44" y="4"/>
                  </a:cubicBezTo>
                  <a:cubicBezTo>
                    <a:pt x="42" y="4"/>
                    <a:pt x="42" y="4"/>
                    <a:pt x="42" y="4"/>
                  </a:cubicBezTo>
                  <a:cubicBezTo>
                    <a:pt x="41" y="4"/>
                    <a:pt x="41" y="5"/>
                    <a:pt x="41" y="5"/>
                  </a:cubicBezTo>
                  <a:cubicBezTo>
                    <a:pt x="41" y="16"/>
                    <a:pt x="41" y="16"/>
                    <a:pt x="41" y="16"/>
                  </a:cubicBezTo>
                  <a:cubicBezTo>
                    <a:pt x="41" y="16"/>
                    <a:pt x="41" y="17"/>
                    <a:pt x="42" y="17"/>
                  </a:cubicBezTo>
                  <a:cubicBezTo>
                    <a:pt x="44" y="17"/>
                    <a:pt x="44" y="17"/>
                    <a:pt x="44" y="17"/>
                  </a:cubicBezTo>
                  <a:cubicBezTo>
                    <a:pt x="45" y="17"/>
                    <a:pt x="45" y="16"/>
                    <a:pt x="45" y="16"/>
                  </a:cubicBezTo>
                  <a:lnTo>
                    <a:pt x="45" y="5"/>
                  </a:lnTo>
                  <a:close/>
                  <a:moveTo>
                    <a:pt x="55" y="33"/>
                  </a:moveTo>
                  <a:cubicBezTo>
                    <a:pt x="55" y="23"/>
                    <a:pt x="55" y="23"/>
                    <a:pt x="55" y="23"/>
                  </a:cubicBezTo>
                  <a:cubicBezTo>
                    <a:pt x="44" y="23"/>
                    <a:pt x="44" y="23"/>
                    <a:pt x="44" y="23"/>
                  </a:cubicBezTo>
                  <a:cubicBezTo>
                    <a:pt x="44" y="33"/>
                    <a:pt x="44" y="33"/>
                    <a:pt x="44" y="33"/>
                  </a:cubicBezTo>
                  <a:lnTo>
                    <a:pt x="55" y="33"/>
                  </a:lnTo>
                  <a:close/>
                  <a:moveTo>
                    <a:pt x="55" y="47"/>
                  </a:moveTo>
                  <a:cubicBezTo>
                    <a:pt x="55" y="35"/>
                    <a:pt x="55" y="35"/>
                    <a:pt x="55" y="35"/>
                  </a:cubicBezTo>
                  <a:cubicBezTo>
                    <a:pt x="44" y="35"/>
                    <a:pt x="44" y="35"/>
                    <a:pt x="44" y="35"/>
                  </a:cubicBezTo>
                  <a:cubicBezTo>
                    <a:pt x="44" y="47"/>
                    <a:pt x="44" y="47"/>
                    <a:pt x="44" y="47"/>
                  </a:cubicBezTo>
                  <a:lnTo>
                    <a:pt x="55" y="47"/>
                  </a:lnTo>
                  <a:close/>
                  <a:moveTo>
                    <a:pt x="55" y="59"/>
                  </a:moveTo>
                  <a:cubicBezTo>
                    <a:pt x="55" y="49"/>
                    <a:pt x="55" y="49"/>
                    <a:pt x="55" y="49"/>
                  </a:cubicBezTo>
                  <a:cubicBezTo>
                    <a:pt x="44" y="49"/>
                    <a:pt x="44" y="49"/>
                    <a:pt x="44" y="49"/>
                  </a:cubicBezTo>
                  <a:cubicBezTo>
                    <a:pt x="44" y="59"/>
                    <a:pt x="44" y="59"/>
                    <a:pt x="44" y="59"/>
                  </a:cubicBezTo>
                  <a:lnTo>
                    <a:pt x="55" y="59"/>
                  </a:lnTo>
                  <a:close/>
                </a:path>
              </a:pathLst>
            </a:custGeom>
            <a:solidFill>
              <a:schemeClr val="bg1"/>
            </a:solidFill>
            <a:ln w="9525">
              <a:noFill/>
              <a:round/>
            </a:ln>
          </p:spPr>
          <p:txBody>
            <a:bodyPr vert="horz" wrap="square" lIns="91434" tIns="45717" rIns="91434" bIns="45717" numCol="1" anchor="t" anchorCtr="0" compatLnSpc="1"/>
            <a:lstStyle/>
            <a:p>
              <a:pPr>
                <a:lnSpc>
                  <a:spcPct val="120000"/>
                </a:lnSpc>
              </a:pPr>
              <a:endParaRPr lang="en-US" sz="570" dirty="0">
                <a:solidFill>
                  <a:schemeClr val="tx1">
                    <a:lumMod val="85000"/>
                    <a:lumOff val="15000"/>
                  </a:schemeClr>
                </a:solidFill>
                <a:latin typeface="微软雅黑" panose="020B0503020204020204" charset="-122"/>
                <a:ea typeface="微软雅黑" panose="020B0503020204020204" charset="-122"/>
                <a:cs typeface="+mn-ea"/>
                <a:sym typeface="Arial" panose="020B0604020202020204" pitchFamily="34" charset="0"/>
              </a:endParaRPr>
            </a:p>
          </p:txBody>
        </p:sp>
      </p:grpSp>
      <p:grpSp>
        <p:nvGrpSpPr>
          <p:cNvPr id="53" name="Group 111"/>
          <p:cNvGrpSpPr/>
          <p:nvPr/>
        </p:nvGrpSpPr>
        <p:grpSpPr>
          <a:xfrm>
            <a:off x="2752825" y="4087803"/>
            <a:ext cx="468996" cy="455568"/>
            <a:chOff x="630683" y="4190009"/>
            <a:chExt cx="469021" cy="455593"/>
          </a:xfrm>
        </p:grpSpPr>
        <p:sp>
          <p:nvSpPr>
            <p:cNvPr id="54" name="Oval 53"/>
            <p:cNvSpPr>
              <a:spLocks noChangeAspect="1"/>
            </p:cNvSpPr>
            <p:nvPr/>
          </p:nvSpPr>
          <p:spPr>
            <a:xfrm>
              <a:off x="630683" y="4190009"/>
              <a:ext cx="469021" cy="455593"/>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570" dirty="0">
                <a:solidFill>
                  <a:schemeClr val="tx1">
                    <a:lumMod val="85000"/>
                    <a:lumOff val="15000"/>
                  </a:schemeClr>
                </a:solidFill>
                <a:latin typeface="微软雅黑" panose="020B0503020204020204" charset="-122"/>
                <a:ea typeface="微软雅黑" panose="020B0503020204020204" charset="-122"/>
                <a:cs typeface="+mn-ea"/>
                <a:sym typeface="Arial" panose="020B0604020202020204" pitchFamily="34" charset="0"/>
              </a:endParaRPr>
            </a:p>
          </p:txBody>
        </p:sp>
        <p:sp>
          <p:nvSpPr>
            <p:cNvPr id="55" name="Freeform 103"/>
            <p:cNvSpPr>
              <a:spLocks noEditPoints="1"/>
            </p:cNvSpPr>
            <p:nvPr/>
          </p:nvSpPr>
          <p:spPr bwMode="auto">
            <a:xfrm>
              <a:off x="765181" y="4270535"/>
              <a:ext cx="200025" cy="294541"/>
            </a:xfrm>
            <a:custGeom>
              <a:avLst/>
              <a:gdLst/>
              <a:ahLst/>
              <a:cxnLst>
                <a:cxn ang="0">
                  <a:pos x="37" y="29"/>
                </a:cxn>
                <a:cxn ang="0">
                  <a:pos x="31" y="41"/>
                </a:cxn>
                <a:cxn ang="0">
                  <a:pos x="33" y="44"/>
                </a:cxn>
                <a:cxn ang="0">
                  <a:pos x="32" y="47"/>
                </a:cxn>
                <a:cxn ang="0">
                  <a:pos x="33" y="49"/>
                </a:cxn>
                <a:cxn ang="0">
                  <a:pos x="31" y="53"/>
                </a:cxn>
                <a:cxn ang="0">
                  <a:pos x="31" y="54"/>
                </a:cxn>
                <a:cxn ang="0">
                  <a:pos x="27" y="58"/>
                </a:cxn>
                <a:cxn ang="0">
                  <a:pos x="21" y="62"/>
                </a:cxn>
                <a:cxn ang="0">
                  <a:pos x="15" y="58"/>
                </a:cxn>
                <a:cxn ang="0">
                  <a:pos x="11" y="54"/>
                </a:cxn>
                <a:cxn ang="0">
                  <a:pos x="11" y="53"/>
                </a:cxn>
                <a:cxn ang="0">
                  <a:pos x="9" y="49"/>
                </a:cxn>
                <a:cxn ang="0">
                  <a:pos x="10" y="47"/>
                </a:cxn>
                <a:cxn ang="0">
                  <a:pos x="9" y="44"/>
                </a:cxn>
                <a:cxn ang="0">
                  <a:pos x="11" y="41"/>
                </a:cxn>
                <a:cxn ang="0">
                  <a:pos x="5" y="29"/>
                </a:cxn>
                <a:cxn ang="0">
                  <a:pos x="0" y="18"/>
                </a:cxn>
                <a:cxn ang="0">
                  <a:pos x="21" y="0"/>
                </a:cxn>
                <a:cxn ang="0">
                  <a:pos x="42" y="18"/>
                </a:cxn>
                <a:cxn ang="0">
                  <a:pos x="37" y="29"/>
                </a:cxn>
                <a:cxn ang="0">
                  <a:pos x="21" y="6"/>
                </a:cxn>
                <a:cxn ang="0">
                  <a:pos x="6" y="18"/>
                </a:cxn>
                <a:cxn ang="0">
                  <a:pos x="8" y="26"/>
                </a:cxn>
                <a:cxn ang="0">
                  <a:pos x="11" y="28"/>
                </a:cxn>
                <a:cxn ang="0">
                  <a:pos x="16" y="40"/>
                </a:cxn>
                <a:cxn ang="0">
                  <a:pos x="26" y="40"/>
                </a:cxn>
                <a:cxn ang="0">
                  <a:pos x="31" y="28"/>
                </a:cxn>
                <a:cxn ang="0">
                  <a:pos x="34" y="26"/>
                </a:cxn>
                <a:cxn ang="0">
                  <a:pos x="36" y="18"/>
                </a:cxn>
                <a:cxn ang="0">
                  <a:pos x="21" y="6"/>
                </a:cxn>
                <a:cxn ang="0">
                  <a:pos x="29" y="20"/>
                </a:cxn>
                <a:cxn ang="0">
                  <a:pos x="27" y="18"/>
                </a:cxn>
                <a:cxn ang="0">
                  <a:pos x="21" y="15"/>
                </a:cxn>
                <a:cxn ang="0">
                  <a:pos x="20" y="13"/>
                </a:cxn>
                <a:cxn ang="0">
                  <a:pos x="21" y="12"/>
                </a:cxn>
                <a:cxn ang="0">
                  <a:pos x="30" y="18"/>
                </a:cxn>
                <a:cxn ang="0">
                  <a:pos x="29" y="20"/>
                </a:cxn>
              </a:cxnLst>
              <a:rect l="0" t="0" r="r" b="b"/>
              <a:pathLst>
                <a:path w="42" h="62">
                  <a:moveTo>
                    <a:pt x="37" y="29"/>
                  </a:moveTo>
                  <a:cubicBezTo>
                    <a:pt x="35" y="32"/>
                    <a:pt x="31" y="37"/>
                    <a:pt x="31" y="41"/>
                  </a:cubicBezTo>
                  <a:cubicBezTo>
                    <a:pt x="32" y="42"/>
                    <a:pt x="33" y="43"/>
                    <a:pt x="33" y="44"/>
                  </a:cubicBezTo>
                  <a:cubicBezTo>
                    <a:pt x="33" y="45"/>
                    <a:pt x="32" y="46"/>
                    <a:pt x="32" y="47"/>
                  </a:cubicBezTo>
                  <a:cubicBezTo>
                    <a:pt x="32" y="47"/>
                    <a:pt x="33" y="48"/>
                    <a:pt x="33" y="49"/>
                  </a:cubicBezTo>
                  <a:cubicBezTo>
                    <a:pt x="33" y="51"/>
                    <a:pt x="32" y="52"/>
                    <a:pt x="31" y="53"/>
                  </a:cubicBezTo>
                  <a:cubicBezTo>
                    <a:pt x="31" y="53"/>
                    <a:pt x="31" y="54"/>
                    <a:pt x="31" y="54"/>
                  </a:cubicBezTo>
                  <a:cubicBezTo>
                    <a:pt x="31" y="57"/>
                    <a:pt x="29" y="58"/>
                    <a:pt x="27" y="58"/>
                  </a:cubicBezTo>
                  <a:cubicBezTo>
                    <a:pt x="26" y="61"/>
                    <a:pt x="24" y="62"/>
                    <a:pt x="21" y="62"/>
                  </a:cubicBezTo>
                  <a:cubicBezTo>
                    <a:pt x="19" y="62"/>
                    <a:pt x="16" y="61"/>
                    <a:pt x="15" y="58"/>
                  </a:cubicBezTo>
                  <a:cubicBezTo>
                    <a:pt x="13" y="58"/>
                    <a:pt x="11" y="57"/>
                    <a:pt x="11" y="54"/>
                  </a:cubicBezTo>
                  <a:cubicBezTo>
                    <a:pt x="11" y="54"/>
                    <a:pt x="11" y="53"/>
                    <a:pt x="11" y="53"/>
                  </a:cubicBezTo>
                  <a:cubicBezTo>
                    <a:pt x="10" y="52"/>
                    <a:pt x="9" y="51"/>
                    <a:pt x="9" y="49"/>
                  </a:cubicBezTo>
                  <a:cubicBezTo>
                    <a:pt x="9" y="48"/>
                    <a:pt x="10" y="47"/>
                    <a:pt x="10" y="47"/>
                  </a:cubicBezTo>
                  <a:cubicBezTo>
                    <a:pt x="10" y="46"/>
                    <a:pt x="9" y="45"/>
                    <a:pt x="9" y="44"/>
                  </a:cubicBezTo>
                  <a:cubicBezTo>
                    <a:pt x="9" y="43"/>
                    <a:pt x="10" y="42"/>
                    <a:pt x="11" y="41"/>
                  </a:cubicBezTo>
                  <a:cubicBezTo>
                    <a:pt x="11" y="37"/>
                    <a:pt x="7" y="32"/>
                    <a:pt x="5" y="29"/>
                  </a:cubicBezTo>
                  <a:cubicBezTo>
                    <a:pt x="2" y="26"/>
                    <a:pt x="0" y="23"/>
                    <a:pt x="0" y="18"/>
                  </a:cubicBezTo>
                  <a:cubicBezTo>
                    <a:pt x="0" y="8"/>
                    <a:pt x="11" y="0"/>
                    <a:pt x="21" y="0"/>
                  </a:cubicBezTo>
                  <a:cubicBezTo>
                    <a:pt x="31" y="0"/>
                    <a:pt x="42" y="8"/>
                    <a:pt x="42" y="18"/>
                  </a:cubicBezTo>
                  <a:cubicBezTo>
                    <a:pt x="42" y="23"/>
                    <a:pt x="40" y="26"/>
                    <a:pt x="37" y="29"/>
                  </a:cubicBezTo>
                  <a:close/>
                  <a:moveTo>
                    <a:pt x="21" y="6"/>
                  </a:moveTo>
                  <a:cubicBezTo>
                    <a:pt x="14" y="6"/>
                    <a:pt x="6" y="10"/>
                    <a:pt x="6" y="18"/>
                  </a:cubicBezTo>
                  <a:cubicBezTo>
                    <a:pt x="6" y="21"/>
                    <a:pt x="7" y="24"/>
                    <a:pt x="8" y="26"/>
                  </a:cubicBezTo>
                  <a:cubicBezTo>
                    <a:pt x="9" y="27"/>
                    <a:pt x="10" y="27"/>
                    <a:pt x="11" y="28"/>
                  </a:cubicBezTo>
                  <a:cubicBezTo>
                    <a:pt x="14" y="32"/>
                    <a:pt x="16" y="36"/>
                    <a:pt x="16" y="40"/>
                  </a:cubicBezTo>
                  <a:cubicBezTo>
                    <a:pt x="26" y="40"/>
                    <a:pt x="26" y="40"/>
                    <a:pt x="26" y="40"/>
                  </a:cubicBezTo>
                  <a:cubicBezTo>
                    <a:pt x="26" y="36"/>
                    <a:pt x="28" y="32"/>
                    <a:pt x="31" y="28"/>
                  </a:cubicBezTo>
                  <a:cubicBezTo>
                    <a:pt x="32" y="27"/>
                    <a:pt x="33" y="27"/>
                    <a:pt x="34" y="26"/>
                  </a:cubicBezTo>
                  <a:cubicBezTo>
                    <a:pt x="35" y="24"/>
                    <a:pt x="36" y="21"/>
                    <a:pt x="36" y="18"/>
                  </a:cubicBezTo>
                  <a:cubicBezTo>
                    <a:pt x="36" y="10"/>
                    <a:pt x="28" y="6"/>
                    <a:pt x="21" y="6"/>
                  </a:cubicBezTo>
                  <a:close/>
                  <a:moveTo>
                    <a:pt x="29" y="20"/>
                  </a:moveTo>
                  <a:cubicBezTo>
                    <a:pt x="28" y="20"/>
                    <a:pt x="27" y="19"/>
                    <a:pt x="27" y="18"/>
                  </a:cubicBezTo>
                  <a:cubicBezTo>
                    <a:pt x="27" y="16"/>
                    <a:pt x="23" y="15"/>
                    <a:pt x="21" y="15"/>
                  </a:cubicBezTo>
                  <a:cubicBezTo>
                    <a:pt x="20" y="15"/>
                    <a:pt x="20" y="14"/>
                    <a:pt x="20" y="13"/>
                  </a:cubicBezTo>
                  <a:cubicBezTo>
                    <a:pt x="20" y="13"/>
                    <a:pt x="20" y="12"/>
                    <a:pt x="21" y="12"/>
                  </a:cubicBezTo>
                  <a:cubicBezTo>
                    <a:pt x="25" y="12"/>
                    <a:pt x="30" y="14"/>
                    <a:pt x="30" y="18"/>
                  </a:cubicBezTo>
                  <a:cubicBezTo>
                    <a:pt x="30" y="19"/>
                    <a:pt x="29" y="20"/>
                    <a:pt x="29" y="20"/>
                  </a:cubicBezTo>
                  <a:close/>
                </a:path>
              </a:pathLst>
            </a:custGeom>
            <a:solidFill>
              <a:schemeClr val="bg1"/>
            </a:solidFill>
            <a:ln w="9525">
              <a:noFill/>
              <a:round/>
            </a:ln>
          </p:spPr>
          <p:txBody>
            <a:bodyPr vert="horz" wrap="square" lIns="91434" tIns="45717" rIns="91434" bIns="45717" numCol="1" anchor="t" anchorCtr="0" compatLnSpc="1"/>
            <a:lstStyle/>
            <a:p>
              <a:pPr>
                <a:lnSpc>
                  <a:spcPct val="120000"/>
                </a:lnSpc>
              </a:pPr>
              <a:endParaRPr lang="en-US" sz="570" dirty="0">
                <a:solidFill>
                  <a:schemeClr val="tx1">
                    <a:lumMod val="85000"/>
                    <a:lumOff val="15000"/>
                  </a:schemeClr>
                </a:solidFill>
                <a:latin typeface="微软雅黑" panose="020B0503020204020204" charset="-122"/>
                <a:ea typeface="微软雅黑" panose="020B0503020204020204" charset="-122"/>
                <a:cs typeface="+mn-ea"/>
                <a:sym typeface="Arial" panose="020B0604020202020204" pitchFamily="34" charset="0"/>
              </a:endParaRPr>
            </a:p>
          </p:txBody>
        </p:sp>
      </p:grpSp>
      <p:grpSp>
        <p:nvGrpSpPr>
          <p:cNvPr id="56" name="Group 114"/>
          <p:cNvGrpSpPr/>
          <p:nvPr/>
        </p:nvGrpSpPr>
        <p:grpSpPr>
          <a:xfrm>
            <a:off x="2752825" y="2501235"/>
            <a:ext cx="468996" cy="455568"/>
            <a:chOff x="3425803" y="3384456"/>
            <a:chExt cx="469021" cy="455593"/>
          </a:xfrm>
        </p:grpSpPr>
        <p:sp>
          <p:nvSpPr>
            <p:cNvPr id="57" name="Oval 56"/>
            <p:cNvSpPr>
              <a:spLocks noChangeAspect="1"/>
            </p:cNvSpPr>
            <p:nvPr/>
          </p:nvSpPr>
          <p:spPr>
            <a:xfrm>
              <a:off x="3425803" y="3384456"/>
              <a:ext cx="469021" cy="455593"/>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570" dirty="0">
                <a:solidFill>
                  <a:schemeClr val="tx1">
                    <a:lumMod val="85000"/>
                    <a:lumOff val="15000"/>
                  </a:schemeClr>
                </a:solidFill>
                <a:latin typeface="微软雅黑" panose="020B0503020204020204" charset="-122"/>
                <a:ea typeface="微软雅黑" panose="020B0503020204020204" charset="-122"/>
                <a:cs typeface="+mn-ea"/>
                <a:sym typeface="Arial" panose="020B0604020202020204" pitchFamily="34" charset="0"/>
              </a:endParaRPr>
            </a:p>
          </p:txBody>
        </p:sp>
        <p:sp>
          <p:nvSpPr>
            <p:cNvPr id="58" name="Freeform 5"/>
            <p:cNvSpPr>
              <a:spLocks noEditPoints="1"/>
            </p:cNvSpPr>
            <p:nvPr/>
          </p:nvSpPr>
          <p:spPr bwMode="auto">
            <a:xfrm>
              <a:off x="3520613" y="3471340"/>
              <a:ext cx="279400" cy="279400"/>
            </a:xfrm>
            <a:custGeom>
              <a:avLst/>
              <a:gdLst/>
              <a:ahLst/>
              <a:cxnLst>
                <a:cxn ang="0">
                  <a:pos x="0" y="192"/>
                </a:cxn>
                <a:cxn ang="0">
                  <a:pos x="255" y="135"/>
                </a:cxn>
                <a:cxn ang="0">
                  <a:pos x="277" y="122"/>
                </a:cxn>
                <a:cxn ang="0">
                  <a:pos x="303" y="116"/>
                </a:cxn>
                <a:cxn ang="0">
                  <a:pos x="296" y="105"/>
                </a:cxn>
                <a:cxn ang="0">
                  <a:pos x="278" y="89"/>
                </a:cxn>
                <a:cxn ang="0">
                  <a:pos x="265" y="90"/>
                </a:cxn>
                <a:cxn ang="0">
                  <a:pos x="256" y="82"/>
                </a:cxn>
                <a:cxn ang="0">
                  <a:pos x="231" y="73"/>
                </a:cxn>
                <a:cxn ang="0">
                  <a:pos x="234" y="98"/>
                </a:cxn>
                <a:cxn ang="0">
                  <a:pos x="224" y="118"/>
                </a:cxn>
                <a:cxn ang="0">
                  <a:pos x="205" y="103"/>
                </a:cxn>
                <a:cxn ang="0">
                  <a:pos x="175" y="89"/>
                </a:cxn>
                <a:cxn ang="0">
                  <a:pos x="183" y="68"/>
                </a:cxn>
                <a:cxn ang="0">
                  <a:pos x="212" y="58"/>
                </a:cxn>
                <a:cxn ang="0">
                  <a:pos x="207" y="47"/>
                </a:cxn>
                <a:cxn ang="0">
                  <a:pos x="188" y="50"/>
                </a:cxn>
                <a:cxn ang="0">
                  <a:pos x="168" y="37"/>
                </a:cxn>
                <a:cxn ang="0">
                  <a:pos x="171" y="52"/>
                </a:cxn>
                <a:cxn ang="0">
                  <a:pos x="157" y="52"/>
                </a:cxn>
                <a:cxn ang="0">
                  <a:pos x="141" y="40"/>
                </a:cxn>
                <a:cxn ang="0">
                  <a:pos x="126" y="47"/>
                </a:cxn>
                <a:cxn ang="0">
                  <a:pos x="143" y="51"/>
                </a:cxn>
                <a:cxn ang="0">
                  <a:pos x="131" y="58"/>
                </a:cxn>
                <a:cxn ang="0">
                  <a:pos x="56" y="107"/>
                </a:cxn>
                <a:cxn ang="0">
                  <a:pos x="65" y="118"/>
                </a:cxn>
                <a:cxn ang="0">
                  <a:pos x="79" y="135"/>
                </a:cxn>
                <a:cxn ang="0">
                  <a:pos x="74" y="158"/>
                </a:cxn>
                <a:cxn ang="0">
                  <a:pos x="88" y="185"/>
                </a:cxn>
                <a:cxn ang="0">
                  <a:pos x="108" y="214"/>
                </a:cxn>
                <a:cxn ang="0">
                  <a:pos x="118" y="227"/>
                </a:cxn>
                <a:cxn ang="0">
                  <a:pos x="105" y="197"/>
                </a:cxn>
                <a:cxn ang="0">
                  <a:pos x="125" y="225"/>
                </a:cxn>
                <a:cxn ang="0">
                  <a:pos x="150" y="255"/>
                </a:cxn>
                <a:cxn ang="0">
                  <a:pos x="184" y="269"/>
                </a:cxn>
                <a:cxn ang="0">
                  <a:pos x="213" y="290"/>
                </a:cxn>
                <a:cxn ang="0">
                  <a:pos x="224" y="288"/>
                </a:cxn>
                <a:cxn ang="0">
                  <a:pos x="212" y="268"/>
                </a:cxn>
                <a:cxn ang="0">
                  <a:pos x="197" y="262"/>
                </a:cxn>
                <a:cxn ang="0">
                  <a:pos x="194" y="239"/>
                </a:cxn>
                <a:cxn ang="0">
                  <a:pos x="171" y="250"/>
                </a:cxn>
                <a:cxn ang="0">
                  <a:pos x="168" y="210"/>
                </a:cxn>
                <a:cxn ang="0">
                  <a:pos x="184" y="206"/>
                </a:cxn>
                <a:cxn ang="0">
                  <a:pos x="196" y="202"/>
                </a:cxn>
                <a:cxn ang="0">
                  <a:pos x="214" y="211"/>
                </a:cxn>
                <a:cxn ang="0">
                  <a:pos x="221" y="205"/>
                </a:cxn>
                <a:cxn ang="0">
                  <a:pos x="234" y="179"/>
                </a:cxn>
                <a:cxn ang="0">
                  <a:pos x="233" y="171"/>
                </a:cxn>
                <a:cxn ang="0">
                  <a:pos x="252" y="157"/>
                </a:cxn>
                <a:cxn ang="0">
                  <a:pos x="266" y="143"/>
                </a:cxn>
                <a:cxn ang="0">
                  <a:pos x="273" y="131"/>
                </a:cxn>
                <a:cxn ang="0">
                  <a:pos x="255" y="135"/>
                </a:cxn>
                <a:cxn ang="0">
                  <a:pos x="295" y="298"/>
                </a:cxn>
                <a:cxn ang="0">
                  <a:pos x="272" y="288"/>
                </a:cxn>
                <a:cxn ang="0">
                  <a:pos x="251" y="288"/>
                </a:cxn>
                <a:cxn ang="0">
                  <a:pos x="236" y="286"/>
                </a:cxn>
                <a:cxn ang="0">
                  <a:pos x="230" y="307"/>
                </a:cxn>
                <a:cxn ang="0">
                  <a:pos x="223" y="335"/>
                </a:cxn>
                <a:cxn ang="0">
                  <a:pos x="308" y="302"/>
                </a:cxn>
              </a:cxnLst>
              <a:rect l="0" t="0" r="r" b="b"/>
              <a:pathLst>
                <a:path w="384" h="384">
                  <a:moveTo>
                    <a:pt x="384" y="192"/>
                  </a:moveTo>
                  <a:cubicBezTo>
                    <a:pt x="384" y="298"/>
                    <a:pt x="298" y="384"/>
                    <a:pt x="192" y="384"/>
                  </a:cubicBezTo>
                  <a:cubicBezTo>
                    <a:pt x="86" y="384"/>
                    <a:pt x="0" y="298"/>
                    <a:pt x="0" y="192"/>
                  </a:cubicBezTo>
                  <a:cubicBezTo>
                    <a:pt x="0" y="86"/>
                    <a:pt x="86" y="0"/>
                    <a:pt x="192" y="0"/>
                  </a:cubicBezTo>
                  <a:cubicBezTo>
                    <a:pt x="298" y="0"/>
                    <a:pt x="384" y="86"/>
                    <a:pt x="384" y="192"/>
                  </a:cubicBezTo>
                  <a:close/>
                  <a:moveTo>
                    <a:pt x="255" y="135"/>
                  </a:moveTo>
                  <a:cubicBezTo>
                    <a:pt x="256" y="135"/>
                    <a:pt x="257" y="130"/>
                    <a:pt x="258" y="129"/>
                  </a:cubicBezTo>
                  <a:cubicBezTo>
                    <a:pt x="260" y="127"/>
                    <a:pt x="262" y="126"/>
                    <a:pt x="264" y="125"/>
                  </a:cubicBezTo>
                  <a:cubicBezTo>
                    <a:pt x="268" y="124"/>
                    <a:pt x="272" y="123"/>
                    <a:pt x="277" y="122"/>
                  </a:cubicBezTo>
                  <a:cubicBezTo>
                    <a:pt x="281" y="121"/>
                    <a:pt x="286" y="121"/>
                    <a:pt x="289" y="125"/>
                  </a:cubicBezTo>
                  <a:cubicBezTo>
                    <a:pt x="289" y="124"/>
                    <a:pt x="295" y="119"/>
                    <a:pt x="295" y="119"/>
                  </a:cubicBezTo>
                  <a:cubicBezTo>
                    <a:pt x="298" y="118"/>
                    <a:pt x="301" y="118"/>
                    <a:pt x="303" y="116"/>
                  </a:cubicBezTo>
                  <a:cubicBezTo>
                    <a:pt x="303" y="115"/>
                    <a:pt x="303" y="110"/>
                    <a:pt x="303" y="110"/>
                  </a:cubicBezTo>
                  <a:cubicBezTo>
                    <a:pt x="299" y="111"/>
                    <a:pt x="298" y="107"/>
                    <a:pt x="297" y="103"/>
                  </a:cubicBezTo>
                  <a:cubicBezTo>
                    <a:pt x="297" y="104"/>
                    <a:pt x="297" y="104"/>
                    <a:pt x="296" y="105"/>
                  </a:cubicBezTo>
                  <a:cubicBezTo>
                    <a:pt x="296" y="102"/>
                    <a:pt x="291" y="104"/>
                    <a:pt x="290" y="104"/>
                  </a:cubicBezTo>
                  <a:cubicBezTo>
                    <a:pt x="284" y="102"/>
                    <a:pt x="285" y="98"/>
                    <a:pt x="283" y="94"/>
                  </a:cubicBezTo>
                  <a:cubicBezTo>
                    <a:pt x="282" y="92"/>
                    <a:pt x="279" y="91"/>
                    <a:pt x="278" y="89"/>
                  </a:cubicBezTo>
                  <a:cubicBezTo>
                    <a:pt x="277" y="87"/>
                    <a:pt x="277" y="84"/>
                    <a:pt x="274" y="84"/>
                  </a:cubicBezTo>
                  <a:cubicBezTo>
                    <a:pt x="273" y="84"/>
                    <a:pt x="270" y="89"/>
                    <a:pt x="270" y="89"/>
                  </a:cubicBezTo>
                  <a:cubicBezTo>
                    <a:pt x="267" y="88"/>
                    <a:pt x="266" y="89"/>
                    <a:pt x="265" y="90"/>
                  </a:cubicBezTo>
                  <a:cubicBezTo>
                    <a:pt x="263" y="91"/>
                    <a:pt x="262" y="91"/>
                    <a:pt x="260" y="92"/>
                  </a:cubicBezTo>
                  <a:cubicBezTo>
                    <a:pt x="265" y="90"/>
                    <a:pt x="258" y="88"/>
                    <a:pt x="256" y="88"/>
                  </a:cubicBezTo>
                  <a:cubicBezTo>
                    <a:pt x="260" y="87"/>
                    <a:pt x="258" y="83"/>
                    <a:pt x="256" y="82"/>
                  </a:cubicBezTo>
                  <a:cubicBezTo>
                    <a:pt x="256" y="82"/>
                    <a:pt x="257" y="82"/>
                    <a:pt x="257" y="82"/>
                  </a:cubicBezTo>
                  <a:cubicBezTo>
                    <a:pt x="257" y="79"/>
                    <a:pt x="250" y="77"/>
                    <a:pt x="247" y="76"/>
                  </a:cubicBezTo>
                  <a:cubicBezTo>
                    <a:pt x="245" y="74"/>
                    <a:pt x="233" y="72"/>
                    <a:pt x="231" y="73"/>
                  </a:cubicBezTo>
                  <a:cubicBezTo>
                    <a:pt x="228" y="75"/>
                    <a:pt x="231" y="80"/>
                    <a:pt x="231" y="83"/>
                  </a:cubicBezTo>
                  <a:cubicBezTo>
                    <a:pt x="232" y="86"/>
                    <a:pt x="228" y="86"/>
                    <a:pt x="228" y="89"/>
                  </a:cubicBezTo>
                  <a:cubicBezTo>
                    <a:pt x="228" y="93"/>
                    <a:pt x="236" y="92"/>
                    <a:pt x="234" y="98"/>
                  </a:cubicBezTo>
                  <a:cubicBezTo>
                    <a:pt x="233" y="102"/>
                    <a:pt x="228" y="102"/>
                    <a:pt x="226" y="105"/>
                  </a:cubicBezTo>
                  <a:cubicBezTo>
                    <a:pt x="224" y="108"/>
                    <a:pt x="227" y="112"/>
                    <a:pt x="229" y="114"/>
                  </a:cubicBezTo>
                  <a:cubicBezTo>
                    <a:pt x="231" y="115"/>
                    <a:pt x="225" y="118"/>
                    <a:pt x="224" y="118"/>
                  </a:cubicBezTo>
                  <a:cubicBezTo>
                    <a:pt x="220" y="120"/>
                    <a:pt x="217" y="114"/>
                    <a:pt x="216" y="110"/>
                  </a:cubicBezTo>
                  <a:cubicBezTo>
                    <a:pt x="215" y="108"/>
                    <a:pt x="215" y="104"/>
                    <a:pt x="212" y="103"/>
                  </a:cubicBezTo>
                  <a:cubicBezTo>
                    <a:pt x="210" y="102"/>
                    <a:pt x="206" y="102"/>
                    <a:pt x="205" y="103"/>
                  </a:cubicBezTo>
                  <a:cubicBezTo>
                    <a:pt x="203" y="99"/>
                    <a:pt x="198" y="98"/>
                    <a:pt x="194" y="97"/>
                  </a:cubicBezTo>
                  <a:cubicBezTo>
                    <a:pt x="189" y="95"/>
                    <a:pt x="185" y="95"/>
                    <a:pt x="180" y="96"/>
                  </a:cubicBezTo>
                  <a:cubicBezTo>
                    <a:pt x="181" y="95"/>
                    <a:pt x="179" y="88"/>
                    <a:pt x="175" y="89"/>
                  </a:cubicBezTo>
                  <a:cubicBezTo>
                    <a:pt x="176" y="86"/>
                    <a:pt x="176" y="84"/>
                    <a:pt x="176" y="81"/>
                  </a:cubicBezTo>
                  <a:cubicBezTo>
                    <a:pt x="177" y="79"/>
                    <a:pt x="178" y="77"/>
                    <a:pt x="179" y="75"/>
                  </a:cubicBezTo>
                  <a:cubicBezTo>
                    <a:pt x="180" y="74"/>
                    <a:pt x="185" y="69"/>
                    <a:pt x="183" y="68"/>
                  </a:cubicBezTo>
                  <a:cubicBezTo>
                    <a:pt x="188" y="69"/>
                    <a:pt x="193" y="69"/>
                    <a:pt x="196" y="66"/>
                  </a:cubicBezTo>
                  <a:cubicBezTo>
                    <a:pt x="198" y="63"/>
                    <a:pt x="199" y="60"/>
                    <a:pt x="202" y="57"/>
                  </a:cubicBezTo>
                  <a:cubicBezTo>
                    <a:pt x="205" y="53"/>
                    <a:pt x="209" y="58"/>
                    <a:pt x="212" y="58"/>
                  </a:cubicBezTo>
                  <a:cubicBezTo>
                    <a:pt x="217" y="59"/>
                    <a:pt x="217" y="53"/>
                    <a:pt x="214" y="51"/>
                  </a:cubicBezTo>
                  <a:cubicBezTo>
                    <a:pt x="218" y="51"/>
                    <a:pt x="215" y="45"/>
                    <a:pt x="213" y="44"/>
                  </a:cubicBezTo>
                  <a:cubicBezTo>
                    <a:pt x="211" y="43"/>
                    <a:pt x="202" y="46"/>
                    <a:pt x="207" y="47"/>
                  </a:cubicBezTo>
                  <a:cubicBezTo>
                    <a:pt x="206" y="47"/>
                    <a:pt x="200" y="59"/>
                    <a:pt x="196" y="53"/>
                  </a:cubicBezTo>
                  <a:cubicBezTo>
                    <a:pt x="195" y="52"/>
                    <a:pt x="195" y="47"/>
                    <a:pt x="193" y="46"/>
                  </a:cubicBezTo>
                  <a:cubicBezTo>
                    <a:pt x="190" y="46"/>
                    <a:pt x="189" y="49"/>
                    <a:pt x="188" y="50"/>
                  </a:cubicBezTo>
                  <a:cubicBezTo>
                    <a:pt x="190" y="47"/>
                    <a:pt x="181" y="45"/>
                    <a:pt x="180" y="44"/>
                  </a:cubicBezTo>
                  <a:cubicBezTo>
                    <a:pt x="183" y="42"/>
                    <a:pt x="180" y="39"/>
                    <a:pt x="178" y="38"/>
                  </a:cubicBezTo>
                  <a:cubicBezTo>
                    <a:pt x="176" y="36"/>
                    <a:pt x="169" y="35"/>
                    <a:pt x="168" y="37"/>
                  </a:cubicBezTo>
                  <a:cubicBezTo>
                    <a:pt x="163" y="43"/>
                    <a:pt x="173" y="44"/>
                    <a:pt x="175" y="45"/>
                  </a:cubicBezTo>
                  <a:cubicBezTo>
                    <a:pt x="176" y="46"/>
                    <a:pt x="179" y="48"/>
                    <a:pt x="177" y="49"/>
                  </a:cubicBezTo>
                  <a:cubicBezTo>
                    <a:pt x="176" y="50"/>
                    <a:pt x="171" y="51"/>
                    <a:pt x="171" y="52"/>
                  </a:cubicBezTo>
                  <a:cubicBezTo>
                    <a:pt x="169" y="54"/>
                    <a:pt x="172" y="57"/>
                    <a:pt x="170" y="59"/>
                  </a:cubicBezTo>
                  <a:cubicBezTo>
                    <a:pt x="168" y="57"/>
                    <a:pt x="168" y="53"/>
                    <a:pt x="166" y="50"/>
                  </a:cubicBezTo>
                  <a:cubicBezTo>
                    <a:pt x="168" y="53"/>
                    <a:pt x="157" y="52"/>
                    <a:pt x="157" y="52"/>
                  </a:cubicBezTo>
                  <a:cubicBezTo>
                    <a:pt x="154" y="52"/>
                    <a:pt x="148" y="54"/>
                    <a:pt x="145" y="50"/>
                  </a:cubicBezTo>
                  <a:cubicBezTo>
                    <a:pt x="144" y="49"/>
                    <a:pt x="144" y="44"/>
                    <a:pt x="146" y="45"/>
                  </a:cubicBezTo>
                  <a:cubicBezTo>
                    <a:pt x="144" y="43"/>
                    <a:pt x="142" y="41"/>
                    <a:pt x="141" y="40"/>
                  </a:cubicBezTo>
                  <a:cubicBezTo>
                    <a:pt x="132" y="43"/>
                    <a:pt x="125" y="47"/>
                    <a:pt x="117" y="51"/>
                  </a:cubicBezTo>
                  <a:cubicBezTo>
                    <a:pt x="118" y="51"/>
                    <a:pt x="119" y="51"/>
                    <a:pt x="120" y="50"/>
                  </a:cubicBezTo>
                  <a:cubicBezTo>
                    <a:pt x="122" y="50"/>
                    <a:pt x="124" y="48"/>
                    <a:pt x="126" y="47"/>
                  </a:cubicBezTo>
                  <a:cubicBezTo>
                    <a:pt x="128" y="46"/>
                    <a:pt x="134" y="43"/>
                    <a:pt x="136" y="46"/>
                  </a:cubicBezTo>
                  <a:cubicBezTo>
                    <a:pt x="137" y="45"/>
                    <a:pt x="137" y="45"/>
                    <a:pt x="138" y="44"/>
                  </a:cubicBezTo>
                  <a:cubicBezTo>
                    <a:pt x="139" y="46"/>
                    <a:pt x="141" y="48"/>
                    <a:pt x="143" y="51"/>
                  </a:cubicBezTo>
                  <a:cubicBezTo>
                    <a:pt x="141" y="50"/>
                    <a:pt x="137" y="50"/>
                    <a:pt x="135" y="50"/>
                  </a:cubicBezTo>
                  <a:cubicBezTo>
                    <a:pt x="133" y="51"/>
                    <a:pt x="130" y="51"/>
                    <a:pt x="130" y="53"/>
                  </a:cubicBezTo>
                  <a:cubicBezTo>
                    <a:pt x="130" y="55"/>
                    <a:pt x="131" y="57"/>
                    <a:pt x="131" y="58"/>
                  </a:cubicBezTo>
                  <a:cubicBezTo>
                    <a:pt x="128" y="56"/>
                    <a:pt x="125" y="52"/>
                    <a:pt x="121" y="51"/>
                  </a:cubicBezTo>
                  <a:cubicBezTo>
                    <a:pt x="119" y="51"/>
                    <a:pt x="117" y="51"/>
                    <a:pt x="115" y="52"/>
                  </a:cubicBezTo>
                  <a:cubicBezTo>
                    <a:pt x="91" y="65"/>
                    <a:pt x="71" y="84"/>
                    <a:pt x="56" y="107"/>
                  </a:cubicBezTo>
                  <a:cubicBezTo>
                    <a:pt x="57" y="108"/>
                    <a:pt x="58" y="109"/>
                    <a:pt x="59" y="109"/>
                  </a:cubicBezTo>
                  <a:cubicBezTo>
                    <a:pt x="62" y="110"/>
                    <a:pt x="59" y="117"/>
                    <a:pt x="64" y="113"/>
                  </a:cubicBezTo>
                  <a:cubicBezTo>
                    <a:pt x="66" y="115"/>
                    <a:pt x="66" y="116"/>
                    <a:pt x="65" y="118"/>
                  </a:cubicBezTo>
                  <a:cubicBezTo>
                    <a:pt x="65" y="118"/>
                    <a:pt x="75" y="124"/>
                    <a:pt x="76" y="125"/>
                  </a:cubicBezTo>
                  <a:cubicBezTo>
                    <a:pt x="78" y="126"/>
                    <a:pt x="80" y="128"/>
                    <a:pt x="81" y="130"/>
                  </a:cubicBezTo>
                  <a:cubicBezTo>
                    <a:pt x="82" y="132"/>
                    <a:pt x="80" y="134"/>
                    <a:pt x="79" y="135"/>
                  </a:cubicBezTo>
                  <a:cubicBezTo>
                    <a:pt x="78" y="134"/>
                    <a:pt x="75" y="130"/>
                    <a:pt x="74" y="131"/>
                  </a:cubicBezTo>
                  <a:cubicBezTo>
                    <a:pt x="73" y="133"/>
                    <a:pt x="74" y="139"/>
                    <a:pt x="77" y="139"/>
                  </a:cubicBezTo>
                  <a:cubicBezTo>
                    <a:pt x="73" y="139"/>
                    <a:pt x="75" y="155"/>
                    <a:pt x="74" y="158"/>
                  </a:cubicBezTo>
                  <a:cubicBezTo>
                    <a:pt x="74" y="158"/>
                    <a:pt x="74" y="158"/>
                    <a:pt x="74" y="158"/>
                  </a:cubicBezTo>
                  <a:cubicBezTo>
                    <a:pt x="73" y="161"/>
                    <a:pt x="76" y="173"/>
                    <a:pt x="81" y="172"/>
                  </a:cubicBezTo>
                  <a:cubicBezTo>
                    <a:pt x="78" y="172"/>
                    <a:pt x="87" y="184"/>
                    <a:pt x="88" y="185"/>
                  </a:cubicBezTo>
                  <a:cubicBezTo>
                    <a:pt x="91" y="187"/>
                    <a:pt x="95" y="188"/>
                    <a:pt x="97" y="192"/>
                  </a:cubicBezTo>
                  <a:cubicBezTo>
                    <a:pt x="100" y="195"/>
                    <a:pt x="100" y="201"/>
                    <a:pt x="103" y="203"/>
                  </a:cubicBezTo>
                  <a:cubicBezTo>
                    <a:pt x="102" y="206"/>
                    <a:pt x="108" y="210"/>
                    <a:pt x="108" y="214"/>
                  </a:cubicBezTo>
                  <a:cubicBezTo>
                    <a:pt x="108" y="214"/>
                    <a:pt x="107" y="214"/>
                    <a:pt x="107" y="215"/>
                  </a:cubicBezTo>
                  <a:cubicBezTo>
                    <a:pt x="108" y="218"/>
                    <a:pt x="113" y="218"/>
                    <a:pt x="115" y="221"/>
                  </a:cubicBezTo>
                  <a:cubicBezTo>
                    <a:pt x="116" y="223"/>
                    <a:pt x="115" y="228"/>
                    <a:pt x="118" y="227"/>
                  </a:cubicBezTo>
                  <a:cubicBezTo>
                    <a:pt x="118" y="222"/>
                    <a:pt x="115" y="216"/>
                    <a:pt x="112" y="212"/>
                  </a:cubicBezTo>
                  <a:cubicBezTo>
                    <a:pt x="110" y="209"/>
                    <a:pt x="109" y="207"/>
                    <a:pt x="108" y="204"/>
                  </a:cubicBezTo>
                  <a:cubicBezTo>
                    <a:pt x="106" y="202"/>
                    <a:pt x="106" y="199"/>
                    <a:pt x="105" y="197"/>
                  </a:cubicBezTo>
                  <a:cubicBezTo>
                    <a:pt x="106" y="197"/>
                    <a:pt x="112" y="199"/>
                    <a:pt x="111" y="200"/>
                  </a:cubicBezTo>
                  <a:cubicBezTo>
                    <a:pt x="109" y="205"/>
                    <a:pt x="119" y="214"/>
                    <a:pt x="122" y="217"/>
                  </a:cubicBezTo>
                  <a:cubicBezTo>
                    <a:pt x="123" y="218"/>
                    <a:pt x="128" y="225"/>
                    <a:pt x="125" y="225"/>
                  </a:cubicBezTo>
                  <a:cubicBezTo>
                    <a:pt x="129" y="225"/>
                    <a:pt x="133" y="230"/>
                    <a:pt x="135" y="233"/>
                  </a:cubicBezTo>
                  <a:cubicBezTo>
                    <a:pt x="137" y="236"/>
                    <a:pt x="136" y="241"/>
                    <a:pt x="138" y="245"/>
                  </a:cubicBezTo>
                  <a:cubicBezTo>
                    <a:pt x="139" y="250"/>
                    <a:pt x="146" y="252"/>
                    <a:pt x="150" y="255"/>
                  </a:cubicBezTo>
                  <a:cubicBezTo>
                    <a:pt x="154" y="256"/>
                    <a:pt x="157" y="259"/>
                    <a:pt x="160" y="260"/>
                  </a:cubicBezTo>
                  <a:cubicBezTo>
                    <a:pt x="166" y="262"/>
                    <a:pt x="167" y="260"/>
                    <a:pt x="171" y="260"/>
                  </a:cubicBezTo>
                  <a:cubicBezTo>
                    <a:pt x="178" y="259"/>
                    <a:pt x="179" y="266"/>
                    <a:pt x="184" y="269"/>
                  </a:cubicBezTo>
                  <a:cubicBezTo>
                    <a:pt x="187" y="270"/>
                    <a:pt x="194" y="273"/>
                    <a:pt x="198" y="271"/>
                  </a:cubicBezTo>
                  <a:cubicBezTo>
                    <a:pt x="196" y="272"/>
                    <a:pt x="203" y="282"/>
                    <a:pt x="204" y="283"/>
                  </a:cubicBezTo>
                  <a:cubicBezTo>
                    <a:pt x="206" y="286"/>
                    <a:pt x="210" y="287"/>
                    <a:pt x="213" y="290"/>
                  </a:cubicBezTo>
                  <a:cubicBezTo>
                    <a:pt x="213" y="290"/>
                    <a:pt x="214" y="289"/>
                    <a:pt x="214" y="288"/>
                  </a:cubicBezTo>
                  <a:cubicBezTo>
                    <a:pt x="213" y="291"/>
                    <a:pt x="218" y="296"/>
                    <a:pt x="221" y="296"/>
                  </a:cubicBezTo>
                  <a:cubicBezTo>
                    <a:pt x="223" y="295"/>
                    <a:pt x="224" y="290"/>
                    <a:pt x="224" y="288"/>
                  </a:cubicBezTo>
                  <a:cubicBezTo>
                    <a:pt x="219" y="290"/>
                    <a:pt x="215" y="288"/>
                    <a:pt x="212" y="283"/>
                  </a:cubicBezTo>
                  <a:cubicBezTo>
                    <a:pt x="211" y="282"/>
                    <a:pt x="207" y="275"/>
                    <a:pt x="211" y="275"/>
                  </a:cubicBezTo>
                  <a:cubicBezTo>
                    <a:pt x="216" y="275"/>
                    <a:pt x="212" y="271"/>
                    <a:pt x="212" y="268"/>
                  </a:cubicBezTo>
                  <a:cubicBezTo>
                    <a:pt x="211" y="264"/>
                    <a:pt x="208" y="262"/>
                    <a:pt x="206" y="259"/>
                  </a:cubicBezTo>
                  <a:cubicBezTo>
                    <a:pt x="205" y="262"/>
                    <a:pt x="200" y="261"/>
                    <a:pt x="198" y="259"/>
                  </a:cubicBezTo>
                  <a:cubicBezTo>
                    <a:pt x="198" y="259"/>
                    <a:pt x="197" y="261"/>
                    <a:pt x="197" y="262"/>
                  </a:cubicBezTo>
                  <a:cubicBezTo>
                    <a:pt x="196" y="262"/>
                    <a:pt x="195" y="262"/>
                    <a:pt x="194" y="261"/>
                  </a:cubicBezTo>
                  <a:cubicBezTo>
                    <a:pt x="194" y="258"/>
                    <a:pt x="194" y="255"/>
                    <a:pt x="195" y="251"/>
                  </a:cubicBezTo>
                  <a:cubicBezTo>
                    <a:pt x="196" y="247"/>
                    <a:pt x="205" y="238"/>
                    <a:pt x="194" y="239"/>
                  </a:cubicBezTo>
                  <a:cubicBezTo>
                    <a:pt x="190" y="239"/>
                    <a:pt x="188" y="240"/>
                    <a:pt x="187" y="244"/>
                  </a:cubicBezTo>
                  <a:cubicBezTo>
                    <a:pt x="186" y="247"/>
                    <a:pt x="186" y="249"/>
                    <a:pt x="183" y="251"/>
                  </a:cubicBezTo>
                  <a:cubicBezTo>
                    <a:pt x="181" y="252"/>
                    <a:pt x="173" y="251"/>
                    <a:pt x="171" y="250"/>
                  </a:cubicBezTo>
                  <a:cubicBezTo>
                    <a:pt x="166" y="247"/>
                    <a:pt x="163" y="239"/>
                    <a:pt x="163" y="234"/>
                  </a:cubicBezTo>
                  <a:cubicBezTo>
                    <a:pt x="163" y="227"/>
                    <a:pt x="166" y="221"/>
                    <a:pt x="163" y="215"/>
                  </a:cubicBezTo>
                  <a:cubicBezTo>
                    <a:pt x="164" y="213"/>
                    <a:pt x="166" y="211"/>
                    <a:pt x="168" y="210"/>
                  </a:cubicBezTo>
                  <a:cubicBezTo>
                    <a:pt x="169" y="209"/>
                    <a:pt x="171" y="210"/>
                    <a:pt x="172" y="207"/>
                  </a:cubicBezTo>
                  <a:cubicBezTo>
                    <a:pt x="171" y="207"/>
                    <a:pt x="170" y="206"/>
                    <a:pt x="170" y="206"/>
                  </a:cubicBezTo>
                  <a:cubicBezTo>
                    <a:pt x="173" y="208"/>
                    <a:pt x="180" y="203"/>
                    <a:pt x="184" y="206"/>
                  </a:cubicBezTo>
                  <a:cubicBezTo>
                    <a:pt x="186" y="207"/>
                    <a:pt x="188" y="208"/>
                    <a:pt x="189" y="205"/>
                  </a:cubicBezTo>
                  <a:cubicBezTo>
                    <a:pt x="189" y="205"/>
                    <a:pt x="187" y="202"/>
                    <a:pt x="188" y="200"/>
                  </a:cubicBezTo>
                  <a:cubicBezTo>
                    <a:pt x="189" y="204"/>
                    <a:pt x="192" y="205"/>
                    <a:pt x="196" y="202"/>
                  </a:cubicBezTo>
                  <a:cubicBezTo>
                    <a:pt x="197" y="203"/>
                    <a:pt x="201" y="203"/>
                    <a:pt x="204" y="204"/>
                  </a:cubicBezTo>
                  <a:cubicBezTo>
                    <a:pt x="207" y="206"/>
                    <a:pt x="207" y="209"/>
                    <a:pt x="211" y="205"/>
                  </a:cubicBezTo>
                  <a:cubicBezTo>
                    <a:pt x="213" y="208"/>
                    <a:pt x="213" y="208"/>
                    <a:pt x="214" y="211"/>
                  </a:cubicBezTo>
                  <a:cubicBezTo>
                    <a:pt x="214" y="214"/>
                    <a:pt x="216" y="221"/>
                    <a:pt x="218" y="222"/>
                  </a:cubicBezTo>
                  <a:cubicBezTo>
                    <a:pt x="224" y="225"/>
                    <a:pt x="222" y="217"/>
                    <a:pt x="222" y="214"/>
                  </a:cubicBezTo>
                  <a:cubicBezTo>
                    <a:pt x="222" y="213"/>
                    <a:pt x="222" y="205"/>
                    <a:pt x="221" y="205"/>
                  </a:cubicBezTo>
                  <a:cubicBezTo>
                    <a:pt x="213" y="203"/>
                    <a:pt x="216" y="197"/>
                    <a:pt x="221" y="193"/>
                  </a:cubicBezTo>
                  <a:cubicBezTo>
                    <a:pt x="222" y="192"/>
                    <a:pt x="227" y="190"/>
                    <a:pt x="230" y="188"/>
                  </a:cubicBezTo>
                  <a:cubicBezTo>
                    <a:pt x="232" y="186"/>
                    <a:pt x="235" y="183"/>
                    <a:pt x="234" y="179"/>
                  </a:cubicBezTo>
                  <a:cubicBezTo>
                    <a:pt x="235" y="179"/>
                    <a:pt x="236" y="178"/>
                    <a:pt x="236" y="177"/>
                  </a:cubicBezTo>
                  <a:cubicBezTo>
                    <a:pt x="236" y="177"/>
                    <a:pt x="233" y="174"/>
                    <a:pt x="232" y="175"/>
                  </a:cubicBezTo>
                  <a:cubicBezTo>
                    <a:pt x="234" y="174"/>
                    <a:pt x="234" y="172"/>
                    <a:pt x="233" y="171"/>
                  </a:cubicBezTo>
                  <a:cubicBezTo>
                    <a:pt x="235" y="169"/>
                    <a:pt x="234" y="166"/>
                    <a:pt x="236" y="165"/>
                  </a:cubicBezTo>
                  <a:cubicBezTo>
                    <a:pt x="239" y="169"/>
                    <a:pt x="245" y="165"/>
                    <a:pt x="242" y="162"/>
                  </a:cubicBezTo>
                  <a:cubicBezTo>
                    <a:pt x="244" y="158"/>
                    <a:pt x="250" y="160"/>
                    <a:pt x="252" y="157"/>
                  </a:cubicBezTo>
                  <a:cubicBezTo>
                    <a:pt x="255" y="158"/>
                    <a:pt x="253" y="153"/>
                    <a:pt x="255" y="150"/>
                  </a:cubicBezTo>
                  <a:cubicBezTo>
                    <a:pt x="256" y="148"/>
                    <a:pt x="259" y="148"/>
                    <a:pt x="262" y="147"/>
                  </a:cubicBezTo>
                  <a:cubicBezTo>
                    <a:pt x="262" y="147"/>
                    <a:pt x="268" y="143"/>
                    <a:pt x="266" y="143"/>
                  </a:cubicBezTo>
                  <a:cubicBezTo>
                    <a:pt x="270" y="144"/>
                    <a:pt x="279" y="139"/>
                    <a:pt x="272" y="135"/>
                  </a:cubicBezTo>
                  <a:cubicBezTo>
                    <a:pt x="273" y="133"/>
                    <a:pt x="270" y="132"/>
                    <a:pt x="268" y="132"/>
                  </a:cubicBezTo>
                  <a:cubicBezTo>
                    <a:pt x="269" y="131"/>
                    <a:pt x="272" y="132"/>
                    <a:pt x="273" y="131"/>
                  </a:cubicBezTo>
                  <a:cubicBezTo>
                    <a:pt x="276" y="129"/>
                    <a:pt x="274" y="128"/>
                    <a:pt x="271" y="127"/>
                  </a:cubicBezTo>
                  <a:cubicBezTo>
                    <a:pt x="268" y="126"/>
                    <a:pt x="263" y="128"/>
                    <a:pt x="261" y="130"/>
                  </a:cubicBezTo>
                  <a:cubicBezTo>
                    <a:pt x="259" y="132"/>
                    <a:pt x="257" y="134"/>
                    <a:pt x="255" y="135"/>
                  </a:cubicBezTo>
                  <a:close/>
                  <a:moveTo>
                    <a:pt x="308" y="302"/>
                  </a:moveTo>
                  <a:cubicBezTo>
                    <a:pt x="306" y="301"/>
                    <a:pt x="303" y="301"/>
                    <a:pt x="301" y="300"/>
                  </a:cubicBezTo>
                  <a:cubicBezTo>
                    <a:pt x="299" y="300"/>
                    <a:pt x="298" y="299"/>
                    <a:pt x="295" y="298"/>
                  </a:cubicBezTo>
                  <a:cubicBezTo>
                    <a:pt x="296" y="293"/>
                    <a:pt x="290" y="292"/>
                    <a:pt x="287" y="289"/>
                  </a:cubicBezTo>
                  <a:cubicBezTo>
                    <a:pt x="284" y="287"/>
                    <a:pt x="282" y="284"/>
                    <a:pt x="277" y="285"/>
                  </a:cubicBezTo>
                  <a:cubicBezTo>
                    <a:pt x="276" y="285"/>
                    <a:pt x="271" y="287"/>
                    <a:pt x="272" y="288"/>
                  </a:cubicBezTo>
                  <a:cubicBezTo>
                    <a:pt x="269" y="285"/>
                    <a:pt x="268" y="284"/>
                    <a:pt x="263" y="282"/>
                  </a:cubicBezTo>
                  <a:cubicBezTo>
                    <a:pt x="259" y="281"/>
                    <a:pt x="257" y="276"/>
                    <a:pt x="253" y="281"/>
                  </a:cubicBezTo>
                  <a:cubicBezTo>
                    <a:pt x="251" y="283"/>
                    <a:pt x="252" y="286"/>
                    <a:pt x="251" y="288"/>
                  </a:cubicBezTo>
                  <a:cubicBezTo>
                    <a:pt x="247" y="285"/>
                    <a:pt x="254" y="282"/>
                    <a:pt x="251" y="279"/>
                  </a:cubicBezTo>
                  <a:cubicBezTo>
                    <a:pt x="248" y="275"/>
                    <a:pt x="243" y="281"/>
                    <a:pt x="240" y="282"/>
                  </a:cubicBezTo>
                  <a:cubicBezTo>
                    <a:pt x="239" y="284"/>
                    <a:pt x="237" y="284"/>
                    <a:pt x="236" y="286"/>
                  </a:cubicBezTo>
                  <a:cubicBezTo>
                    <a:pt x="235" y="287"/>
                    <a:pt x="234" y="290"/>
                    <a:pt x="233" y="291"/>
                  </a:cubicBezTo>
                  <a:cubicBezTo>
                    <a:pt x="233" y="289"/>
                    <a:pt x="228" y="290"/>
                    <a:pt x="228" y="288"/>
                  </a:cubicBezTo>
                  <a:cubicBezTo>
                    <a:pt x="229" y="294"/>
                    <a:pt x="229" y="301"/>
                    <a:pt x="230" y="307"/>
                  </a:cubicBezTo>
                  <a:cubicBezTo>
                    <a:pt x="231" y="310"/>
                    <a:pt x="230" y="316"/>
                    <a:pt x="227" y="319"/>
                  </a:cubicBezTo>
                  <a:cubicBezTo>
                    <a:pt x="224" y="321"/>
                    <a:pt x="221" y="324"/>
                    <a:pt x="220" y="329"/>
                  </a:cubicBezTo>
                  <a:cubicBezTo>
                    <a:pt x="220" y="332"/>
                    <a:pt x="220" y="334"/>
                    <a:pt x="223" y="335"/>
                  </a:cubicBezTo>
                  <a:cubicBezTo>
                    <a:pt x="223" y="339"/>
                    <a:pt x="219" y="342"/>
                    <a:pt x="219" y="346"/>
                  </a:cubicBezTo>
                  <a:cubicBezTo>
                    <a:pt x="219" y="346"/>
                    <a:pt x="220" y="348"/>
                    <a:pt x="220" y="350"/>
                  </a:cubicBezTo>
                  <a:cubicBezTo>
                    <a:pt x="254" y="344"/>
                    <a:pt x="285" y="327"/>
                    <a:pt x="308" y="302"/>
                  </a:cubicBezTo>
                  <a:close/>
                </a:path>
              </a:pathLst>
            </a:custGeom>
            <a:solidFill>
              <a:schemeClr val="bg1"/>
            </a:solidFill>
            <a:ln w="9525">
              <a:noFill/>
              <a:round/>
            </a:ln>
          </p:spPr>
          <p:txBody>
            <a:bodyPr vert="horz" wrap="square" lIns="91434" tIns="45717" rIns="91434" bIns="45717" numCol="1" anchor="t" anchorCtr="0" compatLnSpc="1"/>
            <a:lstStyle/>
            <a:p>
              <a:pPr>
                <a:lnSpc>
                  <a:spcPct val="120000"/>
                </a:lnSpc>
              </a:pPr>
              <a:endParaRPr lang="en-US" sz="570" dirty="0">
                <a:solidFill>
                  <a:schemeClr val="tx1">
                    <a:lumMod val="85000"/>
                    <a:lumOff val="15000"/>
                  </a:schemeClr>
                </a:solidFill>
                <a:latin typeface="微软雅黑" panose="020B0503020204020204" charset="-122"/>
                <a:ea typeface="微软雅黑" panose="020B0503020204020204" charset="-122"/>
                <a:cs typeface="+mn-ea"/>
                <a:sym typeface="Arial" panose="020B0604020202020204" pitchFamily="34" charset="0"/>
              </a:endParaRPr>
            </a:p>
          </p:txBody>
        </p:sp>
      </p:grpSp>
      <p:grpSp>
        <p:nvGrpSpPr>
          <p:cNvPr id="59" name="Group 117"/>
          <p:cNvGrpSpPr/>
          <p:nvPr/>
        </p:nvGrpSpPr>
        <p:grpSpPr>
          <a:xfrm>
            <a:off x="2752825" y="1707951"/>
            <a:ext cx="468996" cy="455568"/>
            <a:chOff x="630683" y="3383511"/>
            <a:chExt cx="469021" cy="455593"/>
          </a:xfrm>
        </p:grpSpPr>
        <p:sp>
          <p:nvSpPr>
            <p:cNvPr id="60" name="Oval 59"/>
            <p:cNvSpPr>
              <a:spLocks noChangeAspect="1"/>
            </p:cNvSpPr>
            <p:nvPr/>
          </p:nvSpPr>
          <p:spPr>
            <a:xfrm>
              <a:off x="630683" y="3383511"/>
              <a:ext cx="469021" cy="455593"/>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570" dirty="0">
                <a:solidFill>
                  <a:schemeClr val="tx1">
                    <a:lumMod val="85000"/>
                    <a:lumOff val="15000"/>
                  </a:schemeClr>
                </a:solidFill>
                <a:latin typeface="微软雅黑" panose="020B0503020204020204" charset="-122"/>
                <a:ea typeface="微软雅黑" panose="020B0503020204020204" charset="-122"/>
                <a:cs typeface="+mn-ea"/>
                <a:sym typeface="Arial" panose="020B0604020202020204" pitchFamily="34" charset="0"/>
              </a:endParaRPr>
            </a:p>
          </p:txBody>
        </p:sp>
        <p:sp>
          <p:nvSpPr>
            <p:cNvPr id="61" name="Freeform 117"/>
            <p:cNvSpPr/>
            <p:nvPr/>
          </p:nvSpPr>
          <p:spPr bwMode="auto">
            <a:xfrm>
              <a:off x="730012" y="3476126"/>
              <a:ext cx="270363" cy="270363"/>
            </a:xfrm>
            <a:custGeom>
              <a:avLst/>
              <a:gdLst/>
              <a:ahLst/>
              <a:cxnLst>
                <a:cxn ang="0">
                  <a:pos x="56" y="51"/>
                </a:cxn>
                <a:cxn ang="0">
                  <a:pos x="51" y="55"/>
                </a:cxn>
                <a:cxn ang="0">
                  <a:pos x="43" y="57"/>
                </a:cxn>
                <a:cxn ang="0">
                  <a:pos x="33" y="54"/>
                </a:cxn>
                <a:cxn ang="0">
                  <a:pos x="26" y="51"/>
                </a:cxn>
                <a:cxn ang="0">
                  <a:pos x="7" y="32"/>
                </a:cxn>
                <a:cxn ang="0">
                  <a:pos x="3" y="25"/>
                </a:cxn>
                <a:cxn ang="0">
                  <a:pos x="0" y="14"/>
                </a:cxn>
                <a:cxn ang="0">
                  <a:pos x="3" y="7"/>
                </a:cxn>
                <a:cxn ang="0">
                  <a:pos x="7" y="2"/>
                </a:cxn>
                <a:cxn ang="0">
                  <a:pos x="12" y="0"/>
                </a:cxn>
                <a:cxn ang="0">
                  <a:pos x="13" y="1"/>
                </a:cxn>
                <a:cxn ang="0">
                  <a:pos x="15" y="4"/>
                </a:cxn>
                <a:cxn ang="0">
                  <a:pos x="19" y="10"/>
                </a:cxn>
                <a:cxn ang="0">
                  <a:pos x="21" y="14"/>
                </a:cxn>
                <a:cxn ang="0">
                  <a:pos x="14" y="22"/>
                </a:cxn>
                <a:cxn ang="0">
                  <a:pos x="15" y="26"/>
                </a:cxn>
                <a:cxn ang="0">
                  <a:pos x="32" y="42"/>
                </a:cxn>
                <a:cxn ang="0">
                  <a:pos x="35" y="44"/>
                </a:cxn>
                <a:cxn ang="0">
                  <a:pos x="43" y="36"/>
                </a:cxn>
                <a:cxn ang="0">
                  <a:pos x="47" y="38"/>
                </a:cxn>
                <a:cxn ang="0">
                  <a:pos x="54" y="42"/>
                </a:cxn>
                <a:cxn ang="0">
                  <a:pos x="57" y="44"/>
                </a:cxn>
                <a:cxn ang="0">
                  <a:pos x="57" y="45"/>
                </a:cxn>
                <a:cxn ang="0">
                  <a:pos x="56" y="51"/>
                </a:cxn>
              </a:cxnLst>
              <a:rect l="0" t="0" r="r" b="b"/>
              <a:pathLst>
                <a:path w="57" h="57">
                  <a:moveTo>
                    <a:pt x="56" y="51"/>
                  </a:moveTo>
                  <a:cubicBezTo>
                    <a:pt x="55" y="53"/>
                    <a:pt x="53" y="54"/>
                    <a:pt x="51" y="55"/>
                  </a:cubicBezTo>
                  <a:cubicBezTo>
                    <a:pt x="49" y="56"/>
                    <a:pt x="46" y="57"/>
                    <a:pt x="43" y="57"/>
                  </a:cubicBezTo>
                  <a:cubicBezTo>
                    <a:pt x="40" y="57"/>
                    <a:pt x="36" y="55"/>
                    <a:pt x="33" y="54"/>
                  </a:cubicBezTo>
                  <a:cubicBezTo>
                    <a:pt x="30" y="53"/>
                    <a:pt x="28" y="52"/>
                    <a:pt x="26" y="51"/>
                  </a:cubicBezTo>
                  <a:cubicBezTo>
                    <a:pt x="19" y="47"/>
                    <a:pt x="11" y="38"/>
                    <a:pt x="7" y="32"/>
                  </a:cubicBezTo>
                  <a:cubicBezTo>
                    <a:pt x="5" y="29"/>
                    <a:pt x="4" y="27"/>
                    <a:pt x="3" y="25"/>
                  </a:cubicBezTo>
                  <a:cubicBezTo>
                    <a:pt x="2" y="21"/>
                    <a:pt x="0" y="18"/>
                    <a:pt x="0" y="14"/>
                  </a:cubicBezTo>
                  <a:cubicBezTo>
                    <a:pt x="0" y="11"/>
                    <a:pt x="1" y="9"/>
                    <a:pt x="3" y="7"/>
                  </a:cubicBezTo>
                  <a:cubicBezTo>
                    <a:pt x="4" y="5"/>
                    <a:pt x="5" y="3"/>
                    <a:pt x="7" y="2"/>
                  </a:cubicBezTo>
                  <a:cubicBezTo>
                    <a:pt x="8" y="1"/>
                    <a:pt x="11" y="0"/>
                    <a:pt x="12" y="0"/>
                  </a:cubicBezTo>
                  <a:cubicBezTo>
                    <a:pt x="13" y="0"/>
                    <a:pt x="13" y="0"/>
                    <a:pt x="13" y="1"/>
                  </a:cubicBezTo>
                  <a:cubicBezTo>
                    <a:pt x="14" y="1"/>
                    <a:pt x="15" y="3"/>
                    <a:pt x="15" y="4"/>
                  </a:cubicBezTo>
                  <a:cubicBezTo>
                    <a:pt x="17" y="6"/>
                    <a:pt x="18" y="8"/>
                    <a:pt x="19" y="10"/>
                  </a:cubicBezTo>
                  <a:cubicBezTo>
                    <a:pt x="20" y="12"/>
                    <a:pt x="21" y="13"/>
                    <a:pt x="21" y="14"/>
                  </a:cubicBezTo>
                  <a:cubicBezTo>
                    <a:pt x="21" y="17"/>
                    <a:pt x="14" y="20"/>
                    <a:pt x="14" y="22"/>
                  </a:cubicBezTo>
                  <a:cubicBezTo>
                    <a:pt x="14" y="23"/>
                    <a:pt x="15" y="25"/>
                    <a:pt x="15" y="26"/>
                  </a:cubicBezTo>
                  <a:cubicBezTo>
                    <a:pt x="19" y="33"/>
                    <a:pt x="24" y="38"/>
                    <a:pt x="32" y="42"/>
                  </a:cubicBezTo>
                  <a:cubicBezTo>
                    <a:pt x="33" y="43"/>
                    <a:pt x="34" y="44"/>
                    <a:pt x="35" y="44"/>
                  </a:cubicBezTo>
                  <a:cubicBezTo>
                    <a:pt x="37" y="44"/>
                    <a:pt x="41" y="36"/>
                    <a:pt x="43" y="36"/>
                  </a:cubicBezTo>
                  <a:cubicBezTo>
                    <a:pt x="45" y="36"/>
                    <a:pt x="46" y="38"/>
                    <a:pt x="47" y="38"/>
                  </a:cubicBezTo>
                  <a:cubicBezTo>
                    <a:pt x="49" y="40"/>
                    <a:pt x="52" y="41"/>
                    <a:pt x="54" y="42"/>
                  </a:cubicBezTo>
                  <a:cubicBezTo>
                    <a:pt x="55" y="43"/>
                    <a:pt x="57" y="43"/>
                    <a:pt x="57" y="44"/>
                  </a:cubicBezTo>
                  <a:cubicBezTo>
                    <a:pt x="57" y="45"/>
                    <a:pt x="57" y="45"/>
                    <a:pt x="57" y="45"/>
                  </a:cubicBezTo>
                  <a:cubicBezTo>
                    <a:pt x="57" y="47"/>
                    <a:pt x="56" y="49"/>
                    <a:pt x="56" y="51"/>
                  </a:cubicBezTo>
                  <a:close/>
                </a:path>
              </a:pathLst>
            </a:custGeom>
            <a:solidFill>
              <a:schemeClr val="bg1"/>
            </a:solidFill>
            <a:ln w="9525">
              <a:noFill/>
              <a:round/>
            </a:ln>
          </p:spPr>
          <p:txBody>
            <a:bodyPr vert="horz" wrap="square" lIns="91434" tIns="45717" rIns="91434" bIns="45717" numCol="1" anchor="t" anchorCtr="0" compatLnSpc="1"/>
            <a:lstStyle/>
            <a:p>
              <a:pPr>
                <a:lnSpc>
                  <a:spcPct val="120000"/>
                </a:lnSpc>
              </a:pPr>
              <a:endParaRPr lang="en-US" sz="570" dirty="0">
                <a:solidFill>
                  <a:schemeClr val="tx1">
                    <a:lumMod val="85000"/>
                    <a:lumOff val="15000"/>
                  </a:schemeClr>
                </a:solidFill>
                <a:latin typeface="微软雅黑" panose="020B0503020204020204" charset="-122"/>
                <a:ea typeface="微软雅黑" panose="020B0503020204020204" charset="-122"/>
                <a:cs typeface="+mn-ea"/>
                <a:sym typeface="Arial" panose="020B0604020202020204" pitchFamily="34" charset="0"/>
              </a:endParaRPr>
            </a:p>
          </p:txBody>
        </p:sp>
      </p:grpSp>
      <p:grpSp>
        <p:nvGrpSpPr>
          <p:cNvPr id="62" name="Group 120"/>
          <p:cNvGrpSpPr/>
          <p:nvPr/>
        </p:nvGrpSpPr>
        <p:grpSpPr>
          <a:xfrm>
            <a:off x="5934273" y="1707951"/>
            <a:ext cx="468996" cy="455568"/>
            <a:chOff x="3428938" y="4190009"/>
            <a:chExt cx="469021" cy="455593"/>
          </a:xfrm>
        </p:grpSpPr>
        <p:sp>
          <p:nvSpPr>
            <p:cNvPr id="63" name="Oval 62"/>
            <p:cNvSpPr>
              <a:spLocks noChangeAspect="1"/>
            </p:cNvSpPr>
            <p:nvPr/>
          </p:nvSpPr>
          <p:spPr>
            <a:xfrm>
              <a:off x="3428938" y="4190009"/>
              <a:ext cx="469021" cy="455593"/>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570" dirty="0">
                <a:solidFill>
                  <a:schemeClr val="tx1">
                    <a:lumMod val="85000"/>
                    <a:lumOff val="15000"/>
                  </a:schemeClr>
                </a:solidFill>
                <a:latin typeface="微软雅黑" panose="020B0503020204020204" charset="-122"/>
                <a:ea typeface="微软雅黑" panose="020B0503020204020204" charset="-122"/>
                <a:cs typeface="+mn-ea"/>
                <a:sym typeface="Arial" panose="020B0604020202020204" pitchFamily="34" charset="0"/>
              </a:endParaRPr>
            </a:p>
          </p:txBody>
        </p:sp>
        <p:sp>
          <p:nvSpPr>
            <p:cNvPr id="64" name="Freeform 83"/>
            <p:cNvSpPr>
              <a:spLocks noEditPoints="1"/>
            </p:cNvSpPr>
            <p:nvPr/>
          </p:nvSpPr>
          <p:spPr bwMode="auto">
            <a:xfrm>
              <a:off x="3571129" y="4279327"/>
              <a:ext cx="184638" cy="276957"/>
            </a:xfrm>
            <a:custGeom>
              <a:avLst/>
              <a:gdLst/>
              <a:ahLst/>
              <a:cxnLst>
                <a:cxn ang="0">
                  <a:pos x="38" y="26"/>
                </a:cxn>
                <a:cxn ang="0">
                  <a:pos x="24" y="55"/>
                </a:cxn>
                <a:cxn ang="0">
                  <a:pos x="20" y="58"/>
                </a:cxn>
                <a:cxn ang="0">
                  <a:pos x="16" y="55"/>
                </a:cxn>
                <a:cxn ang="0">
                  <a:pos x="2" y="26"/>
                </a:cxn>
                <a:cxn ang="0">
                  <a:pos x="0" y="19"/>
                </a:cxn>
                <a:cxn ang="0">
                  <a:pos x="20" y="0"/>
                </a:cxn>
                <a:cxn ang="0">
                  <a:pos x="39" y="19"/>
                </a:cxn>
                <a:cxn ang="0">
                  <a:pos x="38" y="26"/>
                </a:cxn>
                <a:cxn ang="0">
                  <a:pos x="20" y="9"/>
                </a:cxn>
                <a:cxn ang="0">
                  <a:pos x="10" y="19"/>
                </a:cxn>
                <a:cxn ang="0">
                  <a:pos x="20" y="29"/>
                </a:cxn>
                <a:cxn ang="0">
                  <a:pos x="30" y="19"/>
                </a:cxn>
                <a:cxn ang="0">
                  <a:pos x="20" y="9"/>
                </a:cxn>
              </a:cxnLst>
              <a:rect l="0" t="0" r="r" b="b"/>
              <a:pathLst>
                <a:path w="39" h="58">
                  <a:moveTo>
                    <a:pt x="38" y="26"/>
                  </a:moveTo>
                  <a:cubicBezTo>
                    <a:pt x="24" y="55"/>
                    <a:pt x="24" y="55"/>
                    <a:pt x="24" y="55"/>
                  </a:cubicBezTo>
                  <a:cubicBezTo>
                    <a:pt x="23" y="57"/>
                    <a:pt x="22" y="58"/>
                    <a:pt x="20" y="58"/>
                  </a:cubicBezTo>
                  <a:cubicBezTo>
                    <a:pt x="18" y="58"/>
                    <a:pt x="16" y="57"/>
                    <a:pt x="16" y="55"/>
                  </a:cubicBezTo>
                  <a:cubicBezTo>
                    <a:pt x="2" y="26"/>
                    <a:pt x="2" y="26"/>
                    <a:pt x="2" y="26"/>
                  </a:cubicBezTo>
                  <a:cubicBezTo>
                    <a:pt x="1" y="24"/>
                    <a:pt x="0" y="21"/>
                    <a:pt x="0" y="19"/>
                  </a:cubicBezTo>
                  <a:cubicBezTo>
                    <a:pt x="0" y="8"/>
                    <a:pt x="9" y="0"/>
                    <a:pt x="20" y="0"/>
                  </a:cubicBezTo>
                  <a:cubicBezTo>
                    <a:pt x="31" y="0"/>
                    <a:pt x="39" y="8"/>
                    <a:pt x="39" y="19"/>
                  </a:cubicBezTo>
                  <a:cubicBezTo>
                    <a:pt x="39" y="21"/>
                    <a:pt x="39" y="24"/>
                    <a:pt x="38" y="26"/>
                  </a:cubicBezTo>
                  <a:close/>
                  <a:moveTo>
                    <a:pt x="20" y="9"/>
                  </a:moveTo>
                  <a:cubicBezTo>
                    <a:pt x="15" y="9"/>
                    <a:pt x="10" y="14"/>
                    <a:pt x="10" y="19"/>
                  </a:cubicBezTo>
                  <a:cubicBezTo>
                    <a:pt x="10" y="24"/>
                    <a:pt x="15" y="29"/>
                    <a:pt x="20" y="29"/>
                  </a:cubicBezTo>
                  <a:cubicBezTo>
                    <a:pt x="25" y="29"/>
                    <a:pt x="30" y="24"/>
                    <a:pt x="30" y="19"/>
                  </a:cubicBezTo>
                  <a:cubicBezTo>
                    <a:pt x="30" y="14"/>
                    <a:pt x="25" y="9"/>
                    <a:pt x="20" y="9"/>
                  </a:cubicBezTo>
                  <a:close/>
                </a:path>
              </a:pathLst>
            </a:custGeom>
            <a:solidFill>
              <a:schemeClr val="bg1"/>
            </a:solidFill>
            <a:ln w="9525">
              <a:noFill/>
              <a:round/>
            </a:ln>
          </p:spPr>
          <p:txBody>
            <a:bodyPr vert="horz" wrap="square" lIns="91434" tIns="45717" rIns="91434" bIns="45717" numCol="1" anchor="t" anchorCtr="0" compatLnSpc="1"/>
            <a:lstStyle/>
            <a:p>
              <a:pPr>
                <a:lnSpc>
                  <a:spcPct val="120000"/>
                </a:lnSpc>
              </a:pPr>
              <a:endParaRPr lang="en-US" sz="570" dirty="0">
                <a:solidFill>
                  <a:schemeClr val="tx1">
                    <a:lumMod val="85000"/>
                    <a:lumOff val="15000"/>
                  </a:schemeClr>
                </a:solidFill>
                <a:latin typeface="微软雅黑" panose="020B0503020204020204" charset="-122"/>
                <a:ea typeface="微软雅黑" panose="020B0503020204020204" charset="-122"/>
                <a:cs typeface="+mn-ea"/>
                <a:sym typeface="Arial" panose="020B0604020202020204" pitchFamily="34" charset="0"/>
              </a:endParaRPr>
            </a:p>
          </p:txBody>
        </p:sp>
      </p:grpSp>
      <p:grpSp>
        <p:nvGrpSpPr>
          <p:cNvPr id="65" name="Group 123"/>
          <p:cNvGrpSpPr/>
          <p:nvPr/>
        </p:nvGrpSpPr>
        <p:grpSpPr>
          <a:xfrm>
            <a:off x="5934273" y="2501235"/>
            <a:ext cx="468996" cy="455568"/>
            <a:chOff x="6299532" y="4190009"/>
            <a:chExt cx="469021" cy="455593"/>
          </a:xfrm>
        </p:grpSpPr>
        <p:sp>
          <p:nvSpPr>
            <p:cNvPr id="66" name="Oval 65"/>
            <p:cNvSpPr>
              <a:spLocks noChangeAspect="1"/>
            </p:cNvSpPr>
            <p:nvPr/>
          </p:nvSpPr>
          <p:spPr>
            <a:xfrm>
              <a:off x="6299532" y="4190009"/>
              <a:ext cx="469021" cy="455593"/>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570" dirty="0">
                <a:solidFill>
                  <a:schemeClr val="tx1">
                    <a:lumMod val="85000"/>
                    <a:lumOff val="15000"/>
                  </a:schemeClr>
                </a:solidFill>
                <a:latin typeface="微软雅黑" panose="020B0503020204020204" charset="-122"/>
                <a:ea typeface="微软雅黑" panose="020B0503020204020204" charset="-122"/>
                <a:cs typeface="+mn-ea"/>
                <a:sym typeface="Arial" panose="020B0604020202020204" pitchFamily="34" charset="0"/>
              </a:endParaRPr>
            </a:p>
          </p:txBody>
        </p:sp>
        <p:sp>
          <p:nvSpPr>
            <p:cNvPr id="67" name="Freeform 63"/>
            <p:cNvSpPr>
              <a:spLocks noEditPoints="1"/>
            </p:cNvSpPr>
            <p:nvPr/>
          </p:nvSpPr>
          <p:spPr bwMode="auto">
            <a:xfrm>
              <a:off x="6386874" y="4310694"/>
              <a:ext cx="294337" cy="214222"/>
            </a:xfrm>
            <a:custGeom>
              <a:avLst/>
              <a:gdLst/>
              <a:ahLst/>
              <a:cxnLst>
                <a:cxn ang="0">
                  <a:pos x="62" y="57"/>
                </a:cxn>
                <a:cxn ang="0">
                  <a:pos x="18" y="57"/>
                </a:cxn>
                <a:cxn ang="0">
                  <a:pos x="0" y="39"/>
                </a:cxn>
                <a:cxn ang="0">
                  <a:pos x="11" y="23"/>
                </a:cxn>
                <a:cxn ang="0">
                  <a:pos x="11" y="21"/>
                </a:cxn>
                <a:cxn ang="0">
                  <a:pos x="31" y="0"/>
                </a:cxn>
                <a:cxn ang="0">
                  <a:pos x="50" y="13"/>
                </a:cxn>
                <a:cxn ang="0">
                  <a:pos x="57" y="11"/>
                </a:cxn>
                <a:cxn ang="0">
                  <a:pos x="67" y="21"/>
                </a:cxn>
                <a:cxn ang="0">
                  <a:pos x="66" y="27"/>
                </a:cxn>
                <a:cxn ang="0">
                  <a:pos x="78" y="42"/>
                </a:cxn>
                <a:cxn ang="0">
                  <a:pos x="62" y="57"/>
                </a:cxn>
                <a:cxn ang="0">
                  <a:pos x="51" y="31"/>
                </a:cxn>
                <a:cxn ang="0">
                  <a:pos x="42" y="31"/>
                </a:cxn>
                <a:cxn ang="0">
                  <a:pos x="42" y="17"/>
                </a:cxn>
                <a:cxn ang="0">
                  <a:pos x="40" y="16"/>
                </a:cxn>
                <a:cxn ang="0">
                  <a:pos x="33" y="16"/>
                </a:cxn>
                <a:cxn ang="0">
                  <a:pos x="31" y="17"/>
                </a:cxn>
                <a:cxn ang="0">
                  <a:pos x="31" y="31"/>
                </a:cxn>
                <a:cxn ang="0">
                  <a:pos x="22" y="31"/>
                </a:cxn>
                <a:cxn ang="0">
                  <a:pos x="21" y="33"/>
                </a:cxn>
                <a:cxn ang="0">
                  <a:pos x="21" y="34"/>
                </a:cxn>
                <a:cxn ang="0">
                  <a:pos x="36" y="48"/>
                </a:cxn>
                <a:cxn ang="0">
                  <a:pos x="36" y="48"/>
                </a:cxn>
                <a:cxn ang="0">
                  <a:pos x="37" y="48"/>
                </a:cxn>
                <a:cxn ang="0">
                  <a:pos x="51" y="34"/>
                </a:cxn>
                <a:cxn ang="0">
                  <a:pos x="52" y="33"/>
                </a:cxn>
                <a:cxn ang="0">
                  <a:pos x="51" y="31"/>
                </a:cxn>
              </a:cxnLst>
              <a:rect l="0" t="0" r="r" b="b"/>
              <a:pathLst>
                <a:path w="78" h="57">
                  <a:moveTo>
                    <a:pt x="62" y="57"/>
                  </a:moveTo>
                  <a:cubicBezTo>
                    <a:pt x="18" y="57"/>
                    <a:pt x="18" y="57"/>
                    <a:pt x="18" y="57"/>
                  </a:cubicBezTo>
                  <a:cubicBezTo>
                    <a:pt x="9" y="57"/>
                    <a:pt x="0" y="49"/>
                    <a:pt x="0" y="39"/>
                  </a:cubicBezTo>
                  <a:cubicBezTo>
                    <a:pt x="0" y="32"/>
                    <a:pt x="5" y="26"/>
                    <a:pt x="11" y="23"/>
                  </a:cubicBezTo>
                  <a:cubicBezTo>
                    <a:pt x="11" y="22"/>
                    <a:pt x="11" y="22"/>
                    <a:pt x="11" y="21"/>
                  </a:cubicBezTo>
                  <a:cubicBezTo>
                    <a:pt x="11" y="10"/>
                    <a:pt x="20" y="0"/>
                    <a:pt x="31" y="0"/>
                  </a:cubicBezTo>
                  <a:cubicBezTo>
                    <a:pt x="40" y="0"/>
                    <a:pt x="47" y="6"/>
                    <a:pt x="50" y="13"/>
                  </a:cubicBezTo>
                  <a:cubicBezTo>
                    <a:pt x="52" y="12"/>
                    <a:pt x="55" y="11"/>
                    <a:pt x="57" y="11"/>
                  </a:cubicBezTo>
                  <a:cubicBezTo>
                    <a:pt x="63" y="11"/>
                    <a:pt x="67" y="15"/>
                    <a:pt x="67" y="21"/>
                  </a:cubicBezTo>
                  <a:cubicBezTo>
                    <a:pt x="67" y="23"/>
                    <a:pt x="67" y="25"/>
                    <a:pt x="66" y="27"/>
                  </a:cubicBezTo>
                  <a:cubicBezTo>
                    <a:pt x="73" y="28"/>
                    <a:pt x="78" y="34"/>
                    <a:pt x="78" y="42"/>
                  </a:cubicBezTo>
                  <a:cubicBezTo>
                    <a:pt x="78" y="50"/>
                    <a:pt x="71" y="57"/>
                    <a:pt x="62" y="57"/>
                  </a:cubicBezTo>
                  <a:close/>
                  <a:moveTo>
                    <a:pt x="51" y="31"/>
                  </a:moveTo>
                  <a:cubicBezTo>
                    <a:pt x="42" y="31"/>
                    <a:pt x="42" y="31"/>
                    <a:pt x="42" y="31"/>
                  </a:cubicBezTo>
                  <a:cubicBezTo>
                    <a:pt x="42" y="17"/>
                    <a:pt x="42" y="17"/>
                    <a:pt x="42" y="17"/>
                  </a:cubicBezTo>
                  <a:cubicBezTo>
                    <a:pt x="42" y="16"/>
                    <a:pt x="41" y="16"/>
                    <a:pt x="40" y="16"/>
                  </a:cubicBezTo>
                  <a:cubicBezTo>
                    <a:pt x="33" y="16"/>
                    <a:pt x="33" y="16"/>
                    <a:pt x="33" y="16"/>
                  </a:cubicBezTo>
                  <a:cubicBezTo>
                    <a:pt x="32" y="16"/>
                    <a:pt x="31" y="16"/>
                    <a:pt x="31" y="17"/>
                  </a:cubicBezTo>
                  <a:cubicBezTo>
                    <a:pt x="31" y="31"/>
                    <a:pt x="31" y="31"/>
                    <a:pt x="31" y="31"/>
                  </a:cubicBezTo>
                  <a:cubicBezTo>
                    <a:pt x="22" y="31"/>
                    <a:pt x="22" y="31"/>
                    <a:pt x="22" y="31"/>
                  </a:cubicBezTo>
                  <a:cubicBezTo>
                    <a:pt x="22" y="31"/>
                    <a:pt x="21" y="32"/>
                    <a:pt x="21" y="33"/>
                  </a:cubicBezTo>
                  <a:cubicBezTo>
                    <a:pt x="21" y="33"/>
                    <a:pt x="21" y="33"/>
                    <a:pt x="21" y="34"/>
                  </a:cubicBezTo>
                  <a:cubicBezTo>
                    <a:pt x="36" y="48"/>
                    <a:pt x="36" y="48"/>
                    <a:pt x="36" y="48"/>
                  </a:cubicBezTo>
                  <a:cubicBezTo>
                    <a:pt x="36" y="48"/>
                    <a:pt x="36" y="48"/>
                    <a:pt x="36" y="48"/>
                  </a:cubicBezTo>
                  <a:cubicBezTo>
                    <a:pt x="37" y="48"/>
                    <a:pt x="37" y="48"/>
                    <a:pt x="37" y="48"/>
                  </a:cubicBezTo>
                  <a:cubicBezTo>
                    <a:pt x="51" y="34"/>
                    <a:pt x="51" y="34"/>
                    <a:pt x="51" y="34"/>
                  </a:cubicBezTo>
                  <a:cubicBezTo>
                    <a:pt x="52" y="33"/>
                    <a:pt x="52" y="33"/>
                    <a:pt x="52" y="33"/>
                  </a:cubicBezTo>
                  <a:cubicBezTo>
                    <a:pt x="52" y="32"/>
                    <a:pt x="51" y="31"/>
                    <a:pt x="51" y="31"/>
                  </a:cubicBezTo>
                  <a:close/>
                </a:path>
              </a:pathLst>
            </a:custGeom>
            <a:solidFill>
              <a:schemeClr val="bg1"/>
            </a:solidFill>
            <a:ln w="9525">
              <a:noFill/>
              <a:round/>
            </a:ln>
          </p:spPr>
          <p:txBody>
            <a:bodyPr vert="horz" wrap="square" lIns="91434" tIns="45717" rIns="91434" bIns="45717" numCol="1" anchor="t" anchorCtr="0" compatLnSpc="1"/>
            <a:lstStyle/>
            <a:p>
              <a:pPr>
                <a:lnSpc>
                  <a:spcPct val="120000"/>
                </a:lnSpc>
              </a:pPr>
              <a:endParaRPr lang="en-US" sz="570" dirty="0">
                <a:solidFill>
                  <a:schemeClr val="tx1">
                    <a:lumMod val="85000"/>
                    <a:lumOff val="15000"/>
                  </a:schemeClr>
                </a:solidFill>
                <a:latin typeface="微软雅黑" panose="020B0503020204020204" charset="-122"/>
                <a:ea typeface="微软雅黑" panose="020B0503020204020204" charset="-122"/>
                <a:cs typeface="+mn-ea"/>
                <a:sym typeface="Arial" panose="020B0604020202020204" pitchFamily="34" charset="0"/>
              </a:endParaRPr>
            </a:p>
          </p:txBody>
        </p:sp>
      </p:grpSp>
      <p:grpSp>
        <p:nvGrpSpPr>
          <p:cNvPr id="68" name="Group 126"/>
          <p:cNvGrpSpPr/>
          <p:nvPr/>
        </p:nvGrpSpPr>
        <p:grpSpPr>
          <a:xfrm>
            <a:off x="5934273" y="4087803"/>
            <a:ext cx="468996" cy="455568"/>
            <a:chOff x="7501792" y="3621100"/>
            <a:chExt cx="469021" cy="455593"/>
          </a:xfrm>
        </p:grpSpPr>
        <p:sp>
          <p:nvSpPr>
            <p:cNvPr id="69" name="Oval 68"/>
            <p:cNvSpPr>
              <a:spLocks noChangeAspect="1"/>
            </p:cNvSpPr>
            <p:nvPr/>
          </p:nvSpPr>
          <p:spPr>
            <a:xfrm>
              <a:off x="7501792" y="3621100"/>
              <a:ext cx="469021" cy="455593"/>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570" dirty="0">
                <a:solidFill>
                  <a:schemeClr val="tx1">
                    <a:lumMod val="85000"/>
                    <a:lumOff val="15000"/>
                  </a:schemeClr>
                </a:solidFill>
                <a:latin typeface="微软雅黑" panose="020B0503020204020204" charset="-122"/>
                <a:ea typeface="微软雅黑" panose="020B0503020204020204" charset="-122"/>
                <a:cs typeface="+mn-ea"/>
                <a:sym typeface="Arial" panose="020B0604020202020204" pitchFamily="34" charset="0"/>
              </a:endParaRPr>
            </a:p>
          </p:txBody>
        </p:sp>
        <p:sp>
          <p:nvSpPr>
            <p:cNvPr id="70" name="Freeform 135"/>
            <p:cNvSpPr>
              <a:spLocks noEditPoints="1"/>
            </p:cNvSpPr>
            <p:nvPr/>
          </p:nvSpPr>
          <p:spPr bwMode="auto">
            <a:xfrm>
              <a:off x="7610890" y="3731421"/>
              <a:ext cx="250825" cy="234950"/>
            </a:xfrm>
            <a:custGeom>
              <a:avLst/>
              <a:gdLst/>
              <a:ahLst/>
              <a:cxnLst>
                <a:cxn ang="0">
                  <a:pos x="13" y="39"/>
                </a:cxn>
                <a:cxn ang="0">
                  <a:pos x="8" y="39"/>
                </a:cxn>
                <a:cxn ang="0">
                  <a:pos x="0" y="33"/>
                </a:cxn>
                <a:cxn ang="0">
                  <a:pos x="5" y="19"/>
                </a:cxn>
                <a:cxn ang="0">
                  <a:pos x="15" y="22"/>
                </a:cxn>
                <a:cxn ang="0">
                  <a:pos x="20" y="21"/>
                </a:cxn>
                <a:cxn ang="0">
                  <a:pos x="20" y="24"/>
                </a:cxn>
                <a:cxn ang="0">
                  <a:pos x="23" y="34"/>
                </a:cxn>
                <a:cxn ang="0">
                  <a:pos x="13" y="39"/>
                </a:cxn>
                <a:cxn ang="0">
                  <a:pos x="15" y="19"/>
                </a:cxn>
                <a:cxn ang="0">
                  <a:pos x="5" y="9"/>
                </a:cxn>
                <a:cxn ang="0">
                  <a:pos x="15" y="0"/>
                </a:cxn>
                <a:cxn ang="0">
                  <a:pos x="25" y="9"/>
                </a:cxn>
                <a:cxn ang="0">
                  <a:pos x="15" y="19"/>
                </a:cxn>
                <a:cxn ang="0">
                  <a:pos x="53" y="68"/>
                </a:cxn>
                <a:cxn ang="0">
                  <a:pos x="20" y="68"/>
                </a:cxn>
                <a:cxn ang="0">
                  <a:pos x="10" y="58"/>
                </a:cxn>
                <a:cxn ang="0">
                  <a:pos x="23" y="36"/>
                </a:cxn>
                <a:cxn ang="0">
                  <a:pos x="37" y="41"/>
                </a:cxn>
                <a:cxn ang="0">
                  <a:pos x="50" y="36"/>
                </a:cxn>
                <a:cxn ang="0">
                  <a:pos x="64" y="58"/>
                </a:cxn>
                <a:cxn ang="0">
                  <a:pos x="53" y="68"/>
                </a:cxn>
                <a:cxn ang="0">
                  <a:pos x="37" y="39"/>
                </a:cxn>
                <a:cxn ang="0">
                  <a:pos x="22" y="24"/>
                </a:cxn>
                <a:cxn ang="0">
                  <a:pos x="37" y="9"/>
                </a:cxn>
                <a:cxn ang="0">
                  <a:pos x="51" y="24"/>
                </a:cxn>
                <a:cxn ang="0">
                  <a:pos x="37" y="39"/>
                </a:cxn>
                <a:cxn ang="0">
                  <a:pos x="59" y="19"/>
                </a:cxn>
                <a:cxn ang="0">
                  <a:pos x="49" y="9"/>
                </a:cxn>
                <a:cxn ang="0">
                  <a:pos x="59" y="0"/>
                </a:cxn>
                <a:cxn ang="0">
                  <a:pos x="68" y="9"/>
                </a:cxn>
                <a:cxn ang="0">
                  <a:pos x="59" y="19"/>
                </a:cxn>
                <a:cxn ang="0">
                  <a:pos x="66" y="39"/>
                </a:cxn>
                <a:cxn ang="0">
                  <a:pos x="61" y="39"/>
                </a:cxn>
                <a:cxn ang="0">
                  <a:pos x="51" y="34"/>
                </a:cxn>
                <a:cxn ang="0">
                  <a:pos x="54" y="24"/>
                </a:cxn>
                <a:cxn ang="0">
                  <a:pos x="54" y="21"/>
                </a:cxn>
                <a:cxn ang="0">
                  <a:pos x="59" y="22"/>
                </a:cxn>
                <a:cxn ang="0">
                  <a:pos x="69" y="19"/>
                </a:cxn>
                <a:cxn ang="0">
                  <a:pos x="73" y="33"/>
                </a:cxn>
                <a:cxn ang="0">
                  <a:pos x="66" y="39"/>
                </a:cxn>
              </a:cxnLst>
              <a:rect l="0" t="0" r="r" b="b"/>
              <a:pathLst>
                <a:path w="73" h="68">
                  <a:moveTo>
                    <a:pt x="13" y="39"/>
                  </a:moveTo>
                  <a:cubicBezTo>
                    <a:pt x="8" y="39"/>
                    <a:pt x="8" y="39"/>
                    <a:pt x="8" y="39"/>
                  </a:cubicBezTo>
                  <a:cubicBezTo>
                    <a:pt x="4" y="39"/>
                    <a:pt x="0" y="37"/>
                    <a:pt x="0" y="33"/>
                  </a:cubicBezTo>
                  <a:cubicBezTo>
                    <a:pt x="0" y="29"/>
                    <a:pt x="0" y="19"/>
                    <a:pt x="5" y="19"/>
                  </a:cubicBezTo>
                  <a:cubicBezTo>
                    <a:pt x="6" y="19"/>
                    <a:pt x="10" y="22"/>
                    <a:pt x="15" y="22"/>
                  </a:cubicBezTo>
                  <a:cubicBezTo>
                    <a:pt x="17" y="22"/>
                    <a:pt x="18" y="22"/>
                    <a:pt x="20" y="21"/>
                  </a:cubicBezTo>
                  <a:cubicBezTo>
                    <a:pt x="20" y="22"/>
                    <a:pt x="20" y="23"/>
                    <a:pt x="20" y="24"/>
                  </a:cubicBezTo>
                  <a:cubicBezTo>
                    <a:pt x="20" y="27"/>
                    <a:pt x="21" y="31"/>
                    <a:pt x="23" y="34"/>
                  </a:cubicBezTo>
                  <a:cubicBezTo>
                    <a:pt x="19" y="34"/>
                    <a:pt x="15" y="36"/>
                    <a:pt x="13" y="39"/>
                  </a:cubicBezTo>
                  <a:close/>
                  <a:moveTo>
                    <a:pt x="15" y="19"/>
                  </a:moveTo>
                  <a:cubicBezTo>
                    <a:pt x="10" y="19"/>
                    <a:pt x="5" y="15"/>
                    <a:pt x="5" y="9"/>
                  </a:cubicBezTo>
                  <a:cubicBezTo>
                    <a:pt x="5" y="4"/>
                    <a:pt x="10" y="0"/>
                    <a:pt x="15" y="0"/>
                  </a:cubicBezTo>
                  <a:cubicBezTo>
                    <a:pt x="20" y="0"/>
                    <a:pt x="25" y="4"/>
                    <a:pt x="25" y="9"/>
                  </a:cubicBezTo>
                  <a:cubicBezTo>
                    <a:pt x="25" y="15"/>
                    <a:pt x="20" y="19"/>
                    <a:pt x="15" y="19"/>
                  </a:cubicBezTo>
                  <a:close/>
                  <a:moveTo>
                    <a:pt x="53" y="68"/>
                  </a:moveTo>
                  <a:cubicBezTo>
                    <a:pt x="20" y="68"/>
                    <a:pt x="20" y="68"/>
                    <a:pt x="20" y="68"/>
                  </a:cubicBezTo>
                  <a:cubicBezTo>
                    <a:pt x="14" y="68"/>
                    <a:pt x="10" y="64"/>
                    <a:pt x="10" y="58"/>
                  </a:cubicBezTo>
                  <a:cubicBezTo>
                    <a:pt x="10" y="49"/>
                    <a:pt x="12" y="36"/>
                    <a:pt x="23" y="36"/>
                  </a:cubicBezTo>
                  <a:cubicBezTo>
                    <a:pt x="25" y="36"/>
                    <a:pt x="29" y="41"/>
                    <a:pt x="37" y="41"/>
                  </a:cubicBezTo>
                  <a:cubicBezTo>
                    <a:pt x="44" y="41"/>
                    <a:pt x="49" y="36"/>
                    <a:pt x="50" y="36"/>
                  </a:cubicBezTo>
                  <a:cubicBezTo>
                    <a:pt x="62" y="36"/>
                    <a:pt x="64" y="49"/>
                    <a:pt x="64" y="58"/>
                  </a:cubicBezTo>
                  <a:cubicBezTo>
                    <a:pt x="64" y="64"/>
                    <a:pt x="60" y="68"/>
                    <a:pt x="53" y="68"/>
                  </a:cubicBezTo>
                  <a:close/>
                  <a:moveTo>
                    <a:pt x="37" y="39"/>
                  </a:moveTo>
                  <a:cubicBezTo>
                    <a:pt x="29" y="39"/>
                    <a:pt x="22" y="32"/>
                    <a:pt x="22" y="24"/>
                  </a:cubicBezTo>
                  <a:cubicBezTo>
                    <a:pt x="22" y="16"/>
                    <a:pt x="29" y="9"/>
                    <a:pt x="37" y="9"/>
                  </a:cubicBezTo>
                  <a:cubicBezTo>
                    <a:pt x="45" y="9"/>
                    <a:pt x="51" y="16"/>
                    <a:pt x="51" y="24"/>
                  </a:cubicBezTo>
                  <a:cubicBezTo>
                    <a:pt x="51" y="32"/>
                    <a:pt x="45" y="39"/>
                    <a:pt x="37" y="39"/>
                  </a:cubicBezTo>
                  <a:close/>
                  <a:moveTo>
                    <a:pt x="59" y="19"/>
                  </a:moveTo>
                  <a:cubicBezTo>
                    <a:pt x="53" y="19"/>
                    <a:pt x="49" y="15"/>
                    <a:pt x="49" y="9"/>
                  </a:cubicBezTo>
                  <a:cubicBezTo>
                    <a:pt x="49" y="4"/>
                    <a:pt x="53" y="0"/>
                    <a:pt x="59" y="0"/>
                  </a:cubicBezTo>
                  <a:cubicBezTo>
                    <a:pt x="64" y="0"/>
                    <a:pt x="68" y="4"/>
                    <a:pt x="68" y="9"/>
                  </a:cubicBezTo>
                  <a:cubicBezTo>
                    <a:pt x="68" y="15"/>
                    <a:pt x="64" y="19"/>
                    <a:pt x="59" y="19"/>
                  </a:cubicBezTo>
                  <a:close/>
                  <a:moveTo>
                    <a:pt x="66" y="39"/>
                  </a:moveTo>
                  <a:cubicBezTo>
                    <a:pt x="61" y="39"/>
                    <a:pt x="61" y="39"/>
                    <a:pt x="61" y="39"/>
                  </a:cubicBezTo>
                  <a:cubicBezTo>
                    <a:pt x="58" y="36"/>
                    <a:pt x="55" y="34"/>
                    <a:pt x="51" y="34"/>
                  </a:cubicBezTo>
                  <a:cubicBezTo>
                    <a:pt x="53" y="31"/>
                    <a:pt x="54" y="27"/>
                    <a:pt x="54" y="24"/>
                  </a:cubicBezTo>
                  <a:cubicBezTo>
                    <a:pt x="54" y="23"/>
                    <a:pt x="54" y="22"/>
                    <a:pt x="54" y="21"/>
                  </a:cubicBezTo>
                  <a:cubicBezTo>
                    <a:pt x="55" y="22"/>
                    <a:pt x="57" y="22"/>
                    <a:pt x="59" y="22"/>
                  </a:cubicBezTo>
                  <a:cubicBezTo>
                    <a:pt x="64" y="22"/>
                    <a:pt x="68" y="19"/>
                    <a:pt x="69" y="19"/>
                  </a:cubicBezTo>
                  <a:cubicBezTo>
                    <a:pt x="73" y="19"/>
                    <a:pt x="73" y="29"/>
                    <a:pt x="73" y="33"/>
                  </a:cubicBezTo>
                  <a:cubicBezTo>
                    <a:pt x="73" y="37"/>
                    <a:pt x="70" y="39"/>
                    <a:pt x="66" y="39"/>
                  </a:cubicBezTo>
                  <a:close/>
                </a:path>
              </a:pathLst>
            </a:custGeom>
            <a:solidFill>
              <a:schemeClr val="bg1"/>
            </a:solidFill>
            <a:ln w="9525">
              <a:noFill/>
              <a:round/>
            </a:ln>
          </p:spPr>
          <p:txBody>
            <a:bodyPr vert="horz" wrap="square" lIns="91434" tIns="45717" rIns="91434" bIns="45717" numCol="1" anchor="t" anchorCtr="0" compatLnSpc="1"/>
            <a:lstStyle/>
            <a:p>
              <a:pPr>
                <a:lnSpc>
                  <a:spcPct val="120000"/>
                </a:lnSpc>
              </a:pPr>
              <a:endParaRPr lang="en-US" sz="570" dirty="0">
                <a:solidFill>
                  <a:schemeClr val="tx1">
                    <a:lumMod val="85000"/>
                    <a:lumOff val="15000"/>
                  </a:schemeClr>
                </a:solidFill>
                <a:latin typeface="微软雅黑" panose="020B0503020204020204" charset="-122"/>
                <a:ea typeface="微软雅黑" panose="020B0503020204020204" charset="-122"/>
                <a:cs typeface="+mn-ea"/>
                <a:sym typeface="Arial" panose="020B0604020202020204" pitchFamily="34" charset="0"/>
              </a:endParaRPr>
            </a:p>
          </p:txBody>
        </p:sp>
      </p:grpSp>
      <p:grpSp>
        <p:nvGrpSpPr>
          <p:cNvPr id="71" name="Group 129"/>
          <p:cNvGrpSpPr/>
          <p:nvPr/>
        </p:nvGrpSpPr>
        <p:grpSpPr>
          <a:xfrm>
            <a:off x="5934273" y="3294518"/>
            <a:ext cx="468996" cy="455568"/>
            <a:chOff x="7501792" y="2878680"/>
            <a:chExt cx="469021" cy="455593"/>
          </a:xfrm>
        </p:grpSpPr>
        <p:sp>
          <p:nvSpPr>
            <p:cNvPr id="72" name="Oval 71"/>
            <p:cNvSpPr>
              <a:spLocks noChangeAspect="1"/>
            </p:cNvSpPr>
            <p:nvPr/>
          </p:nvSpPr>
          <p:spPr>
            <a:xfrm>
              <a:off x="7501792" y="2878680"/>
              <a:ext cx="469021" cy="455593"/>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570" dirty="0">
                <a:solidFill>
                  <a:schemeClr val="tx1">
                    <a:lumMod val="85000"/>
                    <a:lumOff val="15000"/>
                  </a:schemeClr>
                </a:solidFill>
                <a:latin typeface="微软雅黑" panose="020B0503020204020204" charset="-122"/>
                <a:ea typeface="微软雅黑" panose="020B0503020204020204" charset="-122"/>
                <a:cs typeface="+mn-ea"/>
                <a:sym typeface="Arial" panose="020B0604020202020204" pitchFamily="34" charset="0"/>
              </a:endParaRPr>
            </a:p>
          </p:txBody>
        </p:sp>
        <p:sp>
          <p:nvSpPr>
            <p:cNvPr id="73" name="Freeform 53"/>
            <p:cNvSpPr/>
            <p:nvPr/>
          </p:nvSpPr>
          <p:spPr bwMode="auto">
            <a:xfrm>
              <a:off x="7580281" y="2990787"/>
              <a:ext cx="312043" cy="231379"/>
            </a:xfrm>
            <a:custGeom>
              <a:avLst/>
              <a:gdLst/>
              <a:ahLst/>
              <a:cxnLst>
                <a:cxn ang="0">
                  <a:pos x="55" y="50"/>
                </a:cxn>
                <a:cxn ang="0">
                  <a:pos x="16" y="50"/>
                </a:cxn>
                <a:cxn ang="0">
                  <a:pos x="0" y="34"/>
                </a:cxn>
                <a:cxn ang="0">
                  <a:pos x="9" y="20"/>
                </a:cxn>
                <a:cxn ang="0">
                  <a:pos x="9" y="18"/>
                </a:cxn>
                <a:cxn ang="0">
                  <a:pos x="27" y="0"/>
                </a:cxn>
                <a:cxn ang="0">
                  <a:pos x="44" y="11"/>
                </a:cxn>
                <a:cxn ang="0">
                  <a:pos x="50" y="9"/>
                </a:cxn>
                <a:cxn ang="0">
                  <a:pos x="59" y="18"/>
                </a:cxn>
                <a:cxn ang="0">
                  <a:pos x="58" y="23"/>
                </a:cxn>
                <a:cxn ang="0">
                  <a:pos x="68" y="36"/>
                </a:cxn>
                <a:cxn ang="0">
                  <a:pos x="55" y="50"/>
                </a:cxn>
              </a:cxnLst>
              <a:rect l="0" t="0" r="r" b="b"/>
              <a:pathLst>
                <a:path w="68" h="50">
                  <a:moveTo>
                    <a:pt x="55" y="50"/>
                  </a:moveTo>
                  <a:cubicBezTo>
                    <a:pt x="16" y="50"/>
                    <a:pt x="16" y="50"/>
                    <a:pt x="16" y="50"/>
                  </a:cubicBezTo>
                  <a:cubicBezTo>
                    <a:pt x="7" y="50"/>
                    <a:pt x="0" y="43"/>
                    <a:pt x="0" y="34"/>
                  </a:cubicBezTo>
                  <a:cubicBezTo>
                    <a:pt x="0" y="28"/>
                    <a:pt x="4" y="22"/>
                    <a:pt x="9" y="20"/>
                  </a:cubicBezTo>
                  <a:cubicBezTo>
                    <a:pt x="9" y="19"/>
                    <a:pt x="9" y="19"/>
                    <a:pt x="9" y="18"/>
                  </a:cubicBezTo>
                  <a:cubicBezTo>
                    <a:pt x="9" y="8"/>
                    <a:pt x="17" y="0"/>
                    <a:pt x="27" y="0"/>
                  </a:cubicBezTo>
                  <a:cubicBezTo>
                    <a:pt x="35" y="0"/>
                    <a:pt x="41" y="5"/>
                    <a:pt x="44" y="11"/>
                  </a:cubicBezTo>
                  <a:cubicBezTo>
                    <a:pt x="46" y="10"/>
                    <a:pt x="48" y="9"/>
                    <a:pt x="50" y="9"/>
                  </a:cubicBezTo>
                  <a:cubicBezTo>
                    <a:pt x="55" y="9"/>
                    <a:pt x="59" y="13"/>
                    <a:pt x="59" y="18"/>
                  </a:cubicBezTo>
                  <a:cubicBezTo>
                    <a:pt x="59" y="20"/>
                    <a:pt x="59" y="22"/>
                    <a:pt x="58" y="23"/>
                  </a:cubicBezTo>
                  <a:cubicBezTo>
                    <a:pt x="64" y="25"/>
                    <a:pt x="68" y="30"/>
                    <a:pt x="68" y="36"/>
                  </a:cubicBezTo>
                  <a:cubicBezTo>
                    <a:pt x="68" y="44"/>
                    <a:pt x="62" y="50"/>
                    <a:pt x="55" y="50"/>
                  </a:cubicBezTo>
                  <a:close/>
                </a:path>
              </a:pathLst>
            </a:custGeom>
            <a:solidFill>
              <a:schemeClr val="bg1"/>
            </a:solidFill>
            <a:ln w="9525">
              <a:noFill/>
              <a:round/>
            </a:ln>
          </p:spPr>
          <p:txBody>
            <a:bodyPr vert="horz" wrap="square" lIns="91434" tIns="45717" rIns="91434" bIns="45717" numCol="1" anchor="t" anchorCtr="0" compatLnSpc="1"/>
            <a:lstStyle/>
            <a:p>
              <a:pPr>
                <a:lnSpc>
                  <a:spcPct val="120000"/>
                </a:lnSpc>
              </a:pPr>
              <a:endParaRPr lang="en-US" sz="570" dirty="0">
                <a:solidFill>
                  <a:schemeClr val="tx1">
                    <a:lumMod val="85000"/>
                    <a:lumOff val="15000"/>
                  </a:schemeClr>
                </a:solidFill>
                <a:latin typeface="微软雅黑" panose="020B0503020204020204" charset="-122"/>
                <a:ea typeface="微软雅黑" panose="020B0503020204020204" charset="-122"/>
                <a:cs typeface="+mn-ea"/>
                <a:sym typeface="Arial" panose="020B0604020202020204" pitchFamily="34" charset="0"/>
              </a:endParaRPr>
            </a:p>
          </p:txBody>
        </p:sp>
      </p:grpSp>
      <p:sp>
        <p:nvSpPr>
          <p:cNvPr id="2" name="TextBox 8"/>
          <p:cNvSpPr txBox="1"/>
          <p:nvPr/>
        </p:nvSpPr>
        <p:spPr>
          <a:xfrm>
            <a:off x="3534910" y="216839"/>
            <a:ext cx="2074178" cy="288925"/>
          </a:xfrm>
          <a:prstGeom prst="rect">
            <a:avLst/>
          </a:prstGeom>
          <a:noFill/>
        </p:spPr>
        <p:txBody>
          <a:bodyPr wrap="square" lIns="0" tIns="0" rIns="0" bIns="0" rtlCol="0" anchor="ctr">
            <a:spAutoFit/>
          </a:bodyPr>
          <a:lstStyle/>
          <a:p>
            <a:pPr algn="ctr" fontAlgn="base">
              <a:spcBef>
                <a:spcPct val="0"/>
              </a:spcBef>
              <a:spcAft>
                <a:spcPct val="0"/>
              </a:spcAft>
            </a:pPr>
            <a:r>
              <a:rPr lang="zh-CN" altLang="en-US" sz="1875" b="1" dirty="0">
                <a:solidFill>
                  <a:schemeClr val="tx1">
                    <a:lumMod val="85000"/>
                    <a:lumOff val="15000"/>
                  </a:schemeClr>
                </a:solidFill>
                <a:latin typeface="Arial" panose="020B0604020202020204" pitchFamily="34" charset="0"/>
                <a:ea typeface="微软雅黑" panose="020B0503020204020204" charset="-122"/>
                <a:sym typeface="Arial" panose="020B0604020202020204" pitchFamily="34" charset="0"/>
              </a:rPr>
              <a:t>时间差别</a:t>
            </a:r>
            <a:endParaRPr lang="zh-CN" altLang="en-US" sz="1875" b="1" dirty="0">
              <a:solidFill>
                <a:schemeClr val="tx1">
                  <a:lumMod val="85000"/>
                  <a:lumOff val="15000"/>
                </a:schemeClr>
              </a:solidFill>
              <a:latin typeface="Arial" panose="020B0604020202020204" pitchFamily="34" charset="0"/>
              <a:ea typeface="微软雅黑" panose="020B0503020204020204" charset="-122"/>
              <a:sym typeface="Arial" panose="020B0604020202020204" pitchFamily="34" charset="0"/>
            </a:endParaRPr>
          </a:p>
        </p:txBody>
      </p:sp>
      <p:pic>
        <p:nvPicPr>
          <p:cNvPr id="75" name="图片 74"/>
          <p:cNvPicPr>
            <a:picLocks noChangeAspect="1"/>
          </p:cNvPicPr>
          <p:nvPr/>
        </p:nvPicPr>
        <p:blipFill rotWithShape="1">
          <a:blip r:embed="rId1" cstate="print">
            <a:extLst>
              <a:ext uri="{28A0092B-C50C-407E-A947-70E740481C1C}">
                <a14:useLocalDpi xmlns:a14="http://schemas.microsoft.com/office/drawing/2010/main" val="0"/>
              </a:ext>
            </a:extLst>
          </a:blip>
          <a:srcRect b="44800"/>
          <a:stretch>
            <a:fillRect/>
          </a:stretch>
        </p:blipFill>
        <p:spPr>
          <a:xfrm>
            <a:off x="-15875" y="-248285"/>
            <a:ext cx="2590800" cy="1099820"/>
          </a:xfrm>
          <a:prstGeom prst="rect">
            <a:avLst/>
          </a:prstGeom>
        </p:spPr>
      </p:pic>
      <p:pic>
        <p:nvPicPr>
          <p:cNvPr id="76" name="图片 75"/>
          <p:cNvPicPr>
            <a:picLocks noChangeAspect="1"/>
          </p:cNvPicPr>
          <p:nvPr/>
        </p:nvPicPr>
        <p:blipFill rotWithShape="1">
          <a:blip r:embed="rId1" cstate="print">
            <a:extLst>
              <a:ext uri="{28A0092B-C50C-407E-A947-70E740481C1C}">
                <a14:useLocalDpi xmlns:a14="http://schemas.microsoft.com/office/drawing/2010/main" val="0"/>
              </a:ext>
            </a:extLst>
          </a:blip>
          <a:srcRect b="44800"/>
          <a:stretch>
            <a:fillRect/>
          </a:stretch>
        </p:blipFill>
        <p:spPr>
          <a:xfrm flipH="1">
            <a:off x="6776085" y="-248285"/>
            <a:ext cx="2369185" cy="1099820"/>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9" advTm="1264">
        <p:push dir="d"/>
      </p:transition>
    </mc:Choice>
    <mc:Fallback>
      <p:transition advTm="1264">
        <p:push dir="d"/>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59"/>
                                        </p:tgtEl>
                                        <p:attrNameLst>
                                          <p:attrName>style.visibility</p:attrName>
                                        </p:attrNameLst>
                                      </p:cBhvr>
                                      <p:to>
                                        <p:strVal val="visible"/>
                                      </p:to>
                                    </p:set>
                                    <p:anim calcmode="lin" valueType="num">
                                      <p:cBhvr>
                                        <p:cTn id="13" dur="500" fill="hold"/>
                                        <p:tgtEl>
                                          <p:spTgt spid="59"/>
                                        </p:tgtEl>
                                        <p:attrNameLst>
                                          <p:attrName>ppt_w</p:attrName>
                                        </p:attrNameLst>
                                      </p:cBhvr>
                                      <p:tavLst>
                                        <p:tav tm="0">
                                          <p:val>
                                            <p:fltVal val="0"/>
                                          </p:val>
                                        </p:tav>
                                        <p:tav tm="100000">
                                          <p:val>
                                            <p:strVal val="#ppt_w"/>
                                          </p:val>
                                        </p:tav>
                                      </p:tavLst>
                                    </p:anim>
                                    <p:anim calcmode="lin" valueType="num">
                                      <p:cBhvr>
                                        <p:cTn id="14" dur="500" fill="hold"/>
                                        <p:tgtEl>
                                          <p:spTgt spid="59"/>
                                        </p:tgtEl>
                                        <p:attrNameLst>
                                          <p:attrName>ppt_h</p:attrName>
                                        </p:attrNameLst>
                                      </p:cBhvr>
                                      <p:tavLst>
                                        <p:tav tm="0">
                                          <p:val>
                                            <p:fltVal val="0"/>
                                          </p:val>
                                        </p:tav>
                                        <p:tav tm="100000">
                                          <p:val>
                                            <p:strVal val="#ppt_h"/>
                                          </p:val>
                                        </p:tav>
                                      </p:tavLst>
                                    </p:anim>
                                    <p:animEffect transition="in" filter="fade">
                                      <p:cBhvr>
                                        <p:cTn id="15" dur="500"/>
                                        <p:tgtEl>
                                          <p:spTgt spid="59"/>
                                        </p:tgtEl>
                                      </p:cBhvr>
                                    </p:animEffect>
                                  </p:childTnLst>
                                </p:cTn>
                              </p:par>
                            </p:childTnLst>
                          </p:cTn>
                        </p:par>
                        <p:par>
                          <p:cTn id="16" fill="hold">
                            <p:stCondLst>
                              <p:cond delay="1000"/>
                            </p:stCondLst>
                            <p:childTnLst>
                              <p:par>
                                <p:cTn id="17" presetID="2" presetClass="entr" presetSubtype="8" accel="50000" decel="50000" fill="hold" nodeType="afterEffect">
                                  <p:stCondLst>
                                    <p:cond delay="0"/>
                                  </p:stCondLst>
                                  <p:childTnLst>
                                    <p:set>
                                      <p:cBhvr>
                                        <p:cTn id="18" dur="1" fill="hold">
                                          <p:stCondLst>
                                            <p:cond delay="0"/>
                                          </p:stCondLst>
                                        </p:cTn>
                                        <p:tgtEl>
                                          <p:spTgt spid="38"/>
                                        </p:tgtEl>
                                        <p:attrNameLst>
                                          <p:attrName>style.visibility</p:attrName>
                                        </p:attrNameLst>
                                      </p:cBhvr>
                                      <p:to>
                                        <p:strVal val="visible"/>
                                      </p:to>
                                    </p:set>
                                    <p:anim calcmode="lin" valueType="num">
                                      <p:cBhvr additive="base">
                                        <p:cTn id="19" dur="500" fill="hold"/>
                                        <p:tgtEl>
                                          <p:spTgt spid="38"/>
                                        </p:tgtEl>
                                        <p:attrNameLst>
                                          <p:attrName>ppt_x</p:attrName>
                                        </p:attrNameLst>
                                      </p:cBhvr>
                                      <p:tavLst>
                                        <p:tav tm="0">
                                          <p:val>
                                            <p:strVal val="0-#ppt_w/2"/>
                                          </p:val>
                                        </p:tav>
                                        <p:tav tm="100000">
                                          <p:val>
                                            <p:strVal val="#ppt_x"/>
                                          </p:val>
                                        </p:tav>
                                      </p:tavLst>
                                    </p:anim>
                                    <p:anim calcmode="lin" valueType="num">
                                      <p:cBhvr additive="base">
                                        <p:cTn id="20" dur="500" fill="hold"/>
                                        <p:tgtEl>
                                          <p:spTgt spid="38"/>
                                        </p:tgtEl>
                                        <p:attrNameLst>
                                          <p:attrName>ppt_y</p:attrName>
                                        </p:attrNameLst>
                                      </p:cBhvr>
                                      <p:tavLst>
                                        <p:tav tm="0">
                                          <p:val>
                                            <p:strVal val="#ppt_y"/>
                                          </p:val>
                                        </p:tav>
                                        <p:tav tm="100000">
                                          <p:val>
                                            <p:strVal val="#ppt_y"/>
                                          </p:val>
                                        </p:tav>
                                      </p:tavLst>
                                    </p:anim>
                                  </p:childTnLst>
                                </p:cTn>
                              </p:par>
                            </p:childTnLst>
                          </p:cTn>
                        </p:par>
                        <p:par>
                          <p:cTn id="21" fill="hold">
                            <p:stCondLst>
                              <p:cond delay="1500"/>
                            </p:stCondLst>
                            <p:childTnLst>
                              <p:par>
                                <p:cTn id="22" presetID="53" presetClass="entr" presetSubtype="16" fill="hold" nodeType="afterEffect">
                                  <p:stCondLst>
                                    <p:cond delay="0"/>
                                  </p:stCondLst>
                                  <p:childTnLst>
                                    <p:set>
                                      <p:cBhvr>
                                        <p:cTn id="23" dur="1" fill="hold">
                                          <p:stCondLst>
                                            <p:cond delay="0"/>
                                          </p:stCondLst>
                                        </p:cTn>
                                        <p:tgtEl>
                                          <p:spTgt spid="56"/>
                                        </p:tgtEl>
                                        <p:attrNameLst>
                                          <p:attrName>style.visibility</p:attrName>
                                        </p:attrNameLst>
                                      </p:cBhvr>
                                      <p:to>
                                        <p:strVal val="visible"/>
                                      </p:to>
                                    </p:set>
                                    <p:anim calcmode="lin" valueType="num">
                                      <p:cBhvr>
                                        <p:cTn id="24" dur="500" fill="hold"/>
                                        <p:tgtEl>
                                          <p:spTgt spid="56"/>
                                        </p:tgtEl>
                                        <p:attrNameLst>
                                          <p:attrName>ppt_w</p:attrName>
                                        </p:attrNameLst>
                                      </p:cBhvr>
                                      <p:tavLst>
                                        <p:tav tm="0">
                                          <p:val>
                                            <p:fltVal val="0"/>
                                          </p:val>
                                        </p:tav>
                                        <p:tav tm="100000">
                                          <p:val>
                                            <p:strVal val="#ppt_w"/>
                                          </p:val>
                                        </p:tav>
                                      </p:tavLst>
                                    </p:anim>
                                    <p:anim calcmode="lin" valueType="num">
                                      <p:cBhvr>
                                        <p:cTn id="25" dur="500" fill="hold"/>
                                        <p:tgtEl>
                                          <p:spTgt spid="56"/>
                                        </p:tgtEl>
                                        <p:attrNameLst>
                                          <p:attrName>ppt_h</p:attrName>
                                        </p:attrNameLst>
                                      </p:cBhvr>
                                      <p:tavLst>
                                        <p:tav tm="0">
                                          <p:val>
                                            <p:fltVal val="0"/>
                                          </p:val>
                                        </p:tav>
                                        <p:tav tm="100000">
                                          <p:val>
                                            <p:strVal val="#ppt_h"/>
                                          </p:val>
                                        </p:tav>
                                      </p:tavLst>
                                    </p:anim>
                                    <p:animEffect transition="in" filter="fade">
                                      <p:cBhvr>
                                        <p:cTn id="26" dur="500"/>
                                        <p:tgtEl>
                                          <p:spTgt spid="56"/>
                                        </p:tgtEl>
                                      </p:cBhvr>
                                    </p:animEffect>
                                  </p:childTnLst>
                                </p:cTn>
                              </p:par>
                            </p:childTnLst>
                          </p:cTn>
                        </p:par>
                        <p:par>
                          <p:cTn id="27" fill="hold">
                            <p:stCondLst>
                              <p:cond delay="2000"/>
                            </p:stCondLst>
                            <p:childTnLst>
                              <p:par>
                                <p:cTn id="28" presetID="2" presetClass="entr" presetSubtype="8" accel="50000" decel="50000" fill="hold" nodeType="afterEffect">
                                  <p:stCondLst>
                                    <p:cond delay="0"/>
                                  </p:stCondLst>
                                  <p:childTnLst>
                                    <p:set>
                                      <p:cBhvr>
                                        <p:cTn id="29" dur="1" fill="hold">
                                          <p:stCondLst>
                                            <p:cond delay="0"/>
                                          </p:stCondLst>
                                        </p:cTn>
                                        <p:tgtEl>
                                          <p:spTgt spid="41"/>
                                        </p:tgtEl>
                                        <p:attrNameLst>
                                          <p:attrName>style.visibility</p:attrName>
                                        </p:attrNameLst>
                                      </p:cBhvr>
                                      <p:to>
                                        <p:strVal val="visible"/>
                                      </p:to>
                                    </p:set>
                                    <p:anim calcmode="lin" valueType="num">
                                      <p:cBhvr additive="base">
                                        <p:cTn id="30" dur="500" fill="hold"/>
                                        <p:tgtEl>
                                          <p:spTgt spid="41"/>
                                        </p:tgtEl>
                                        <p:attrNameLst>
                                          <p:attrName>ppt_x</p:attrName>
                                        </p:attrNameLst>
                                      </p:cBhvr>
                                      <p:tavLst>
                                        <p:tav tm="0">
                                          <p:val>
                                            <p:strVal val="0-#ppt_w/2"/>
                                          </p:val>
                                        </p:tav>
                                        <p:tav tm="100000">
                                          <p:val>
                                            <p:strVal val="#ppt_x"/>
                                          </p:val>
                                        </p:tav>
                                      </p:tavLst>
                                    </p:anim>
                                    <p:anim calcmode="lin" valueType="num">
                                      <p:cBhvr additive="base">
                                        <p:cTn id="31" dur="500" fill="hold"/>
                                        <p:tgtEl>
                                          <p:spTgt spid="41"/>
                                        </p:tgtEl>
                                        <p:attrNameLst>
                                          <p:attrName>ppt_y</p:attrName>
                                        </p:attrNameLst>
                                      </p:cBhvr>
                                      <p:tavLst>
                                        <p:tav tm="0">
                                          <p:val>
                                            <p:strVal val="#ppt_y"/>
                                          </p:val>
                                        </p:tav>
                                        <p:tav tm="100000">
                                          <p:val>
                                            <p:strVal val="#ppt_y"/>
                                          </p:val>
                                        </p:tav>
                                      </p:tavLst>
                                    </p:anim>
                                  </p:childTnLst>
                                </p:cTn>
                              </p:par>
                            </p:childTnLst>
                          </p:cTn>
                        </p:par>
                        <p:par>
                          <p:cTn id="32" fill="hold">
                            <p:stCondLst>
                              <p:cond delay="2500"/>
                            </p:stCondLst>
                            <p:childTnLst>
                              <p:par>
                                <p:cTn id="33" presetID="53" presetClass="entr" presetSubtype="16" fill="hold" nodeType="afterEffect">
                                  <p:stCondLst>
                                    <p:cond delay="0"/>
                                  </p:stCondLst>
                                  <p:childTnLst>
                                    <p:set>
                                      <p:cBhvr>
                                        <p:cTn id="34" dur="1" fill="hold">
                                          <p:stCondLst>
                                            <p:cond delay="0"/>
                                          </p:stCondLst>
                                        </p:cTn>
                                        <p:tgtEl>
                                          <p:spTgt spid="50"/>
                                        </p:tgtEl>
                                        <p:attrNameLst>
                                          <p:attrName>style.visibility</p:attrName>
                                        </p:attrNameLst>
                                      </p:cBhvr>
                                      <p:to>
                                        <p:strVal val="visible"/>
                                      </p:to>
                                    </p:set>
                                    <p:anim calcmode="lin" valueType="num">
                                      <p:cBhvr>
                                        <p:cTn id="35" dur="500" fill="hold"/>
                                        <p:tgtEl>
                                          <p:spTgt spid="50"/>
                                        </p:tgtEl>
                                        <p:attrNameLst>
                                          <p:attrName>ppt_w</p:attrName>
                                        </p:attrNameLst>
                                      </p:cBhvr>
                                      <p:tavLst>
                                        <p:tav tm="0">
                                          <p:val>
                                            <p:fltVal val="0"/>
                                          </p:val>
                                        </p:tav>
                                        <p:tav tm="100000">
                                          <p:val>
                                            <p:strVal val="#ppt_w"/>
                                          </p:val>
                                        </p:tav>
                                      </p:tavLst>
                                    </p:anim>
                                    <p:anim calcmode="lin" valueType="num">
                                      <p:cBhvr>
                                        <p:cTn id="36" dur="500" fill="hold"/>
                                        <p:tgtEl>
                                          <p:spTgt spid="50"/>
                                        </p:tgtEl>
                                        <p:attrNameLst>
                                          <p:attrName>ppt_h</p:attrName>
                                        </p:attrNameLst>
                                      </p:cBhvr>
                                      <p:tavLst>
                                        <p:tav tm="0">
                                          <p:val>
                                            <p:fltVal val="0"/>
                                          </p:val>
                                        </p:tav>
                                        <p:tav tm="100000">
                                          <p:val>
                                            <p:strVal val="#ppt_h"/>
                                          </p:val>
                                        </p:tav>
                                      </p:tavLst>
                                    </p:anim>
                                    <p:animEffect transition="in" filter="fade">
                                      <p:cBhvr>
                                        <p:cTn id="37" dur="500"/>
                                        <p:tgtEl>
                                          <p:spTgt spid="50"/>
                                        </p:tgtEl>
                                      </p:cBhvr>
                                    </p:animEffect>
                                  </p:childTnLst>
                                </p:cTn>
                              </p:par>
                            </p:childTnLst>
                          </p:cTn>
                        </p:par>
                        <p:par>
                          <p:cTn id="38" fill="hold">
                            <p:stCondLst>
                              <p:cond delay="3000"/>
                            </p:stCondLst>
                            <p:childTnLst>
                              <p:par>
                                <p:cTn id="39" presetID="2" presetClass="entr" presetSubtype="8" accel="50000" decel="50000" fill="hold" nodeType="afterEffect">
                                  <p:stCondLst>
                                    <p:cond delay="0"/>
                                  </p:stCondLst>
                                  <p:childTnLst>
                                    <p:set>
                                      <p:cBhvr>
                                        <p:cTn id="40" dur="1" fill="hold">
                                          <p:stCondLst>
                                            <p:cond delay="0"/>
                                          </p:stCondLst>
                                        </p:cTn>
                                        <p:tgtEl>
                                          <p:spTgt spid="44"/>
                                        </p:tgtEl>
                                        <p:attrNameLst>
                                          <p:attrName>style.visibility</p:attrName>
                                        </p:attrNameLst>
                                      </p:cBhvr>
                                      <p:to>
                                        <p:strVal val="visible"/>
                                      </p:to>
                                    </p:set>
                                    <p:anim calcmode="lin" valueType="num">
                                      <p:cBhvr additive="base">
                                        <p:cTn id="41" dur="500" fill="hold"/>
                                        <p:tgtEl>
                                          <p:spTgt spid="44"/>
                                        </p:tgtEl>
                                        <p:attrNameLst>
                                          <p:attrName>ppt_x</p:attrName>
                                        </p:attrNameLst>
                                      </p:cBhvr>
                                      <p:tavLst>
                                        <p:tav tm="0">
                                          <p:val>
                                            <p:strVal val="0-#ppt_w/2"/>
                                          </p:val>
                                        </p:tav>
                                        <p:tav tm="100000">
                                          <p:val>
                                            <p:strVal val="#ppt_x"/>
                                          </p:val>
                                        </p:tav>
                                      </p:tavLst>
                                    </p:anim>
                                    <p:anim calcmode="lin" valueType="num">
                                      <p:cBhvr additive="base">
                                        <p:cTn id="42" dur="500" fill="hold"/>
                                        <p:tgtEl>
                                          <p:spTgt spid="44"/>
                                        </p:tgtEl>
                                        <p:attrNameLst>
                                          <p:attrName>ppt_y</p:attrName>
                                        </p:attrNameLst>
                                      </p:cBhvr>
                                      <p:tavLst>
                                        <p:tav tm="0">
                                          <p:val>
                                            <p:strVal val="#ppt_y"/>
                                          </p:val>
                                        </p:tav>
                                        <p:tav tm="100000">
                                          <p:val>
                                            <p:strVal val="#ppt_y"/>
                                          </p:val>
                                        </p:tav>
                                      </p:tavLst>
                                    </p:anim>
                                  </p:childTnLst>
                                </p:cTn>
                              </p:par>
                            </p:childTnLst>
                          </p:cTn>
                        </p:par>
                        <p:par>
                          <p:cTn id="43" fill="hold">
                            <p:stCondLst>
                              <p:cond delay="3500"/>
                            </p:stCondLst>
                            <p:childTnLst>
                              <p:par>
                                <p:cTn id="44" presetID="53" presetClass="entr" presetSubtype="16" fill="hold" nodeType="afterEffect">
                                  <p:stCondLst>
                                    <p:cond delay="0"/>
                                  </p:stCondLst>
                                  <p:childTnLst>
                                    <p:set>
                                      <p:cBhvr>
                                        <p:cTn id="45" dur="1" fill="hold">
                                          <p:stCondLst>
                                            <p:cond delay="0"/>
                                          </p:stCondLst>
                                        </p:cTn>
                                        <p:tgtEl>
                                          <p:spTgt spid="53"/>
                                        </p:tgtEl>
                                        <p:attrNameLst>
                                          <p:attrName>style.visibility</p:attrName>
                                        </p:attrNameLst>
                                      </p:cBhvr>
                                      <p:to>
                                        <p:strVal val="visible"/>
                                      </p:to>
                                    </p:set>
                                    <p:anim calcmode="lin" valueType="num">
                                      <p:cBhvr>
                                        <p:cTn id="46" dur="500" fill="hold"/>
                                        <p:tgtEl>
                                          <p:spTgt spid="53"/>
                                        </p:tgtEl>
                                        <p:attrNameLst>
                                          <p:attrName>ppt_w</p:attrName>
                                        </p:attrNameLst>
                                      </p:cBhvr>
                                      <p:tavLst>
                                        <p:tav tm="0">
                                          <p:val>
                                            <p:fltVal val="0"/>
                                          </p:val>
                                        </p:tav>
                                        <p:tav tm="100000">
                                          <p:val>
                                            <p:strVal val="#ppt_w"/>
                                          </p:val>
                                        </p:tav>
                                      </p:tavLst>
                                    </p:anim>
                                    <p:anim calcmode="lin" valueType="num">
                                      <p:cBhvr>
                                        <p:cTn id="47" dur="500" fill="hold"/>
                                        <p:tgtEl>
                                          <p:spTgt spid="53"/>
                                        </p:tgtEl>
                                        <p:attrNameLst>
                                          <p:attrName>ppt_h</p:attrName>
                                        </p:attrNameLst>
                                      </p:cBhvr>
                                      <p:tavLst>
                                        <p:tav tm="0">
                                          <p:val>
                                            <p:fltVal val="0"/>
                                          </p:val>
                                        </p:tav>
                                        <p:tav tm="100000">
                                          <p:val>
                                            <p:strVal val="#ppt_h"/>
                                          </p:val>
                                        </p:tav>
                                      </p:tavLst>
                                    </p:anim>
                                    <p:animEffect transition="in" filter="fade">
                                      <p:cBhvr>
                                        <p:cTn id="48" dur="500"/>
                                        <p:tgtEl>
                                          <p:spTgt spid="53"/>
                                        </p:tgtEl>
                                      </p:cBhvr>
                                    </p:animEffect>
                                  </p:childTnLst>
                                </p:cTn>
                              </p:par>
                            </p:childTnLst>
                          </p:cTn>
                        </p:par>
                        <p:par>
                          <p:cTn id="49" fill="hold">
                            <p:stCondLst>
                              <p:cond delay="4000"/>
                            </p:stCondLst>
                            <p:childTnLst>
                              <p:par>
                                <p:cTn id="50" presetID="2" presetClass="entr" presetSubtype="8" accel="50000" decel="50000" fill="hold" nodeType="afterEffect">
                                  <p:stCondLst>
                                    <p:cond delay="0"/>
                                  </p:stCondLst>
                                  <p:childTnLst>
                                    <p:set>
                                      <p:cBhvr>
                                        <p:cTn id="51" dur="1" fill="hold">
                                          <p:stCondLst>
                                            <p:cond delay="0"/>
                                          </p:stCondLst>
                                        </p:cTn>
                                        <p:tgtEl>
                                          <p:spTgt spid="47"/>
                                        </p:tgtEl>
                                        <p:attrNameLst>
                                          <p:attrName>style.visibility</p:attrName>
                                        </p:attrNameLst>
                                      </p:cBhvr>
                                      <p:to>
                                        <p:strVal val="visible"/>
                                      </p:to>
                                    </p:set>
                                    <p:anim calcmode="lin" valueType="num">
                                      <p:cBhvr additive="base">
                                        <p:cTn id="52" dur="500" fill="hold"/>
                                        <p:tgtEl>
                                          <p:spTgt spid="47"/>
                                        </p:tgtEl>
                                        <p:attrNameLst>
                                          <p:attrName>ppt_x</p:attrName>
                                        </p:attrNameLst>
                                      </p:cBhvr>
                                      <p:tavLst>
                                        <p:tav tm="0">
                                          <p:val>
                                            <p:strVal val="0-#ppt_w/2"/>
                                          </p:val>
                                        </p:tav>
                                        <p:tav tm="100000">
                                          <p:val>
                                            <p:strVal val="#ppt_x"/>
                                          </p:val>
                                        </p:tav>
                                      </p:tavLst>
                                    </p:anim>
                                    <p:anim calcmode="lin" valueType="num">
                                      <p:cBhvr additive="base">
                                        <p:cTn id="53" dur="500" fill="hold"/>
                                        <p:tgtEl>
                                          <p:spTgt spid="47"/>
                                        </p:tgtEl>
                                        <p:attrNameLst>
                                          <p:attrName>ppt_y</p:attrName>
                                        </p:attrNameLst>
                                      </p:cBhvr>
                                      <p:tavLst>
                                        <p:tav tm="0">
                                          <p:val>
                                            <p:strVal val="#ppt_y"/>
                                          </p:val>
                                        </p:tav>
                                        <p:tav tm="100000">
                                          <p:val>
                                            <p:strVal val="#ppt_y"/>
                                          </p:val>
                                        </p:tav>
                                      </p:tavLst>
                                    </p:anim>
                                  </p:childTnLst>
                                </p:cTn>
                              </p:par>
                            </p:childTnLst>
                          </p:cTn>
                        </p:par>
                        <p:par>
                          <p:cTn id="54" fill="hold">
                            <p:stCondLst>
                              <p:cond delay="4500"/>
                            </p:stCondLst>
                            <p:childTnLst>
                              <p:par>
                                <p:cTn id="55" presetID="53" presetClass="entr" presetSubtype="16" fill="hold" nodeType="afterEffect">
                                  <p:stCondLst>
                                    <p:cond delay="0"/>
                                  </p:stCondLst>
                                  <p:childTnLst>
                                    <p:set>
                                      <p:cBhvr>
                                        <p:cTn id="56" dur="1" fill="hold">
                                          <p:stCondLst>
                                            <p:cond delay="0"/>
                                          </p:stCondLst>
                                        </p:cTn>
                                        <p:tgtEl>
                                          <p:spTgt spid="62"/>
                                        </p:tgtEl>
                                        <p:attrNameLst>
                                          <p:attrName>style.visibility</p:attrName>
                                        </p:attrNameLst>
                                      </p:cBhvr>
                                      <p:to>
                                        <p:strVal val="visible"/>
                                      </p:to>
                                    </p:set>
                                    <p:anim calcmode="lin" valueType="num">
                                      <p:cBhvr>
                                        <p:cTn id="57" dur="500" fill="hold"/>
                                        <p:tgtEl>
                                          <p:spTgt spid="62"/>
                                        </p:tgtEl>
                                        <p:attrNameLst>
                                          <p:attrName>ppt_w</p:attrName>
                                        </p:attrNameLst>
                                      </p:cBhvr>
                                      <p:tavLst>
                                        <p:tav tm="0">
                                          <p:val>
                                            <p:fltVal val="0"/>
                                          </p:val>
                                        </p:tav>
                                        <p:tav tm="100000">
                                          <p:val>
                                            <p:strVal val="#ppt_w"/>
                                          </p:val>
                                        </p:tav>
                                      </p:tavLst>
                                    </p:anim>
                                    <p:anim calcmode="lin" valueType="num">
                                      <p:cBhvr>
                                        <p:cTn id="58" dur="500" fill="hold"/>
                                        <p:tgtEl>
                                          <p:spTgt spid="62"/>
                                        </p:tgtEl>
                                        <p:attrNameLst>
                                          <p:attrName>ppt_h</p:attrName>
                                        </p:attrNameLst>
                                      </p:cBhvr>
                                      <p:tavLst>
                                        <p:tav tm="0">
                                          <p:val>
                                            <p:fltVal val="0"/>
                                          </p:val>
                                        </p:tav>
                                        <p:tav tm="100000">
                                          <p:val>
                                            <p:strVal val="#ppt_h"/>
                                          </p:val>
                                        </p:tav>
                                      </p:tavLst>
                                    </p:anim>
                                    <p:animEffect transition="in" filter="fade">
                                      <p:cBhvr>
                                        <p:cTn id="59" dur="500"/>
                                        <p:tgtEl>
                                          <p:spTgt spid="62"/>
                                        </p:tgtEl>
                                      </p:cBhvr>
                                    </p:animEffect>
                                  </p:childTnLst>
                                </p:cTn>
                              </p:par>
                            </p:childTnLst>
                          </p:cTn>
                        </p:par>
                        <p:par>
                          <p:cTn id="60" fill="hold">
                            <p:stCondLst>
                              <p:cond delay="5000"/>
                            </p:stCondLst>
                            <p:childTnLst>
                              <p:par>
                                <p:cTn id="61" presetID="2" presetClass="entr" presetSubtype="2" accel="50000" decel="50000" fill="hold" nodeType="afterEffect">
                                  <p:stCondLst>
                                    <p:cond delay="0"/>
                                  </p:stCondLst>
                                  <p:childTnLst>
                                    <p:set>
                                      <p:cBhvr>
                                        <p:cTn id="62" dur="1" fill="hold">
                                          <p:stCondLst>
                                            <p:cond delay="0"/>
                                          </p:stCondLst>
                                        </p:cTn>
                                        <p:tgtEl>
                                          <p:spTgt spid="26"/>
                                        </p:tgtEl>
                                        <p:attrNameLst>
                                          <p:attrName>style.visibility</p:attrName>
                                        </p:attrNameLst>
                                      </p:cBhvr>
                                      <p:to>
                                        <p:strVal val="visible"/>
                                      </p:to>
                                    </p:set>
                                    <p:anim calcmode="lin" valueType="num">
                                      <p:cBhvr additive="base">
                                        <p:cTn id="63" dur="500" fill="hold"/>
                                        <p:tgtEl>
                                          <p:spTgt spid="26"/>
                                        </p:tgtEl>
                                        <p:attrNameLst>
                                          <p:attrName>ppt_x</p:attrName>
                                        </p:attrNameLst>
                                      </p:cBhvr>
                                      <p:tavLst>
                                        <p:tav tm="0">
                                          <p:val>
                                            <p:strVal val="1+#ppt_w/2"/>
                                          </p:val>
                                        </p:tav>
                                        <p:tav tm="100000">
                                          <p:val>
                                            <p:strVal val="#ppt_x"/>
                                          </p:val>
                                        </p:tav>
                                      </p:tavLst>
                                    </p:anim>
                                    <p:anim calcmode="lin" valueType="num">
                                      <p:cBhvr additive="base">
                                        <p:cTn id="64" dur="500" fill="hold"/>
                                        <p:tgtEl>
                                          <p:spTgt spid="26"/>
                                        </p:tgtEl>
                                        <p:attrNameLst>
                                          <p:attrName>ppt_y</p:attrName>
                                        </p:attrNameLst>
                                      </p:cBhvr>
                                      <p:tavLst>
                                        <p:tav tm="0">
                                          <p:val>
                                            <p:strVal val="#ppt_y"/>
                                          </p:val>
                                        </p:tav>
                                        <p:tav tm="100000">
                                          <p:val>
                                            <p:strVal val="#ppt_y"/>
                                          </p:val>
                                        </p:tav>
                                      </p:tavLst>
                                    </p:anim>
                                  </p:childTnLst>
                                </p:cTn>
                              </p:par>
                            </p:childTnLst>
                          </p:cTn>
                        </p:par>
                        <p:par>
                          <p:cTn id="65" fill="hold">
                            <p:stCondLst>
                              <p:cond delay="5500"/>
                            </p:stCondLst>
                            <p:childTnLst>
                              <p:par>
                                <p:cTn id="66" presetID="53" presetClass="entr" presetSubtype="16" fill="hold" nodeType="afterEffect">
                                  <p:stCondLst>
                                    <p:cond delay="0"/>
                                  </p:stCondLst>
                                  <p:childTnLst>
                                    <p:set>
                                      <p:cBhvr>
                                        <p:cTn id="67" dur="1" fill="hold">
                                          <p:stCondLst>
                                            <p:cond delay="0"/>
                                          </p:stCondLst>
                                        </p:cTn>
                                        <p:tgtEl>
                                          <p:spTgt spid="65"/>
                                        </p:tgtEl>
                                        <p:attrNameLst>
                                          <p:attrName>style.visibility</p:attrName>
                                        </p:attrNameLst>
                                      </p:cBhvr>
                                      <p:to>
                                        <p:strVal val="visible"/>
                                      </p:to>
                                    </p:set>
                                    <p:anim calcmode="lin" valueType="num">
                                      <p:cBhvr>
                                        <p:cTn id="68" dur="500" fill="hold"/>
                                        <p:tgtEl>
                                          <p:spTgt spid="65"/>
                                        </p:tgtEl>
                                        <p:attrNameLst>
                                          <p:attrName>ppt_w</p:attrName>
                                        </p:attrNameLst>
                                      </p:cBhvr>
                                      <p:tavLst>
                                        <p:tav tm="0">
                                          <p:val>
                                            <p:fltVal val="0"/>
                                          </p:val>
                                        </p:tav>
                                        <p:tav tm="100000">
                                          <p:val>
                                            <p:strVal val="#ppt_w"/>
                                          </p:val>
                                        </p:tav>
                                      </p:tavLst>
                                    </p:anim>
                                    <p:anim calcmode="lin" valueType="num">
                                      <p:cBhvr>
                                        <p:cTn id="69" dur="500" fill="hold"/>
                                        <p:tgtEl>
                                          <p:spTgt spid="65"/>
                                        </p:tgtEl>
                                        <p:attrNameLst>
                                          <p:attrName>ppt_h</p:attrName>
                                        </p:attrNameLst>
                                      </p:cBhvr>
                                      <p:tavLst>
                                        <p:tav tm="0">
                                          <p:val>
                                            <p:fltVal val="0"/>
                                          </p:val>
                                        </p:tav>
                                        <p:tav tm="100000">
                                          <p:val>
                                            <p:strVal val="#ppt_h"/>
                                          </p:val>
                                        </p:tav>
                                      </p:tavLst>
                                    </p:anim>
                                    <p:animEffect transition="in" filter="fade">
                                      <p:cBhvr>
                                        <p:cTn id="70" dur="500"/>
                                        <p:tgtEl>
                                          <p:spTgt spid="65"/>
                                        </p:tgtEl>
                                      </p:cBhvr>
                                    </p:animEffect>
                                  </p:childTnLst>
                                </p:cTn>
                              </p:par>
                            </p:childTnLst>
                          </p:cTn>
                        </p:par>
                        <p:par>
                          <p:cTn id="71" fill="hold">
                            <p:stCondLst>
                              <p:cond delay="6000"/>
                            </p:stCondLst>
                            <p:childTnLst>
                              <p:par>
                                <p:cTn id="72" presetID="2" presetClass="entr" presetSubtype="2" accel="50000" decel="50000" fill="hold" nodeType="afterEffect">
                                  <p:stCondLst>
                                    <p:cond delay="0"/>
                                  </p:stCondLst>
                                  <p:childTnLst>
                                    <p:set>
                                      <p:cBhvr>
                                        <p:cTn id="73" dur="1" fill="hold">
                                          <p:stCondLst>
                                            <p:cond delay="0"/>
                                          </p:stCondLst>
                                        </p:cTn>
                                        <p:tgtEl>
                                          <p:spTgt spid="29"/>
                                        </p:tgtEl>
                                        <p:attrNameLst>
                                          <p:attrName>style.visibility</p:attrName>
                                        </p:attrNameLst>
                                      </p:cBhvr>
                                      <p:to>
                                        <p:strVal val="visible"/>
                                      </p:to>
                                    </p:set>
                                    <p:anim calcmode="lin" valueType="num">
                                      <p:cBhvr additive="base">
                                        <p:cTn id="74" dur="500" fill="hold"/>
                                        <p:tgtEl>
                                          <p:spTgt spid="29"/>
                                        </p:tgtEl>
                                        <p:attrNameLst>
                                          <p:attrName>ppt_x</p:attrName>
                                        </p:attrNameLst>
                                      </p:cBhvr>
                                      <p:tavLst>
                                        <p:tav tm="0">
                                          <p:val>
                                            <p:strVal val="1+#ppt_w/2"/>
                                          </p:val>
                                        </p:tav>
                                        <p:tav tm="100000">
                                          <p:val>
                                            <p:strVal val="#ppt_x"/>
                                          </p:val>
                                        </p:tav>
                                      </p:tavLst>
                                    </p:anim>
                                    <p:anim calcmode="lin" valueType="num">
                                      <p:cBhvr additive="base">
                                        <p:cTn id="75" dur="500" fill="hold"/>
                                        <p:tgtEl>
                                          <p:spTgt spid="29"/>
                                        </p:tgtEl>
                                        <p:attrNameLst>
                                          <p:attrName>ppt_y</p:attrName>
                                        </p:attrNameLst>
                                      </p:cBhvr>
                                      <p:tavLst>
                                        <p:tav tm="0">
                                          <p:val>
                                            <p:strVal val="#ppt_y"/>
                                          </p:val>
                                        </p:tav>
                                        <p:tav tm="100000">
                                          <p:val>
                                            <p:strVal val="#ppt_y"/>
                                          </p:val>
                                        </p:tav>
                                      </p:tavLst>
                                    </p:anim>
                                  </p:childTnLst>
                                </p:cTn>
                              </p:par>
                            </p:childTnLst>
                          </p:cTn>
                        </p:par>
                        <p:par>
                          <p:cTn id="76" fill="hold">
                            <p:stCondLst>
                              <p:cond delay="6500"/>
                            </p:stCondLst>
                            <p:childTnLst>
                              <p:par>
                                <p:cTn id="77" presetID="53" presetClass="entr" presetSubtype="16" fill="hold" nodeType="afterEffect">
                                  <p:stCondLst>
                                    <p:cond delay="0"/>
                                  </p:stCondLst>
                                  <p:childTnLst>
                                    <p:set>
                                      <p:cBhvr>
                                        <p:cTn id="78" dur="1" fill="hold">
                                          <p:stCondLst>
                                            <p:cond delay="0"/>
                                          </p:stCondLst>
                                        </p:cTn>
                                        <p:tgtEl>
                                          <p:spTgt spid="71"/>
                                        </p:tgtEl>
                                        <p:attrNameLst>
                                          <p:attrName>style.visibility</p:attrName>
                                        </p:attrNameLst>
                                      </p:cBhvr>
                                      <p:to>
                                        <p:strVal val="visible"/>
                                      </p:to>
                                    </p:set>
                                    <p:anim calcmode="lin" valueType="num">
                                      <p:cBhvr>
                                        <p:cTn id="79" dur="500" fill="hold"/>
                                        <p:tgtEl>
                                          <p:spTgt spid="71"/>
                                        </p:tgtEl>
                                        <p:attrNameLst>
                                          <p:attrName>ppt_w</p:attrName>
                                        </p:attrNameLst>
                                      </p:cBhvr>
                                      <p:tavLst>
                                        <p:tav tm="0">
                                          <p:val>
                                            <p:fltVal val="0"/>
                                          </p:val>
                                        </p:tav>
                                        <p:tav tm="100000">
                                          <p:val>
                                            <p:strVal val="#ppt_w"/>
                                          </p:val>
                                        </p:tav>
                                      </p:tavLst>
                                    </p:anim>
                                    <p:anim calcmode="lin" valueType="num">
                                      <p:cBhvr>
                                        <p:cTn id="80" dur="500" fill="hold"/>
                                        <p:tgtEl>
                                          <p:spTgt spid="71"/>
                                        </p:tgtEl>
                                        <p:attrNameLst>
                                          <p:attrName>ppt_h</p:attrName>
                                        </p:attrNameLst>
                                      </p:cBhvr>
                                      <p:tavLst>
                                        <p:tav tm="0">
                                          <p:val>
                                            <p:fltVal val="0"/>
                                          </p:val>
                                        </p:tav>
                                        <p:tav tm="100000">
                                          <p:val>
                                            <p:strVal val="#ppt_h"/>
                                          </p:val>
                                        </p:tav>
                                      </p:tavLst>
                                    </p:anim>
                                    <p:animEffect transition="in" filter="fade">
                                      <p:cBhvr>
                                        <p:cTn id="81" dur="500"/>
                                        <p:tgtEl>
                                          <p:spTgt spid="71"/>
                                        </p:tgtEl>
                                      </p:cBhvr>
                                    </p:animEffect>
                                  </p:childTnLst>
                                </p:cTn>
                              </p:par>
                            </p:childTnLst>
                          </p:cTn>
                        </p:par>
                        <p:par>
                          <p:cTn id="82" fill="hold">
                            <p:stCondLst>
                              <p:cond delay="7000"/>
                            </p:stCondLst>
                            <p:childTnLst>
                              <p:par>
                                <p:cTn id="83" presetID="2" presetClass="entr" presetSubtype="2" accel="50000" decel="50000" fill="hold" nodeType="afterEffect">
                                  <p:stCondLst>
                                    <p:cond delay="0"/>
                                  </p:stCondLst>
                                  <p:childTnLst>
                                    <p:set>
                                      <p:cBhvr>
                                        <p:cTn id="84" dur="1" fill="hold">
                                          <p:stCondLst>
                                            <p:cond delay="0"/>
                                          </p:stCondLst>
                                        </p:cTn>
                                        <p:tgtEl>
                                          <p:spTgt spid="32"/>
                                        </p:tgtEl>
                                        <p:attrNameLst>
                                          <p:attrName>style.visibility</p:attrName>
                                        </p:attrNameLst>
                                      </p:cBhvr>
                                      <p:to>
                                        <p:strVal val="visible"/>
                                      </p:to>
                                    </p:set>
                                    <p:anim calcmode="lin" valueType="num">
                                      <p:cBhvr additive="base">
                                        <p:cTn id="85" dur="500" fill="hold"/>
                                        <p:tgtEl>
                                          <p:spTgt spid="32"/>
                                        </p:tgtEl>
                                        <p:attrNameLst>
                                          <p:attrName>ppt_x</p:attrName>
                                        </p:attrNameLst>
                                      </p:cBhvr>
                                      <p:tavLst>
                                        <p:tav tm="0">
                                          <p:val>
                                            <p:strVal val="1+#ppt_w/2"/>
                                          </p:val>
                                        </p:tav>
                                        <p:tav tm="100000">
                                          <p:val>
                                            <p:strVal val="#ppt_x"/>
                                          </p:val>
                                        </p:tav>
                                      </p:tavLst>
                                    </p:anim>
                                    <p:anim calcmode="lin" valueType="num">
                                      <p:cBhvr additive="base">
                                        <p:cTn id="86" dur="500" fill="hold"/>
                                        <p:tgtEl>
                                          <p:spTgt spid="32"/>
                                        </p:tgtEl>
                                        <p:attrNameLst>
                                          <p:attrName>ppt_y</p:attrName>
                                        </p:attrNameLst>
                                      </p:cBhvr>
                                      <p:tavLst>
                                        <p:tav tm="0">
                                          <p:val>
                                            <p:strVal val="#ppt_y"/>
                                          </p:val>
                                        </p:tav>
                                        <p:tav tm="100000">
                                          <p:val>
                                            <p:strVal val="#ppt_y"/>
                                          </p:val>
                                        </p:tav>
                                      </p:tavLst>
                                    </p:anim>
                                  </p:childTnLst>
                                </p:cTn>
                              </p:par>
                            </p:childTnLst>
                          </p:cTn>
                        </p:par>
                        <p:par>
                          <p:cTn id="87" fill="hold">
                            <p:stCondLst>
                              <p:cond delay="7500"/>
                            </p:stCondLst>
                            <p:childTnLst>
                              <p:par>
                                <p:cTn id="88" presetID="53" presetClass="entr" presetSubtype="16" fill="hold" nodeType="afterEffect">
                                  <p:stCondLst>
                                    <p:cond delay="0"/>
                                  </p:stCondLst>
                                  <p:childTnLst>
                                    <p:set>
                                      <p:cBhvr>
                                        <p:cTn id="89" dur="1" fill="hold">
                                          <p:stCondLst>
                                            <p:cond delay="0"/>
                                          </p:stCondLst>
                                        </p:cTn>
                                        <p:tgtEl>
                                          <p:spTgt spid="68"/>
                                        </p:tgtEl>
                                        <p:attrNameLst>
                                          <p:attrName>style.visibility</p:attrName>
                                        </p:attrNameLst>
                                      </p:cBhvr>
                                      <p:to>
                                        <p:strVal val="visible"/>
                                      </p:to>
                                    </p:set>
                                    <p:anim calcmode="lin" valueType="num">
                                      <p:cBhvr>
                                        <p:cTn id="90" dur="500" fill="hold"/>
                                        <p:tgtEl>
                                          <p:spTgt spid="68"/>
                                        </p:tgtEl>
                                        <p:attrNameLst>
                                          <p:attrName>ppt_w</p:attrName>
                                        </p:attrNameLst>
                                      </p:cBhvr>
                                      <p:tavLst>
                                        <p:tav tm="0">
                                          <p:val>
                                            <p:fltVal val="0"/>
                                          </p:val>
                                        </p:tav>
                                        <p:tav tm="100000">
                                          <p:val>
                                            <p:strVal val="#ppt_w"/>
                                          </p:val>
                                        </p:tav>
                                      </p:tavLst>
                                    </p:anim>
                                    <p:anim calcmode="lin" valueType="num">
                                      <p:cBhvr>
                                        <p:cTn id="91" dur="500" fill="hold"/>
                                        <p:tgtEl>
                                          <p:spTgt spid="68"/>
                                        </p:tgtEl>
                                        <p:attrNameLst>
                                          <p:attrName>ppt_h</p:attrName>
                                        </p:attrNameLst>
                                      </p:cBhvr>
                                      <p:tavLst>
                                        <p:tav tm="0">
                                          <p:val>
                                            <p:fltVal val="0"/>
                                          </p:val>
                                        </p:tav>
                                        <p:tav tm="100000">
                                          <p:val>
                                            <p:strVal val="#ppt_h"/>
                                          </p:val>
                                        </p:tav>
                                      </p:tavLst>
                                    </p:anim>
                                    <p:animEffect transition="in" filter="fade">
                                      <p:cBhvr>
                                        <p:cTn id="92" dur="500"/>
                                        <p:tgtEl>
                                          <p:spTgt spid="68"/>
                                        </p:tgtEl>
                                      </p:cBhvr>
                                    </p:animEffect>
                                  </p:childTnLst>
                                </p:cTn>
                              </p:par>
                            </p:childTnLst>
                          </p:cTn>
                        </p:par>
                        <p:par>
                          <p:cTn id="93" fill="hold">
                            <p:stCondLst>
                              <p:cond delay="8000"/>
                            </p:stCondLst>
                            <p:childTnLst>
                              <p:par>
                                <p:cTn id="94" presetID="2" presetClass="entr" presetSubtype="2" accel="50000" decel="50000" fill="hold" nodeType="afterEffect">
                                  <p:stCondLst>
                                    <p:cond delay="0"/>
                                  </p:stCondLst>
                                  <p:childTnLst>
                                    <p:set>
                                      <p:cBhvr>
                                        <p:cTn id="95" dur="1" fill="hold">
                                          <p:stCondLst>
                                            <p:cond delay="0"/>
                                          </p:stCondLst>
                                        </p:cTn>
                                        <p:tgtEl>
                                          <p:spTgt spid="35"/>
                                        </p:tgtEl>
                                        <p:attrNameLst>
                                          <p:attrName>style.visibility</p:attrName>
                                        </p:attrNameLst>
                                      </p:cBhvr>
                                      <p:to>
                                        <p:strVal val="visible"/>
                                      </p:to>
                                    </p:set>
                                    <p:anim calcmode="lin" valueType="num">
                                      <p:cBhvr additive="base">
                                        <p:cTn id="96" dur="500" fill="hold"/>
                                        <p:tgtEl>
                                          <p:spTgt spid="35"/>
                                        </p:tgtEl>
                                        <p:attrNameLst>
                                          <p:attrName>ppt_x</p:attrName>
                                        </p:attrNameLst>
                                      </p:cBhvr>
                                      <p:tavLst>
                                        <p:tav tm="0">
                                          <p:val>
                                            <p:strVal val="1+#ppt_w/2"/>
                                          </p:val>
                                        </p:tav>
                                        <p:tav tm="100000">
                                          <p:val>
                                            <p:strVal val="#ppt_x"/>
                                          </p:val>
                                        </p:tav>
                                      </p:tavLst>
                                    </p:anim>
                                    <p:anim calcmode="lin" valueType="num">
                                      <p:cBhvr additive="base">
                                        <p:cTn id="97" dur="500" fill="hold"/>
                                        <p:tgtEl>
                                          <p:spTgt spid="3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9" name="Group 58"/>
          <p:cNvGrpSpPr/>
          <p:nvPr/>
        </p:nvGrpSpPr>
        <p:grpSpPr>
          <a:xfrm>
            <a:off x="4807787" y="1469225"/>
            <a:ext cx="2993195" cy="3147605"/>
            <a:chOff x="6232318" y="1631840"/>
            <a:chExt cx="4969784" cy="5226160"/>
          </a:xfrm>
        </p:grpSpPr>
        <p:sp>
          <p:nvSpPr>
            <p:cNvPr id="4" name="Freeform 5"/>
            <p:cNvSpPr>
              <a:spLocks noEditPoints="1"/>
            </p:cNvSpPr>
            <p:nvPr/>
          </p:nvSpPr>
          <p:spPr bwMode="auto">
            <a:xfrm>
              <a:off x="7783740" y="4766317"/>
              <a:ext cx="1781183" cy="2091683"/>
            </a:xfrm>
            <a:custGeom>
              <a:avLst/>
              <a:gdLst>
                <a:gd name="T0" fmla="*/ 27 w 764"/>
                <a:gd name="T1" fmla="*/ 536 h 897"/>
                <a:gd name="T2" fmla="*/ 37 w 764"/>
                <a:gd name="T3" fmla="*/ 614 h 897"/>
                <a:gd name="T4" fmla="*/ 23 w 764"/>
                <a:gd name="T5" fmla="*/ 649 h 897"/>
                <a:gd name="T6" fmla="*/ 171 w 764"/>
                <a:gd name="T7" fmla="*/ 735 h 897"/>
                <a:gd name="T8" fmla="*/ 170 w 764"/>
                <a:gd name="T9" fmla="*/ 764 h 897"/>
                <a:gd name="T10" fmla="*/ 197 w 764"/>
                <a:gd name="T11" fmla="*/ 887 h 897"/>
                <a:gd name="T12" fmla="*/ 589 w 764"/>
                <a:gd name="T13" fmla="*/ 897 h 897"/>
                <a:gd name="T14" fmla="*/ 522 w 764"/>
                <a:gd name="T15" fmla="*/ 818 h 897"/>
                <a:gd name="T16" fmla="*/ 524 w 764"/>
                <a:gd name="T17" fmla="*/ 670 h 897"/>
                <a:gd name="T18" fmla="*/ 585 w 764"/>
                <a:gd name="T19" fmla="*/ 615 h 897"/>
                <a:gd name="T20" fmla="*/ 640 w 764"/>
                <a:gd name="T21" fmla="*/ 537 h 897"/>
                <a:gd name="T22" fmla="*/ 640 w 764"/>
                <a:gd name="T23" fmla="*/ 558 h 897"/>
                <a:gd name="T24" fmla="*/ 686 w 764"/>
                <a:gd name="T25" fmla="*/ 508 h 897"/>
                <a:gd name="T26" fmla="*/ 695 w 764"/>
                <a:gd name="T27" fmla="*/ 493 h 897"/>
                <a:gd name="T28" fmla="*/ 764 w 764"/>
                <a:gd name="T29" fmla="*/ 446 h 897"/>
                <a:gd name="T30" fmla="*/ 751 w 764"/>
                <a:gd name="T31" fmla="*/ 442 h 897"/>
                <a:gd name="T32" fmla="*/ 700 w 764"/>
                <a:gd name="T33" fmla="*/ 349 h 897"/>
                <a:gd name="T34" fmla="*/ 702 w 764"/>
                <a:gd name="T35" fmla="*/ 332 h 897"/>
                <a:gd name="T36" fmla="*/ 715 w 764"/>
                <a:gd name="T37" fmla="*/ 345 h 897"/>
                <a:gd name="T38" fmla="*/ 694 w 764"/>
                <a:gd name="T39" fmla="*/ 268 h 897"/>
                <a:gd name="T40" fmla="*/ 694 w 764"/>
                <a:gd name="T41" fmla="*/ 264 h 897"/>
                <a:gd name="T42" fmla="*/ 639 w 764"/>
                <a:gd name="T43" fmla="*/ 208 h 897"/>
                <a:gd name="T44" fmla="*/ 654 w 764"/>
                <a:gd name="T45" fmla="*/ 216 h 897"/>
                <a:gd name="T46" fmla="*/ 692 w 764"/>
                <a:gd name="T47" fmla="*/ 255 h 897"/>
                <a:gd name="T48" fmla="*/ 651 w 764"/>
                <a:gd name="T49" fmla="*/ 178 h 897"/>
                <a:gd name="T50" fmla="*/ 646 w 764"/>
                <a:gd name="T51" fmla="*/ 173 h 897"/>
                <a:gd name="T52" fmla="*/ 620 w 764"/>
                <a:gd name="T53" fmla="*/ 109 h 897"/>
                <a:gd name="T54" fmla="*/ 516 w 764"/>
                <a:gd name="T55" fmla="*/ 139 h 897"/>
                <a:gd name="T56" fmla="*/ 408 w 764"/>
                <a:gd name="T57" fmla="*/ 62 h 897"/>
                <a:gd name="T58" fmla="*/ 381 w 764"/>
                <a:gd name="T59" fmla="*/ 92 h 897"/>
                <a:gd name="T60" fmla="*/ 383 w 764"/>
                <a:gd name="T61" fmla="*/ 73 h 897"/>
                <a:gd name="T62" fmla="*/ 367 w 764"/>
                <a:gd name="T63" fmla="*/ 96 h 897"/>
                <a:gd name="T64" fmla="*/ 348 w 764"/>
                <a:gd name="T65" fmla="*/ 68 h 897"/>
                <a:gd name="T66" fmla="*/ 290 w 764"/>
                <a:gd name="T67" fmla="*/ 59 h 897"/>
                <a:gd name="T68" fmla="*/ 281 w 764"/>
                <a:gd name="T69" fmla="*/ 59 h 897"/>
                <a:gd name="T70" fmla="*/ 291 w 764"/>
                <a:gd name="T71" fmla="*/ 41 h 897"/>
                <a:gd name="T72" fmla="*/ 269 w 764"/>
                <a:gd name="T73" fmla="*/ 62 h 897"/>
                <a:gd name="T74" fmla="*/ 201 w 764"/>
                <a:gd name="T75" fmla="*/ 86 h 897"/>
                <a:gd name="T76" fmla="*/ 161 w 764"/>
                <a:gd name="T77" fmla="*/ 93 h 897"/>
                <a:gd name="T78" fmla="*/ 156 w 764"/>
                <a:gd name="T79" fmla="*/ 96 h 897"/>
                <a:gd name="T80" fmla="*/ 133 w 764"/>
                <a:gd name="T81" fmla="*/ 81 h 897"/>
                <a:gd name="T82" fmla="*/ 73 w 764"/>
                <a:gd name="T83" fmla="*/ 164 h 897"/>
                <a:gd name="T84" fmla="*/ 71 w 764"/>
                <a:gd name="T85" fmla="*/ 166 h 897"/>
                <a:gd name="T86" fmla="*/ 54 w 764"/>
                <a:gd name="T87" fmla="*/ 180 h 897"/>
                <a:gd name="T88" fmla="*/ 91 w 764"/>
                <a:gd name="T89" fmla="*/ 189 h 897"/>
                <a:gd name="T90" fmla="*/ 131 w 764"/>
                <a:gd name="T91" fmla="*/ 251 h 897"/>
                <a:gd name="T92" fmla="*/ 125 w 764"/>
                <a:gd name="T93" fmla="*/ 285 h 897"/>
                <a:gd name="T94" fmla="*/ 93 w 764"/>
                <a:gd name="T95" fmla="*/ 339 h 897"/>
                <a:gd name="T96" fmla="*/ 81 w 764"/>
                <a:gd name="T97" fmla="*/ 389 h 897"/>
                <a:gd name="T98" fmla="*/ 17 w 764"/>
                <a:gd name="T99" fmla="*/ 446 h 897"/>
                <a:gd name="T100" fmla="*/ 35 w 764"/>
                <a:gd name="T101" fmla="*/ 506 h 897"/>
                <a:gd name="T102" fmla="*/ 637 w 764"/>
                <a:gd name="T103" fmla="*/ 203 h 897"/>
                <a:gd name="T104" fmla="*/ 629 w 764"/>
                <a:gd name="T105" fmla="*/ 187 h 897"/>
                <a:gd name="T106" fmla="*/ 656 w 764"/>
                <a:gd name="T107" fmla="*/ 204 h 897"/>
                <a:gd name="T108" fmla="*/ 616 w 764"/>
                <a:gd name="T109" fmla="*/ 178 h 897"/>
                <a:gd name="T110" fmla="*/ 642 w 764"/>
                <a:gd name="T111" fmla="*/ 175 h 8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764" h="897">
                  <a:moveTo>
                    <a:pt x="35" y="506"/>
                  </a:moveTo>
                  <a:cubicBezTo>
                    <a:pt x="52" y="520"/>
                    <a:pt x="27" y="536"/>
                    <a:pt x="27" y="536"/>
                  </a:cubicBezTo>
                  <a:cubicBezTo>
                    <a:pt x="17" y="554"/>
                    <a:pt x="43" y="573"/>
                    <a:pt x="43" y="573"/>
                  </a:cubicBezTo>
                  <a:cubicBezTo>
                    <a:pt x="17" y="597"/>
                    <a:pt x="37" y="614"/>
                    <a:pt x="37" y="614"/>
                  </a:cubicBezTo>
                  <a:cubicBezTo>
                    <a:pt x="44" y="619"/>
                    <a:pt x="36" y="627"/>
                    <a:pt x="36" y="627"/>
                  </a:cubicBezTo>
                  <a:cubicBezTo>
                    <a:pt x="29" y="632"/>
                    <a:pt x="23" y="649"/>
                    <a:pt x="23" y="649"/>
                  </a:cubicBezTo>
                  <a:cubicBezTo>
                    <a:pt x="4" y="715"/>
                    <a:pt x="60" y="730"/>
                    <a:pt x="60" y="730"/>
                  </a:cubicBezTo>
                  <a:cubicBezTo>
                    <a:pt x="83" y="739"/>
                    <a:pt x="171" y="735"/>
                    <a:pt x="171" y="735"/>
                  </a:cubicBezTo>
                  <a:cubicBezTo>
                    <a:pt x="171" y="736"/>
                    <a:pt x="171" y="736"/>
                    <a:pt x="171" y="736"/>
                  </a:cubicBezTo>
                  <a:cubicBezTo>
                    <a:pt x="171" y="736"/>
                    <a:pt x="174" y="748"/>
                    <a:pt x="170" y="764"/>
                  </a:cubicBezTo>
                  <a:cubicBezTo>
                    <a:pt x="166" y="781"/>
                    <a:pt x="176" y="813"/>
                    <a:pt x="179" y="823"/>
                  </a:cubicBezTo>
                  <a:cubicBezTo>
                    <a:pt x="182" y="834"/>
                    <a:pt x="189" y="881"/>
                    <a:pt x="197" y="887"/>
                  </a:cubicBezTo>
                  <a:cubicBezTo>
                    <a:pt x="200" y="889"/>
                    <a:pt x="202" y="893"/>
                    <a:pt x="203" y="897"/>
                  </a:cubicBezTo>
                  <a:cubicBezTo>
                    <a:pt x="589" y="897"/>
                    <a:pt x="589" y="897"/>
                    <a:pt x="589" y="897"/>
                  </a:cubicBezTo>
                  <a:cubicBezTo>
                    <a:pt x="580" y="887"/>
                    <a:pt x="572" y="878"/>
                    <a:pt x="565" y="871"/>
                  </a:cubicBezTo>
                  <a:cubicBezTo>
                    <a:pt x="539" y="845"/>
                    <a:pt x="538" y="838"/>
                    <a:pt x="522" y="818"/>
                  </a:cubicBezTo>
                  <a:cubicBezTo>
                    <a:pt x="506" y="797"/>
                    <a:pt x="504" y="766"/>
                    <a:pt x="503" y="738"/>
                  </a:cubicBezTo>
                  <a:cubicBezTo>
                    <a:pt x="502" y="711"/>
                    <a:pt x="518" y="680"/>
                    <a:pt x="524" y="670"/>
                  </a:cubicBezTo>
                  <a:cubicBezTo>
                    <a:pt x="530" y="659"/>
                    <a:pt x="535" y="658"/>
                    <a:pt x="547" y="646"/>
                  </a:cubicBezTo>
                  <a:cubicBezTo>
                    <a:pt x="559" y="634"/>
                    <a:pt x="567" y="632"/>
                    <a:pt x="585" y="615"/>
                  </a:cubicBezTo>
                  <a:cubicBezTo>
                    <a:pt x="604" y="599"/>
                    <a:pt x="613" y="577"/>
                    <a:pt x="621" y="564"/>
                  </a:cubicBezTo>
                  <a:cubicBezTo>
                    <a:pt x="629" y="550"/>
                    <a:pt x="640" y="537"/>
                    <a:pt x="640" y="537"/>
                  </a:cubicBezTo>
                  <a:cubicBezTo>
                    <a:pt x="635" y="545"/>
                    <a:pt x="643" y="577"/>
                    <a:pt x="640" y="559"/>
                  </a:cubicBezTo>
                  <a:cubicBezTo>
                    <a:pt x="640" y="559"/>
                    <a:pt x="640" y="558"/>
                    <a:pt x="640" y="558"/>
                  </a:cubicBezTo>
                  <a:cubicBezTo>
                    <a:pt x="640" y="539"/>
                    <a:pt x="674" y="496"/>
                    <a:pt x="674" y="496"/>
                  </a:cubicBezTo>
                  <a:cubicBezTo>
                    <a:pt x="673" y="500"/>
                    <a:pt x="686" y="508"/>
                    <a:pt x="686" y="508"/>
                  </a:cubicBezTo>
                  <a:cubicBezTo>
                    <a:pt x="676" y="501"/>
                    <a:pt x="683" y="478"/>
                    <a:pt x="683" y="478"/>
                  </a:cubicBezTo>
                  <a:cubicBezTo>
                    <a:pt x="692" y="470"/>
                    <a:pt x="695" y="493"/>
                    <a:pt x="695" y="493"/>
                  </a:cubicBezTo>
                  <a:cubicBezTo>
                    <a:pt x="712" y="482"/>
                    <a:pt x="701" y="457"/>
                    <a:pt x="701" y="457"/>
                  </a:cubicBezTo>
                  <a:cubicBezTo>
                    <a:pt x="753" y="468"/>
                    <a:pt x="764" y="446"/>
                    <a:pt x="764" y="446"/>
                  </a:cubicBezTo>
                  <a:cubicBezTo>
                    <a:pt x="755" y="456"/>
                    <a:pt x="736" y="450"/>
                    <a:pt x="736" y="450"/>
                  </a:cubicBezTo>
                  <a:cubicBezTo>
                    <a:pt x="749" y="444"/>
                    <a:pt x="751" y="442"/>
                    <a:pt x="751" y="442"/>
                  </a:cubicBezTo>
                  <a:cubicBezTo>
                    <a:pt x="670" y="475"/>
                    <a:pt x="689" y="396"/>
                    <a:pt x="689" y="396"/>
                  </a:cubicBezTo>
                  <a:cubicBezTo>
                    <a:pt x="711" y="374"/>
                    <a:pt x="700" y="349"/>
                    <a:pt x="700" y="349"/>
                  </a:cubicBezTo>
                  <a:cubicBezTo>
                    <a:pt x="715" y="365"/>
                    <a:pt x="701" y="394"/>
                    <a:pt x="701" y="394"/>
                  </a:cubicBezTo>
                  <a:cubicBezTo>
                    <a:pt x="718" y="373"/>
                    <a:pt x="705" y="338"/>
                    <a:pt x="702" y="332"/>
                  </a:cubicBezTo>
                  <a:cubicBezTo>
                    <a:pt x="700" y="326"/>
                    <a:pt x="700" y="318"/>
                    <a:pt x="700" y="318"/>
                  </a:cubicBezTo>
                  <a:cubicBezTo>
                    <a:pt x="714" y="329"/>
                    <a:pt x="715" y="345"/>
                    <a:pt x="715" y="345"/>
                  </a:cubicBezTo>
                  <a:cubicBezTo>
                    <a:pt x="719" y="334"/>
                    <a:pt x="698" y="303"/>
                    <a:pt x="698" y="303"/>
                  </a:cubicBezTo>
                  <a:cubicBezTo>
                    <a:pt x="702" y="294"/>
                    <a:pt x="694" y="268"/>
                    <a:pt x="694" y="268"/>
                  </a:cubicBezTo>
                  <a:cubicBezTo>
                    <a:pt x="702" y="263"/>
                    <a:pt x="715" y="275"/>
                    <a:pt x="715" y="275"/>
                  </a:cubicBezTo>
                  <a:cubicBezTo>
                    <a:pt x="712" y="265"/>
                    <a:pt x="694" y="264"/>
                    <a:pt x="694" y="264"/>
                  </a:cubicBezTo>
                  <a:cubicBezTo>
                    <a:pt x="694" y="259"/>
                    <a:pt x="678" y="249"/>
                    <a:pt x="678" y="249"/>
                  </a:cubicBezTo>
                  <a:cubicBezTo>
                    <a:pt x="671" y="224"/>
                    <a:pt x="639" y="208"/>
                    <a:pt x="639" y="208"/>
                  </a:cubicBezTo>
                  <a:cubicBezTo>
                    <a:pt x="645" y="207"/>
                    <a:pt x="651" y="207"/>
                    <a:pt x="655" y="208"/>
                  </a:cubicBezTo>
                  <a:cubicBezTo>
                    <a:pt x="655" y="213"/>
                    <a:pt x="654" y="216"/>
                    <a:pt x="654" y="216"/>
                  </a:cubicBezTo>
                  <a:cubicBezTo>
                    <a:pt x="655" y="213"/>
                    <a:pt x="656" y="211"/>
                    <a:pt x="656" y="208"/>
                  </a:cubicBezTo>
                  <a:cubicBezTo>
                    <a:pt x="687" y="215"/>
                    <a:pt x="692" y="255"/>
                    <a:pt x="692" y="255"/>
                  </a:cubicBezTo>
                  <a:cubicBezTo>
                    <a:pt x="689" y="221"/>
                    <a:pt x="672" y="209"/>
                    <a:pt x="657" y="205"/>
                  </a:cubicBezTo>
                  <a:cubicBezTo>
                    <a:pt x="660" y="193"/>
                    <a:pt x="657" y="184"/>
                    <a:pt x="651" y="178"/>
                  </a:cubicBezTo>
                  <a:cubicBezTo>
                    <a:pt x="662" y="168"/>
                    <a:pt x="658" y="154"/>
                    <a:pt x="658" y="154"/>
                  </a:cubicBezTo>
                  <a:cubicBezTo>
                    <a:pt x="656" y="164"/>
                    <a:pt x="652" y="169"/>
                    <a:pt x="646" y="173"/>
                  </a:cubicBezTo>
                  <a:cubicBezTo>
                    <a:pt x="626" y="156"/>
                    <a:pt x="588" y="154"/>
                    <a:pt x="588" y="154"/>
                  </a:cubicBezTo>
                  <a:cubicBezTo>
                    <a:pt x="622" y="139"/>
                    <a:pt x="620" y="109"/>
                    <a:pt x="620" y="109"/>
                  </a:cubicBezTo>
                  <a:cubicBezTo>
                    <a:pt x="613" y="149"/>
                    <a:pt x="576" y="150"/>
                    <a:pt x="566" y="145"/>
                  </a:cubicBezTo>
                  <a:cubicBezTo>
                    <a:pt x="556" y="140"/>
                    <a:pt x="531" y="143"/>
                    <a:pt x="516" y="139"/>
                  </a:cubicBezTo>
                  <a:cubicBezTo>
                    <a:pt x="501" y="136"/>
                    <a:pt x="482" y="114"/>
                    <a:pt x="482" y="114"/>
                  </a:cubicBezTo>
                  <a:cubicBezTo>
                    <a:pt x="483" y="50"/>
                    <a:pt x="408" y="62"/>
                    <a:pt x="408" y="62"/>
                  </a:cubicBezTo>
                  <a:cubicBezTo>
                    <a:pt x="398" y="36"/>
                    <a:pt x="368" y="45"/>
                    <a:pt x="368" y="45"/>
                  </a:cubicBezTo>
                  <a:cubicBezTo>
                    <a:pt x="439" y="56"/>
                    <a:pt x="381" y="92"/>
                    <a:pt x="381" y="92"/>
                  </a:cubicBezTo>
                  <a:cubicBezTo>
                    <a:pt x="381" y="92"/>
                    <a:pt x="387" y="95"/>
                    <a:pt x="379" y="92"/>
                  </a:cubicBezTo>
                  <a:cubicBezTo>
                    <a:pt x="371" y="88"/>
                    <a:pt x="383" y="73"/>
                    <a:pt x="383" y="73"/>
                  </a:cubicBezTo>
                  <a:cubicBezTo>
                    <a:pt x="368" y="84"/>
                    <a:pt x="379" y="97"/>
                    <a:pt x="379" y="97"/>
                  </a:cubicBezTo>
                  <a:cubicBezTo>
                    <a:pt x="388" y="105"/>
                    <a:pt x="377" y="99"/>
                    <a:pt x="367" y="96"/>
                  </a:cubicBezTo>
                  <a:cubicBezTo>
                    <a:pt x="358" y="93"/>
                    <a:pt x="348" y="90"/>
                    <a:pt x="348" y="90"/>
                  </a:cubicBezTo>
                  <a:cubicBezTo>
                    <a:pt x="334" y="81"/>
                    <a:pt x="348" y="68"/>
                    <a:pt x="348" y="68"/>
                  </a:cubicBezTo>
                  <a:cubicBezTo>
                    <a:pt x="359" y="59"/>
                    <a:pt x="366" y="87"/>
                    <a:pt x="366" y="87"/>
                  </a:cubicBezTo>
                  <a:cubicBezTo>
                    <a:pt x="360" y="36"/>
                    <a:pt x="290" y="59"/>
                    <a:pt x="290" y="59"/>
                  </a:cubicBezTo>
                  <a:cubicBezTo>
                    <a:pt x="326" y="20"/>
                    <a:pt x="354" y="36"/>
                    <a:pt x="354" y="36"/>
                  </a:cubicBezTo>
                  <a:cubicBezTo>
                    <a:pt x="328" y="16"/>
                    <a:pt x="281" y="59"/>
                    <a:pt x="281" y="59"/>
                  </a:cubicBezTo>
                  <a:cubicBezTo>
                    <a:pt x="285" y="47"/>
                    <a:pt x="308" y="35"/>
                    <a:pt x="308" y="35"/>
                  </a:cubicBezTo>
                  <a:cubicBezTo>
                    <a:pt x="301" y="34"/>
                    <a:pt x="291" y="41"/>
                    <a:pt x="291" y="41"/>
                  </a:cubicBezTo>
                  <a:cubicBezTo>
                    <a:pt x="307" y="18"/>
                    <a:pt x="317" y="32"/>
                    <a:pt x="317" y="32"/>
                  </a:cubicBezTo>
                  <a:cubicBezTo>
                    <a:pt x="307" y="0"/>
                    <a:pt x="269" y="62"/>
                    <a:pt x="269" y="62"/>
                  </a:cubicBezTo>
                  <a:cubicBezTo>
                    <a:pt x="253" y="51"/>
                    <a:pt x="240" y="69"/>
                    <a:pt x="240" y="69"/>
                  </a:cubicBezTo>
                  <a:cubicBezTo>
                    <a:pt x="218" y="50"/>
                    <a:pt x="201" y="86"/>
                    <a:pt x="201" y="86"/>
                  </a:cubicBezTo>
                  <a:cubicBezTo>
                    <a:pt x="196" y="87"/>
                    <a:pt x="191" y="93"/>
                    <a:pt x="191" y="93"/>
                  </a:cubicBezTo>
                  <a:cubicBezTo>
                    <a:pt x="180" y="85"/>
                    <a:pt x="161" y="93"/>
                    <a:pt x="161" y="93"/>
                  </a:cubicBezTo>
                  <a:cubicBezTo>
                    <a:pt x="164" y="68"/>
                    <a:pt x="185" y="65"/>
                    <a:pt x="192" y="65"/>
                  </a:cubicBezTo>
                  <a:cubicBezTo>
                    <a:pt x="158" y="65"/>
                    <a:pt x="156" y="96"/>
                    <a:pt x="156" y="96"/>
                  </a:cubicBezTo>
                  <a:cubicBezTo>
                    <a:pt x="141" y="85"/>
                    <a:pt x="99" y="105"/>
                    <a:pt x="99" y="105"/>
                  </a:cubicBezTo>
                  <a:cubicBezTo>
                    <a:pt x="105" y="71"/>
                    <a:pt x="133" y="81"/>
                    <a:pt x="133" y="81"/>
                  </a:cubicBezTo>
                  <a:cubicBezTo>
                    <a:pt x="101" y="65"/>
                    <a:pt x="91" y="115"/>
                    <a:pt x="91" y="115"/>
                  </a:cubicBezTo>
                  <a:cubicBezTo>
                    <a:pt x="71" y="123"/>
                    <a:pt x="73" y="164"/>
                    <a:pt x="73" y="164"/>
                  </a:cubicBezTo>
                  <a:cubicBezTo>
                    <a:pt x="63" y="160"/>
                    <a:pt x="65" y="147"/>
                    <a:pt x="65" y="147"/>
                  </a:cubicBezTo>
                  <a:cubicBezTo>
                    <a:pt x="60" y="158"/>
                    <a:pt x="71" y="166"/>
                    <a:pt x="71" y="166"/>
                  </a:cubicBezTo>
                  <a:cubicBezTo>
                    <a:pt x="68" y="174"/>
                    <a:pt x="74" y="185"/>
                    <a:pt x="74" y="185"/>
                  </a:cubicBezTo>
                  <a:cubicBezTo>
                    <a:pt x="64" y="187"/>
                    <a:pt x="54" y="180"/>
                    <a:pt x="54" y="180"/>
                  </a:cubicBezTo>
                  <a:cubicBezTo>
                    <a:pt x="61" y="191"/>
                    <a:pt x="91" y="188"/>
                    <a:pt x="91" y="188"/>
                  </a:cubicBezTo>
                  <a:cubicBezTo>
                    <a:pt x="91" y="188"/>
                    <a:pt x="102" y="171"/>
                    <a:pt x="91" y="189"/>
                  </a:cubicBezTo>
                  <a:cubicBezTo>
                    <a:pt x="81" y="207"/>
                    <a:pt x="129" y="230"/>
                    <a:pt x="129" y="230"/>
                  </a:cubicBezTo>
                  <a:cubicBezTo>
                    <a:pt x="115" y="237"/>
                    <a:pt x="131" y="251"/>
                    <a:pt x="131" y="251"/>
                  </a:cubicBezTo>
                  <a:cubicBezTo>
                    <a:pt x="118" y="231"/>
                    <a:pt x="146" y="232"/>
                    <a:pt x="146" y="232"/>
                  </a:cubicBezTo>
                  <a:cubicBezTo>
                    <a:pt x="144" y="235"/>
                    <a:pt x="129" y="277"/>
                    <a:pt x="125" y="285"/>
                  </a:cubicBezTo>
                  <a:cubicBezTo>
                    <a:pt x="122" y="293"/>
                    <a:pt x="119" y="297"/>
                    <a:pt x="109" y="310"/>
                  </a:cubicBezTo>
                  <a:cubicBezTo>
                    <a:pt x="99" y="324"/>
                    <a:pt x="93" y="339"/>
                    <a:pt x="93" y="339"/>
                  </a:cubicBezTo>
                  <a:cubicBezTo>
                    <a:pt x="81" y="351"/>
                    <a:pt x="98" y="365"/>
                    <a:pt x="98" y="365"/>
                  </a:cubicBezTo>
                  <a:cubicBezTo>
                    <a:pt x="103" y="370"/>
                    <a:pt x="98" y="382"/>
                    <a:pt x="81" y="389"/>
                  </a:cubicBezTo>
                  <a:cubicBezTo>
                    <a:pt x="65" y="396"/>
                    <a:pt x="57" y="408"/>
                    <a:pt x="51" y="414"/>
                  </a:cubicBezTo>
                  <a:cubicBezTo>
                    <a:pt x="45" y="419"/>
                    <a:pt x="35" y="428"/>
                    <a:pt x="17" y="446"/>
                  </a:cubicBezTo>
                  <a:cubicBezTo>
                    <a:pt x="0" y="463"/>
                    <a:pt x="6" y="475"/>
                    <a:pt x="6" y="475"/>
                  </a:cubicBezTo>
                  <a:cubicBezTo>
                    <a:pt x="9" y="496"/>
                    <a:pt x="35" y="506"/>
                    <a:pt x="35" y="506"/>
                  </a:cubicBezTo>
                  <a:close/>
                  <a:moveTo>
                    <a:pt x="656" y="204"/>
                  </a:moveTo>
                  <a:cubicBezTo>
                    <a:pt x="645" y="202"/>
                    <a:pt x="637" y="203"/>
                    <a:pt x="637" y="203"/>
                  </a:cubicBezTo>
                  <a:cubicBezTo>
                    <a:pt x="638" y="198"/>
                    <a:pt x="628" y="193"/>
                    <a:pt x="628" y="193"/>
                  </a:cubicBezTo>
                  <a:cubicBezTo>
                    <a:pt x="629" y="190"/>
                    <a:pt x="629" y="187"/>
                    <a:pt x="629" y="187"/>
                  </a:cubicBezTo>
                  <a:cubicBezTo>
                    <a:pt x="637" y="185"/>
                    <a:pt x="643" y="183"/>
                    <a:pt x="648" y="180"/>
                  </a:cubicBezTo>
                  <a:cubicBezTo>
                    <a:pt x="655" y="188"/>
                    <a:pt x="657" y="197"/>
                    <a:pt x="656" y="204"/>
                  </a:cubicBezTo>
                  <a:close/>
                  <a:moveTo>
                    <a:pt x="642" y="175"/>
                  </a:moveTo>
                  <a:cubicBezTo>
                    <a:pt x="630" y="181"/>
                    <a:pt x="616" y="178"/>
                    <a:pt x="616" y="178"/>
                  </a:cubicBezTo>
                  <a:cubicBezTo>
                    <a:pt x="618" y="173"/>
                    <a:pt x="605" y="168"/>
                    <a:pt x="605" y="168"/>
                  </a:cubicBezTo>
                  <a:cubicBezTo>
                    <a:pt x="623" y="168"/>
                    <a:pt x="634" y="171"/>
                    <a:pt x="642" y="175"/>
                  </a:cubicBezTo>
                  <a:close/>
                </a:path>
              </a:pathLst>
            </a:custGeom>
            <a:solidFill>
              <a:schemeClr val="accent1"/>
            </a:solidFill>
            <a:ln>
              <a:noFill/>
            </a:ln>
          </p:spPr>
          <p:txBody>
            <a:bodyPr vert="horz" wrap="square" lIns="68572" tIns="34286" rIns="68572" bIns="34286" numCol="1" anchor="t" anchorCtr="0" compatLnSpc="1"/>
            <a:lstStyle/>
            <a:p>
              <a:pPr algn="just">
                <a:lnSpc>
                  <a:spcPct val="120000"/>
                </a:lnSpc>
              </a:pPr>
              <a:endParaRPr lang="en-GB" sz="675">
                <a:solidFill>
                  <a:schemeClr val="tx1">
                    <a:lumMod val="85000"/>
                    <a:lumOff val="15000"/>
                  </a:schemeClr>
                </a:solidFill>
                <a:latin typeface="微软雅黑" panose="020B0503020204020204" charset="-122"/>
                <a:ea typeface="微软雅黑" panose="020B0503020204020204" charset="-122"/>
                <a:cs typeface="+mn-ea"/>
                <a:sym typeface="Arial" panose="020B0604020202020204" pitchFamily="34" charset="0"/>
              </a:endParaRPr>
            </a:p>
          </p:txBody>
        </p:sp>
        <p:grpSp>
          <p:nvGrpSpPr>
            <p:cNvPr id="5" name="Group 4"/>
            <p:cNvGrpSpPr/>
            <p:nvPr/>
          </p:nvGrpSpPr>
          <p:grpSpPr>
            <a:xfrm>
              <a:off x="6911115" y="4116699"/>
              <a:ext cx="934635" cy="960622"/>
              <a:chOff x="6746504" y="3812399"/>
              <a:chExt cx="1130908" cy="1162352"/>
            </a:xfrm>
          </p:grpSpPr>
          <p:sp>
            <p:nvSpPr>
              <p:cNvPr id="6" name="Freeform 6"/>
              <p:cNvSpPr/>
              <p:nvPr/>
            </p:nvSpPr>
            <p:spPr bwMode="auto">
              <a:xfrm>
                <a:off x="6746504" y="3812399"/>
                <a:ext cx="1130908" cy="1162352"/>
              </a:xfrm>
              <a:custGeom>
                <a:avLst/>
                <a:gdLst>
                  <a:gd name="T0" fmla="*/ 419 w 441"/>
                  <a:gd name="T1" fmla="*/ 163 h 453"/>
                  <a:gd name="T2" fmla="*/ 166 w 441"/>
                  <a:gd name="T3" fmla="*/ 34 h 453"/>
                  <a:gd name="T4" fmla="*/ 33 w 441"/>
                  <a:gd name="T5" fmla="*/ 285 h 453"/>
                  <a:gd name="T6" fmla="*/ 286 w 441"/>
                  <a:gd name="T7" fmla="*/ 415 h 453"/>
                  <a:gd name="T8" fmla="*/ 299 w 441"/>
                  <a:gd name="T9" fmla="*/ 410 h 453"/>
                  <a:gd name="T10" fmla="*/ 391 w 441"/>
                  <a:gd name="T11" fmla="*/ 453 h 453"/>
                  <a:gd name="T12" fmla="*/ 373 w 441"/>
                  <a:gd name="T13" fmla="*/ 361 h 453"/>
                  <a:gd name="T14" fmla="*/ 419 w 441"/>
                  <a:gd name="T15" fmla="*/ 163 h 45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41" h="453">
                    <a:moveTo>
                      <a:pt x="419" y="163"/>
                    </a:moveTo>
                    <a:cubicBezTo>
                      <a:pt x="386" y="58"/>
                      <a:pt x="272" y="0"/>
                      <a:pt x="166" y="34"/>
                    </a:cubicBezTo>
                    <a:cubicBezTo>
                      <a:pt x="59" y="67"/>
                      <a:pt x="0" y="180"/>
                      <a:pt x="33" y="285"/>
                    </a:cubicBezTo>
                    <a:cubicBezTo>
                      <a:pt x="66" y="390"/>
                      <a:pt x="180" y="448"/>
                      <a:pt x="286" y="415"/>
                    </a:cubicBezTo>
                    <a:cubicBezTo>
                      <a:pt x="290" y="413"/>
                      <a:pt x="295" y="412"/>
                      <a:pt x="299" y="410"/>
                    </a:cubicBezTo>
                    <a:cubicBezTo>
                      <a:pt x="391" y="453"/>
                      <a:pt x="391" y="453"/>
                      <a:pt x="391" y="453"/>
                    </a:cubicBezTo>
                    <a:cubicBezTo>
                      <a:pt x="373" y="361"/>
                      <a:pt x="373" y="361"/>
                      <a:pt x="373" y="361"/>
                    </a:cubicBezTo>
                    <a:cubicBezTo>
                      <a:pt x="421" y="310"/>
                      <a:pt x="441" y="235"/>
                      <a:pt x="419" y="163"/>
                    </a:cubicBezTo>
                    <a:close/>
                  </a:path>
                </a:pathLst>
              </a:custGeom>
              <a:solidFill>
                <a:schemeClr val="accent1"/>
              </a:solidFill>
              <a:ln>
                <a:noFill/>
              </a:ln>
            </p:spPr>
            <p:txBody>
              <a:bodyPr vert="horz" wrap="square" lIns="68572" tIns="34286" rIns="68572" bIns="34286" numCol="1" anchor="t" anchorCtr="0" compatLnSpc="1"/>
              <a:lstStyle/>
              <a:p>
                <a:pPr algn="just">
                  <a:lnSpc>
                    <a:spcPct val="120000"/>
                  </a:lnSpc>
                </a:pPr>
                <a:endParaRPr lang="en-GB" sz="675">
                  <a:solidFill>
                    <a:schemeClr val="tx1">
                      <a:lumMod val="85000"/>
                      <a:lumOff val="15000"/>
                    </a:schemeClr>
                  </a:solidFill>
                  <a:latin typeface="微软雅黑" panose="020B0503020204020204" charset="-122"/>
                  <a:ea typeface="微软雅黑" panose="020B0503020204020204" charset="-122"/>
                  <a:cs typeface="+mn-ea"/>
                  <a:sym typeface="Arial" panose="020B0604020202020204" pitchFamily="34" charset="0"/>
                </a:endParaRPr>
              </a:p>
            </p:txBody>
          </p:sp>
          <p:sp>
            <p:nvSpPr>
              <p:cNvPr id="7" name="Freeform 22"/>
              <p:cNvSpPr>
                <a:spLocks noEditPoints="1"/>
              </p:cNvSpPr>
              <p:nvPr/>
            </p:nvSpPr>
            <p:spPr bwMode="auto">
              <a:xfrm>
                <a:off x="6928664" y="4178887"/>
                <a:ext cx="548648" cy="549732"/>
              </a:xfrm>
              <a:custGeom>
                <a:avLst/>
                <a:gdLst>
                  <a:gd name="T0" fmla="*/ 206 w 214"/>
                  <a:gd name="T1" fmla="*/ 84 h 214"/>
                  <a:gd name="T2" fmla="*/ 194 w 214"/>
                  <a:gd name="T3" fmla="*/ 84 h 214"/>
                  <a:gd name="T4" fmla="*/ 185 w 214"/>
                  <a:gd name="T5" fmla="*/ 60 h 214"/>
                  <a:gd name="T6" fmla="*/ 193 w 214"/>
                  <a:gd name="T7" fmla="*/ 52 h 214"/>
                  <a:gd name="T8" fmla="*/ 193 w 214"/>
                  <a:gd name="T9" fmla="*/ 41 h 214"/>
                  <a:gd name="T10" fmla="*/ 170 w 214"/>
                  <a:gd name="T11" fmla="*/ 19 h 214"/>
                  <a:gd name="T12" fmla="*/ 159 w 214"/>
                  <a:gd name="T13" fmla="*/ 19 h 214"/>
                  <a:gd name="T14" fmla="*/ 152 w 214"/>
                  <a:gd name="T15" fmla="*/ 26 h 214"/>
                  <a:gd name="T16" fmla="*/ 130 w 214"/>
                  <a:gd name="T17" fmla="*/ 16 h 214"/>
                  <a:gd name="T18" fmla="*/ 130 w 214"/>
                  <a:gd name="T19" fmla="*/ 8 h 214"/>
                  <a:gd name="T20" fmla="*/ 123 w 214"/>
                  <a:gd name="T21" fmla="*/ 0 h 214"/>
                  <a:gd name="T22" fmla="*/ 91 w 214"/>
                  <a:gd name="T23" fmla="*/ 0 h 214"/>
                  <a:gd name="T24" fmla="*/ 84 w 214"/>
                  <a:gd name="T25" fmla="*/ 8 h 214"/>
                  <a:gd name="T26" fmla="*/ 84 w 214"/>
                  <a:gd name="T27" fmla="*/ 14 h 214"/>
                  <a:gd name="T28" fmla="*/ 56 w 214"/>
                  <a:gd name="T29" fmla="*/ 25 h 214"/>
                  <a:gd name="T30" fmla="*/ 52 w 214"/>
                  <a:gd name="T31" fmla="*/ 21 h 214"/>
                  <a:gd name="T32" fmla="*/ 41 w 214"/>
                  <a:gd name="T33" fmla="*/ 22 h 214"/>
                  <a:gd name="T34" fmla="*/ 19 w 214"/>
                  <a:gd name="T35" fmla="*/ 44 h 214"/>
                  <a:gd name="T36" fmla="*/ 19 w 214"/>
                  <a:gd name="T37" fmla="*/ 55 h 214"/>
                  <a:gd name="T38" fmla="*/ 23 w 214"/>
                  <a:gd name="T39" fmla="*/ 58 h 214"/>
                  <a:gd name="T40" fmla="*/ 13 w 214"/>
                  <a:gd name="T41" fmla="*/ 84 h 214"/>
                  <a:gd name="T42" fmla="*/ 8 w 214"/>
                  <a:gd name="T43" fmla="*/ 84 h 214"/>
                  <a:gd name="T44" fmla="*/ 0 w 214"/>
                  <a:gd name="T45" fmla="*/ 91 h 214"/>
                  <a:gd name="T46" fmla="*/ 0 w 214"/>
                  <a:gd name="T47" fmla="*/ 123 h 214"/>
                  <a:gd name="T48" fmla="*/ 8 w 214"/>
                  <a:gd name="T49" fmla="*/ 131 h 214"/>
                  <a:gd name="T50" fmla="*/ 13 w 214"/>
                  <a:gd name="T51" fmla="*/ 131 h 214"/>
                  <a:gd name="T52" fmla="*/ 26 w 214"/>
                  <a:gd name="T53" fmla="*/ 157 h 214"/>
                  <a:gd name="T54" fmla="*/ 21 w 214"/>
                  <a:gd name="T55" fmla="*/ 162 h 214"/>
                  <a:gd name="T56" fmla="*/ 21 w 214"/>
                  <a:gd name="T57" fmla="*/ 173 h 214"/>
                  <a:gd name="T58" fmla="*/ 44 w 214"/>
                  <a:gd name="T59" fmla="*/ 195 h 214"/>
                  <a:gd name="T60" fmla="*/ 55 w 214"/>
                  <a:gd name="T61" fmla="*/ 195 h 214"/>
                  <a:gd name="T62" fmla="*/ 61 w 214"/>
                  <a:gd name="T63" fmla="*/ 189 h 214"/>
                  <a:gd name="T64" fmla="*/ 84 w 214"/>
                  <a:gd name="T65" fmla="*/ 197 h 214"/>
                  <a:gd name="T66" fmla="*/ 84 w 214"/>
                  <a:gd name="T67" fmla="*/ 206 h 214"/>
                  <a:gd name="T68" fmla="*/ 91 w 214"/>
                  <a:gd name="T69" fmla="*/ 214 h 214"/>
                  <a:gd name="T70" fmla="*/ 123 w 214"/>
                  <a:gd name="T71" fmla="*/ 214 h 214"/>
                  <a:gd name="T72" fmla="*/ 130 w 214"/>
                  <a:gd name="T73" fmla="*/ 206 h 214"/>
                  <a:gd name="T74" fmla="*/ 130 w 214"/>
                  <a:gd name="T75" fmla="*/ 195 h 214"/>
                  <a:gd name="T76" fmla="*/ 153 w 214"/>
                  <a:gd name="T77" fmla="*/ 184 h 214"/>
                  <a:gd name="T78" fmla="*/ 162 w 214"/>
                  <a:gd name="T79" fmla="*/ 193 h 214"/>
                  <a:gd name="T80" fmla="*/ 173 w 214"/>
                  <a:gd name="T81" fmla="*/ 193 h 214"/>
                  <a:gd name="T82" fmla="*/ 195 w 214"/>
                  <a:gd name="T83" fmla="*/ 170 h 214"/>
                  <a:gd name="T84" fmla="*/ 195 w 214"/>
                  <a:gd name="T85" fmla="*/ 159 h 214"/>
                  <a:gd name="T86" fmla="*/ 185 w 214"/>
                  <a:gd name="T87" fmla="*/ 150 h 214"/>
                  <a:gd name="T88" fmla="*/ 193 w 214"/>
                  <a:gd name="T89" fmla="*/ 131 h 214"/>
                  <a:gd name="T90" fmla="*/ 206 w 214"/>
                  <a:gd name="T91" fmla="*/ 131 h 214"/>
                  <a:gd name="T92" fmla="*/ 214 w 214"/>
                  <a:gd name="T93" fmla="*/ 123 h 214"/>
                  <a:gd name="T94" fmla="*/ 214 w 214"/>
                  <a:gd name="T95" fmla="*/ 91 h 214"/>
                  <a:gd name="T96" fmla="*/ 206 w 214"/>
                  <a:gd name="T97" fmla="*/ 84 h 214"/>
                  <a:gd name="T98" fmla="*/ 103 w 214"/>
                  <a:gd name="T99" fmla="*/ 156 h 214"/>
                  <a:gd name="T100" fmla="*/ 53 w 214"/>
                  <a:gd name="T101" fmla="*/ 106 h 214"/>
                  <a:gd name="T102" fmla="*/ 103 w 214"/>
                  <a:gd name="T103" fmla="*/ 55 h 214"/>
                  <a:gd name="T104" fmla="*/ 153 w 214"/>
                  <a:gd name="T105" fmla="*/ 106 h 214"/>
                  <a:gd name="T106" fmla="*/ 103 w 214"/>
                  <a:gd name="T107" fmla="*/ 156 h 2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14" h="214">
                    <a:moveTo>
                      <a:pt x="206" y="84"/>
                    </a:moveTo>
                    <a:cubicBezTo>
                      <a:pt x="194" y="84"/>
                      <a:pt x="194" y="84"/>
                      <a:pt x="194" y="84"/>
                    </a:cubicBezTo>
                    <a:cubicBezTo>
                      <a:pt x="192" y="75"/>
                      <a:pt x="189" y="68"/>
                      <a:pt x="185" y="60"/>
                    </a:cubicBezTo>
                    <a:cubicBezTo>
                      <a:pt x="193" y="52"/>
                      <a:pt x="193" y="52"/>
                      <a:pt x="193" y="52"/>
                    </a:cubicBezTo>
                    <a:cubicBezTo>
                      <a:pt x="196" y="49"/>
                      <a:pt x="196" y="44"/>
                      <a:pt x="193" y="41"/>
                    </a:cubicBezTo>
                    <a:cubicBezTo>
                      <a:pt x="170" y="19"/>
                      <a:pt x="170" y="19"/>
                      <a:pt x="170" y="19"/>
                    </a:cubicBezTo>
                    <a:cubicBezTo>
                      <a:pt x="167" y="16"/>
                      <a:pt x="162" y="16"/>
                      <a:pt x="159" y="19"/>
                    </a:cubicBezTo>
                    <a:cubicBezTo>
                      <a:pt x="152" y="26"/>
                      <a:pt x="152" y="26"/>
                      <a:pt x="152" y="26"/>
                    </a:cubicBezTo>
                    <a:cubicBezTo>
                      <a:pt x="146" y="22"/>
                      <a:pt x="138" y="19"/>
                      <a:pt x="130" y="16"/>
                    </a:cubicBezTo>
                    <a:cubicBezTo>
                      <a:pt x="130" y="8"/>
                      <a:pt x="130" y="8"/>
                      <a:pt x="130" y="8"/>
                    </a:cubicBezTo>
                    <a:cubicBezTo>
                      <a:pt x="130" y="4"/>
                      <a:pt x="127" y="0"/>
                      <a:pt x="123" y="0"/>
                    </a:cubicBezTo>
                    <a:cubicBezTo>
                      <a:pt x="91" y="0"/>
                      <a:pt x="91" y="0"/>
                      <a:pt x="91" y="0"/>
                    </a:cubicBezTo>
                    <a:cubicBezTo>
                      <a:pt x="87" y="0"/>
                      <a:pt x="84" y="4"/>
                      <a:pt x="84" y="8"/>
                    </a:cubicBezTo>
                    <a:cubicBezTo>
                      <a:pt x="84" y="14"/>
                      <a:pt x="84" y="14"/>
                      <a:pt x="84" y="14"/>
                    </a:cubicBezTo>
                    <a:cubicBezTo>
                      <a:pt x="74" y="17"/>
                      <a:pt x="64" y="20"/>
                      <a:pt x="56" y="25"/>
                    </a:cubicBezTo>
                    <a:cubicBezTo>
                      <a:pt x="52" y="21"/>
                      <a:pt x="52" y="21"/>
                      <a:pt x="52" y="21"/>
                    </a:cubicBezTo>
                    <a:cubicBezTo>
                      <a:pt x="49" y="18"/>
                      <a:pt x="44" y="19"/>
                      <a:pt x="41" y="22"/>
                    </a:cubicBezTo>
                    <a:cubicBezTo>
                      <a:pt x="19" y="44"/>
                      <a:pt x="19" y="44"/>
                      <a:pt x="19" y="44"/>
                    </a:cubicBezTo>
                    <a:cubicBezTo>
                      <a:pt x="16" y="47"/>
                      <a:pt x="16" y="52"/>
                      <a:pt x="19" y="55"/>
                    </a:cubicBezTo>
                    <a:cubicBezTo>
                      <a:pt x="23" y="58"/>
                      <a:pt x="23" y="58"/>
                      <a:pt x="23" y="58"/>
                    </a:cubicBezTo>
                    <a:cubicBezTo>
                      <a:pt x="18" y="66"/>
                      <a:pt x="15" y="75"/>
                      <a:pt x="13" y="84"/>
                    </a:cubicBezTo>
                    <a:cubicBezTo>
                      <a:pt x="8" y="84"/>
                      <a:pt x="8" y="84"/>
                      <a:pt x="8" y="84"/>
                    </a:cubicBezTo>
                    <a:cubicBezTo>
                      <a:pt x="4" y="84"/>
                      <a:pt x="0" y="87"/>
                      <a:pt x="0" y="91"/>
                    </a:cubicBezTo>
                    <a:cubicBezTo>
                      <a:pt x="0" y="123"/>
                      <a:pt x="0" y="123"/>
                      <a:pt x="0" y="123"/>
                    </a:cubicBezTo>
                    <a:cubicBezTo>
                      <a:pt x="0" y="127"/>
                      <a:pt x="4" y="131"/>
                      <a:pt x="8" y="131"/>
                    </a:cubicBezTo>
                    <a:cubicBezTo>
                      <a:pt x="13" y="131"/>
                      <a:pt x="13" y="131"/>
                      <a:pt x="13" y="131"/>
                    </a:cubicBezTo>
                    <a:cubicBezTo>
                      <a:pt x="16" y="140"/>
                      <a:pt x="20" y="149"/>
                      <a:pt x="26" y="157"/>
                    </a:cubicBezTo>
                    <a:cubicBezTo>
                      <a:pt x="21" y="162"/>
                      <a:pt x="21" y="162"/>
                      <a:pt x="21" y="162"/>
                    </a:cubicBezTo>
                    <a:cubicBezTo>
                      <a:pt x="18" y="165"/>
                      <a:pt x="18" y="170"/>
                      <a:pt x="21" y="173"/>
                    </a:cubicBezTo>
                    <a:cubicBezTo>
                      <a:pt x="44" y="195"/>
                      <a:pt x="44" y="195"/>
                      <a:pt x="44" y="195"/>
                    </a:cubicBezTo>
                    <a:cubicBezTo>
                      <a:pt x="47" y="198"/>
                      <a:pt x="52" y="198"/>
                      <a:pt x="55" y="195"/>
                    </a:cubicBezTo>
                    <a:cubicBezTo>
                      <a:pt x="61" y="189"/>
                      <a:pt x="61" y="189"/>
                      <a:pt x="61" y="189"/>
                    </a:cubicBezTo>
                    <a:cubicBezTo>
                      <a:pt x="68" y="192"/>
                      <a:pt x="76" y="195"/>
                      <a:pt x="84" y="197"/>
                    </a:cubicBezTo>
                    <a:cubicBezTo>
                      <a:pt x="84" y="206"/>
                      <a:pt x="84" y="206"/>
                      <a:pt x="84" y="206"/>
                    </a:cubicBezTo>
                    <a:cubicBezTo>
                      <a:pt x="84" y="211"/>
                      <a:pt x="87" y="214"/>
                      <a:pt x="91" y="214"/>
                    </a:cubicBezTo>
                    <a:cubicBezTo>
                      <a:pt x="123" y="214"/>
                      <a:pt x="123" y="214"/>
                      <a:pt x="123" y="214"/>
                    </a:cubicBezTo>
                    <a:cubicBezTo>
                      <a:pt x="127" y="214"/>
                      <a:pt x="130" y="211"/>
                      <a:pt x="130" y="206"/>
                    </a:cubicBezTo>
                    <a:cubicBezTo>
                      <a:pt x="130" y="195"/>
                      <a:pt x="130" y="195"/>
                      <a:pt x="130" y="195"/>
                    </a:cubicBezTo>
                    <a:cubicBezTo>
                      <a:pt x="139" y="192"/>
                      <a:pt x="146" y="189"/>
                      <a:pt x="153" y="184"/>
                    </a:cubicBezTo>
                    <a:cubicBezTo>
                      <a:pt x="162" y="193"/>
                      <a:pt x="162" y="193"/>
                      <a:pt x="162" y="193"/>
                    </a:cubicBezTo>
                    <a:cubicBezTo>
                      <a:pt x="165" y="196"/>
                      <a:pt x="170" y="196"/>
                      <a:pt x="173" y="193"/>
                    </a:cubicBezTo>
                    <a:cubicBezTo>
                      <a:pt x="195" y="170"/>
                      <a:pt x="195" y="170"/>
                      <a:pt x="195" y="170"/>
                    </a:cubicBezTo>
                    <a:cubicBezTo>
                      <a:pt x="198" y="167"/>
                      <a:pt x="198" y="162"/>
                      <a:pt x="195" y="159"/>
                    </a:cubicBezTo>
                    <a:cubicBezTo>
                      <a:pt x="185" y="150"/>
                      <a:pt x="185" y="150"/>
                      <a:pt x="185" y="150"/>
                    </a:cubicBezTo>
                    <a:cubicBezTo>
                      <a:pt x="188" y="144"/>
                      <a:pt x="191" y="137"/>
                      <a:pt x="193" y="131"/>
                    </a:cubicBezTo>
                    <a:cubicBezTo>
                      <a:pt x="206" y="131"/>
                      <a:pt x="206" y="131"/>
                      <a:pt x="206" y="131"/>
                    </a:cubicBezTo>
                    <a:cubicBezTo>
                      <a:pt x="210" y="131"/>
                      <a:pt x="214" y="127"/>
                      <a:pt x="214" y="123"/>
                    </a:cubicBezTo>
                    <a:cubicBezTo>
                      <a:pt x="214" y="91"/>
                      <a:pt x="214" y="91"/>
                      <a:pt x="214" y="91"/>
                    </a:cubicBezTo>
                    <a:cubicBezTo>
                      <a:pt x="214" y="87"/>
                      <a:pt x="210" y="84"/>
                      <a:pt x="206" y="84"/>
                    </a:cubicBezTo>
                    <a:close/>
                    <a:moveTo>
                      <a:pt x="103" y="156"/>
                    </a:moveTo>
                    <a:cubicBezTo>
                      <a:pt x="76" y="156"/>
                      <a:pt x="53" y="133"/>
                      <a:pt x="53" y="106"/>
                    </a:cubicBezTo>
                    <a:cubicBezTo>
                      <a:pt x="53" y="78"/>
                      <a:pt x="76" y="55"/>
                      <a:pt x="103" y="55"/>
                    </a:cubicBezTo>
                    <a:cubicBezTo>
                      <a:pt x="131" y="55"/>
                      <a:pt x="153" y="78"/>
                      <a:pt x="153" y="106"/>
                    </a:cubicBezTo>
                    <a:cubicBezTo>
                      <a:pt x="153" y="133"/>
                      <a:pt x="131" y="156"/>
                      <a:pt x="103" y="156"/>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68572" tIns="34286" rIns="68572" bIns="34286" numCol="1" anchor="t" anchorCtr="0" compatLnSpc="1"/>
              <a:lstStyle/>
              <a:p>
                <a:pPr algn="just">
                  <a:lnSpc>
                    <a:spcPct val="120000"/>
                  </a:lnSpc>
                </a:pPr>
                <a:endParaRPr lang="en-GB" sz="675">
                  <a:solidFill>
                    <a:schemeClr val="tx1">
                      <a:lumMod val="85000"/>
                      <a:lumOff val="15000"/>
                    </a:schemeClr>
                  </a:solidFill>
                  <a:latin typeface="微软雅黑" panose="020B0503020204020204" charset="-122"/>
                  <a:ea typeface="微软雅黑" panose="020B0503020204020204" charset="-122"/>
                  <a:cs typeface="+mn-ea"/>
                  <a:sym typeface="Arial" panose="020B0604020202020204" pitchFamily="34" charset="0"/>
                </a:endParaRPr>
              </a:p>
            </p:txBody>
          </p:sp>
          <p:sp>
            <p:nvSpPr>
              <p:cNvPr id="8" name="Freeform 23"/>
              <p:cNvSpPr>
                <a:spLocks noEditPoints="1"/>
              </p:cNvSpPr>
              <p:nvPr/>
            </p:nvSpPr>
            <p:spPr bwMode="auto">
              <a:xfrm>
                <a:off x="7433940" y="4159370"/>
                <a:ext cx="292757" cy="291672"/>
              </a:xfrm>
              <a:custGeom>
                <a:avLst/>
                <a:gdLst>
                  <a:gd name="T0" fmla="*/ 103 w 114"/>
                  <a:gd name="T1" fmla="*/ 30 h 114"/>
                  <a:gd name="T2" fmla="*/ 97 w 114"/>
                  <a:gd name="T3" fmla="*/ 31 h 114"/>
                  <a:gd name="T4" fmla="*/ 89 w 114"/>
                  <a:gd name="T5" fmla="*/ 21 h 114"/>
                  <a:gd name="T6" fmla="*/ 92 w 114"/>
                  <a:gd name="T7" fmla="*/ 16 h 114"/>
                  <a:gd name="T8" fmla="*/ 90 w 114"/>
                  <a:gd name="T9" fmla="*/ 10 h 114"/>
                  <a:gd name="T10" fmla="*/ 75 w 114"/>
                  <a:gd name="T11" fmla="*/ 3 h 114"/>
                  <a:gd name="T12" fmla="*/ 69 w 114"/>
                  <a:gd name="T13" fmla="*/ 5 h 114"/>
                  <a:gd name="T14" fmla="*/ 67 w 114"/>
                  <a:gd name="T15" fmla="*/ 9 h 114"/>
                  <a:gd name="T16" fmla="*/ 54 w 114"/>
                  <a:gd name="T17" fmla="*/ 8 h 114"/>
                  <a:gd name="T18" fmla="*/ 53 w 114"/>
                  <a:gd name="T19" fmla="*/ 3 h 114"/>
                  <a:gd name="T20" fmla="*/ 48 w 114"/>
                  <a:gd name="T21" fmla="*/ 1 h 114"/>
                  <a:gd name="T22" fmla="*/ 32 w 114"/>
                  <a:gd name="T23" fmla="*/ 6 h 114"/>
                  <a:gd name="T24" fmla="*/ 29 w 114"/>
                  <a:gd name="T25" fmla="*/ 11 h 114"/>
                  <a:gd name="T26" fmla="*/ 31 w 114"/>
                  <a:gd name="T27" fmla="*/ 14 h 114"/>
                  <a:gd name="T28" fmla="*/ 18 w 114"/>
                  <a:gd name="T29" fmla="*/ 24 h 114"/>
                  <a:gd name="T30" fmla="*/ 16 w 114"/>
                  <a:gd name="T31" fmla="*/ 23 h 114"/>
                  <a:gd name="T32" fmla="*/ 10 w 114"/>
                  <a:gd name="T33" fmla="*/ 24 h 114"/>
                  <a:gd name="T34" fmla="*/ 3 w 114"/>
                  <a:gd name="T35" fmla="*/ 39 h 114"/>
                  <a:gd name="T36" fmla="*/ 5 w 114"/>
                  <a:gd name="T37" fmla="*/ 45 h 114"/>
                  <a:gd name="T38" fmla="*/ 7 w 114"/>
                  <a:gd name="T39" fmla="*/ 46 h 114"/>
                  <a:gd name="T40" fmla="*/ 6 w 114"/>
                  <a:gd name="T41" fmla="*/ 60 h 114"/>
                  <a:gd name="T42" fmla="*/ 3 w 114"/>
                  <a:gd name="T43" fmla="*/ 61 h 114"/>
                  <a:gd name="T44" fmla="*/ 1 w 114"/>
                  <a:gd name="T45" fmla="*/ 66 h 114"/>
                  <a:gd name="T46" fmla="*/ 6 w 114"/>
                  <a:gd name="T47" fmla="*/ 82 h 114"/>
                  <a:gd name="T48" fmla="*/ 11 w 114"/>
                  <a:gd name="T49" fmla="*/ 85 h 114"/>
                  <a:gd name="T50" fmla="*/ 14 w 114"/>
                  <a:gd name="T51" fmla="*/ 84 h 114"/>
                  <a:gd name="T52" fmla="*/ 24 w 114"/>
                  <a:gd name="T53" fmla="*/ 95 h 114"/>
                  <a:gd name="T54" fmla="*/ 23 w 114"/>
                  <a:gd name="T55" fmla="*/ 98 h 114"/>
                  <a:gd name="T56" fmla="*/ 24 w 114"/>
                  <a:gd name="T57" fmla="*/ 104 h 114"/>
                  <a:gd name="T58" fmla="*/ 39 w 114"/>
                  <a:gd name="T59" fmla="*/ 111 h 114"/>
                  <a:gd name="T60" fmla="*/ 45 w 114"/>
                  <a:gd name="T61" fmla="*/ 109 h 114"/>
                  <a:gd name="T62" fmla="*/ 47 w 114"/>
                  <a:gd name="T63" fmla="*/ 105 h 114"/>
                  <a:gd name="T64" fmla="*/ 59 w 114"/>
                  <a:gd name="T65" fmla="*/ 106 h 114"/>
                  <a:gd name="T66" fmla="*/ 61 w 114"/>
                  <a:gd name="T67" fmla="*/ 111 h 114"/>
                  <a:gd name="T68" fmla="*/ 66 w 114"/>
                  <a:gd name="T69" fmla="*/ 113 h 114"/>
                  <a:gd name="T70" fmla="*/ 82 w 114"/>
                  <a:gd name="T71" fmla="*/ 108 h 114"/>
                  <a:gd name="T72" fmla="*/ 85 w 114"/>
                  <a:gd name="T73" fmla="*/ 103 h 114"/>
                  <a:gd name="T74" fmla="*/ 83 w 114"/>
                  <a:gd name="T75" fmla="*/ 97 h 114"/>
                  <a:gd name="T76" fmla="*/ 93 w 114"/>
                  <a:gd name="T77" fmla="*/ 89 h 114"/>
                  <a:gd name="T78" fmla="*/ 98 w 114"/>
                  <a:gd name="T79" fmla="*/ 92 h 114"/>
                  <a:gd name="T80" fmla="*/ 104 w 114"/>
                  <a:gd name="T81" fmla="*/ 90 h 114"/>
                  <a:gd name="T82" fmla="*/ 111 w 114"/>
                  <a:gd name="T83" fmla="*/ 75 h 114"/>
                  <a:gd name="T84" fmla="*/ 109 w 114"/>
                  <a:gd name="T85" fmla="*/ 69 h 114"/>
                  <a:gd name="T86" fmla="*/ 103 w 114"/>
                  <a:gd name="T87" fmla="*/ 66 h 114"/>
                  <a:gd name="T88" fmla="*/ 104 w 114"/>
                  <a:gd name="T89" fmla="*/ 55 h 114"/>
                  <a:gd name="T90" fmla="*/ 111 w 114"/>
                  <a:gd name="T91" fmla="*/ 53 h 114"/>
                  <a:gd name="T92" fmla="*/ 113 w 114"/>
                  <a:gd name="T93" fmla="*/ 48 h 114"/>
                  <a:gd name="T94" fmla="*/ 108 w 114"/>
                  <a:gd name="T95" fmla="*/ 32 h 114"/>
                  <a:gd name="T96" fmla="*/ 103 w 114"/>
                  <a:gd name="T97" fmla="*/ 30 h 114"/>
                  <a:gd name="T98" fmla="*/ 63 w 114"/>
                  <a:gd name="T99" fmla="*/ 82 h 114"/>
                  <a:gd name="T100" fmla="*/ 30 w 114"/>
                  <a:gd name="T101" fmla="*/ 65 h 114"/>
                  <a:gd name="T102" fmla="*/ 47 w 114"/>
                  <a:gd name="T103" fmla="*/ 32 h 114"/>
                  <a:gd name="T104" fmla="*/ 80 w 114"/>
                  <a:gd name="T105" fmla="*/ 49 h 114"/>
                  <a:gd name="T106" fmla="*/ 63 w 114"/>
                  <a:gd name="T107" fmla="*/ 82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4" h="114">
                    <a:moveTo>
                      <a:pt x="103" y="30"/>
                    </a:moveTo>
                    <a:cubicBezTo>
                      <a:pt x="97" y="31"/>
                      <a:pt x="97" y="31"/>
                      <a:pt x="97" y="31"/>
                    </a:cubicBezTo>
                    <a:cubicBezTo>
                      <a:pt x="95" y="28"/>
                      <a:pt x="92" y="24"/>
                      <a:pt x="89" y="21"/>
                    </a:cubicBezTo>
                    <a:cubicBezTo>
                      <a:pt x="92" y="16"/>
                      <a:pt x="92" y="16"/>
                      <a:pt x="92" y="16"/>
                    </a:cubicBezTo>
                    <a:cubicBezTo>
                      <a:pt x="92" y="14"/>
                      <a:pt x="92" y="11"/>
                      <a:pt x="90" y="10"/>
                    </a:cubicBezTo>
                    <a:cubicBezTo>
                      <a:pt x="75" y="3"/>
                      <a:pt x="75" y="3"/>
                      <a:pt x="75" y="3"/>
                    </a:cubicBezTo>
                    <a:cubicBezTo>
                      <a:pt x="73" y="2"/>
                      <a:pt x="70" y="3"/>
                      <a:pt x="69" y="5"/>
                    </a:cubicBezTo>
                    <a:cubicBezTo>
                      <a:pt x="67" y="9"/>
                      <a:pt x="67" y="9"/>
                      <a:pt x="67" y="9"/>
                    </a:cubicBezTo>
                    <a:cubicBezTo>
                      <a:pt x="63" y="8"/>
                      <a:pt x="59" y="8"/>
                      <a:pt x="54" y="8"/>
                    </a:cubicBezTo>
                    <a:cubicBezTo>
                      <a:pt x="53" y="3"/>
                      <a:pt x="53" y="3"/>
                      <a:pt x="53" y="3"/>
                    </a:cubicBezTo>
                    <a:cubicBezTo>
                      <a:pt x="52" y="1"/>
                      <a:pt x="50" y="0"/>
                      <a:pt x="48" y="1"/>
                    </a:cubicBezTo>
                    <a:cubicBezTo>
                      <a:pt x="32" y="6"/>
                      <a:pt x="32" y="6"/>
                      <a:pt x="32" y="6"/>
                    </a:cubicBezTo>
                    <a:cubicBezTo>
                      <a:pt x="30" y="7"/>
                      <a:pt x="29" y="9"/>
                      <a:pt x="29" y="11"/>
                    </a:cubicBezTo>
                    <a:cubicBezTo>
                      <a:pt x="31" y="14"/>
                      <a:pt x="31" y="14"/>
                      <a:pt x="31" y="14"/>
                    </a:cubicBezTo>
                    <a:cubicBezTo>
                      <a:pt x="26" y="17"/>
                      <a:pt x="22" y="20"/>
                      <a:pt x="18" y="24"/>
                    </a:cubicBezTo>
                    <a:cubicBezTo>
                      <a:pt x="16" y="23"/>
                      <a:pt x="16" y="23"/>
                      <a:pt x="16" y="23"/>
                    </a:cubicBezTo>
                    <a:cubicBezTo>
                      <a:pt x="14" y="22"/>
                      <a:pt x="11" y="22"/>
                      <a:pt x="10" y="24"/>
                    </a:cubicBezTo>
                    <a:cubicBezTo>
                      <a:pt x="3" y="39"/>
                      <a:pt x="3" y="39"/>
                      <a:pt x="3" y="39"/>
                    </a:cubicBezTo>
                    <a:cubicBezTo>
                      <a:pt x="2" y="41"/>
                      <a:pt x="3" y="44"/>
                      <a:pt x="5" y="45"/>
                    </a:cubicBezTo>
                    <a:cubicBezTo>
                      <a:pt x="7" y="46"/>
                      <a:pt x="7" y="46"/>
                      <a:pt x="7" y="46"/>
                    </a:cubicBezTo>
                    <a:cubicBezTo>
                      <a:pt x="6" y="51"/>
                      <a:pt x="5" y="55"/>
                      <a:pt x="6" y="60"/>
                    </a:cubicBezTo>
                    <a:cubicBezTo>
                      <a:pt x="3" y="61"/>
                      <a:pt x="3" y="61"/>
                      <a:pt x="3" y="61"/>
                    </a:cubicBezTo>
                    <a:cubicBezTo>
                      <a:pt x="1" y="62"/>
                      <a:pt x="0" y="64"/>
                      <a:pt x="1" y="66"/>
                    </a:cubicBezTo>
                    <a:cubicBezTo>
                      <a:pt x="6" y="82"/>
                      <a:pt x="6" y="82"/>
                      <a:pt x="6" y="82"/>
                    </a:cubicBezTo>
                    <a:cubicBezTo>
                      <a:pt x="7" y="84"/>
                      <a:pt x="9" y="85"/>
                      <a:pt x="11" y="85"/>
                    </a:cubicBezTo>
                    <a:cubicBezTo>
                      <a:pt x="14" y="84"/>
                      <a:pt x="14" y="84"/>
                      <a:pt x="14" y="84"/>
                    </a:cubicBezTo>
                    <a:cubicBezTo>
                      <a:pt x="17" y="88"/>
                      <a:pt x="20" y="92"/>
                      <a:pt x="24" y="95"/>
                    </a:cubicBezTo>
                    <a:cubicBezTo>
                      <a:pt x="23" y="98"/>
                      <a:pt x="23" y="98"/>
                      <a:pt x="23" y="98"/>
                    </a:cubicBezTo>
                    <a:cubicBezTo>
                      <a:pt x="22" y="100"/>
                      <a:pt x="22" y="103"/>
                      <a:pt x="24" y="104"/>
                    </a:cubicBezTo>
                    <a:cubicBezTo>
                      <a:pt x="39" y="111"/>
                      <a:pt x="39" y="111"/>
                      <a:pt x="39" y="111"/>
                    </a:cubicBezTo>
                    <a:cubicBezTo>
                      <a:pt x="41" y="112"/>
                      <a:pt x="44" y="111"/>
                      <a:pt x="45" y="109"/>
                    </a:cubicBezTo>
                    <a:cubicBezTo>
                      <a:pt x="47" y="105"/>
                      <a:pt x="47" y="105"/>
                      <a:pt x="47" y="105"/>
                    </a:cubicBezTo>
                    <a:cubicBezTo>
                      <a:pt x="51" y="106"/>
                      <a:pt x="55" y="106"/>
                      <a:pt x="59" y="106"/>
                    </a:cubicBezTo>
                    <a:cubicBezTo>
                      <a:pt x="61" y="111"/>
                      <a:pt x="61" y="111"/>
                      <a:pt x="61" y="111"/>
                    </a:cubicBezTo>
                    <a:cubicBezTo>
                      <a:pt x="62" y="113"/>
                      <a:pt x="64" y="114"/>
                      <a:pt x="66" y="113"/>
                    </a:cubicBezTo>
                    <a:cubicBezTo>
                      <a:pt x="82" y="108"/>
                      <a:pt x="82" y="108"/>
                      <a:pt x="82" y="108"/>
                    </a:cubicBezTo>
                    <a:cubicBezTo>
                      <a:pt x="84" y="108"/>
                      <a:pt x="85" y="105"/>
                      <a:pt x="85" y="103"/>
                    </a:cubicBezTo>
                    <a:cubicBezTo>
                      <a:pt x="83" y="97"/>
                      <a:pt x="83" y="97"/>
                      <a:pt x="83" y="97"/>
                    </a:cubicBezTo>
                    <a:cubicBezTo>
                      <a:pt x="86" y="95"/>
                      <a:pt x="90" y="92"/>
                      <a:pt x="93" y="89"/>
                    </a:cubicBezTo>
                    <a:cubicBezTo>
                      <a:pt x="98" y="92"/>
                      <a:pt x="98" y="92"/>
                      <a:pt x="98" y="92"/>
                    </a:cubicBezTo>
                    <a:cubicBezTo>
                      <a:pt x="100" y="92"/>
                      <a:pt x="103" y="92"/>
                      <a:pt x="104" y="90"/>
                    </a:cubicBezTo>
                    <a:cubicBezTo>
                      <a:pt x="111" y="75"/>
                      <a:pt x="111" y="75"/>
                      <a:pt x="111" y="75"/>
                    </a:cubicBezTo>
                    <a:cubicBezTo>
                      <a:pt x="112" y="73"/>
                      <a:pt x="111" y="70"/>
                      <a:pt x="109" y="69"/>
                    </a:cubicBezTo>
                    <a:cubicBezTo>
                      <a:pt x="103" y="66"/>
                      <a:pt x="103" y="66"/>
                      <a:pt x="103" y="66"/>
                    </a:cubicBezTo>
                    <a:cubicBezTo>
                      <a:pt x="104" y="63"/>
                      <a:pt x="104" y="59"/>
                      <a:pt x="104" y="55"/>
                    </a:cubicBezTo>
                    <a:cubicBezTo>
                      <a:pt x="111" y="53"/>
                      <a:pt x="111" y="53"/>
                      <a:pt x="111" y="53"/>
                    </a:cubicBezTo>
                    <a:cubicBezTo>
                      <a:pt x="113" y="52"/>
                      <a:pt x="114" y="50"/>
                      <a:pt x="113" y="48"/>
                    </a:cubicBezTo>
                    <a:cubicBezTo>
                      <a:pt x="108" y="32"/>
                      <a:pt x="108" y="32"/>
                      <a:pt x="108" y="32"/>
                    </a:cubicBezTo>
                    <a:cubicBezTo>
                      <a:pt x="108" y="30"/>
                      <a:pt x="105" y="29"/>
                      <a:pt x="103" y="30"/>
                    </a:cubicBezTo>
                    <a:close/>
                    <a:moveTo>
                      <a:pt x="63" y="82"/>
                    </a:moveTo>
                    <a:cubicBezTo>
                      <a:pt x="49" y="86"/>
                      <a:pt x="34" y="79"/>
                      <a:pt x="30" y="65"/>
                    </a:cubicBezTo>
                    <a:cubicBezTo>
                      <a:pt x="25" y="51"/>
                      <a:pt x="33" y="36"/>
                      <a:pt x="47" y="32"/>
                    </a:cubicBezTo>
                    <a:cubicBezTo>
                      <a:pt x="61" y="27"/>
                      <a:pt x="76" y="35"/>
                      <a:pt x="80" y="49"/>
                    </a:cubicBezTo>
                    <a:cubicBezTo>
                      <a:pt x="85" y="63"/>
                      <a:pt x="77" y="78"/>
                      <a:pt x="63" y="8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68572" tIns="34286" rIns="68572" bIns="34286" numCol="1" anchor="t" anchorCtr="0" compatLnSpc="1"/>
              <a:lstStyle/>
              <a:p>
                <a:pPr algn="just">
                  <a:lnSpc>
                    <a:spcPct val="120000"/>
                  </a:lnSpc>
                </a:pPr>
                <a:endParaRPr lang="en-GB" sz="675">
                  <a:solidFill>
                    <a:schemeClr val="tx1">
                      <a:lumMod val="85000"/>
                      <a:lumOff val="15000"/>
                    </a:schemeClr>
                  </a:solidFill>
                  <a:latin typeface="微软雅黑" panose="020B0503020204020204" charset="-122"/>
                  <a:ea typeface="微软雅黑" panose="020B0503020204020204" charset="-122"/>
                  <a:cs typeface="+mn-ea"/>
                  <a:sym typeface="Arial" panose="020B0604020202020204" pitchFamily="34" charset="0"/>
                </a:endParaRPr>
              </a:p>
            </p:txBody>
          </p:sp>
        </p:grpSp>
        <p:grpSp>
          <p:nvGrpSpPr>
            <p:cNvPr id="9" name="Group 8"/>
            <p:cNvGrpSpPr/>
            <p:nvPr/>
          </p:nvGrpSpPr>
          <p:grpSpPr>
            <a:xfrm>
              <a:off x="8820262" y="4009693"/>
              <a:ext cx="724050" cy="741973"/>
              <a:chOff x="8990972" y="3802641"/>
              <a:chExt cx="876101" cy="897787"/>
            </a:xfrm>
          </p:grpSpPr>
          <p:sp>
            <p:nvSpPr>
              <p:cNvPr id="10" name="Freeform 8"/>
              <p:cNvSpPr/>
              <p:nvPr/>
            </p:nvSpPr>
            <p:spPr bwMode="auto">
              <a:xfrm>
                <a:off x="8990972" y="3802641"/>
                <a:ext cx="876101" cy="897787"/>
              </a:xfrm>
              <a:custGeom>
                <a:avLst/>
                <a:gdLst>
                  <a:gd name="T0" fmla="*/ 266 w 342"/>
                  <a:gd name="T1" fmla="*/ 292 h 350"/>
                  <a:gd name="T2" fmla="*/ 290 w 342"/>
                  <a:gd name="T3" fmla="*/ 78 h 350"/>
                  <a:gd name="T4" fmla="*/ 76 w 342"/>
                  <a:gd name="T5" fmla="*/ 52 h 350"/>
                  <a:gd name="T6" fmla="*/ 53 w 342"/>
                  <a:gd name="T7" fmla="*/ 265 h 350"/>
                  <a:gd name="T8" fmla="*/ 59 w 342"/>
                  <a:gd name="T9" fmla="*/ 273 h 350"/>
                  <a:gd name="T10" fmla="*/ 54 w 342"/>
                  <a:gd name="T11" fmla="*/ 350 h 350"/>
                  <a:gd name="T12" fmla="*/ 114 w 342"/>
                  <a:gd name="T13" fmla="*/ 312 h 350"/>
                  <a:gd name="T14" fmla="*/ 266 w 342"/>
                  <a:gd name="T15" fmla="*/ 292 h 35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42" h="350">
                    <a:moveTo>
                      <a:pt x="266" y="292"/>
                    </a:moveTo>
                    <a:cubicBezTo>
                      <a:pt x="331" y="240"/>
                      <a:pt x="342" y="144"/>
                      <a:pt x="290" y="78"/>
                    </a:cubicBezTo>
                    <a:cubicBezTo>
                      <a:pt x="237" y="12"/>
                      <a:pt x="142" y="0"/>
                      <a:pt x="76" y="52"/>
                    </a:cubicBezTo>
                    <a:cubicBezTo>
                      <a:pt x="11" y="104"/>
                      <a:pt x="0" y="199"/>
                      <a:pt x="53" y="265"/>
                    </a:cubicBezTo>
                    <a:cubicBezTo>
                      <a:pt x="55" y="268"/>
                      <a:pt x="57" y="271"/>
                      <a:pt x="59" y="273"/>
                    </a:cubicBezTo>
                    <a:cubicBezTo>
                      <a:pt x="54" y="350"/>
                      <a:pt x="54" y="350"/>
                      <a:pt x="54" y="350"/>
                    </a:cubicBezTo>
                    <a:cubicBezTo>
                      <a:pt x="114" y="312"/>
                      <a:pt x="114" y="312"/>
                      <a:pt x="114" y="312"/>
                    </a:cubicBezTo>
                    <a:cubicBezTo>
                      <a:pt x="163" y="333"/>
                      <a:pt x="221" y="327"/>
                      <a:pt x="266" y="292"/>
                    </a:cubicBezTo>
                    <a:close/>
                  </a:path>
                </a:pathLst>
              </a:custGeom>
              <a:solidFill>
                <a:schemeClr val="accent1"/>
              </a:solidFill>
              <a:ln>
                <a:noFill/>
              </a:ln>
            </p:spPr>
            <p:txBody>
              <a:bodyPr vert="horz" wrap="square" lIns="68572" tIns="34286" rIns="68572" bIns="34286" numCol="1" anchor="t" anchorCtr="0" compatLnSpc="1"/>
              <a:lstStyle/>
              <a:p>
                <a:pPr algn="just">
                  <a:lnSpc>
                    <a:spcPct val="120000"/>
                  </a:lnSpc>
                </a:pPr>
                <a:endParaRPr lang="en-GB" sz="675">
                  <a:solidFill>
                    <a:schemeClr val="tx1">
                      <a:lumMod val="85000"/>
                      <a:lumOff val="15000"/>
                    </a:schemeClr>
                  </a:solidFill>
                  <a:latin typeface="微软雅黑" panose="020B0503020204020204" charset="-122"/>
                  <a:ea typeface="微软雅黑" panose="020B0503020204020204" charset="-122"/>
                  <a:cs typeface="+mn-ea"/>
                  <a:sym typeface="Arial" panose="020B0604020202020204" pitchFamily="34" charset="0"/>
                </a:endParaRPr>
              </a:p>
            </p:txBody>
          </p:sp>
          <p:sp>
            <p:nvSpPr>
              <p:cNvPr id="11" name="Freeform 24"/>
              <p:cNvSpPr/>
              <p:nvPr/>
            </p:nvSpPr>
            <p:spPr bwMode="auto">
              <a:xfrm>
                <a:off x="9139518" y="4086723"/>
                <a:ext cx="535636" cy="285167"/>
              </a:xfrm>
              <a:custGeom>
                <a:avLst/>
                <a:gdLst>
                  <a:gd name="T0" fmla="*/ 190 w 209"/>
                  <a:gd name="T1" fmla="*/ 21 h 111"/>
                  <a:gd name="T2" fmla="*/ 48 w 209"/>
                  <a:gd name="T3" fmla="*/ 21 h 111"/>
                  <a:gd name="T4" fmla="*/ 46 w 209"/>
                  <a:gd name="T5" fmla="*/ 21 h 111"/>
                  <a:gd name="T6" fmla="*/ 30 w 209"/>
                  <a:gd name="T7" fmla="*/ 3 h 111"/>
                  <a:gd name="T8" fmla="*/ 23 w 209"/>
                  <a:gd name="T9" fmla="*/ 0 h 111"/>
                  <a:gd name="T10" fmla="*/ 14 w 209"/>
                  <a:gd name="T11" fmla="*/ 0 h 111"/>
                  <a:gd name="T12" fmla="*/ 10 w 209"/>
                  <a:gd name="T13" fmla="*/ 0 h 111"/>
                  <a:gd name="T14" fmla="*/ 0 w 209"/>
                  <a:gd name="T15" fmla="*/ 10 h 111"/>
                  <a:gd name="T16" fmla="*/ 10 w 209"/>
                  <a:gd name="T17" fmla="*/ 20 h 111"/>
                  <a:gd name="T18" fmla="*/ 18 w 209"/>
                  <a:gd name="T19" fmla="*/ 15 h 111"/>
                  <a:gd name="T20" fmla="*/ 23 w 209"/>
                  <a:gd name="T21" fmla="*/ 15 h 111"/>
                  <a:gd name="T22" fmla="*/ 31 w 209"/>
                  <a:gd name="T23" fmla="*/ 19 h 111"/>
                  <a:gd name="T24" fmla="*/ 36 w 209"/>
                  <a:gd name="T25" fmla="*/ 26 h 111"/>
                  <a:gd name="T26" fmla="*/ 36 w 209"/>
                  <a:gd name="T27" fmla="*/ 32 h 111"/>
                  <a:gd name="T28" fmla="*/ 75 w 209"/>
                  <a:gd name="T29" fmla="*/ 107 h 111"/>
                  <a:gd name="T30" fmla="*/ 76 w 209"/>
                  <a:gd name="T31" fmla="*/ 108 h 111"/>
                  <a:gd name="T32" fmla="*/ 78 w 209"/>
                  <a:gd name="T33" fmla="*/ 110 h 111"/>
                  <a:gd name="T34" fmla="*/ 80 w 209"/>
                  <a:gd name="T35" fmla="*/ 111 h 111"/>
                  <a:gd name="T36" fmla="*/ 83 w 209"/>
                  <a:gd name="T37" fmla="*/ 111 h 111"/>
                  <a:gd name="T38" fmla="*/ 145 w 209"/>
                  <a:gd name="T39" fmla="*/ 111 h 111"/>
                  <a:gd name="T40" fmla="*/ 160 w 209"/>
                  <a:gd name="T41" fmla="*/ 104 h 111"/>
                  <a:gd name="T42" fmla="*/ 160 w 209"/>
                  <a:gd name="T43" fmla="*/ 103 h 111"/>
                  <a:gd name="T44" fmla="*/ 160 w 209"/>
                  <a:gd name="T45" fmla="*/ 102 h 111"/>
                  <a:gd name="T46" fmla="*/ 160 w 209"/>
                  <a:gd name="T47" fmla="*/ 101 h 111"/>
                  <a:gd name="T48" fmla="*/ 159 w 209"/>
                  <a:gd name="T49" fmla="*/ 100 h 111"/>
                  <a:gd name="T50" fmla="*/ 159 w 209"/>
                  <a:gd name="T51" fmla="*/ 99 h 111"/>
                  <a:gd name="T52" fmla="*/ 157 w 209"/>
                  <a:gd name="T53" fmla="*/ 99 h 111"/>
                  <a:gd name="T54" fmla="*/ 155 w 209"/>
                  <a:gd name="T55" fmla="*/ 98 h 111"/>
                  <a:gd name="T56" fmla="*/ 88 w 209"/>
                  <a:gd name="T57" fmla="*/ 98 h 111"/>
                  <a:gd name="T58" fmla="*/ 83 w 209"/>
                  <a:gd name="T59" fmla="*/ 95 h 111"/>
                  <a:gd name="T60" fmla="*/ 79 w 209"/>
                  <a:gd name="T61" fmla="*/ 85 h 111"/>
                  <a:gd name="T62" fmla="*/ 88 w 209"/>
                  <a:gd name="T63" fmla="*/ 83 h 111"/>
                  <a:gd name="T64" fmla="*/ 167 w 209"/>
                  <a:gd name="T65" fmla="*/ 83 h 111"/>
                  <a:gd name="T66" fmla="*/ 169 w 209"/>
                  <a:gd name="T67" fmla="*/ 83 h 111"/>
                  <a:gd name="T68" fmla="*/ 170 w 209"/>
                  <a:gd name="T69" fmla="*/ 83 h 111"/>
                  <a:gd name="T70" fmla="*/ 171 w 209"/>
                  <a:gd name="T71" fmla="*/ 83 h 111"/>
                  <a:gd name="T72" fmla="*/ 172 w 209"/>
                  <a:gd name="T73" fmla="*/ 82 h 111"/>
                  <a:gd name="T74" fmla="*/ 173 w 209"/>
                  <a:gd name="T75" fmla="*/ 81 h 111"/>
                  <a:gd name="T76" fmla="*/ 174 w 209"/>
                  <a:gd name="T77" fmla="*/ 81 h 111"/>
                  <a:gd name="T78" fmla="*/ 174 w 209"/>
                  <a:gd name="T79" fmla="*/ 80 h 111"/>
                  <a:gd name="T80" fmla="*/ 175 w 209"/>
                  <a:gd name="T81" fmla="*/ 79 h 111"/>
                  <a:gd name="T82" fmla="*/ 202 w 209"/>
                  <a:gd name="T83" fmla="*/ 32 h 111"/>
                  <a:gd name="T84" fmla="*/ 190 w 209"/>
                  <a:gd name="T85" fmla="*/ 21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09" h="111">
                    <a:moveTo>
                      <a:pt x="190" y="21"/>
                    </a:moveTo>
                    <a:cubicBezTo>
                      <a:pt x="48" y="21"/>
                      <a:pt x="48" y="21"/>
                      <a:pt x="48" y="21"/>
                    </a:cubicBezTo>
                    <a:cubicBezTo>
                      <a:pt x="48" y="21"/>
                      <a:pt x="47" y="21"/>
                      <a:pt x="46" y="21"/>
                    </a:cubicBezTo>
                    <a:cubicBezTo>
                      <a:pt x="30" y="3"/>
                      <a:pt x="30" y="3"/>
                      <a:pt x="30" y="3"/>
                    </a:cubicBezTo>
                    <a:cubicBezTo>
                      <a:pt x="30" y="3"/>
                      <a:pt x="28" y="0"/>
                      <a:pt x="23" y="0"/>
                    </a:cubicBezTo>
                    <a:cubicBezTo>
                      <a:pt x="19" y="1"/>
                      <a:pt x="16" y="0"/>
                      <a:pt x="14" y="0"/>
                    </a:cubicBezTo>
                    <a:cubicBezTo>
                      <a:pt x="12" y="0"/>
                      <a:pt x="11" y="0"/>
                      <a:pt x="10" y="0"/>
                    </a:cubicBezTo>
                    <a:cubicBezTo>
                      <a:pt x="4" y="0"/>
                      <a:pt x="0" y="4"/>
                      <a:pt x="0" y="10"/>
                    </a:cubicBezTo>
                    <a:cubicBezTo>
                      <a:pt x="0" y="15"/>
                      <a:pt x="4" y="20"/>
                      <a:pt x="10" y="20"/>
                    </a:cubicBezTo>
                    <a:cubicBezTo>
                      <a:pt x="13" y="20"/>
                      <a:pt x="16" y="18"/>
                      <a:pt x="18" y="15"/>
                    </a:cubicBezTo>
                    <a:cubicBezTo>
                      <a:pt x="23" y="15"/>
                      <a:pt x="23" y="15"/>
                      <a:pt x="23" y="15"/>
                    </a:cubicBezTo>
                    <a:cubicBezTo>
                      <a:pt x="23" y="15"/>
                      <a:pt x="27" y="14"/>
                      <a:pt x="31" y="19"/>
                    </a:cubicBezTo>
                    <a:cubicBezTo>
                      <a:pt x="32" y="20"/>
                      <a:pt x="33" y="23"/>
                      <a:pt x="36" y="26"/>
                    </a:cubicBezTo>
                    <a:cubicBezTo>
                      <a:pt x="35" y="27"/>
                      <a:pt x="36" y="29"/>
                      <a:pt x="36" y="32"/>
                    </a:cubicBezTo>
                    <a:cubicBezTo>
                      <a:pt x="75" y="107"/>
                      <a:pt x="75" y="107"/>
                      <a:pt x="75" y="107"/>
                    </a:cubicBezTo>
                    <a:cubicBezTo>
                      <a:pt x="76" y="108"/>
                      <a:pt x="76" y="108"/>
                      <a:pt x="76" y="108"/>
                    </a:cubicBezTo>
                    <a:cubicBezTo>
                      <a:pt x="78" y="110"/>
                      <a:pt x="78" y="110"/>
                      <a:pt x="78" y="110"/>
                    </a:cubicBezTo>
                    <a:cubicBezTo>
                      <a:pt x="80" y="111"/>
                      <a:pt x="80" y="111"/>
                      <a:pt x="80" y="111"/>
                    </a:cubicBezTo>
                    <a:cubicBezTo>
                      <a:pt x="83" y="111"/>
                      <a:pt x="83" y="111"/>
                      <a:pt x="83" y="111"/>
                    </a:cubicBezTo>
                    <a:cubicBezTo>
                      <a:pt x="145" y="111"/>
                      <a:pt x="145" y="111"/>
                      <a:pt x="145" y="111"/>
                    </a:cubicBezTo>
                    <a:cubicBezTo>
                      <a:pt x="156" y="111"/>
                      <a:pt x="160" y="107"/>
                      <a:pt x="160" y="104"/>
                    </a:cubicBezTo>
                    <a:cubicBezTo>
                      <a:pt x="160" y="103"/>
                      <a:pt x="160" y="103"/>
                      <a:pt x="160" y="103"/>
                    </a:cubicBezTo>
                    <a:cubicBezTo>
                      <a:pt x="160" y="102"/>
                      <a:pt x="160" y="102"/>
                      <a:pt x="160" y="102"/>
                    </a:cubicBezTo>
                    <a:cubicBezTo>
                      <a:pt x="160" y="101"/>
                      <a:pt x="160" y="101"/>
                      <a:pt x="160" y="101"/>
                    </a:cubicBezTo>
                    <a:cubicBezTo>
                      <a:pt x="159" y="100"/>
                      <a:pt x="159" y="100"/>
                      <a:pt x="159" y="100"/>
                    </a:cubicBezTo>
                    <a:cubicBezTo>
                      <a:pt x="159" y="99"/>
                      <a:pt x="159" y="99"/>
                      <a:pt x="159" y="99"/>
                    </a:cubicBezTo>
                    <a:cubicBezTo>
                      <a:pt x="157" y="99"/>
                      <a:pt x="157" y="99"/>
                      <a:pt x="157" y="99"/>
                    </a:cubicBezTo>
                    <a:cubicBezTo>
                      <a:pt x="155" y="98"/>
                      <a:pt x="155" y="98"/>
                      <a:pt x="155" y="98"/>
                    </a:cubicBezTo>
                    <a:cubicBezTo>
                      <a:pt x="88" y="98"/>
                      <a:pt x="88" y="98"/>
                      <a:pt x="88" y="98"/>
                    </a:cubicBezTo>
                    <a:cubicBezTo>
                      <a:pt x="88" y="98"/>
                      <a:pt x="85" y="99"/>
                      <a:pt x="83" y="95"/>
                    </a:cubicBezTo>
                    <a:cubicBezTo>
                      <a:pt x="79" y="85"/>
                      <a:pt x="79" y="85"/>
                      <a:pt x="79" y="85"/>
                    </a:cubicBezTo>
                    <a:cubicBezTo>
                      <a:pt x="79" y="83"/>
                      <a:pt x="86" y="83"/>
                      <a:pt x="88" y="83"/>
                    </a:cubicBezTo>
                    <a:cubicBezTo>
                      <a:pt x="167" y="83"/>
                      <a:pt x="167" y="83"/>
                      <a:pt x="167" y="83"/>
                    </a:cubicBezTo>
                    <a:cubicBezTo>
                      <a:pt x="169" y="83"/>
                      <a:pt x="169" y="83"/>
                      <a:pt x="169" y="83"/>
                    </a:cubicBezTo>
                    <a:cubicBezTo>
                      <a:pt x="170" y="83"/>
                      <a:pt x="170" y="83"/>
                      <a:pt x="170" y="83"/>
                    </a:cubicBezTo>
                    <a:cubicBezTo>
                      <a:pt x="171" y="83"/>
                      <a:pt x="171" y="83"/>
                      <a:pt x="171" y="83"/>
                    </a:cubicBezTo>
                    <a:cubicBezTo>
                      <a:pt x="172" y="82"/>
                      <a:pt x="172" y="82"/>
                      <a:pt x="172" y="82"/>
                    </a:cubicBezTo>
                    <a:cubicBezTo>
                      <a:pt x="173" y="81"/>
                      <a:pt x="173" y="81"/>
                      <a:pt x="173" y="81"/>
                    </a:cubicBezTo>
                    <a:cubicBezTo>
                      <a:pt x="174" y="81"/>
                      <a:pt x="174" y="81"/>
                      <a:pt x="174" y="81"/>
                    </a:cubicBezTo>
                    <a:cubicBezTo>
                      <a:pt x="174" y="80"/>
                      <a:pt x="174" y="80"/>
                      <a:pt x="174" y="80"/>
                    </a:cubicBezTo>
                    <a:cubicBezTo>
                      <a:pt x="175" y="79"/>
                      <a:pt x="175" y="79"/>
                      <a:pt x="175" y="79"/>
                    </a:cubicBezTo>
                    <a:cubicBezTo>
                      <a:pt x="202" y="32"/>
                      <a:pt x="202" y="32"/>
                      <a:pt x="202" y="32"/>
                    </a:cubicBezTo>
                    <a:cubicBezTo>
                      <a:pt x="209" y="21"/>
                      <a:pt x="203" y="21"/>
                      <a:pt x="190" y="2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68572" tIns="34286" rIns="68572" bIns="34286" numCol="1" anchor="t" anchorCtr="0" compatLnSpc="1"/>
              <a:lstStyle/>
              <a:p>
                <a:pPr algn="just">
                  <a:lnSpc>
                    <a:spcPct val="120000"/>
                  </a:lnSpc>
                </a:pPr>
                <a:endParaRPr lang="en-GB" sz="675">
                  <a:solidFill>
                    <a:schemeClr val="tx1">
                      <a:lumMod val="85000"/>
                      <a:lumOff val="15000"/>
                    </a:schemeClr>
                  </a:solidFill>
                  <a:latin typeface="微软雅黑" panose="020B0503020204020204" charset="-122"/>
                  <a:ea typeface="微软雅黑" panose="020B0503020204020204" charset="-122"/>
                  <a:cs typeface="+mn-ea"/>
                  <a:sym typeface="Arial" panose="020B0604020202020204" pitchFamily="34" charset="0"/>
                </a:endParaRPr>
              </a:p>
            </p:txBody>
          </p:sp>
          <p:sp>
            <p:nvSpPr>
              <p:cNvPr id="12" name="Oval 25"/>
              <p:cNvSpPr>
                <a:spLocks noChangeArrowheads="1"/>
              </p:cNvSpPr>
              <p:nvPr/>
            </p:nvSpPr>
            <p:spPr bwMode="auto">
              <a:xfrm>
                <a:off x="9344448" y="4400081"/>
                <a:ext cx="66141" cy="69394"/>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68572" tIns="34286" rIns="68572" bIns="34286" numCol="1" anchor="t" anchorCtr="0" compatLnSpc="1"/>
              <a:lstStyle/>
              <a:p>
                <a:pPr algn="just">
                  <a:lnSpc>
                    <a:spcPct val="120000"/>
                  </a:lnSpc>
                </a:pPr>
                <a:endParaRPr lang="en-GB" sz="675">
                  <a:solidFill>
                    <a:schemeClr val="tx1">
                      <a:lumMod val="85000"/>
                      <a:lumOff val="15000"/>
                    </a:schemeClr>
                  </a:solidFill>
                  <a:latin typeface="微软雅黑" panose="020B0503020204020204" charset="-122"/>
                  <a:ea typeface="微软雅黑" panose="020B0503020204020204" charset="-122"/>
                  <a:cs typeface="+mn-ea"/>
                  <a:sym typeface="Arial" panose="020B0604020202020204" pitchFamily="34" charset="0"/>
                </a:endParaRPr>
              </a:p>
            </p:txBody>
          </p:sp>
          <p:sp>
            <p:nvSpPr>
              <p:cNvPr id="13" name="Oval 26"/>
              <p:cNvSpPr>
                <a:spLocks noChangeArrowheads="1"/>
              </p:cNvSpPr>
              <p:nvPr/>
            </p:nvSpPr>
            <p:spPr bwMode="auto">
              <a:xfrm>
                <a:off x="9477815" y="4400081"/>
                <a:ext cx="66141" cy="69394"/>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68572" tIns="34286" rIns="68572" bIns="34286" numCol="1" anchor="t" anchorCtr="0" compatLnSpc="1"/>
              <a:lstStyle/>
              <a:p>
                <a:pPr algn="just">
                  <a:lnSpc>
                    <a:spcPct val="120000"/>
                  </a:lnSpc>
                </a:pPr>
                <a:endParaRPr lang="en-GB" sz="675">
                  <a:solidFill>
                    <a:schemeClr val="tx1">
                      <a:lumMod val="85000"/>
                      <a:lumOff val="15000"/>
                    </a:schemeClr>
                  </a:solidFill>
                  <a:latin typeface="微软雅黑" panose="020B0503020204020204" charset="-122"/>
                  <a:ea typeface="微软雅黑" panose="020B0503020204020204" charset="-122"/>
                  <a:cs typeface="+mn-ea"/>
                  <a:sym typeface="Arial" panose="020B0604020202020204" pitchFamily="34" charset="0"/>
                </a:endParaRPr>
              </a:p>
            </p:txBody>
          </p:sp>
        </p:grpSp>
        <p:grpSp>
          <p:nvGrpSpPr>
            <p:cNvPr id="14" name="Group 13"/>
            <p:cNvGrpSpPr/>
            <p:nvPr/>
          </p:nvGrpSpPr>
          <p:grpSpPr>
            <a:xfrm>
              <a:off x="9750416" y="2212111"/>
              <a:ext cx="1059194" cy="1174790"/>
              <a:chOff x="10116458" y="1627567"/>
              <a:chExt cx="1281624" cy="1421496"/>
            </a:xfrm>
          </p:grpSpPr>
          <p:sp>
            <p:nvSpPr>
              <p:cNvPr id="15" name="Freeform 11"/>
              <p:cNvSpPr/>
              <p:nvPr/>
            </p:nvSpPr>
            <p:spPr bwMode="auto">
              <a:xfrm>
                <a:off x="10116458" y="1627567"/>
                <a:ext cx="1281624" cy="1421496"/>
              </a:xfrm>
              <a:custGeom>
                <a:avLst/>
                <a:gdLst>
                  <a:gd name="T0" fmla="*/ 448 w 500"/>
                  <a:gd name="T1" fmla="*/ 345 h 554"/>
                  <a:gd name="T2" fmla="*/ 345 w 500"/>
                  <a:gd name="T3" fmla="*/ 53 h 554"/>
                  <a:gd name="T4" fmla="*/ 52 w 500"/>
                  <a:gd name="T5" fmla="*/ 153 h 554"/>
                  <a:gd name="T6" fmla="*/ 155 w 500"/>
                  <a:gd name="T7" fmla="*/ 445 h 554"/>
                  <a:gd name="T8" fmla="*/ 169 w 500"/>
                  <a:gd name="T9" fmla="*/ 451 h 554"/>
                  <a:gd name="T10" fmla="*/ 210 w 500"/>
                  <a:gd name="T11" fmla="*/ 554 h 554"/>
                  <a:gd name="T12" fmla="*/ 264 w 500"/>
                  <a:gd name="T13" fmla="*/ 467 h 554"/>
                  <a:gd name="T14" fmla="*/ 448 w 500"/>
                  <a:gd name="T15" fmla="*/ 345 h 55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00" h="554">
                    <a:moveTo>
                      <a:pt x="448" y="345"/>
                    </a:moveTo>
                    <a:cubicBezTo>
                      <a:pt x="500" y="237"/>
                      <a:pt x="454" y="106"/>
                      <a:pt x="345" y="53"/>
                    </a:cubicBezTo>
                    <a:cubicBezTo>
                      <a:pt x="235" y="0"/>
                      <a:pt x="104" y="45"/>
                      <a:pt x="52" y="153"/>
                    </a:cubicBezTo>
                    <a:cubicBezTo>
                      <a:pt x="0" y="261"/>
                      <a:pt x="46" y="392"/>
                      <a:pt x="155" y="445"/>
                    </a:cubicBezTo>
                    <a:cubicBezTo>
                      <a:pt x="160" y="447"/>
                      <a:pt x="164" y="449"/>
                      <a:pt x="169" y="451"/>
                    </a:cubicBezTo>
                    <a:cubicBezTo>
                      <a:pt x="210" y="554"/>
                      <a:pt x="210" y="554"/>
                      <a:pt x="210" y="554"/>
                    </a:cubicBezTo>
                    <a:cubicBezTo>
                      <a:pt x="264" y="467"/>
                      <a:pt x="264" y="467"/>
                      <a:pt x="264" y="467"/>
                    </a:cubicBezTo>
                    <a:cubicBezTo>
                      <a:pt x="341" y="463"/>
                      <a:pt x="413" y="418"/>
                      <a:pt x="448" y="345"/>
                    </a:cubicBezTo>
                    <a:close/>
                  </a:path>
                </a:pathLst>
              </a:custGeom>
              <a:solidFill>
                <a:schemeClr val="accent2"/>
              </a:solidFill>
              <a:ln>
                <a:noFill/>
              </a:ln>
            </p:spPr>
            <p:txBody>
              <a:bodyPr vert="horz" wrap="square" lIns="68572" tIns="34286" rIns="68572" bIns="34286" numCol="1" anchor="t" anchorCtr="0" compatLnSpc="1"/>
              <a:lstStyle/>
              <a:p>
                <a:pPr algn="just">
                  <a:lnSpc>
                    <a:spcPct val="120000"/>
                  </a:lnSpc>
                </a:pPr>
                <a:endParaRPr lang="en-GB" sz="675">
                  <a:solidFill>
                    <a:schemeClr val="tx1">
                      <a:lumMod val="85000"/>
                      <a:lumOff val="15000"/>
                    </a:schemeClr>
                  </a:solidFill>
                  <a:latin typeface="微软雅黑" panose="020B0503020204020204" charset="-122"/>
                  <a:ea typeface="微软雅黑" panose="020B0503020204020204" charset="-122"/>
                  <a:cs typeface="+mn-ea"/>
                  <a:sym typeface="Arial" panose="020B0604020202020204" pitchFamily="34" charset="0"/>
                </a:endParaRPr>
              </a:p>
            </p:txBody>
          </p:sp>
          <p:sp>
            <p:nvSpPr>
              <p:cNvPr id="16" name="Freeform 27"/>
              <p:cNvSpPr/>
              <p:nvPr/>
            </p:nvSpPr>
            <p:spPr bwMode="auto">
              <a:xfrm>
                <a:off x="10379939" y="2194647"/>
                <a:ext cx="251554" cy="330707"/>
              </a:xfrm>
              <a:custGeom>
                <a:avLst/>
                <a:gdLst>
                  <a:gd name="T0" fmla="*/ 78 w 98"/>
                  <a:gd name="T1" fmla="*/ 44 h 129"/>
                  <a:gd name="T2" fmla="*/ 98 w 98"/>
                  <a:gd name="T3" fmla="*/ 55 h 129"/>
                  <a:gd name="T4" fmla="*/ 67 w 98"/>
                  <a:gd name="T5" fmla="*/ 0 h 129"/>
                  <a:gd name="T6" fmla="*/ 3 w 98"/>
                  <a:gd name="T7" fmla="*/ 0 h 129"/>
                  <a:gd name="T8" fmla="*/ 21 w 98"/>
                  <a:gd name="T9" fmla="*/ 11 h 129"/>
                  <a:gd name="T10" fmla="*/ 7 w 98"/>
                  <a:gd name="T11" fmla="*/ 38 h 129"/>
                  <a:gd name="T12" fmla="*/ 7 w 98"/>
                  <a:gd name="T13" fmla="*/ 64 h 129"/>
                  <a:gd name="T14" fmla="*/ 44 w 98"/>
                  <a:gd name="T15" fmla="*/ 129 h 129"/>
                  <a:gd name="T16" fmla="*/ 47 w 98"/>
                  <a:gd name="T17" fmla="*/ 97 h 129"/>
                  <a:gd name="T18" fmla="*/ 78 w 98"/>
                  <a:gd name="T19" fmla="*/ 44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8" h="129">
                    <a:moveTo>
                      <a:pt x="78" y="44"/>
                    </a:moveTo>
                    <a:cubicBezTo>
                      <a:pt x="98" y="55"/>
                      <a:pt x="98" y="55"/>
                      <a:pt x="98" y="55"/>
                    </a:cubicBezTo>
                    <a:cubicBezTo>
                      <a:pt x="67" y="0"/>
                      <a:pt x="67" y="0"/>
                      <a:pt x="67" y="0"/>
                    </a:cubicBezTo>
                    <a:cubicBezTo>
                      <a:pt x="3" y="0"/>
                      <a:pt x="3" y="0"/>
                      <a:pt x="3" y="0"/>
                    </a:cubicBezTo>
                    <a:cubicBezTo>
                      <a:pt x="21" y="11"/>
                      <a:pt x="21" y="11"/>
                      <a:pt x="21" y="11"/>
                    </a:cubicBezTo>
                    <a:cubicBezTo>
                      <a:pt x="7" y="38"/>
                      <a:pt x="7" y="38"/>
                      <a:pt x="7" y="38"/>
                    </a:cubicBezTo>
                    <a:cubicBezTo>
                      <a:pt x="0" y="50"/>
                      <a:pt x="7" y="64"/>
                      <a:pt x="7" y="64"/>
                    </a:cubicBezTo>
                    <a:cubicBezTo>
                      <a:pt x="44" y="129"/>
                      <a:pt x="44" y="129"/>
                      <a:pt x="44" y="129"/>
                    </a:cubicBezTo>
                    <a:cubicBezTo>
                      <a:pt x="38" y="117"/>
                      <a:pt x="47" y="97"/>
                      <a:pt x="47" y="97"/>
                    </a:cubicBezTo>
                    <a:lnTo>
                      <a:pt x="78" y="44"/>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68572" tIns="34286" rIns="68572" bIns="34286" numCol="1" anchor="t" anchorCtr="0" compatLnSpc="1"/>
              <a:lstStyle/>
              <a:p>
                <a:pPr algn="just">
                  <a:lnSpc>
                    <a:spcPct val="120000"/>
                  </a:lnSpc>
                </a:pPr>
                <a:endParaRPr lang="en-GB" sz="675">
                  <a:solidFill>
                    <a:schemeClr val="tx1">
                      <a:lumMod val="85000"/>
                      <a:lumOff val="15000"/>
                    </a:schemeClr>
                  </a:solidFill>
                  <a:latin typeface="微软雅黑" panose="020B0503020204020204" charset="-122"/>
                  <a:ea typeface="微软雅黑" panose="020B0503020204020204" charset="-122"/>
                  <a:cs typeface="+mn-ea"/>
                  <a:sym typeface="Arial" panose="020B0604020202020204" pitchFamily="34" charset="0"/>
                </a:endParaRPr>
              </a:p>
            </p:txBody>
          </p:sp>
          <p:sp>
            <p:nvSpPr>
              <p:cNvPr id="17" name="Freeform 28"/>
              <p:cNvSpPr/>
              <p:nvPr/>
            </p:nvSpPr>
            <p:spPr bwMode="auto">
              <a:xfrm>
                <a:off x="10460176" y="2435358"/>
                <a:ext cx="274324" cy="166980"/>
              </a:xfrm>
              <a:custGeom>
                <a:avLst/>
                <a:gdLst>
                  <a:gd name="T0" fmla="*/ 62 w 107"/>
                  <a:gd name="T1" fmla="*/ 65 h 65"/>
                  <a:gd name="T2" fmla="*/ 107 w 107"/>
                  <a:gd name="T3" fmla="*/ 64 h 65"/>
                  <a:gd name="T4" fmla="*/ 107 w 107"/>
                  <a:gd name="T5" fmla="*/ 0 h 65"/>
                  <a:gd name="T6" fmla="*/ 30 w 107"/>
                  <a:gd name="T7" fmla="*/ 0 h 65"/>
                  <a:gd name="T8" fmla="*/ 62 w 107"/>
                  <a:gd name="T9" fmla="*/ 65 h 65"/>
                </a:gdLst>
                <a:ahLst/>
                <a:cxnLst>
                  <a:cxn ang="0">
                    <a:pos x="T0" y="T1"/>
                  </a:cxn>
                  <a:cxn ang="0">
                    <a:pos x="T2" y="T3"/>
                  </a:cxn>
                  <a:cxn ang="0">
                    <a:pos x="T4" y="T5"/>
                  </a:cxn>
                  <a:cxn ang="0">
                    <a:pos x="T6" y="T7"/>
                  </a:cxn>
                  <a:cxn ang="0">
                    <a:pos x="T8" y="T9"/>
                  </a:cxn>
                </a:cxnLst>
                <a:rect l="0" t="0" r="r" b="b"/>
                <a:pathLst>
                  <a:path w="107" h="65">
                    <a:moveTo>
                      <a:pt x="62" y="65"/>
                    </a:moveTo>
                    <a:cubicBezTo>
                      <a:pt x="107" y="64"/>
                      <a:pt x="107" y="64"/>
                      <a:pt x="107" y="64"/>
                    </a:cubicBezTo>
                    <a:cubicBezTo>
                      <a:pt x="107" y="0"/>
                      <a:pt x="107" y="0"/>
                      <a:pt x="107" y="0"/>
                    </a:cubicBezTo>
                    <a:cubicBezTo>
                      <a:pt x="30" y="0"/>
                      <a:pt x="30" y="0"/>
                      <a:pt x="30" y="0"/>
                    </a:cubicBezTo>
                    <a:cubicBezTo>
                      <a:pt x="30" y="0"/>
                      <a:pt x="0" y="58"/>
                      <a:pt x="62" y="65"/>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68572" tIns="34286" rIns="68572" bIns="34286" numCol="1" anchor="t" anchorCtr="0" compatLnSpc="1"/>
              <a:lstStyle/>
              <a:p>
                <a:pPr algn="just">
                  <a:lnSpc>
                    <a:spcPct val="120000"/>
                  </a:lnSpc>
                </a:pPr>
                <a:endParaRPr lang="en-GB" sz="675">
                  <a:solidFill>
                    <a:schemeClr val="tx1">
                      <a:lumMod val="85000"/>
                      <a:lumOff val="15000"/>
                    </a:schemeClr>
                  </a:solidFill>
                  <a:latin typeface="微软雅黑" panose="020B0503020204020204" charset="-122"/>
                  <a:ea typeface="微软雅黑" panose="020B0503020204020204" charset="-122"/>
                  <a:cs typeface="+mn-ea"/>
                  <a:sym typeface="Arial" panose="020B0604020202020204" pitchFamily="34" charset="0"/>
                </a:endParaRPr>
              </a:p>
            </p:txBody>
          </p:sp>
          <p:sp>
            <p:nvSpPr>
              <p:cNvPr id="18" name="Freeform 29"/>
              <p:cNvSpPr/>
              <p:nvPr/>
            </p:nvSpPr>
            <p:spPr bwMode="auto">
              <a:xfrm>
                <a:off x="10678117" y="1925745"/>
                <a:ext cx="338297" cy="214688"/>
              </a:xfrm>
              <a:custGeom>
                <a:avLst/>
                <a:gdLst>
                  <a:gd name="T0" fmla="*/ 101 w 132"/>
                  <a:gd name="T1" fmla="*/ 83 h 84"/>
                  <a:gd name="T2" fmla="*/ 132 w 132"/>
                  <a:gd name="T3" fmla="*/ 28 h 84"/>
                  <a:gd name="T4" fmla="*/ 113 w 132"/>
                  <a:gd name="T5" fmla="*/ 38 h 84"/>
                  <a:gd name="T6" fmla="*/ 97 w 132"/>
                  <a:gd name="T7" fmla="*/ 12 h 84"/>
                  <a:gd name="T8" fmla="*/ 74 w 132"/>
                  <a:gd name="T9" fmla="*/ 0 h 84"/>
                  <a:gd name="T10" fmla="*/ 0 w 132"/>
                  <a:gd name="T11" fmla="*/ 0 h 84"/>
                  <a:gd name="T12" fmla="*/ 26 w 132"/>
                  <a:gd name="T13" fmla="*/ 19 h 84"/>
                  <a:gd name="T14" fmla="*/ 57 w 132"/>
                  <a:gd name="T15" fmla="*/ 71 h 84"/>
                  <a:gd name="T16" fmla="*/ 38 w 132"/>
                  <a:gd name="T17" fmla="*/ 84 h 84"/>
                  <a:gd name="T18" fmla="*/ 101 w 132"/>
                  <a:gd name="T19" fmla="*/ 83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2" h="84">
                    <a:moveTo>
                      <a:pt x="101" y="83"/>
                    </a:moveTo>
                    <a:cubicBezTo>
                      <a:pt x="132" y="28"/>
                      <a:pt x="132" y="28"/>
                      <a:pt x="132" y="28"/>
                    </a:cubicBezTo>
                    <a:cubicBezTo>
                      <a:pt x="113" y="38"/>
                      <a:pt x="113" y="38"/>
                      <a:pt x="113" y="38"/>
                    </a:cubicBezTo>
                    <a:cubicBezTo>
                      <a:pt x="97" y="12"/>
                      <a:pt x="97" y="12"/>
                      <a:pt x="97" y="12"/>
                    </a:cubicBezTo>
                    <a:cubicBezTo>
                      <a:pt x="90" y="1"/>
                      <a:pt x="74" y="0"/>
                      <a:pt x="74" y="0"/>
                    </a:cubicBezTo>
                    <a:cubicBezTo>
                      <a:pt x="0" y="0"/>
                      <a:pt x="0" y="0"/>
                      <a:pt x="0" y="0"/>
                    </a:cubicBezTo>
                    <a:cubicBezTo>
                      <a:pt x="13" y="1"/>
                      <a:pt x="26" y="19"/>
                      <a:pt x="26" y="19"/>
                    </a:cubicBezTo>
                    <a:cubicBezTo>
                      <a:pt x="57" y="71"/>
                      <a:pt x="57" y="71"/>
                      <a:pt x="57" y="71"/>
                    </a:cubicBezTo>
                    <a:cubicBezTo>
                      <a:pt x="38" y="84"/>
                      <a:pt x="38" y="84"/>
                      <a:pt x="38" y="84"/>
                    </a:cubicBezTo>
                    <a:lnTo>
                      <a:pt x="101" y="83"/>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68572" tIns="34286" rIns="68572" bIns="34286" numCol="1" anchor="t" anchorCtr="0" compatLnSpc="1"/>
              <a:lstStyle/>
              <a:p>
                <a:pPr algn="just">
                  <a:lnSpc>
                    <a:spcPct val="120000"/>
                  </a:lnSpc>
                </a:pPr>
                <a:endParaRPr lang="en-GB" sz="675">
                  <a:solidFill>
                    <a:schemeClr val="tx1">
                      <a:lumMod val="85000"/>
                      <a:lumOff val="15000"/>
                    </a:schemeClr>
                  </a:solidFill>
                  <a:latin typeface="微软雅黑" panose="020B0503020204020204" charset="-122"/>
                  <a:ea typeface="微软雅黑" panose="020B0503020204020204" charset="-122"/>
                  <a:cs typeface="+mn-ea"/>
                  <a:sym typeface="Arial" panose="020B0604020202020204" pitchFamily="34" charset="0"/>
                </a:endParaRPr>
              </a:p>
            </p:txBody>
          </p:sp>
          <p:sp>
            <p:nvSpPr>
              <p:cNvPr id="19" name="Freeform 30"/>
              <p:cNvSpPr/>
              <p:nvPr/>
            </p:nvSpPr>
            <p:spPr bwMode="auto">
              <a:xfrm>
                <a:off x="10492705" y="1869362"/>
                <a:ext cx="238542" cy="312274"/>
              </a:xfrm>
              <a:custGeom>
                <a:avLst/>
                <a:gdLst>
                  <a:gd name="T0" fmla="*/ 93 w 93"/>
                  <a:gd name="T1" fmla="*/ 55 h 122"/>
                  <a:gd name="T2" fmla="*/ 21 w 93"/>
                  <a:gd name="T3" fmla="*/ 51 h 122"/>
                  <a:gd name="T4" fmla="*/ 0 w 93"/>
                  <a:gd name="T5" fmla="*/ 91 h 122"/>
                  <a:gd name="T6" fmla="*/ 56 w 93"/>
                  <a:gd name="T7" fmla="*/ 122 h 122"/>
                  <a:gd name="T8" fmla="*/ 93 w 93"/>
                  <a:gd name="T9" fmla="*/ 55 h 122"/>
                </a:gdLst>
                <a:ahLst/>
                <a:cxnLst>
                  <a:cxn ang="0">
                    <a:pos x="T0" y="T1"/>
                  </a:cxn>
                  <a:cxn ang="0">
                    <a:pos x="T2" y="T3"/>
                  </a:cxn>
                  <a:cxn ang="0">
                    <a:pos x="T4" y="T5"/>
                  </a:cxn>
                  <a:cxn ang="0">
                    <a:pos x="T6" y="T7"/>
                  </a:cxn>
                  <a:cxn ang="0">
                    <a:pos x="T8" y="T9"/>
                  </a:cxn>
                </a:cxnLst>
                <a:rect l="0" t="0" r="r" b="b"/>
                <a:pathLst>
                  <a:path w="93" h="122">
                    <a:moveTo>
                      <a:pt x="93" y="55"/>
                    </a:moveTo>
                    <a:cubicBezTo>
                      <a:pt x="93" y="55"/>
                      <a:pt x="57" y="0"/>
                      <a:pt x="21" y="51"/>
                    </a:cubicBezTo>
                    <a:cubicBezTo>
                      <a:pt x="0" y="91"/>
                      <a:pt x="0" y="91"/>
                      <a:pt x="0" y="91"/>
                    </a:cubicBezTo>
                    <a:cubicBezTo>
                      <a:pt x="56" y="122"/>
                      <a:pt x="56" y="122"/>
                      <a:pt x="56" y="122"/>
                    </a:cubicBezTo>
                    <a:lnTo>
                      <a:pt x="93" y="55"/>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68572" tIns="34286" rIns="68572" bIns="34286" numCol="1" anchor="t" anchorCtr="0" compatLnSpc="1"/>
              <a:lstStyle/>
              <a:p>
                <a:pPr algn="just">
                  <a:lnSpc>
                    <a:spcPct val="120000"/>
                  </a:lnSpc>
                </a:pPr>
                <a:endParaRPr lang="en-GB" sz="675">
                  <a:solidFill>
                    <a:schemeClr val="tx1">
                      <a:lumMod val="85000"/>
                      <a:lumOff val="15000"/>
                    </a:schemeClr>
                  </a:solidFill>
                  <a:latin typeface="微软雅黑" panose="020B0503020204020204" charset="-122"/>
                  <a:ea typeface="微软雅黑" panose="020B0503020204020204" charset="-122"/>
                  <a:cs typeface="+mn-ea"/>
                  <a:sym typeface="Arial" panose="020B0604020202020204" pitchFamily="34" charset="0"/>
                </a:endParaRPr>
              </a:p>
            </p:txBody>
          </p:sp>
          <p:sp>
            <p:nvSpPr>
              <p:cNvPr id="20" name="Freeform 31"/>
              <p:cNvSpPr/>
              <p:nvPr/>
            </p:nvSpPr>
            <p:spPr bwMode="auto">
              <a:xfrm>
                <a:off x="10787630" y="2374639"/>
                <a:ext cx="313358" cy="278661"/>
              </a:xfrm>
              <a:custGeom>
                <a:avLst/>
                <a:gdLst>
                  <a:gd name="T0" fmla="*/ 93 w 122"/>
                  <a:gd name="T1" fmla="*/ 19 h 109"/>
                  <a:gd name="T2" fmla="*/ 32 w 122"/>
                  <a:gd name="T3" fmla="*/ 22 h 109"/>
                  <a:gd name="T4" fmla="*/ 30 w 122"/>
                  <a:gd name="T5" fmla="*/ 0 h 109"/>
                  <a:gd name="T6" fmla="*/ 0 w 122"/>
                  <a:gd name="T7" fmla="*/ 55 h 109"/>
                  <a:gd name="T8" fmla="*/ 35 w 122"/>
                  <a:gd name="T9" fmla="*/ 109 h 109"/>
                  <a:gd name="T10" fmla="*/ 35 w 122"/>
                  <a:gd name="T11" fmla="*/ 87 h 109"/>
                  <a:gd name="T12" fmla="*/ 65 w 122"/>
                  <a:gd name="T13" fmla="*/ 85 h 109"/>
                  <a:gd name="T14" fmla="*/ 87 w 122"/>
                  <a:gd name="T15" fmla="*/ 71 h 109"/>
                  <a:gd name="T16" fmla="*/ 122 w 122"/>
                  <a:gd name="T17" fmla="*/ 5 h 109"/>
                  <a:gd name="T18" fmla="*/ 93 w 122"/>
                  <a:gd name="T19" fmla="*/ 19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2" h="109">
                    <a:moveTo>
                      <a:pt x="93" y="19"/>
                    </a:moveTo>
                    <a:cubicBezTo>
                      <a:pt x="32" y="22"/>
                      <a:pt x="32" y="22"/>
                      <a:pt x="32" y="22"/>
                    </a:cubicBezTo>
                    <a:cubicBezTo>
                      <a:pt x="30" y="0"/>
                      <a:pt x="30" y="0"/>
                      <a:pt x="30" y="0"/>
                    </a:cubicBezTo>
                    <a:cubicBezTo>
                      <a:pt x="0" y="55"/>
                      <a:pt x="0" y="55"/>
                      <a:pt x="0" y="55"/>
                    </a:cubicBezTo>
                    <a:cubicBezTo>
                      <a:pt x="35" y="109"/>
                      <a:pt x="35" y="109"/>
                      <a:pt x="35" y="109"/>
                    </a:cubicBezTo>
                    <a:cubicBezTo>
                      <a:pt x="35" y="87"/>
                      <a:pt x="35" y="87"/>
                      <a:pt x="35" y="87"/>
                    </a:cubicBezTo>
                    <a:cubicBezTo>
                      <a:pt x="65" y="85"/>
                      <a:pt x="65" y="85"/>
                      <a:pt x="65" y="85"/>
                    </a:cubicBezTo>
                    <a:cubicBezTo>
                      <a:pt x="78" y="84"/>
                      <a:pt x="87" y="71"/>
                      <a:pt x="87" y="71"/>
                    </a:cubicBezTo>
                    <a:cubicBezTo>
                      <a:pt x="122" y="5"/>
                      <a:pt x="122" y="5"/>
                      <a:pt x="122" y="5"/>
                    </a:cubicBezTo>
                    <a:cubicBezTo>
                      <a:pt x="115" y="17"/>
                      <a:pt x="93" y="19"/>
                      <a:pt x="93" y="19"/>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68572" tIns="34286" rIns="68572" bIns="34286" numCol="1" anchor="t" anchorCtr="0" compatLnSpc="1"/>
              <a:lstStyle/>
              <a:p>
                <a:pPr algn="just">
                  <a:lnSpc>
                    <a:spcPct val="120000"/>
                  </a:lnSpc>
                </a:pPr>
                <a:endParaRPr lang="en-GB" sz="675">
                  <a:solidFill>
                    <a:schemeClr val="tx1">
                      <a:lumMod val="85000"/>
                      <a:lumOff val="15000"/>
                    </a:schemeClr>
                  </a:solidFill>
                  <a:latin typeface="微软雅黑" panose="020B0503020204020204" charset="-122"/>
                  <a:ea typeface="微软雅黑" panose="020B0503020204020204" charset="-122"/>
                  <a:cs typeface="+mn-ea"/>
                  <a:sym typeface="Arial" panose="020B0604020202020204" pitchFamily="34" charset="0"/>
                </a:endParaRPr>
              </a:p>
            </p:txBody>
          </p:sp>
          <p:sp>
            <p:nvSpPr>
              <p:cNvPr id="21" name="Freeform 32"/>
              <p:cNvSpPr/>
              <p:nvPr/>
            </p:nvSpPr>
            <p:spPr bwMode="auto">
              <a:xfrm>
                <a:off x="10896058" y="2143686"/>
                <a:ext cx="271071" cy="253722"/>
              </a:xfrm>
              <a:custGeom>
                <a:avLst/>
                <a:gdLst>
                  <a:gd name="T0" fmla="*/ 41 w 106"/>
                  <a:gd name="T1" fmla="*/ 99 h 99"/>
                  <a:gd name="T2" fmla="*/ 79 w 106"/>
                  <a:gd name="T3" fmla="*/ 38 h 99"/>
                  <a:gd name="T4" fmla="*/ 53 w 106"/>
                  <a:gd name="T5" fmla="*/ 0 h 99"/>
                  <a:gd name="T6" fmla="*/ 0 w 106"/>
                  <a:gd name="T7" fmla="*/ 34 h 99"/>
                  <a:gd name="T8" fmla="*/ 41 w 106"/>
                  <a:gd name="T9" fmla="*/ 99 h 99"/>
                </a:gdLst>
                <a:ahLst/>
                <a:cxnLst>
                  <a:cxn ang="0">
                    <a:pos x="T0" y="T1"/>
                  </a:cxn>
                  <a:cxn ang="0">
                    <a:pos x="T2" y="T3"/>
                  </a:cxn>
                  <a:cxn ang="0">
                    <a:pos x="T4" y="T5"/>
                  </a:cxn>
                  <a:cxn ang="0">
                    <a:pos x="T6" y="T7"/>
                  </a:cxn>
                  <a:cxn ang="0">
                    <a:pos x="T8" y="T9"/>
                  </a:cxn>
                </a:cxnLst>
                <a:rect l="0" t="0" r="r" b="b"/>
                <a:pathLst>
                  <a:path w="106" h="99">
                    <a:moveTo>
                      <a:pt x="41" y="99"/>
                    </a:moveTo>
                    <a:cubicBezTo>
                      <a:pt x="41" y="99"/>
                      <a:pt x="106" y="93"/>
                      <a:pt x="79" y="38"/>
                    </a:cubicBezTo>
                    <a:cubicBezTo>
                      <a:pt x="53" y="0"/>
                      <a:pt x="53" y="0"/>
                      <a:pt x="53" y="0"/>
                    </a:cubicBezTo>
                    <a:cubicBezTo>
                      <a:pt x="0" y="34"/>
                      <a:pt x="0" y="34"/>
                      <a:pt x="0" y="34"/>
                    </a:cubicBezTo>
                    <a:lnTo>
                      <a:pt x="41" y="99"/>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68572" tIns="34286" rIns="68572" bIns="34286" numCol="1" anchor="t" anchorCtr="0" compatLnSpc="1"/>
              <a:lstStyle/>
              <a:p>
                <a:pPr algn="just">
                  <a:lnSpc>
                    <a:spcPct val="120000"/>
                  </a:lnSpc>
                </a:pPr>
                <a:endParaRPr lang="en-GB" sz="675">
                  <a:solidFill>
                    <a:schemeClr val="tx1">
                      <a:lumMod val="85000"/>
                      <a:lumOff val="15000"/>
                    </a:schemeClr>
                  </a:solidFill>
                  <a:latin typeface="微软雅黑" panose="020B0503020204020204" charset="-122"/>
                  <a:ea typeface="微软雅黑" panose="020B0503020204020204" charset="-122"/>
                  <a:cs typeface="+mn-ea"/>
                  <a:sym typeface="Arial" panose="020B0604020202020204" pitchFamily="34" charset="0"/>
                </a:endParaRPr>
              </a:p>
            </p:txBody>
          </p:sp>
        </p:grpSp>
        <p:grpSp>
          <p:nvGrpSpPr>
            <p:cNvPr id="22" name="Group 21"/>
            <p:cNvGrpSpPr/>
            <p:nvPr/>
          </p:nvGrpSpPr>
          <p:grpSpPr>
            <a:xfrm>
              <a:off x="7224304" y="2008696"/>
              <a:ext cx="802907" cy="909544"/>
              <a:chOff x="7059862" y="1381434"/>
              <a:chExt cx="971518" cy="1100548"/>
            </a:xfrm>
          </p:grpSpPr>
          <p:sp>
            <p:nvSpPr>
              <p:cNvPr id="23" name="Freeform 17"/>
              <p:cNvSpPr/>
              <p:nvPr/>
            </p:nvSpPr>
            <p:spPr bwMode="auto">
              <a:xfrm>
                <a:off x="7059862" y="1381434"/>
                <a:ext cx="971518" cy="1100548"/>
              </a:xfrm>
              <a:custGeom>
                <a:avLst/>
                <a:gdLst>
                  <a:gd name="T0" fmla="*/ 359 w 379"/>
                  <a:gd name="T1" fmla="*/ 224 h 429"/>
                  <a:gd name="T2" fmla="*/ 226 w 379"/>
                  <a:gd name="T3" fmla="*/ 20 h 429"/>
                  <a:gd name="T4" fmla="*/ 20 w 379"/>
                  <a:gd name="T5" fmla="*/ 151 h 429"/>
                  <a:gd name="T6" fmla="*/ 153 w 379"/>
                  <a:gd name="T7" fmla="*/ 355 h 429"/>
                  <a:gd name="T8" fmla="*/ 165 w 379"/>
                  <a:gd name="T9" fmla="*/ 357 h 429"/>
                  <a:gd name="T10" fmla="*/ 215 w 379"/>
                  <a:gd name="T11" fmla="*/ 429 h 429"/>
                  <a:gd name="T12" fmla="*/ 241 w 379"/>
                  <a:gd name="T13" fmla="*/ 352 h 429"/>
                  <a:gd name="T14" fmla="*/ 359 w 379"/>
                  <a:gd name="T15" fmla="*/ 224 h 42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79" h="429">
                    <a:moveTo>
                      <a:pt x="359" y="224"/>
                    </a:moveTo>
                    <a:cubicBezTo>
                      <a:pt x="379" y="132"/>
                      <a:pt x="319" y="40"/>
                      <a:pt x="226" y="20"/>
                    </a:cubicBezTo>
                    <a:cubicBezTo>
                      <a:pt x="132" y="0"/>
                      <a:pt x="40" y="58"/>
                      <a:pt x="20" y="151"/>
                    </a:cubicBezTo>
                    <a:cubicBezTo>
                      <a:pt x="0" y="244"/>
                      <a:pt x="60" y="335"/>
                      <a:pt x="153" y="355"/>
                    </a:cubicBezTo>
                    <a:cubicBezTo>
                      <a:pt x="157" y="356"/>
                      <a:pt x="161" y="357"/>
                      <a:pt x="165" y="357"/>
                    </a:cubicBezTo>
                    <a:cubicBezTo>
                      <a:pt x="215" y="429"/>
                      <a:pt x="215" y="429"/>
                      <a:pt x="215" y="429"/>
                    </a:cubicBezTo>
                    <a:cubicBezTo>
                      <a:pt x="241" y="352"/>
                      <a:pt x="241" y="352"/>
                      <a:pt x="241" y="352"/>
                    </a:cubicBezTo>
                    <a:cubicBezTo>
                      <a:pt x="299" y="334"/>
                      <a:pt x="346" y="287"/>
                      <a:pt x="359" y="224"/>
                    </a:cubicBezTo>
                    <a:close/>
                  </a:path>
                </a:pathLst>
              </a:custGeom>
              <a:solidFill>
                <a:schemeClr val="accent3"/>
              </a:solidFill>
              <a:ln>
                <a:noFill/>
              </a:ln>
            </p:spPr>
            <p:txBody>
              <a:bodyPr vert="horz" wrap="square" lIns="68572" tIns="34286" rIns="68572" bIns="34286" numCol="1" anchor="t" anchorCtr="0" compatLnSpc="1"/>
              <a:lstStyle/>
              <a:p>
                <a:pPr algn="just">
                  <a:lnSpc>
                    <a:spcPct val="120000"/>
                  </a:lnSpc>
                </a:pPr>
                <a:endParaRPr lang="en-GB" sz="675">
                  <a:solidFill>
                    <a:schemeClr val="tx1">
                      <a:lumMod val="85000"/>
                      <a:lumOff val="15000"/>
                    </a:schemeClr>
                  </a:solidFill>
                  <a:latin typeface="微软雅黑" panose="020B0503020204020204" charset="-122"/>
                  <a:ea typeface="微软雅黑" panose="020B0503020204020204" charset="-122"/>
                  <a:cs typeface="+mn-ea"/>
                  <a:sym typeface="Arial" panose="020B0604020202020204" pitchFamily="34" charset="0"/>
                </a:endParaRPr>
              </a:p>
            </p:txBody>
          </p:sp>
          <p:sp>
            <p:nvSpPr>
              <p:cNvPr id="24" name="Freeform 33"/>
              <p:cNvSpPr>
                <a:spLocks noEditPoints="1"/>
              </p:cNvSpPr>
              <p:nvPr/>
            </p:nvSpPr>
            <p:spPr bwMode="auto">
              <a:xfrm>
                <a:off x="7400327" y="1646000"/>
                <a:ext cx="272155" cy="451062"/>
              </a:xfrm>
              <a:custGeom>
                <a:avLst/>
                <a:gdLst>
                  <a:gd name="T0" fmla="*/ 65 w 106"/>
                  <a:gd name="T1" fmla="*/ 81 h 176"/>
                  <a:gd name="T2" fmla="*/ 106 w 106"/>
                  <a:gd name="T3" fmla="*/ 28 h 176"/>
                  <a:gd name="T4" fmla="*/ 106 w 106"/>
                  <a:gd name="T5" fmla="*/ 0 h 176"/>
                  <a:gd name="T6" fmla="*/ 98 w 106"/>
                  <a:gd name="T7" fmla="*/ 0 h 176"/>
                  <a:gd name="T8" fmla="*/ 8 w 106"/>
                  <a:gd name="T9" fmla="*/ 0 h 176"/>
                  <a:gd name="T10" fmla="*/ 0 w 106"/>
                  <a:gd name="T11" fmla="*/ 0 h 176"/>
                  <a:gd name="T12" fmla="*/ 0 w 106"/>
                  <a:gd name="T13" fmla="*/ 28 h 176"/>
                  <a:gd name="T14" fmla="*/ 0 w 106"/>
                  <a:gd name="T15" fmla="*/ 28 h 176"/>
                  <a:gd name="T16" fmla="*/ 42 w 106"/>
                  <a:gd name="T17" fmla="*/ 81 h 176"/>
                  <a:gd name="T18" fmla="*/ 48 w 106"/>
                  <a:gd name="T19" fmla="*/ 89 h 176"/>
                  <a:gd name="T20" fmla="*/ 45 w 106"/>
                  <a:gd name="T21" fmla="*/ 94 h 176"/>
                  <a:gd name="T22" fmla="*/ 0 w 106"/>
                  <a:gd name="T23" fmla="*/ 147 h 176"/>
                  <a:gd name="T24" fmla="*/ 0 w 106"/>
                  <a:gd name="T25" fmla="*/ 147 h 176"/>
                  <a:gd name="T26" fmla="*/ 0 w 106"/>
                  <a:gd name="T27" fmla="*/ 176 h 176"/>
                  <a:gd name="T28" fmla="*/ 8 w 106"/>
                  <a:gd name="T29" fmla="*/ 176 h 176"/>
                  <a:gd name="T30" fmla="*/ 98 w 106"/>
                  <a:gd name="T31" fmla="*/ 176 h 176"/>
                  <a:gd name="T32" fmla="*/ 106 w 106"/>
                  <a:gd name="T33" fmla="*/ 176 h 176"/>
                  <a:gd name="T34" fmla="*/ 106 w 106"/>
                  <a:gd name="T35" fmla="*/ 147 h 176"/>
                  <a:gd name="T36" fmla="*/ 62 w 106"/>
                  <a:gd name="T37" fmla="*/ 94 h 176"/>
                  <a:gd name="T38" fmla="*/ 59 w 106"/>
                  <a:gd name="T39" fmla="*/ 89 h 176"/>
                  <a:gd name="T40" fmla="*/ 65 w 106"/>
                  <a:gd name="T41" fmla="*/ 81 h 176"/>
                  <a:gd name="T42" fmla="*/ 16 w 106"/>
                  <a:gd name="T43" fmla="*/ 147 h 176"/>
                  <a:gd name="T44" fmla="*/ 16 w 106"/>
                  <a:gd name="T45" fmla="*/ 143 h 176"/>
                  <a:gd name="T46" fmla="*/ 16 w 106"/>
                  <a:gd name="T47" fmla="*/ 143 h 176"/>
                  <a:gd name="T48" fmla="*/ 47 w 106"/>
                  <a:gd name="T49" fmla="*/ 106 h 176"/>
                  <a:gd name="T50" fmla="*/ 16 w 106"/>
                  <a:gd name="T51" fmla="*/ 147 h 176"/>
                  <a:gd name="T52" fmla="*/ 90 w 106"/>
                  <a:gd name="T53" fmla="*/ 143 h 176"/>
                  <a:gd name="T54" fmla="*/ 90 w 106"/>
                  <a:gd name="T55" fmla="*/ 145 h 176"/>
                  <a:gd name="T56" fmla="*/ 58 w 106"/>
                  <a:gd name="T57" fmla="*/ 106 h 176"/>
                  <a:gd name="T58" fmla="*/ 90 w 106"/>
                  <a:gd name="T59" fmla="*/ 143 h 176"/>
                  <a:gd name="T60" fmla="*/ 47 w 106"/>
                  <a:gd name="T61" fmla="*/ 47 h 176"/>
                  <a:gd name="T62" fmla="*/ 21 w 106"/>
                  <a:gd name="T63" fmla="*/ 51 h 176"/>
                  <a:gd name="T64" fmla="*/ 16 w 106"/>
                  <a:gd name="T65" fmla="*/ 32 h 176"/>
                  <a:gd name="T66" fmla="*/ 16 w 106"/>
                  <a:gd name="T67" fmla="*/ 32 h 176"/>
                  <a:gd name="T68" fmla="*/ 16 w 106"/>
                  <a:gd name="T69" fmla="*/ 12 h 176"/>
                  <a:gd name="T70" fmla="*/ 22 w 106"/>
                  <a:gd name="T71" fmla="*/ 12 h 176"/>
                  <a:gd name="T72" fmla="*/ 85 w 106"/>
                  <a:gd name="T73" fmla="*/ 12 h 176"/>
                  <a:gd name="T74" fmla="*/ 90 w 106"/>
                  <a:gd name="T75" fmla="*/ 12 h 176"/>
                  <a:gd name="T76" fmla="*/ 90 w 106"/>
                  <a:gd name="T77" fmla="*/ 32 h 176"/>
                  <a:gd name="T78" fmla="*/ 89 w 106"/>
                  <a:gd name="T79" fmla="*/ 42 h 176"/>
                  <a:gd name="T80" fmla="*/ 68 w 106"/>
                  <a:gd name="T81" fmla="*/ 49 h 176"/>
                  <a:gd name="T82" fmla="*/ 47 w 106"/>
                  <a:gd name="T83" fmla="*/ 47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06" h="176">
                    <a:moveTo>
                      <a:pt x="65" y="81"/>
                    </a:moveTo>
                    <a:cubicBezTo>
                      <a:pt x="89" y="75"/>
                      <a:pt x="106" y="54"/>
                      <a:pt x="106" y="28"/>
                    </a:cubicBezTo>
                    <a:cubicBezTo>
                      <a:pt x="106" y="0"/>
                      <a:pt x="106" y="0"/>
                      <a:pt x="106" y="0"/>
                    </a:cubicBezTo>
                    <a:cubicBezTo>
                      <a:pt x="98" y="0"/>
                      <a:pt x="98" y="0"/>
                      <a:pt x="98" y="0"/>
                    </a:cubicBezTo>
                    <a:cubicBezTo>
                      <a:pt x="8" y="0"/>
                      <a:pt x="8" y="0"/>
                      <a:pt x="8" y="0"/>
                    </a:cubicBezTo>
                    <a:cubicBezTo>
                      <a:pt x="0" y="0"/>
                      <a:pt x="0" y="0"/>
                      <a:pt x="0" y="0"/>
                    </a:cubicBezTo>
                    <a:cubicBezTo>
                      <a:pt x="0" y="28"/>
                      <a:pt x="0" y="28"/>
                      <a:pt x="0" y="28"/>
                    </a:cubicBezTo>
                    <a:cubicBezTo>
                      <a:pt x="0" y="28"/>
                      <a:pt x="0" y="28"/>
                      <a:pt x="0" y="28"/>
                    </a:cubicBezTo>
                    <a:cubicBezTo>
                      <a:pt x="0" y="54"/>
                      <a:pt x="18" y="76"/>
                      <a:pt x="42" y="81"/>
                    </a:cubicBezTo>
                    <a:cubicBezTo>
                      <a:pt x="45" y="83"/>
                      <a:pt x="47" y="86"/>
                      <a:pt x="48" y="89"/>
                    </a:cubicBezTo>
                    <a:cubicBezTo>
                      <a:pt x="47" y="91"/>
                      <a:pt x="46" y="92"/>
                      <a:pt x="45" y="94"/>
                    </a:cubicBezTo>
                    <a:cubicBezTo>
                      <a:pt x="20" y="98"/>
                      <a:pt x="0" y="120"/>
                      <a:pt x="0" y="147"/>
                    </a:cubicBezTo>
                    <a:cubicBezTo>
                      <a:pt x="0" y="147"/>
                      <a:pt x="0" y="147"/>
                      <a:pt x="0" y="147"/>
                    </a:cubicBezTo>
                    <a:cubicBezTo>
                      <a:pt x="0" y="176"/>
                      <a:pt x="0" y="176"/>
                      <a:pt x="0" y="176"/>
                    </a:cubicBezTo>
                    <a:cubicBezTo>
                      <a:pt x="8" y="176"/>
                      <a:pt x="8" y="176"/>
                      <a:pt x="8" y="176"/>
                    </a:cubicBezTo>
                    <a:cubicBezTo>
                      <a:pt x="98" y="176"/>
                      <a:pt x="98" y="176"/>
                      <a:pt x="98" y="176"/>
                    </a:cubicBezTo>
                    <a:cubicBezTo>
                      <a:pt x="106" y="176"/>
                      <a:pt x="106" y="176"/>
                      <a:pt x="106" y="176"/>
                    </a:cubicBezTo>
                    <a:cubicBezTo>
                      <a:pt x="106" y="147"/>
                      <a:pt x="106" y="147"/>
                      <a:pt x="106" y="147"/>
                    </a:cubicBezTo>
                    <a:cubicBezTo>
                      <a:pt x="106" y="120"/>
                      <a:pt x="87" y="98"/>
                      <a:pt x="62" y="94"/>
                    </a:cubicBezTo>
                    <a:cubicBezTo>
                      <a:pt x="61" y="92"/>
                      <a:pt x="60" y="91"/>
                      <a:pt x="59" y="89"/>
                    </a:cubicBezTo>
                    <a:cubicBezTo>
                      <a:pt x="60" y="86"/>
                      <a:pt x="62" y="83"/>
                      <a:pt x="65" y="81"/>
                    </a:cubicBezTo>
                    <a:close/>
                    <a:moveTo>
                      <a:pt x="16" y="147"/>
                    </a:moveTo>
                    <a:cubicBezTo>
                      <a:pt x="16" y="143"/>
                      <a:pt x="16" y="143"/>
                      <a:pt x="16" y="143"/>
                    </a:cubicBezTo>
                    <a:cubicBezTo>
                      <a:pt x="16" y="143"/>
                      <a:pt x="16" y="143"/>
                      <a:pt x="16" y="143"/>
                    </a:cubicBezTo>
                    <a:cubicBezTo>
                      <a:pt x="16" y="124"/>
                      <a:pt x="29" y="109"/>
                      <a:pt x="47" y="106"/>
                    </a:cubicBezTo>
                    <a:cubicBezTo>
                      <a:pt x="47" y="113"/>
                      <a:pt x="43" y="131"/>
                      <a:pt x="16" y="147"/>
                    </a:cubicBezTo>
                    <a:close/>
                    <a:moveTo>
                      <a:pt x="90" y="143"/>
                    </a:moveTo>
                    <a:cubicBezTo>
                      <a:pt x="90" y="145"/>
                      <a:pt x="90" y="145"/>
                      <a:pt x="90" y="145"/>
                    </a:cubicBezTo>
                    <a:cubicBezTo>
                      <a:pt x="79" y="138"/>
                      <a:pt x="57" y="122"/>
                      <a:pt x="58" y="106"/>
                    </a:cubicBezTo>
                    <a:cubicBezTo>
                      <a:pt x="76" y="109"/>
                      <a:pt x="90" y="124"/>
                      <a:pt x="90" y="143"/>
                    </a:cubicBezTo>
                    <a:close/>
                    <a:moveTo>
                      <a:pt x="47" y="47"/>
                    </a:moveTo>
                    <a:cubicBezTo>
                      <a:pt x="36" y="42"/>
                      <a:pt x="26" y="48"/>
                      <a:pt x="21" y="51"/>
                    </a:cubicBezTo>
                    <a:cubicBezTo>
                      <a:pt x="18" y="46"/>
                      <a:pt x="16" y="39"/>
                      <a:pt x="16" y="32"/>
                    </a:cubicBezTo>
                    <a:cubicBezTo>
                      <a:pt x="16" y="32"/>
                      <a:pt x="16" y="32"/>
                      <a:pt x="16" y="32"/>
                    </a:cubicBezTo>
                    <a:cubicBezTo>
                      <a:pt x="16" y="12"/>
                      <a:pt x="16" y="12"/>
                      <a:pt x="16" y="12"/>
                    </a:cubicBezTo>
                    <a:cubicBezTo>
                      <a:pt x="22" y="12"/>
                      <a:pt x="22" y="12"/>
                      <a:pt x="22" y="12"/>
                    </a:cubicBezTo>
                    <a:cubicBezTo>
                      <a:pt x="85" y="12"/>
                      <a:pt x="85" y="12"/>
                      <a:pt x="85" y="12"/>
                    </a:cubicBezTo>
                    <a:cubicBezTo>
                      <a:pt x="90" y="12"/>
                      <a:pt x="90" y="12"/>
                      <a:pt x="90" y="12"/>
                    </a:cubicBezTo>
                    <a:cubicBezTo>
                      <a:pt x="90" y="32"/>
                      <a:pt x="90" y="32"/>
                      <a:pt x="90" y="32"/>
                    </a:cubicBezTo>
                    <a:cubicBezTo>
                      <a:pt x="90" y="36"/>
                      <a:pt x="90" y="39"/>
                      <a:pt x="89" y="42"/>
                    </a:cubicBezTo>
                    <a:cubicBezTo>
                      <a:pt x="83" y="42"/>
                      <a:pt x="72" y="47"/>
                      <a:pt x="68" y="49"/>
                    </a:cubicBezTo>
                    <a:cubicBezTo>
                      <a:pt x="63" y="52"/>
                      <a:pt x="63" y="53"/>
                      <a:pt x="47" y="4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68572" tIns="34286" rIns="68572" bIns="34286" numCol="1" anchor="t" anchorCtr="0" compatLnSpc="1"/>
              <a:lstStyle/>
              <a:p>
                <a:pPr algn="just">
                  <a:lnSpc>
                    <a:spcPct val="120000"/>
                  </a:lnSpc>
                </a:pPr>
                <a:endParaRPr lang="en-GB" sz="675">
                  <a:solidFill>
                    <a:schemeClr val="tx1">
                      <a:lumMod val="85000"/>
                      <a:lumOff val="15000"/>
                    </a:schemeClr>
                  </a:solidFill>
                  <a:latin typeface="微软雅黑" panose="020B0503020204020204" charset="-122"/>
                  <a:ea typeface="微软雅黑" panose="020B0503020204020204" charset="-122"/>
                  <a:cs typeface="+mn-ea"/>
                  <a:sym typeface="Arial" panose="020B0604020202020204" pitchFamily="34" charset="0"/>
                </a:endParaRPr>
              </a:p>
            </p:txBody>
          </p:sp>
          <p:sp>
            <p:nvSpPr>
              <p:cNvPr id="25" name="Freeform 34"/>
              <p:cNvSpPr/>
              <p:nvPr/>
            </p:nvSpPr>
            <p:spPr bwMode="auto">
              <a:xfrm>
                <a:off x="7375389" y="2115495"/>
                <a:ext cx="319864" cy="56383"/>
              </a:xfrm>
              <a:custGeom>
                <a:avLst/>
                <a:gdLst>
                  <a:gd name="T0" fmla="*/ 117 w 125"/>
                  <a:gd name="T1" fmla="*/ 0 h 22"/>
                  <a:gd name="T2" fmla="*/ 8 w 125"/>
                  <a:gd name="T3" fmla="*/ 0 h 22"/>
                  <a:gd name="T4" fmla="*/ 0 w 125"/>
                  <a:gd name="T5" fmla="*/ 11 h 22"/>
                  <a:gd name="T6" fmla="*/ 8 w 125"/>
                  <a:gd name="T7" fmla="*/ 22 h 22"/>
                  <a:gd name="T8" fmla="*/ 117 w 125"/>
                  <a:gd name="T9" fmla="*/ 22 h 22"/>
                  <a:gd name="T10" fmla="*/ 125 w 125"/>
                  <a:gd name="T11" fmla="*/ 11 h 22"/>
                  <a:gd name="T12" fmla="*/ 117 w 125"/>
                  <a:gd name="T13" fmla="*/ 0 h 22"/>
                </a:gdLst>
                <a:ahLst/>
                <a:cxnLst>
                  <a:cxn ang="0">
                    <a:pos x="T0" y="T1"/>
                  </a:cxn>
                  <a:cxn ang="0">
                    <a:pos x="T2" y="T3"/>
                  </a:cxn>
                  <a:cxn ang="0">
                    <a:pos x="T4" y="T5"/>
                  </a:cxn>
                  <a:cxn ang="0">
                    <a:pos x="T6" y="T7"/>
                  </a:cxn>
                  <a:cxn ang="0">
                    <a:pos x="T8" y="T9"/>
                  </a:cxn>
                  <a:cxn ang="0">
                    <a:pos x="T10" y="T11"/>
                  </a:cxn>
                  <a:cxn ang="0">
                    <a:pos x="T12" y="T13"/>
                  </a:cxn>
                </a:cxnLst>
                <a:rect l="0" t="0" r="r" b="b"/>
                <a:pathLst>
                  <a:path w="125" h="22">
                    <a:moveTo>
                      <a:pt x="117" y="0"/>
                    </a:moveTo>
                    <a:cubicBezTo>
                      <a:pt x="8" y="0"/>
                      <a:pt x="8" y="0"/>
                      <a:pt x="8" y="0"/>
                    </a:cubicBezTo>
                    <a:cubicBezTo>
                      <a:pt x="3" y="0"/>
                      <a:pt x="0" y="5"/>
                      <a:pt x="0" y="11"/>
                    </a:cubicBezTo>
                    <a:cubicBezTo>
                      <a:pt x="0" y="17"/>
                      <a:pt x="3" y="22"/>
                      <a:pt x="8" y="22"/>
                    </a:cubicBezTo>
                    <a:cubicBezTo>
                      <a:pt x="117" y="22"/>
                      <a:pt x="117" y="22"/>
                      <a:pt x="117" y="22"/>
                    </a:cubicBezTo>
                    <a:cubicBezTo>
                      <a:pt x="121" y="22"/>
                      <a:pt x="125" y="17"/>
                      <a:pt x="125" y="11"/>
                    </a:cubicBezTo>
                    <a:cubicBezTo>
                      <a:pt x="125" y="5"/>
                      <a:pt x="121" y="0"/>
                      <a:pt x="117"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68572" tIns="34286" rIns="68572" bIns="34286" numCol="1" anchor="t" anchorCtr="0" compatLnSpc="1"/>
              <a:lstStyle/>
              <a:p>
                <a:pPr algn="just">
                  <a:lnSpc>
                    <a:spcPct val="120000"/>
                  </a:lnSpc>
                </a:pPr>
                <a:endParaRPr lang="en-GB" sz="675">
                  <a:solidFill>
                    <a:schemeClr val="tx1">
                      <a:lumMod val="85000"/>
                      <a:lumOff val="15000"/>
                    </a:schemeClr>
                  </a:solidFill>
                  <a:latin typeface="微软雅黑" panose="020B0503020204020204" charset="-122"/>
                  <a:ea typeface="微软雅黑" panose="020B0503020204020204" charset="-122"/>
                  <a:cs typeface="+mn-ea"/>
                  <a:sym typeface="Arial" panose="020B0604020202020204" pitchFamily="34" charset="0"/>
                </a:endParaRPr>
              </a:p>
            </p:txBody>
          </p:sp>
          <p:sp>
            <p:nvSpPr>
              <p:cNvPr id="26" name="Freeform 35"/>
              <p:cNvSpPr/>
              <p:nvPr/>
            </p:nvSpPr>
            <p:spPr bwMode="auto">
              <a:xfrm>
                <a:off x="7375389" y="1569016"/>
                <a:ext cx="319864" cy="58551"/>
              </a:xfrm>
              <a:custGeom>
                <a:avLst/>
                <a:gdLst>
                  <a:gd name="T0" fmla="*/ 8 w 125"/>
                  <a:gd name="T1" fmla="*/ 23 h 23"/>
                  <a:gd name="T2" fmla="*/ 117 w 125"/>
                  <a:gd name="T3" fmla="*/ 23 h 23"/>
                  <a:gd name="T4" fmla="*/ 125 w 125"/>
                  <a:gd name="T5" fmla="*/ 11 h 23"/>
                  <a:gd name="T6" fmla="*/ 117 w 125"/>
                  <a:gd name="T7" fmla="*/ 0 h 23"/>
                  <a:gd name="T8" fmla="*/ 8 w 125"/>
                  <a:gd name="T9" fmla="*/ 0 h 23"/>
                  <a:gd name="T10" fmla="*/ 0 w 125"/>
                  <a:gd name="T11" fmla="*/ 11 h 23"/>
                  <a:gd name="T12" fmla="*/ 8 w 125"/>
                  <a:gd name="T13" fmla="*/ 23 h 23"/>
                </a:gdLst>
                <a:ahLst/>
                <a:cxnLst>
                  <a:cxn ang="0">
                    <a:pos x="T0" y="T1"/>
                  </a:cxn>
                  <a:cxn ang="0">
                    <a:pos x="T2" y="T3"/>
                  </a:cxn>
                  <a:cxn ang="0">
                    <a:pos x="T4" y="T5"/>
                  </a:cxn>
                  <a:cxn ang="0">
                    <a:pos x="T6" y="T7"/>
                  </a:cxn>
                  <a:cxn ang="0">
                    <a:pos x="T8" y="T9"/>
                  </a:cxn>
                  <a:cxn ang="0">
                    <a:pos x="T10" y="T11"/>
                  </a:cxn>
                  <a:cxn ang="0">
                    <a:pos x="T12" y="T13"/>
                  </a:cxn>
                </a:cxnLst>
                <a:rect l="0" t="0" r="r" b="b"/>
                <a:pathLst>
                  <a:path w="125" h="23">
                    <a:moveTo>
                      <a:pt x="8" y="23"/>
                    </a:moveTo>
                    <a:cubicBezTo>
                      <a:pt x="117" y="23"/>
                      <a:pt x="117" y="23"/>
                      <a:pt x="117" y="23"/>
                    </a:cubicBezTo>
                    <a:cubicBezTo>
                      <a:pt x="121" y="23"/>
                      <a:pt x="125" y="17"/>
                      <a:pt x="125" y="11"/>
                    </a:cubicBezTo>
                    <a:cubicBezTo>
                      <a:pt x="125" y="5"/>
                      <a:pt x="121" y="0"/>
                      <a:pt x="117" y="0"/>
                    </a:cubicBezTo>
                    <a:cubicBezTo>
                      <a:pt x="8" y="0"/>
                      <a:pt x="8" y="0"/>
                      <a:pt x="8" y="0"/>
                    </a:cubicBezTo>
                    <a:cubicBezTo>
                      <a:pt x="3" y="0"/>
                      <a:pt x="0" y="5"/>
                      <a:pt x="0" y="11"/>
                    </a:cubicBezTo>
                    <a:cubicBezTo>
                      <a:pt x="0" y="17"/>
                      <a:pt x="3" y="23"/>
                      <a:pt x="8" y="23"/>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68572" tIns="34286" rIns="68572" bIns="34286" numCol="1" anchor="t" anchorCtr="0" compatLnSpc="1"/>
              <a:lstStyle/>
              <a:p>
                <a:pPr algn="just">
                  <a:lnSpc>
                    <a:spcPct val="120000"/>
                  </a:lnSpc>
                </a:pPr>
                <a:endParaRPr lang="en-GB" sz="675">
                  <a:solidFill>
                    <a:schemeClr val="tx1">
                      <a:lumMod val="85000"/>
                      <a:lumOff val="15000"/>
                    </a:schemeClr>
                  </a:solidFill>
                  <a:latin typeface="微软雅黑" panose="020B0503020204020204" charset="-122"/>
                  <a:ea typeface="微软雅黑" panose="020B0503020204020204" charset="-122"/>
                  <a:cs typeface="+mn-ea"/>
                  <a:sym typeface="Arial" panose="020B0604020202020204" pitchFamily="34" charset="0"/>
                </a:endParaRPr>
              </a:p>
            </p:txBody>
          </p:sp>
        </p:grpSp>
        <p:grpSp>
          <p:nvGrpSpPr>
            <p:cNvPr id="27" name="Group 26"/>
            <p:cNvGrpSpPr/>
            <p:nvPr/>
          </p:nvGrpSpPr>
          <p:grpSpPr>
            <a:xfrm>
              <a:off x="8309484" y="3068785"/>
              <a:ext cx="1059194" cy="1156869"/>
              <a:chOff x="8372930" y="2664142"/>
              <a:chExt cx="1281624" cy="1399811"/>
            </a:xfrm>
          </p:grpSpPr>
          <p:sp>
            <p:nvSpPr>
              <p:cNvPr id="28" name="Freeform 18"/>
              <p:cNvSpPr/>
              <p:nvPr/>
            </p:nvSpPr>
            <p:spPr bwMode="auto">
              <a:xfrm>
                <a:off x="8372930" y="2664142"/>
                <a:ext cx="1281624" cy="1399811"/>
              </a:xfrm>
              <a:custGeom>
                <a:avLst/>
                <a:gdLst>
                  <a:gd name="T0" fmla="*/ 435 w 500"/>
                  <a:gd name="T1" fmla="*/ 369 h 546"/>
                  <a:gd name="T2" fmla="*/ 369 w 500"/>
                  <a:gd name="T3" fmla="*/ 66 h 546"/>
                  <a:gd name="T4" fmla="*/ 66 w 500"/>
                  <a:gd name="T5" fmla="*/ 129 h 546"/>
                  <a:gd name="T6" fmla="*/ 132 w 500"/>
                  <a:gd name="T7" fmla="*/ 431 h 546"/>
                  <a:gd name="T8" fmla="*/ 144 w 500"/>
                  <a:gd name="T9" fmla="*/ 439 h 546"/>
                  <a:gd name="T10" fmla="*/ 172 w 500"/>
                  <a:gd name="T11" fmla="*/ 546 h 546"/>
                  <a:gd name="T12" fmla="*/ 237 w 500"/>
                  <a:gd name="T13" fmla="*/ 466 h 546"/>
                  <a:gd name="T14" fmla="*/ 435 w 500"/>
                  <a:gd name="T15" fmla="*/ 369 h 54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00" h="546">
                    <a:moveTo>
                      <a:pt x="435" y="369"/>
                    </a:moveTo>
                    <a:cubicBezTo>
                      <a:pt x="500" y="268"/>
                      <a:pt x="471" y="133"/>
                      <a:pt x="369" y="66"/>
                    </a:cubicBezTo>
                    <a:cubicBezTo>
                      <a:pt x="267" y="0"/>
                      <a:pt x="131" y="28"/>
                      <a:pt x="66" y="129"/>
                    </a:cubicBezTo>
                    <a:cubicBezTo>
                      <a:pt x="0" y="229"/>
                      <a:pt x="30" y="365"/>
                      <a:pt x="132" y="431"/>
                    </a:cubicBezTo>
                    <a:cubicBezTo>
                      <a:pt x="136" y="434"/>
                      <a:pt x="140" y="436"/>
                      <a:pt x="144" y="439"/>
                    </a:cubicBezTo>
                    <a:cubicBezTo>
                      <a:pt x="172" y="546"/>
                      <a:pt x="172" y="546"/>
                      <a:pt x="172" y="546"/>
                    </a:cubicBezTo>
                    <a:cubicBezTo>
                      <a:pt x="237" y="466"/>
                      <a:pt x="237" y="466"/>
                      <a:pt x="237" y="466"/>
                    </a:cubicBezTo>
                    <a:cubicBezTo>
                      <a:pt x="313" y="472"/>
                      <a:pt x="390" y="437"/>
                      <a:pt x="435" y="369"/>
                    </a:cubicBezTo>
                    <a:close/>
                  </a:path>
                </a:pathLst>
              </a:custGeom>
              <a:solidFill>
                <a:schemeClr val="accent3"/>
              </a:solidFill>
              <a:ln>
                <a:noFill/>
              </a:ln>
            </p:spPr>
            <p:txBody>
              <a:bodyPr vert="horz" wrap="square" lIns="68572" tIns="34286" rIns="68572" bIns="34286" numCol="1" anchor="t" anchorCtr="0" compatLnSpc="1"/>
              <a:lstStyle/>
              <a:p>
                <a:pPr algn="just">
                  <a:lnSpc>
                    <a:spcPct val="120000"/>
                  </a:lnSpc>
                </a:pPr>
                <a:endParaRPr lang="en-GB" sz="675">
                  <a:solidFill>
                    <a:schemeClr val="tx1">
                      <a:lumMod val="85000"/>
                      <a:lumOff val="15000"/>
                    </a:schemeClr>
                  </a:solidFill>
                  <a:latin typeface="微软雅黑" panose="020B0503020204020204" charset="-122"/>
                  <a:ea typeface="微软雅黑" panose="020B0503020204020204" charset="-122"/>
                  <a:cs typeface="+mn-ea"/>
                  <a:sym typeface="Arial" panose="020B0604020202020204" pitchFamily="34" charset="0"/>
                </a:endParaRPr>
              </a:p>
            </p:txBody>
          </p:sp>
          <p:sp>
            <p:nvSpPr>
              <p:cNvPr id="29" name="Freeform 36"/>
              <p:cNvSpPr>
                <a:spLocks noEditPoints="1"/>
              </p:cNvSpPr>
              <p:nvPr/>
            </p:nvSpPr>
            <p:spPr bwMode="auto">
              <a:xfrm>
                <a:off x="8767609" y="2946056"/>
                <a:ext cx="479253" cy="715627"/>
              </a:xfrm>
              <a:custGeom>
                <a:avLst/>
                <a:gdLst>
                  <a:gd name="T0" fmla="*/ 93 w 187"/>
                  <a:gd name="T1" fmla="*/ 1 h 279"/>
                  <a:gd name="T2" fmla="*/ 18 w 187"/>
                  <a:gd name="T3" fmla="*/ 38 h 279"/>
                  <a:gd name="T4" fmla="*/ 2 w 187"/>
                  <a:gd name="T5" fmla="*/ 103 h 279"/>
                  <a:gd name="T6" fmla="*/ 27 w 187"/>
                  <a:gd name="T7" fmla="*/ 158 h 279"/>
                  <a:gd name="T8" fmla="*/ 27 w 187"/>
                  <a:gd name="T9" fmla="*/ 158 h 279"/>
                  <a:gd name="T10" fmla="*/ 42 w 187"/>
                  <a:gd name="T11" fmla="*/ 204 h 279"/>
                  <a:gd name="T12" fmla="*/ 51 w 187"/>
                  <a:gd name="T13" fmla="*/ 269 h 279"/>
                  <a:gd name="T14" fmla="*/ 55 w 187"/>
                  <a:gd name="T15" fmla="*/ 273 h 279"/>
                  <a:gd name="T16" fmla="*/ 91 w 187"/>
                  <a:gd name="T17" fmla="*/ 279 h 279"/>
                  <a:gd name="T18" fmla="*/ 134 w 187"/>
                  <a:gd name="T19" fmla="*/ 271 h 279"/>
                  <a:gd name="T20" fmla="*/ 144 w 187"/>
                  <a:gd name="T21" fmla="*/ 246 h 279"/>
                  <a:gd name="T22" fmla="*/ 149 w 187"/>
                  <a:gd name="T23" fmla="*/ 184 h 279"/>
                  <a:gd name="T24" fmla="*/ 160 w 187"/>
                  <a:gd name="T25" fmla="*/ 156 h 279"/>
                  <a:gd name="T26" fmla="*/ 176 w 187"/>
                  <a:gd name="T27" fmla="*/ 127 h 279"/>
                  <a:gd name="T28" fmla="*/ 185 w 187"/>
                  <a:gd name="T29" fmla="*/ 70 h 279"/>
                  <a:gd name="T30" fmla="*/ 94 w 187"/>
                  <a:gd name="T31" fmla="*/ 1 h 279"/>
                  <a:gd name="T32" fmla="*/ 164 w 187"/>
                  <a:gd name="T33" fmla="*/ 74 h 279"/>
                  <a:gd name="T34" fmla="*/ 130 w 187"/>
                  <a:gd name="T35" fmla="*/ 169 h 279"/>
                  <a:gd name="T36" fmla="*/ 127 w 187"/>
                  <a:gd name="T37" fmla="*/ 184 h 279"/>
                  <a:gd name="T38" fmla="*/ 125 w 187"/>
                  <a:gd name="T39" fmla="*/ 193 h 279"/>
                  <a:gd name="T40" fmla="*/ 103 w 187"/>
                  <a:gd name="T41" fmla="*/ 199 h 279"/>
                  <a:gd name="T42" fmla="*/ 101 w 187"/>
                  <a:gd name="T43" fmla="*/ 148 h 279"/>
                  <a:gd name="T44" fmla="*/ 125 w 187"/>
                  <a:gd name="T45" fmla="*/ 71 h 279"/>
                  <a:gd name="T46" fmla="*/ 112 w 187"/>
                  <a:gd name="T47" fmla="*/ 65 h 279"/>
                  <a:gd name="T48" fmla="*/ 99 w 187"/>
                  <a:gd name="T49" fmla="*/ 66 h 279"/>
                  <a:gd name="T50" fmla="*/ 75 w 187"/>
                  <a:gd name="T51" fmla="*/ 68 h 279"/>
                  <a:gd name="T52" fmla="*/ 66 w 187"/>
                  <a:gd name="T53" fmla="*/ 69 h 279"/>
                  <a:gd name="T54" fmla="*/ 52 w 187"/>
                  <a:gd name="T55" fmla="*/ 77 h 279"/>
                  <a:gd name="T56" fmla="*/ 83 w 187"/>
                  <a:gd name="T57" fmla="*/ 153 h 279"/>
                  <a:gd name="T58" fmla="*/ 65 w 187"/>
                  <a:gd name="T59" fmla="*/ 198 h 279"/>
                  <a:gd name="T60" fmla="*/ 62 w 187"/>
                  <a:gd name="T61" fmla="*/ 194 h 279"/>
                  <a:gd name="T62" fmla="*/ 60 w 187"/>
                  <a:gd name="T63" fmla="*/ 185 h 279"/>
                  <a:gd name="T64" fmla="*/ 57 w 187"/>
                  <a:gd name="T65" fmla="*/ 170 h 279"/>
                  <a:gd name="T66" fmla="*/ 31 w 187"/>
                  <a:gd name="T67" fmla="*/ 122 h 279"/>
                  <a:gd name="T68" fmla="*/ 23 w 187"/>
                  <a:gd name="T69" fmla="*/ 76 h 279"/>
                  <a:gd name="T70" fmla="*/ 36 w 187"/>
                  <a:gd name="T71" fmla="*/ 47 h 279"/>
                  <a:gd name="T72" fmla="*/ 93 w 187"/>
                  <a:gd name="T73" fmla="*/ 20 h 279"/>
                  <a:gd name="T74" fmla="*/ 93 w 187"/>
                  <a:gd name="T75" fmla="*/ 19 h 279"/>
                  <a:gd name="T76" fmla="*/ 150 w 187"/>
                  <a:gd name="T77" fmla="*/ 45 h 279"/>
                  <a:gd name="T78" fmla="*/ 72 w 187"/>
                  <a:gd name="T79" fmla="*/ 71 h 279"/>
                  <a:gd name="T80" fmla="*/ 80 w 187"/>
                  <a:gd name="T81" fmla="*/ 76 h 279"/>
                  <a:gd name="T82" fmla="*/ 83 w 187"/>
                  <a:gd name="T83" fmla="*/ 69 h 279"/>
                  <a:gd name="T84" fmla="*/ 91 w 187"/>
                  <a:gd name="T85" fmla="*/ 69 h 279"/>
                  <a:gd name="T86" fmla="*/ 95 w 187"/>
                  <a:gd name="T87" fmla="*/ 69 h 279"/>
                  <a:gd name="T88" fmla="*/ 98 w 187"/>
                  <a:gd name="T89" fmla="*/ 79 h 279"/>
                  <a:gd name="T90" fmla="*/ 103 w 187"/>
                  <a:gd name="T91" fmla="*/ 77 h 279"/>
                  <a:gd name="T92" fmla="*/ 116 w 187"/>
                  <a:gd name="T93" fmla="*/ 78 h 279"/>
                  <a:gd name="T94" fmla="*/ 63 w 187"/>
                  <a:gd name="T95" fmla="*/ 80 h 279"/>
                  <a:gd name="T96" fmla="*/ 72 w 187"/>
                  <a:gd name="T97" fmla="*/ 71 h 279"/>
                  <a:gd name="T98" fmla="*/ 114 w 187"/>
                  <a:gd name="T99" fmla="*/ 71 h 279"/>
                  <a:gd name="T100" fmla="*/ 115 w 187"/>
                  <a:gd name="T101" fmla="*/ 69 h 279"/>
                  <a:gd name="T102" fmla="*/ 107 w 187"/>
                  <a:gd name="T103" fmla="*/ 68 h 279"/>
                  <a:gd name="T104" fmla="*/ 103 w 187"/>
                  <a:gd name="T105" fmla="*/ 69 h 279"/>
                  <a:gd name="T106" fmla="*/ 62 w 187"/>
                  <a:gd name="T107" fmla="*/ 77 h 279"/>
                  <a:gd name="T108" fmla="*/ 62 w 187"/>
                  <a:gd name="T109" fmla="*/ 77 h 2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87" h="279">
                    <a:moveTo>
                      <a:pt x="94" y="1"/>
                    </a:moveTo>
                    <a:cubicBezTo>
                      <a:pt x="93" y="1"/>
                      <a:pt x="93" y="1"/>
                      <a:pt x="93" y="1"/>
                    </a:cubicBezTo>
                    <a:cubicBezTo>
                      <a:pt x="93" y="1"/>
                      <a:pt x="93" y="1"/>
                      <a:pt x="92" y="1"/>
                    </a:cubicBezTo>
                    <a:cubicBezTo>
                      <a:pt x="53" y="2"/>
                      <a:pt x="30" y="21"/>
                      <a:pt x="18" y="38"/>
                    </a:cubicBezTo>
                    <a:cubicBezTo>
                      <a:pt x="6" y="54"/>
                      <a:pt x="2" y="71"/>
                      <a:pt x="2" y="73"/>
                    </a:cubicBezTo>
                    <a:cubicBezTo>
                      <a:pt x="0" y="82"/>
                      <a:pt x="0" y="92"/>
                      <a:pt x="2" y="103"/>
                    </a:cubicBezTo>
                    <a:cubicBezTo>
                      <a:pt x="4" y="112"/>
                      <a:pt x="7" y="121"/>
                      <a:pt x="11" y="130"/>
                    </a:cubicBezTo>
                    <a:cubicBezTo>
                      <a:pt x="18" y="146"/>
                      <a:pt x="26" y="157"/>
                      <a:pt x="27" y="158"/>
                    </a:cubicBezTo>
                    <a:cubicBezTo>
                      <a:pt x="27" y="158"/>
                      <a:pt x="27" y="158"/>
                      <a:pt x="27" y="158"/>
                    </a:cubicBezTo>
                    <a:cubicBezTo>
                      <a:pt x="27" y="158"/>
                      <a:pt x="27" y="158"/>
                      <a:pt x="27" y="158"/>
                    </a:cubicBezTo>
                    <a:cubicBezTo>
                      <a:pt x="34" y="166"/>
                      <a:pt x="37" y="180"/>
                      <a:pt x="37" y="185"/>
                    </a:cubicBezTo>
                    <a:cubicBezTo>
                      <a:pt x="37" y="193"/>
                      <a:pt x="40" y="200"/>
                      <a:pt x="42" y="204"/>
                    </a:cubicBezTo>
                    <a:cubicBezTo>
                      <a:pt x="41" y="222"/>
                      <a:pt x="41" y="236"/>
                      <a:pt x="43" y="248"/>
                    </a:cubicBezTo>
                    <a:cubicBezTo>
                      <a:pt x="45" y="257"/>
                      <a:pt x="47" y="265"/>
                      <a:pt x="51" y="269"/>
                    </a:cubicBezTo>
                    <a:cubicBezTo>
                      <a:pt x="52" y="272"/>
                      <a:pt x="52" y="272"/>
                      <a:pt x="52" y="272"/>
                    </a:cubicBezTo>
                    <a:cubicBezTo>
                      <a:pt x="55" y="273"/>
                      <a:pt x="55" y="273"/>
                      <a:pt x="55" y="273"/>
                    </a:cubicBezTo>
                    <a:cubicBezTo>
                      <a:pt x="61" y="275"/>
                      <a:pt x="73" y="279"/>
                      <a:pt x="91" y="279"/>
                    </a:cubicBezTo>
                    <a:cubicBezTo>
                      <a:pt x="91" y="279"/>
                      <a:pt x="91" y="279"/>
                      <a:pt x="91" y="279"/>
                    </a:cubicBezTo>
                    <a:cubicBezTo>
                      <a:pt x="104" y="278"/>
                      <a:pt x="117" y="276"/>
                      <a:pt x="131" y="272"/>
                    </a:cubicBezTo>
                    <a:cubicBezTo>
                      <a:pt x="134" y="271"/>
                      <a:pt x="134" y="271"/>
                      <a:pt x="134" y="271"/>
                    </a:cubicBezTo>
                    <a:cubicBezTo>
                      <a:pt x="137" y="268"/>
                      <a:pt x="137" y="268"/>
                      <a:pt x="137" y="268"/>
                    </a:cubicBezTo>
                    <a:cubicBezTo>
                      <a:pt x="140" y="263"/>
                      <a:pt x="142" y="256"/>
                      <a:pt x="144" y="246"/>
                    </a:cubicBezTo>
                    <a:cubicBezTo>
                      <a:pt x="146" y="234"/>
                      <a:pt x="146" y="220"/>
                      <a:pt x="145" y="202"/>
                    </a:cubicBezTo>
                    <a:cubicBezTo>
                      <a:pt x="147" y="198"/>
                      <a:pt x="150" y="192"/>
                      <a:pt x="149" y="184"/>
                    </a:cubicBezTo>
                    <a:cubicBezTo>
                      <a:pt x="150" y="178"/>
                      <a:pt x="152" y="164"/>
                      <a:pt x="159" y="156"/>
                    </a:cubicBezTo>
                    <a:cubicBezTo>
                      <a:pt x="160" y="156"/>
                      <a:pt x="160" y="156"/>
                      <a:pt x="160" y="156"/>
                    </a:cubicBezTo>
                    <a:cubicBezTo>
                      <a:pt x="160" y="155"/>
                      <a:pt x="160" y="155"/>
                      <a:pt x="160" y="155"/>
                    </a:cubicBezTo>
                    <a:cubicBezTo>
                      <a:pt x="160" y="155"/>
                      <a:pt x="169" y="143"/>
                      <a:pt x="176" y="127"/>
                    </a:cubicBezTo>
                    <a:cubicBezTo>
                      <a:pt x="180" y="118"/>
                      <a:pt x="183" y="108"/>
                      <a:pt x="185" y="100"/>
                    </a:cubicBezTo>
                    <a:cubicBezTo>
                      <a:pt x="187" y="89"/>
                      <a:pt x="187" y="79"/>
                      <a:pt x="185" y="70"/>
                    </a:cubicBezTo>
                    <a:cubicBezTo>
                      <a:pt x="184" y="67"/>
                      <a:pt x="180" y="51"/>
                      <a:pt x="168" y="35"/>
                    </a:cubicBezTo>
                    <a:cubicBezTo>
                      <a:pt x="156" y="19"/>
                      <a:pt x="133" y="0"/>
                      <a:pt x="94" y="1"/>
                    </a:cubicBezTo>
                    <a:close/>
                    <a:moveTo>
                      <a:pt x="164" y="73"/>
                    </a:moveTo>
                    <a:cubicBezTo>
                      <a:pt x="164" y="74"/>
                      <a:pt x="164" y="74"/>
                      <a:pt x="164" y="74"/>
                    </a:cubicBezTo>
                    <a:cubicBezTo>
                      <a:pt x="171" y="102"/>
                      <a:pt x="144" y="140"/>
                      <a:pt x="142" y="144"/>
                    </a:cubicBezTo>
                    <a:cubicBezTo>
                      <a:pt x="136" y="150"/>
                      <a:pt x="132" y="159"/>
                      <a:pt x="130" y="169"/>
                    </a:cubicBezTo>
                    <a:cubicBezTo>
                      <a:pt x="128" y="176"/>
                      <a:pt x="127" y="182"/>
                      <a:pt x="127" y="183"/>
                    </a:cubicBezTo>
                    <a:cubicBezTo>
                      <a:pt x="127" y="184"/>
                      <a:pt x="127" y="184"/>
                      <a:pt x="127" y="184"/>
                    </a:cubicBezTo>
                    <a:cubicBezTo>
                      <a:pt x="127" y="184"/>
                      <a:pt x="127" y="184"/>
                      <a:pt x="127" y="184"/>
                    </a:cubicBezTo>
                    <a:cubicBezTo>
                      <a:pt x="127" y="189"/>
                      <a:pt x="125" y="192"/>
                      <a:pt x="125" y="193"/>
                    </a:cubicBezTo>
                    <a:cubicBezTo>
                      <a:pt x="122" y="195"/>
                      <a:pt x="122" y="195"/>
                      <a:pt x="122" y="195"/>
                    </a:cubicBezTo>
                    <a:cubicBezTo>
                      <a:pt x="115" y="197"/>
                      <a:pt x="109" y="199"/>
                      <a:pt x="103" y="199"/>
                    </a:cubicBezTo>
                    <a:cubicBezTo>
                      <a:pt x="102" y="152"/>
                      <a:pt x="102" y="152"/>
                      <a:pt x="102" y="152"/>
                    </a:cubicBezTo>
                    <a:cubicBezTo>
                      <a:pt x="102" y="151"/>
                      <a:pt x="102" y="149"/>
                      <a:pt x="101" y="148"/>
                    </a:cubicBezTo>
                    <a:cubicBezTo>
                      <a:pt x="128" y="72"/>
                      <a:pt x="128" y="72"/>
                      <a:pt x="128" y="72"/>
                    </a:cubicBezTo>
                    <a:cubicBezTo>
                      <a:pt x="125" y="71"/>
                      <a:pt x="125" y="71"/>
                      <a:pt x="125" y="71"/>
                    </a:cubicBezTo>
                    <a:cubicBezTo>
                      <a:pt x="125" y="70"/>
                      <a:pt x="125" y="69"/>
                      <a:pt x="124" y="69"/>
                    </a:cubicBezTo>
                    <a:cubicBezTo>
                      <a:pt x="122" y="64"/>
                      <a:pt x="117" y="64"/>
                      <a:pt x="112" y="65"/>
                    </a:cubicBezTo>
                    <a:cubicBezTo>
                      <a:pt x="112" y="65"/>
                      <a:pt x="111" y="64"/>
                      <a:pt x="110" y="63"/>
                    </a:cubicBezTo>
                    <a:cubicBezTo>
                      <a:pt x="106" y="62"/>
                      <a:pt x="102" y="63"/>
                      <a:pt x="99" y="66"/>
                    </a:cubicBezTo>
                    <a:cubicBezTo>
                      <a:pt x="96" y="65"/>
                      <a:pt x="92" y="65"/>
                      <a:pt x="89" y="66"/>
                    </a:cubicBezTo>
                    <a:cubicBezTo>
                      <a:pt x="85" y="64"/>
                      <a:pt x="79" y="65"/>
                      <a:pt x="75" y="68"/>
                    </a:cubicBezTo>
                    <a:cubicBezTo>
                      <a:pt x="74" y="67"/>
                      <a:pt x="72" y="66"/>
                      <a:pt x="70" y="67"/>
                    </a:cubicBezTo>
                    <a:cubicBezTo>
                      <a:pt x="69" y="67"/>
                      <a:pt x="67" y="68"/>
                      <a:pt x="66" y="69"/>
                    </a:cubicBezTo>
                    <a:cubicBezTo>
                      <a:pt x="61" y="65"/>
                      <a:pt x="56" y="70"/>
                      <a:pt x="55" y="76"/>
                    </a:cubicBezTo>
                    <a:cubicBezTo>
                      <a:pt x="52" y="77"/>
                      <a:pt x="52" y="77"/>
                      <a:pt x="52" y="77"/>
                    </a:cubicBezTo>
                    <a:cubicBezTo>
                      <a:pt x="85" y="149"/>
                      <a:pt x="85" y="149"/>
                      <a:pt x="85" y="149"/>
                    </a:cubicBezTo>
                    <a:cubicBezTo>
                      <a:pt x="84" y="150"/>
                      <a:pt x="83" y="151"/>
                      <a:pt x="83" y="153"/>
                    </a:cubicBezTo>
                    <a:cubicBezTo>
                      <a:pt x="84" y="201"/>
                      <a:pt x="84" y="201"/>
                      <a:pt x="84" y="201"/>
                    </a:cubicBezTo>
                    <a:cubicBezTo>
                      <a:pt x="76" y="200"/>
                      <a:pt x="69" y="199"/>
                      <a:pt x="65" y="198"/>
                    </a:cubicBezTo>
                    <a:cubicBezTo>
                      <a:pt x="65" y="197"/>
                      <a:pt x="65" y="197"/>
                      <a:pt x="65" y="197"/>
                    </a:cubicBezTo>
                    <a:cubicBezTo>
                      <a:pt x="62" y="194"/>
                      <a:pt x="62" y="194"/>
                      <a:pt x="62" y="194"/>
                    </a:cubicBezTo>
                    <a:cubicBezTo>
                      <a:pt x="62" y="194"/>
                      <a:pt x="59" y="190"/>
                      <a:pt x="60" y="186"/>
                    </a:cubicBezTo>
                    <a:cubicBezTo>
                      <a:pt x="60" y="185"/>
                      <a:pt x="60" y="185"/>
                      <a:pt x="60" y="185"/>
                    </a:cubicBezTo>
                    <a:cubicBezTo>
                      <a:pt x="60" y="184"/>
                      <a:pt x="60" y="184"/>
                      <a:pt x="60" y="184"/>
                    </a:cubicBezTo>
                    <a:cubicBezTo>
                      <a:pt x="59" y="183"/>
                      <a:pt x="59" y="178"/>
                      <a:pt x="57" y="170"/>
                    </a:cubicBezTo>
                    <a:cubicBezTo>
                      <a:pt x="54" y="160"/>
                      <a:pt x="50" y="152"/>
                      <a:pt x="45" y="145"/>
                    </a:cubicBezTo>
                    <a:cubicBezTo>
                      <a:pt x="44" y="144"/>
                      <a:pt x="37" y="134"/>
                      <a:pt x="31" y="122"/>
                    </a:cubicBezTo>
                    <a:cubicBezTo>
                      <a:pt x="25" y="109"/>
                      <a:pt x="19" y="92"/>
                      <a:pt x="23" y="76"/>
                    </a:cubicBezTo>
                    <a:cubicBezTo>
                      <a:pt x="23" y="76"/>
                      <a:pt x="23" y="76"/>
                      <a:pt x="23" y="76"/>
                    </a:cubicBezTo>
                    <a:cubicBezTo>
                      <a:pt x="23" y="76"/>
                      <a:pt x="23" y="76"/>
                      <a:pt x="23" y="76"/>
                    </a:cubicBezTo>
                    <a:cubicBezTo>
                      <a:pt x="23" y="76"/>
                      <a:pt x="26" y="61"/>
                      <a:pt x="36" y="47"/>
                    </a:cubicBezTo>
                    <a:cubicBezTo>
                      <a:pt x="49" y="29"/>
                      <a:pt x="68" y="20"/>
                      <a:pt x="92" y="20"/>
                    </a:cubicBezTo>
                    <a:cubicBezTo>
                      <a:pt x="93" y="20"/>
                      <a:pt x="93" y="20"/>
                      <a:pt x="93" y="20"/>
                    </a:cubicBezTo>
                    <a:cubicBezTo>
                      <a:pt x="93" y="20"/>
                      <a:pt x="93" y="20"/>
                      <a:pt x="93" y="20"/>
                    </a:cubicBezTo>
                    <a:cubicBezTo>
                      <a:pt x="93" y="19"/>
                      <a:pt x="93" y="19"/>
                      <a:pt x="93" y="19"/>
                    </a:cubicBezTo>
                    <a:cubicBezTo>
                      <a:pt x="93" y="20"/>
                      <a:pt x="93" y="19"/>
                      <a:pt x="94" y="19"/>
                    </a:cubicBezTo>
                    <a:cubicBezTo>
                      <a:pt x="118" y="19"/>
                      <a:pt x="137" y="27"/>
                      <a:pt x="150" y="45"/>
                    </a:cubicBezTo>
                    <a:cubicBezTo>
                      <a:pt x="160" y="58"/>
                      <a:pt x="164" y="73"/>
                      <a:pt x="164" y="73"/>
                    </a:cubicBezTo>
                    <a:close/>
                    <a:moveTo>
                      <a:pt x="72" y="71"/>
                    </a:moveTo>
                    <a:cubicBezTo>
                      <a:pt x="71" y="72"/>
                      <a:pt x="70" y="75"/>
                      <a:pt x="71" y="77"/>
                    </a:cubicBezTo>
                    <a:cubicBezTo>
                      <a:pt x="73" y="80"/>
                      <a:pt x="78" y="79"/>
                      <a:pt x="80" y="76"/>
                    </a:cubicBezTo>
                    <a:cubicBezTo>
                      <a:pt x="80" y="74"/>
                      <a:pt x="80" y="72"/>
                      <a:pt x="79" y="70"/>
                    </a:cubicBezTo>
                    <a:cubicBezTo>
                      <a:pt x="80" y="69"/>
                      <a:pt x="81" y="69"/>
                      <a:pt x="83" y="69"/>
                    </a:cubicBezTo>
                    <a:cubicBezTo>
                      <a:pt x="76" y="75"/>
                      <a:pt x="89" y="83"/>
                      <a:pt x="91" y="73"/>
                    </a:cubicBezTo>
                    <a:cubicBezTo>
                      <a:pt x="92" y="71"/>
                      <a:pt x="91" y="70"/>
                      <a:pt x="91" y="69"/>
                    </a:cubicBezTo>
                    <a:cubicBezTo>
                      <a:pt x="91" y="69"/>
                      <a:pt x="92" y="69"/>
                      <a:pt x="92" y="69"/>
                    </a:cubicBezTo>
                    <a:cubicBezTo>
                      <a:pt x="93" y="69"/>
                      <a:pt x="94" y="69"/>
                      <a:pt x="95" y="69"/>
                    </a:cubicBezTo>
                    <a:cubicBezTo>
                      <a:pt x="95" y="69"/>
                      <a:pt x="95" y="69"/>
                      <a:pt x="95" y="69"/>
                    </a:cubicBezTo>
                    <a:cubicBezTo>
                      <a:pt x="92" y="72"/>
                      <a:pt x="93" y="80"/>
                      <a:pt x="98" y="79"/>
                    </a:cubicBezTo>
                    <a:cubicBezTo>
                      <a:pt x="100" y="78"/>
                      <a:pt x="101" y="78"/>
                      <a:pt x="102" y="76"/>
                    </a:cubicBezTo>
                    <a:cubicBezTo>
                      <a:pt x="103" y="77"/>
                      <a:pt x="103" y="77"/>
                      <a:pt x="103" y="77"/>
                    </a:cubicBezTo>
                    <a:cubicBezTo>
                      <a:pt x="108" y="79"/>
                      <a:pt x="111" y="77"/>
                      <a:pt x="113" y="74"/>
                    </a:cubicBezTo>
                    <a:cubicBezTo>
                      <a:pt x="113" y="76"/>
                      <a:pt x="114" y="77"/>
                      <a:pt x="116" y="78"/>
                    </a:cubicBezTo>
                    <a:cubicBezTo>
                      <a:pt x="92" y="144"/>
                      <a:pt x="92" y="144"/>
                      <a:pt x="92" y="144"/>
                    </a:cubicBezTo>
                    <a:cubicBezTo>
                      <a:pt x="63" y="80"/>
                      <a:pt x="63" y="80"/>
                      <a:pt x="63" y="80"/>
                    </a:cubicBezTo>
                    <a:cubicBezTo>
                      <a:pt x="69" y="82"/>
                      <a:pt x="70" y="76"/>
                      <a:pt x="68" y="72"/>
                    </a:cubicBezTo>
                    <a:cubicBezTo>
                      <a:pt x="69" y="71"/>
                      <a:pt x="70" y="71"/>
                      <a:pt x="72" y="71"/>
                    </a:cubicBezTo>
                    <a:close/>
                    <a:moveTo>
                      <a:pt x="115" y="69"/>
                    </a:moveTo>
                    <a:cubicBezTo>
                      <a:pt x="115" y="70"/>
                      <a:pt x="114" y="70"/>
                      <a:pt x="114" y="71"/>
                    </a:cubicBezTo>
                    <a:cubicBezTo>
                      <a:pt x="114" y="70"/>
                      <a:pt x="114" y="69"/>
                      <a:pt x="114" y="69"/>
                    </a:cubicBezTo>
                    <a:cubicBezTo>
                      <a:pt x="114" y="69"/>
                      <a:pt x="115" y="69"/>
                      <a:pt x="115" y="69"/>
                    </a:cubicBezTo>
                    <a:close/>
                    <a:moveTo>
                      <a:pt x="102" y="67"/>
                    </a:moveTo>
                    <a:cubicBezTo>
                      <a:pt x="104" y="67"/>
                      <a:pt x="105" y="67"/>
                      <a:pt x="107" y="68"/>
                    </a:cubicBezTo>
                    <a:cubicBezTo>
                      <a:pt x="106" y="69"/>
                      <a:pt x="105" y="70"/>
                      <a:pt x="104" y="71"/>
                    </a:cubicBezTo>
                    <a:cubicBezTo>
                      <a:pt x="103" y="70"/>
                      <a:pt x="103" y="69"/>
                      <a:pt x="103" y="69"/>
                    </a:cubicBezTo>
                    <a:cubicBezTo>
                      <a:pt x="103" y="68"/>
                      <a:pt x="102" y="68"/>
                      <a:pt x="102" y="67"/>
                    </a:cubicBezTo>
                    <a:close/>
                    <a:moveTo>
                      <a:pt x="62" y="77"/>
                    </a:moveTo>
                    <a:cubicBezTo>
                      <a:pt x="62" y="77"/>
                      <a:pt x="62" y="77"/>
                      <a:pt x="62" y="77"/>
                    </a:cubicBezTo>
                    <a:cubicBezTo>
                      <a:pt x="62" y="77"/>
                      <a:pt x="62" y="77"/>
                      <a:pt x="62" y="77"/>
                    </a:cubicBezTo>
                    <a:cubicBezTo>
                      <a:pt x="62" y="77"/>
                      <a:pt x="62" y="77"/>
                      <a:pt x="62" y="7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68572" tIns="34286" rIns="68572" bIns="34286" numCol="1" anchor="t" anchorCtr="0" compatLnSpc="1"/>
              <a:lstStyle/>
              <a:p>
                <a:pPr algn="just">
                  <a:lnSpc>
                    <a:spcPct val="120000"/>
                  </a:lnSpc>
                </a:pPr>
                <a:endParaRPr lang="en-GB" sz="675">
                  <a:solidFill>
                    <a:schemeClr val="tx1">
                      <a:lumMod val="85000"/>
                      <a:lumOff val="15000"/>
                    </a:schemeClr>
                  </a:solidFill>
                  <a:latin typeface="微软雅黑" panose="020B0503020204020204" charset="-122"/>
                  <a:ea typeface="微软雅黑" panose="020B0503020204020204" charset="-122"/>
                  <a:cs typeface="+mn-ea"/>
                  <a:sym typeface="Arial" panose="020B0604020202020204" pitchFamily="34" charset="0"/>
                </a:endParaRPr>
              </a:p>
            </p:txBody>
          </p:sp>
        </p:grpSp>
        <p:grpSp>
          <p:nvGrpSpPr>
            <p:cNvPr id="30" name="Group 29"/>
            <p:cNvGrpSpPr/>
            <p:nvPr/>
          </p:nvGrpSpPr>
          <p:grpSpPr>
            <a:xfrm>
              <a:off x="8423929" y="1631840"/>
              <a:ext cx="1046648" cy="1170310"/>
              <a:chOff x="8375098" y="1043138"/>
              <a:chExt cx="1266444" cy="1416075"/>
            </a:xfrm>
          </p:grpSpPr>
          <p:sp>
            <p:nvSpPr>
              <p:cNvPr id="31" name="Freeform 19"/>
              <p:cNvSpPr/>
              <p:nvPr/>
            </p:nvSpPr>
            <p:spPr bwMode="auto">
              <a:xfrm>
                <a:off x="8375098" y="1043138"/>
                <a:ext cx="1266444" cy="1416075"/>
              </a:xfrm>
              <a:custGeom>
                <a:avLst/>
                <a:gdLst>
                  <a:gd name="T0" fmla="*/ 455 w 494"/>
                  <a:gd name="T1" fmla="*/ 317 h 552"/>
                  <a:gd name="T2" fmla="*/ 317 w 494"/>
                  <a:gd name="T3" fmla="*/ 39 h 552"/>
                  <a:gd name="T4" fmla="*/ 39 w 494"/>
                  <a:gd name="T5" fmla="*/ 174 h 552"/>
                  <a:gd name="T6" fmla="*/ 176 w 494"/>
                  <a:gd name="T7" fmla="*/ 451 h 552"/>
                  <a:gd name="T8" fmla="*/ 190 w 494"/>
                  <a:gd name="T9" fmla="*/ 455 h 552"/>
                  <a:gd name="T10" fmla="*/ 243 w 494"/>
                  <a:gd name="T11" fmla="*/ 552 h 552"/>
                  <a:gd name="T12" fmla="*/ 287 w 494"/>
                  <a:gd name="T13" fmla="*/ 460 h 552"/>
                  <a:gd name="T14" fmla="*/ 455 w 494"/>
                  <a:gd name="T15" fmla="*/ 317 h 55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94" h="552">
                    <a:moveTo>
                      <a:pt x="455" y="317"/>
                    </a:moveTo>
                    <a:cubicBezTo>
                      <a:pt x="494" y="203"/>
                      <a:pt x="432" y="79"/>
                      <a:pt x="317" y="39"/>
                    </a:cubicBezTo>
                    <a:cubicBezTo>
                      <a:pt x="202" y="0"/>
                      <a:pt x="78" y="60"/>
                      <a:pt x="39" y="174"/>
                    </a:cubicBezTo>
                    <a:cubicBezTo>
                      <a:pt x="0" y="287"/>
                      <a:pt x="61" y="412"/>
                      <a:pt x="176" y="451"/>
                    </a:cubicBezTo>
                    <a:cubicBezTo>
                      <a:pt x="181" y="453"/>
                      <a:pt x="186" y="454"/>
                      <a:pt x="190" y="455"/>
                    </a:cubicBezTo>
                    <a:cubicBezTo>
                      <a:pt x="243" y="552"/>
                      <a:pt x="243" y="552"/>
                      <a:pt x="243" y="552"/>
                    </a:cubicBezTo>
                    <a:cubicBezTo>
                      <a:pt x="287" y="460"/>
                      <a:pt x="287" y="460"/>
                      <a:pt x="287" y="460"/>
                    </a:cubicBezTo>
                    <a:cubicBezTo>
                      <a:pt x="362" y="446"/>
                      <a:pt x="428" y="394"/>
                      <a:pt x="455" y="317"/>
                    </a:cubicBezTo>
                    <a:close/>
                  </a:path>
                </a:pathLst>
              </a:custGeom>
              <a:solidFill>
                <a:schemeClr val="accent4"/>
              </a:solidFill>
              <a:ln>
                <a:noFill/>
              </a:ln>
            </p:spPr>
            <p:txBody>
              <a:bodyPr vert="horz" wrap="square" lIns="68572" tIns="34286" rIns="68572" bIns="34286" numCol="1" anchor="t" anchorCtr="0" compatLnSpc="1"/>
              <a:lstStyle/>
              <a:p>
                <a:pPr algn="just">
                  <a:lnSpc>
                    <a:spcPct val="120000"/>
                  </a:lnSpc>
                </a:pPr>
                <a:endParaRPr lang="en-GB" sz="675">
                  <a:solidFill>
                    <a:schemeClr val="tx1">
                      <a:lumMod val="85000"/>
                      <a:lumOff val="15000"/>
                    </a:schemeClr>
                  </a:solidFill>
                  <a:latin typeface="微软雅黑" panose="020B0503020204020204" charset="-122"/>
                  <a:ea typeface="微软雅黑" panose="020B0503020204020204" charset="-122"/>
                  <a:cs typeface="+mn-ea"/>
                  <a:sym typeface="Arial" panose="020B0604020202020204" pitchFamily="34" charset="0"/>
                </a:endParaRPr>
              </a:p>
            </p:txBody>
          </p:sp>
          <p:sp>
            <p:nvSpPr>
              <p:cNvPr id="32" name="Freeform 38"/>
              <p:cNvSpPr>
                <a:spLocks noEditPoints="1"/>
              </p:cNvSpPr>
              <p:nvPr/>
            </p:nvSpPr>
            <p:spPr bwMode="auto">
              <a:xfrm>
                <a:off x="8608219" y="1396614"/>
                <a:ext cx="813213" cy="564912"/>
              </a:xfrm>
              <a:custGeom>
                <a:avLst/>
                <a:gdLst>
                  <a:gd name="T0" fmla="*/ 314 w 317"/>
                  <a:gd name="T1" fmla="*/ 82 h 220"/>
                  <a:gd name="T2" fmla="*/ 309 w 317"/>
                  <a:gd name="T3" fmla="*/ 75 h 220"/>
                  <a:gd name="T4" fmla="*/ 303 w 317"/>
                  <a:gd name="T5" fmla="*/ 71 h 220"/>
                  <a:gd name="T6" fmla="*/ 302 w 317"/>
                  <a:gd name="T7" fmla="*/ 72 h 220"/>
                  <a:gd name="T8" fmla="*/ 306 w 317"/>
                  <a:gd name="T9" fmla="*/ 83 h 220"/>
                  <a:gd name="T10" fmla="*/ 307 w 317"/>
                  <a:gd name="T11" fmla="*/ 87 h 220"/>
                  <a:gd name="T12" fmla="*/ 305 w 317"/>
                  <a:gd name="T13" fmla="*/ 92 h 220"/>
                  <a:gd name="T14" fmla="*/ 303 w 317"/>
                  <a:gd name="T15" fmla="*/ 94 h 220"/>
                  <a:gd name="T16" fmla="*/ 302 w 317"/>
                  <a:gd name="T17" fmla="*/ 94 h 220"/>
                  <a:gd name="T18" fmla="*/ 303 w 317"/>
                  <a:gd name="T19" fmla="*/ 94 h 220"/>
                  <a:gd name="T20" fmla="*/ 303 w 317"/>
                  <a:gd name="T21" fmla="*/ 94 h 220"/>
                  <a:gd name="T22" fmla="*/ 301 w 317"/>
                  <a:gd name="T23" fmla="*/ 95 h 220"/>
                  <a:gd name="T24" fmla="*/ 298 w 317"/>
                  <a:gd name="T25" fmla="*/ 96 h 220"/>
                  <a:gd name="T26" fmla="*/ 159 w 317"/>
                  <a:gd name="T27" fmla="*/ 0 h 220"/>
                  <a:gd name="T28" fmla="*/ 17 w 317"/>
                  <a:gd name="T29" fmla="*/ 11 h 220"/>
                  <a:gd name="T30" fmla="*/ 20 w 317"/>
                  <a:gd name="T31" fmla="*/ 99 h 220"/>
                  <a:gd name="T32" fmla="*/ 9 w 317"/>
                  <a:gd name="T33" fmla="*/ 99 h 220"/>
                  <a:gd name="T34" fmla="*/ 9 w 317"/>
                  <a:gd name="T35" fmla="*/ 146 h 220"/>
                  <a:gd name="T36" fmla="*/ 91 w 317"/>
                  <a:gd name="T37" fmla="*/ 185 h 220"/>
                  <a:gd name="T38" fmla="*/ 113 w 317"/>
                  <a:gd name="T39" fmla="*/ 220 h 220"/>
                  <a:gd name="T40" fmla="*/ 135 w 317"/>
                  <a:gd name="T41" fmla="*/ 196 h 220"/>
                  <a:gd name="T42" fmla="*/ 177 w 317"/>
                  <a:gd name="T43" fmla="*/ 197 h 220"/>
                  <a:gd name="T44" fmla="*/ 196 w 317"/>
                  <a:gd name="T45" fmla="*/ 220 h 220"/>
                  <a:gd name="T46" fmla="*/ 220 w 317"/>
                  <a:gd name="T47" fmla="*/ 187 h 220"/>
                  <a:gd name="T48" fmla="*/ 303 w 317"/>
                  <a:gd name="T49" fmla="*/ 110 h 220"/>
                  <a:gd name="T50" fmla="*/ 309 w 317"/>
                  <a:gd name="T51" fmla="*/ 106 h 220"/>
                  <a:gd name="T52" fmla="*/ 311 w 317"/>
                  <a:gd name="T53" fmla="*/ 104 h 220"/>
                  <a:gd name="T54" fmla="*/ 312 w 317"/>
                  <a:gd name="T55" fmla="*/ 104 h 220"/>
                  <a:gd name="T56" fmla="*/ 312 w 317"/>
                  <a:gd name="T57" fmla="*/ 103 h 220"/>
                  <a:gd name="T58" fmla="*/ 312 w 317"/>
                  <a:gd name="T59" fmla="*/ 103 h 220"/>
                  <a:gd name="T60" fmla="*/ 316 w 317"/>
                  <a:gd name="T61" fmla="*/ 96 h 220"/>
                  <a:gd name="T62" fmla="*/ 316 w 317"/>
                  <a:gd name="T63" fmla="*/ 85 h 220"/>
                  <a:gd name="T64" fmla="*/ 52 w 317"/>
                  <a:gd name="T65" fmla="*/ 99 h 220"/>
                  <a:gd name="T66" fmla="*/ 76 w 317"/>
                  <a:gd name="T67" fmla="*/ 99 h 220"/>
                  <a:gd name="T68" fmla="*/ 201 w 317"/>
                  <a:gd name="T69" fmla="*/ 24 h 220"/>
                  <a:gd name="T70" fmla="*/ 158 w 317"/>
                  <a:gd name="T71" fmla="*/ 31 h 220"/>
                  <a:gd name="T72" fmla="*/ 119 w 317"/>
                  <a:gd name="T73" fmla="*/ 37 h 220"/>
                  <a:gd name="T74" fmla="*/ 113 w 317"/>
                  <a:gd name="T75" fmla="*/ 25 h 220"/>
                  <a:gd name="T76" fmla="*/ 158 w 317"/>
                  <a:gd name="T77" fmla="*/ 12 h 220"/>
                  <a:gd name="T78" fmla="*/ 201 w 317"/>
                  <a:gd name="T79" fmla="*/ 24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317" h="220">
                    <a:moveTo>
                      <a:pt x="316" y="85"/>
                    </a:moveTo>
                    <a:cubicBezTo>
                      <a:pt x="315" y="84"/>
                      <a:pt x="315" y="83"/>
                      <a:pt x="314" y="82"/>
                    </a:cubicBezTo>
                    <a:cubicBezTo>
                      <a:pt x="314" y="81"/>
                      <a:pt x="313" y="80"/>
                      <a:pt x="313" y="79"/>
                    </a:cubicBezTo>
                    <a:cubicBezTo>
                      <a:pt x="311" y="78"/>
                      <a:pt x="310" y="77"/>
                      <a:pt x="309" y="75"/>
                    </a:cubicBezTo>
                    <a:cubicBezTo>
                      <a:pt x="308" y="74"/>
                      <a:pt x="307" y="74"/>
                      <a:pt x="306" y="73"/>
                    </a:cubicBezTo>
                    <a:cubicBezTo>
                      <a:pt x="305" y="72"/>
                      <a:pt x="304" y="71"/>
                      <a:pt x="303" y="71"/>
                    </a:cubicBezTo>
                    <a:cubicBezTo>
                      <a:pt x="302" y="70"/>
                      <a:pt x="301" y="70"/>
                      <a:pt x="301" y="70"/>
                    </a:cubicBezTo>
                    <a:cubicBezTo>
                      <a:pt x="301" y="70"/>
                      <a:pt x="301" y="71"/>
                      <a:pt x="302" y="72"/>
                    </a:cubicBezTo>
                    <a:cubicBezTo>
                      <a:pt x="303" y="74"/>
                      <a:pt x="304" y="76"/>
                      <a:pt x="305" y="78"/>
                    </a:cubicBezTo>
                    <a:cubicBezTo>
                      <a:pt x="305" y="80"/>
                      <a:pt x="306" y="81"/>
                      <a:pt x="306" y="83"/>
                    </a:cubicBezTo>
                    <a:cubicBezTo>
                      <a:pt x="306" y="83"/>
                      <a:pt x="306" y="84"/>
                      <a:pt x="306" y="85"/>
                    </a:cubicBezTo>
                    <a:cubicBezTo>
                      <a:pt x="307" y="85"/>
                      <a:pt x="307" y="86"/>
                      <a:pt x="307" y="87"/>
                    </a:cubicBezTo>
                    <a:cubicBezTo>
                      <a:pt x="307" y="88"/>
                      <a:pt x="306" y="89"/>
                      <a:pt x="306" y="90"/>
                    </a:cubicBezTo>
                    <a:cubicBezTo>
                      <a:pt x="306" y="91"/>
                      <a:pt x="305" y="91"/>
                      <a:pt x="305" y="92"/>
                    </a:cubicBezTo>
                    <a:cubicBezTo>
                      <a:pt x="305" y="92"/>
                      <a:pt x="305" y="92"/>
                      <a:pt x="305" y="92"/>
                    </a:cubicBezTo>
                    <a:cubicBezTo>
                      <a:pt x="303" y="94"/>
                      <a:pt x="303" y="94"/>
                      <a:pt x="303" y="94"/>
                    </a:cubicBezTo>
                    <a:cubicBezTo>
                      <a:pt x="302" y="94"/>
                      <a:pt x="302" y="94"/>
                      <a:pt x="302" y="94"/>
                    </a:cubicBezTo>
                    <a:cubicBezTo>
                      <a:pt x="302" y="94"/>
                      <a:pt x="302" y="94"/>
                      <a:pt x="302" y="94"/>
                    </a:cubicBezTo>
                    <a:cubicBezTo>
                      <a:pt x="302" y="94"/>
                      <a:pt x="303" y="94"/>
                      <a:pt x="303" y="94"/>
                    </a:cubicBezTo>
                    <a:cubicBezTo>
                      <a:pt x="303" y="94"/>
                      <a:pt x="303" y="94"/>
                      <a:pt x="303" y="94"/>
                    </a:cubicBezTo>
                    <a:cubicBezTo>
                      <a:pt x="303" y="94"/>
                      <a:pt x="303" y="94"/>
                      <a:pt x="303" y="94"/>
                    </a:cubicBezTo>
                    <a:cubicBezTo>
                      <a:pt x="303" y="94"/>
                      <a:pt x="303" y="94"/>
                      <a:pt x="303" y="94"/>
                    </a:cubicBezTo>
                    <a:cubicBezTo>
                      <a:pt x="302" y="94"/>
                      <a:pt x="302" y="94"/>
                      <a:pt x="302" y="94"/>
                    </a:cubicBezTo>
                    <a:cubicBezTo>
                      <a:pt x="301" y="95"/>
                      <a:pt x="301" y="95"/>
                      <a:pt x="301" y="95"/>
                    </a:cubicBezTo>
                    <a:cubicBezTo>
                      <a:pt x="301" y="95"/>
                      <a:pt x="300" y="95"/>
                      <a:pt x="300" y="96"/>
                    </a:cubicBezTo>
                    <a:cubicBezTo>
                      <a:pt x="299" y="96"/>
                      <a:pt x="299" y="96"/>
                      <a:pt x="298" y="96"/>
                    </a:cubicBezTo>
                    <a:cubicBezTo>
                      <a:pt x="298" y="96"/>
                      <a:pt x="297" y="96"/>
                      <a:pt x="297" y="96"/>
                    </a:cubicBezTo>
                    <a:cubicBezTo>
                      <a:pt x="295" y="43"/>
                      <a:pt x="234" y="0"/>
                      <a:pt x="159" y="0"/>
                    </a:cubicBezTo>
                    <a:cubicBezTo>
                      <a:pt x="123" y="0"/>
                      <a:pt x="90" y="10"/>
                      <a:pt x="66" y="26"/>
                    </a:cubicBezTo>
                    <a:cubicBezTo>
                      <a:pt x="56" y="19"/>
                      <a:pt x="39" y="11"/>
                      <a:pt x="17" y="11"/>
                    </a:cubicBezTo>
                    <a:cubicBezTo>
                      <a:pt x="17" y="11"/>
                      <a:pt x="32" y="33"/>
                      <a:pt x="40" y="48"/>
                    </a:cubicBezTo>
                    <a:cubicBezTo>
                      <a:pt x="28" y="63"/>
                      <a:pt x="20" y="80"/>
                      <a:pt x="20" y="99"/>
                    </a:cubicBezTo>
                    <a:cubicBezTo>
                      <a:pt x="20" y="99"/>
                      <a:pt x="20" y="99"/>
                      <a:pt x="20" y="99"/>
                    </a:cubicBezTo>
                    <a:cubicBezTo>
                      <a:pt x="9" y="99"/>
                      <a:pt x="9" y="99"/>
                      <a:pt x="9" y="99"/>
                    </a:cubicBezTo>
                    <a:cubicBezTo>
                      <a:pt x="9" y="99"/>
                      <a:pt x="0" y="108"/>
                      <a:pt x="0" y="123"/>
                    </a:cubicBezTo>
                    <a:cubicBezTo>
                      <a:pt x="0" y="138"/>
                      <a:pt x="9" y="146"/>
                      <a:pt x="9" y="146"/>
                    </a:cubicBezTo>
                    <a:cubicBezTo>
                      <a:pt x="45" y="155"/>
                      <a:pt x="45" y="155"/>
                      <a:pt x="45" y="155"/>
                    </a:cubicBezTo>
                    <a:cubicBezTo>
                      <a:pt x="57" y="167"/>
                      <a:pt x="72" y="177"/>
                      <a:pt x="91" y="185"/>
                    </a:cubicBezTo>
                    <a:cubicBezTo>
                      <a:pt x="99" y="216"/>
                      <a:pt x="99" y="216"/>
                      <a:pt x="99" y="216"/>
                    </a:cubicBezTo>
                    <a:cubicBezTo>
                      <a:pt x="99" y="216"/>
                      <a:pt x="101" y="220"/>
                      <a:pt x="113" y="220"/>
                    </a:cubicBezTo>
                    <a:cubicBezTo>
                      <a:pt x="126" y="220"/>
                      <a:pt x="130" y="216"/>
                      <a:pt x="130" y="216"/>
                    </a:cubicBezTo>
                    <a:cubicBezTo>
                      <a:pt x="135" y="196"/>
                      <a:pt x="135" y="196"/>
                      <a:pt x="135" y="196"/>
                    </a:cubicBezTo>
                    <a:cubicBezTo>
                      <a:pt x="143" y="197"/>
                      <a:pt x="151" y="197"/>
                      <a:pt x="159" y="197"/>
                    </a:cubicBezTo>
                    <a:cubicBezTo>
                      <a:pt x="165" y="197"/>
                      <a:pt x="171" y="197"/>
                      <a:pt x="177" y="197"/>
                    </a:cubicBezTo>
                    <a:cubicBezTo>
                      <a:pt x="182" y="216"/>
                      <a:pt x="182" y="216"/>
                      <a:pt x="182" y="216"/>
                    </a:cubicBezTo>
                    <a:cubicBezTo>
                      <a:pt x="182" y="216"/>
                      <a:pt x="184" y="220"/>
                      <a:pt x="196" y="220"/>
                    </a:cubicBezTo>
                    <a:cubicBezTo>
                      <a:pt x="208" y="220"/>
                      <a:pt x="213" y="216"/>
                      <a:pt x="213" y="216"/>
                    </a:cubicBezTo>
                    <a:cubicBezTo>
                      <a:pt x="220" y="187"/>
                      <a:pt x="220" y="187"/>
                      <a:pt x="220" y="187"/>
                    </a:cubicBezTo>
                    <a:cubicBezTo>
                      <a:pt x="260" y="173"/>
                      <a:pt x="290" y="145"/>
                      <a:pt x="296" y="111"/>
                    </a:cubicBezTo>
                    <a:cubicBezTo>
                      <a:pt x="298" y="111"/>
                      <a:pt x="300" y="111"/>
                      <a:pt x="303" y="110"/>
                    </a:cubicBezTo>
                    <a:cubicBezTo>
                      <a:pt x="304" y="109"/>
                      <a:pt x="305" y="109"/>
                      <a:pt x="306" y="108"/>
                    </a:cubicBezTo>
                    <a:cubicBezTo>
                      <a:pt x="307" y="108"/>
                      <a:pt x="308" y="107"/>
                      <a:pt x="309" y="106"/>
                    </a:cubicBezTo>
                    <a:cubicBezTo>
                      <a:pt x="311" y="105"/>
                      <a:pt x="311" y="105"/>
                      <a:pt x="311" y="105"/>
                    </a:cubicBezTo>
                    <a:cubicBezTo>
                      <a:pt x="311" y="104"/>
                      <a:pt x="311" y="104"/>
                      <a:pt x="311" y="104"/>
                    </a:cubicBezTo>
                    <a:cubicBezTo>
                      <a:pt x="312" y="104"/>
                      <a:pt x="312" y="104"/>
                      <a:pt x="312" y="104"/>
                    </a:cubicBezTo>
                    <a:cubicBezTo>
                      <a:pt x="312" y="104"/>
                      <a:pt x="312" y="104"/>
                      <a:pt x="312" y="104"/>
                    </a:cubicBezTo>
                    <a:cubicBezTo>
                      <a:pt x="312" y="104"/>
                      <a:pt x="312" y="104"/>
                      <a:pt x="312" y="104"/>
                    </a:cubicBezTo>
                    <a:cubicBezTo>
                      <a:pt x="312" y="103"/>
                      <a:pt x="312" y="103"/>
                      <a:pt x="312" y="103"/>
                    </a:cubicBezTo>
                    <a:cubicBezTo>
                      <a:pt x="312" y="103"/>
                      <a:pt x="312" y="103"/>
                      <a:pt x="312" y="103"/>
                    </a:cubicBezTo>
                    <a:cubicBezTo>
                      <a:pt x="312" y="103"/>
                      <a:pt x="312" y="103"/>
                      <a:pt x="312" y="103"/>
                    </a:cubicBezTo>
                    <a:cubicBezTo>
                      <a:pt x="314" y="101"/>
                      <a:pt x="314" y="101"/>
                      <a:pt x="314" y="101"/>
                    </a:cubicBezTo>
                    <a:cubicBezTo>
                      <a:pt x="315" y="99"/>
                      <a:pt x="316" y="98"/>
                      <a:pt x="316" y="96"/>
                    </a:cubicBezTo>
                    <a:cubicBezTo>
                      <a:pt x="317" y="95"/>
                      <a:pt x="317" y="93"/>
                      <a:pt x="317" y="92"/>
                    </a:cubicBezTo>
                    <a:cubicBezTo>
                      <a:pt x="317" y="89"/>
                      <a:pt x="317" y="87"/>
                      <a:pt x="316" y="85"/>
                    </a:cubicBezTo>
                    <a:close/>
                    <a:moveTo>
                      <a:pt x="64" y="111"/>
                    </a:moveTo>
                    <a:cubicBezTo>
                      <a:pt x="57" y="111"/>
                      <a:pt x="52" y="106"/>
                      <a:pt x="52" y="99"/>
                    </a:cubicBezTo>
                    <a:cubicBezTo>
                      <a:pt x="52" y="93"/>
                      <a:pt x="57" y="87"/>
                      <a:pt x="64" y="87"/>
                    </a:cubicBezTo>
                    <a:cubicBezTo>
                      <a:pt x="70" y="87"/>
                      <a:pt x="76" y="93"/>
                      <a:pt x="76" y="99"/>
                    </a:cubicBezTo>
                    <a:cubicBezTo>
                      <a:pt x="76" y="106"/>
                      <a:pt x="70" y="111"/>
                      <a:pt x="64" y="111"/>
                    </a:cubicBezTo>
                    <a:close/>
                    <a:moveTo>
                      <a:pt x="201" y="24"/>
                    </a:moveTo>
                    <a:cubicBezTo>
                      <a:pt x="200" y="27"/>
                      <a:pt x="197" y="37"/>
                      <a:pt x="195" y="36"/>
                    </a:cubicBezTo>
                    <a:cubicBezTo>
                      <a:pt x="183" y="33"/>
                      <a:pt x="171" y="31"/>
                      <a:pt x="158" y="31"/>
                    </a:cubicBezTo>
                    <a:cubicBezTo>
                      <a:pt x="145" y="31"/>
                      <a:pt x="132" y="33"/>
                      <a:pt x="119" y="37"/>
                    </a:cubicBezTo>
                    <a:cubicBezTo>
                      <a:pt x="119" y="37"/>
                      <a:pt x="119" y="37"/>
                      <a:pt x="119" y="37"/>
                    </a:cubicBezTo>
                    <a:cubicBezTo>
                      <a:pt x="119" y="37"/>
                      <a:pt x="119" y="37"/>
                      <a:pt x="119" y="37"/>
                    </a:cubicBezTo>
                    <a:cubicBezTo>
                      <a:pt x="116" y="36"/>
                      <a:pt x="114" y="27"/>
                      <a:pt x="113" y="25"/>
                    </a:cubicBezTo>
                    <a:cubicBezTo>
                      <a:pt x="112" y="23"/>
                      <a:pt x="114" y="20"/>
                      <a:pt x="116" y="19"/>
                    </a:cubicBezTo>
                    <a:cubicBezTo>
                      <a:pt x="130" y="15"/>
                      <a:pt x="144" y="12"/>
                      <a:pt x="158" y="12"/>
                    </a:cubicBezTo>
                    <a:cubicBezTo>
                      <a:pt x="172" y="12"/>
                      <a:pt x="185" y="14"/>
                      <a:pt x="198" y="18"/>
                    </a:cubicBezTo>
                    <a:cubicBezTo>
                      <a:pt x="200" y="19"/>
                      <a:pt x="202" y="22"/>
                      <a:pt x="201" y="24"/>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68572" tIns="34286" rIns="68572" bIns="34286" numCol="1" anchor="t" anchorCtr="0" compatLnSpc="1"/>
              <a:lstStyle/>
              <a:p>
                <a:pPr algn="just">
                  <a:lnSpc>
                    <a:spcPct val="120000"/>
                  </a:lnSpc>
                </a:pPr>
                <a:endParaRPr lang="en-GB" sz="675">
                  <a:solidFill>
                    <a:schemeClr val="tx1">
                      <a:lumMod val="85000"/>
                      <a:lumOff val="15000"/>
                    </a:schemeClr>
                  </a:solidFill>
                  <a:latin typeface="微软雅黑" panose="020B0503020204020204" charset="-122"/>
                  <a:ea typeface="微软雅黑" panose="020B0503020204020204" charset="-122"/>
                  <a:cs typeface="+mn-ea"/>
                  <a:sym typeface="Arial" panose="020B0604020202020204" pitchFamily="34" charset="0"/>
                </a:endParaRPr>
              </a:p>
            </p:txBody>
          </p:sp>
        </p:grpSp>
        <p:grpSp>
          <p:nvGrpSpPr>
            <p:cNvPr id="33" name="Group 32"/>
            <p:cNvGrpSpPr/>
            <p:nvPr/>
          </p:nvGrpSpPr>
          <p:grpSpPr>
            <a:xfrm>
              <a:off x="9332833" y="3121655"/>
              <a:ext cx="847714" cy="902375"/>
              <a:chOff x="9611182" y="2728115"/>
              <a:chExt cx="1025733" cy="1091874"/>
            </a:xfrm>
          </p:grpSpPr>
          <p:sp>
            <p:nvSpPr>
              <p:cNvPr id="34" name="Freeform 7"/>
              <p:cNvSpPr/>
              <p:nvPr/>
            </p:nvSpPr>
            <p:spPr bwMode="auto">
              <a:xfrm>
                <a:off x="9611182" y="2728115"/>
                <a:ext cx="1025733" cy="1091874"/>
              </a:xfrm>
              <a:custGeom>
                <a:avLst/>
                <a:gdLst>
                  <a:gd name="T0" fmla="*/ 327 w 400"/>
                  <a:gd name="T1" fmla="*/ 332 h 426"/>
                  <a:gd name="T2" fmla="*/ 330 w 400"/>
                  <a:gd name="T3" fmla="*/ 75 h 426"/>
                  <a:gd name="T4" fmla="*/ 74 w 400"/>
                  <a:gd name="T5" fmla="*/ 69 h 426"/>
                  <a:gd name="T6" fmla="*/ 70 w 400"/>
                  <a:gd name="T7" fmla="*/ 326 h 426"/>
                  <a:gd name="T8" fmla="*/ 79 w 400"/>
                  <a:gd name="T9" fmla="*/ 334 h 426"/>
                  <a:gd name="T10" fmla="*/ 82 w 400"/>
                  <a:gd name="T11" fmla="*/ 426 h 426"/>
                  <a:gd name="T12" fmla="*/ 149 w 400"/>
                  <a:gd name="T13" fmla="*/ 374 h 426"/>
                  <a:gd name="T14" fmla="*/ 327 w 400"/>
                  <a:gd name="T15" fmla="*/ 332 h 42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00" h="426">
                    <a:moveTo>
                      <a:pt x="327" y="332"/>
                    </a:moveTo>
                    <a:cubicBezTo>
                      <a:pt x="399" y="263"/>
                      <a:pt x="400" y="148"/>
                      <a:pt x="330" y="75"/>
                    </a:cubicBezTo>
                    <a:cubicBezTo>
                      <a:pt x="260" y="3"/>
                      <a:pt x="146" y="0"/>
                      <a:pt x="74" y="69"/>
                    </a:cubicBezTo>
                    <a:cubicBezTo>
                      <a:pt x="2" y="138"/>
                      <a:pt x="0" y="253"/>
                      <a:pt x="70" y="326"/>
                    </a:cubicBezTo>
                    <a:cubicBezTo>
                      <a:pt x="73" y="329"/>
                      <a:pt x="76" y="331"/>
                      <a:pt x="79" y="334"/>
                    </a:cubicBezTo>
                    <a:cubicBezTo>
                      <a:pt x="82" y="426"/>
                      <a:pt x="82" y="426"/>
                      <a:pt x="82" y="426"/>
                    </a:cubicBezTo>
                    <a:cubicBezTo>
                      <a:pt x="149" y="374"/>
                      <a:pt x="149" y="374"/>
                      <a:pt x="149" y="374"/>
                    </a:cubicBezTo>
                    <a:cubicBezTo>
                      <a:pt x="210" y="393"/>
                      <a:pt x="278" y="379"/>
                      <a:pt x="327" y="332"/>
                    </a:cubicBezTo>
                    <a:close/>
                  </a:path>
                </a:pathLst>
              </a:custGeom>
              <a:solidFill>
                <a:schemeClr val="accent4"/>
              </a:solidFill>
              <a:ln>
                <a:noFill/>
              </a:ln>
            </p:spPr>
            <p:txBody>
              <a:bodyPr vert="horz" wrap="square" lIns="68572" tIns="34286" rIns="68572" bIns="34286" numCol="1" anchor="t" anchorCtr="0" compatLnSpc="1"/>
              <a:lstStyle/>
              <a:p>
                <a:pPr algn="just">
                  <a:lnSpc>
                    <a:spcPct val="120000"/>
                  </a:lnSpc>
                </a:pPr>
                <a:endParaRPr lang="en-GB" sz="675">
                  <a:solidFill>
                    <a:schemeClr val="tx1">
                      <a:lumMod val="85000"/>
                      <a:lumOff val="15000"/>
                    </a:schemeClr>
                  </a:solidFill>
                  <a:latin typeface="微软雅黑" panose="020B0503020204020204" charset="-122"/>
                  <a:ea typeface="微软雅黑" panose="020B0503020204020204" charset="-122"/>
                  <a:cs typeface="+mn-ea"/>
                  <a:sym typeface="Arial" panose="020B0604020202020204" pitchFamily="34" charset="0"/>
                </a:endParaRPr>
              </a:p>
            </p:txBody>
          </p:sp>
          <p:sp>
            <p:nvSpPr>
              <p:cNvPr id="35" name="Freeform 39"/>
              <p:cNvSpPr/>
              <p:nvPr/>
            </p:nvSpPr>
            <p:spPr bwMode="auto">
              <a:xfrm>
                <a:off x="9787920" y="3010029"/>
                <a:ext cx="499855" cy="325285"/>
              </a:xfrm>
              <a:custGeom>
                <a:avLst/>
                <a:gdLst>
                  <a:gd name="T0" fmla="*/ 95 w 195"/>
                  <a:gd name="T1" fmla="*/ 122 h 127"/>
                  <a:gd name="T2" fmla="*/ 180 w 195"/>
                  <a:gd name="T3" fmla="*/ 65 h 127"/>
                  <a:gd name="T4" fmla="*/ 195 w 195"/>
                  <a:gd name="T5" fmla="*/ 66 h 127"/>
                  <a:gd name="T6" fmla="*/ 195 w 195"/>
                  <a:gd name="T7" fmla="*/ 63 h 127"/>
                  <a:gd name="T8" fmla="*/ 100 w 195"/>
                  <a:gd name="T9" fmla="*/ 0 h 127"/>
                  <a:gd name="T10" fmla="*/ 5 w 195"/>
                  <a:gd name="T11" fmla="*/ 63 h 127"/>
                  <a:gd name="T12" fmla="*/ 28 w 195"/>
                  <a:gd name="T13" fmla="*/ 105 h 127"/>
                  <a:gd name="T14" fmla="*/ 0 w 195"/>
                  <a:gd name="T15" fmla="*/ 125 h 127"/>
                  <a:gd name="T16" fmla="*/ 13 w 195"/>
                  <a:gd name="T17" fmla="*/ 127 h 127"/>
                  <a:gd name="T18" fmla="*/ 44 w 195"/>
                  <a:gd name="T19" fmla="*/ 115 h 127"/>
                  <a:gd name="T20" fmla="*/ 94 w 195"/>
                  <a:gd name="T21" fmla="*/ 126 h 127"/>
                  <a:gd name="T22" fmla="*/ 95 w 195"/>
                  <a:gd name="T23" fmla="*/ 122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5" h="127">
                    <a:moveTo>
                      <a:pt x="95" y="122"/>
                    </a:moveTo>
                    <a:cubicBezTo>
                      <a:pt x="102" y="89"/>
                      <a:pt x="134" y="65"/>
                      <a:pt x="180" y="65"/>
                    </a:cubicBezTo>
                    <a:cubicBezTo>
                      <a:pt x="185" y="65"/>
                      <a:pt x="190" y="65"/>
                      <a:pt x="195" y="66"/>
                    </a:cubicBezTo>
                    <a:cubicBezTo>
                      <a:pt x="195" y="65"/>
                      <a:pt x="195" y="64"/>
                      <a:pt x="195" y="63"/>
                    </a:cubicBezTo>
                    <a:cubicBezTo>
                      <a:pt x="195" y="28"/>
                      <a:pt x="152" y="0"/>
                      <a:pt x="100" y="0"/>
                    </a:cubicBezTo>
                    <a:cubicBezTo>
                      <a:pt x="47" y="0"/>
                      <a:pt x="5" y="28"/>
                      <a:pt x="5" y="63"/>
                    </a:cubicBezTo>
                    <a:cubicBezTo>
                      <a:pt x="5" y="79"/>
                      <a:pt x="14" y="94"/>
                      <a:pt x="28" y="105"/>
                    </a:cubicBezTo>
                    <a:cubicBezTo>
                      <a:pt x="21" y="114"/>
                      <a:pt x="11" y="121"/>
                      <a:pt x="0" y="125"/>
                    </a:cubicBezTo>
                    <a:cubicBezTo>
                      <a:pt x="4" y="126"/>
                      <a:pt x="8" y="127"/>
                      <a:pt x="13" y="127"/>
                    </a:cubicBezTo>
                    <a:cubicBezTo>
                      <a:pt x="25" y="127"/>
                      <a:pt x="36" y="122"/>
                      <a:pt x="44" y="115"/>
                    </a:cubicBezTo>
                    <a:cubicBezTo>
                      <a:pt x="59" y="122"/>
                      <a:pt x="74" y="126"/>
                      <a:pt x="94" y="126"/>
                    </a:cubicBezTo>
                    <a:cubicBezTo>
                      <a:pt x="93" y="125"/>
                      <a:pt x="94" y="123"/>
                      <a:pt x="95" y="12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68572" tIns="34286" rIns="68572" bIns="34286" numCol="1" anchor="t" anchorCtr="0" compatLnSpc="1"/>
              <a:lstStyle/>
              <a:p>
                <a:pPr algn="just">
                  <a:lnSpc>
                    <a:spcPct val="120000"/>
                  </a:lnSpc>
                </a:pPr>
                <a:endParaRPr lang="en-GB" sz="675">
                  <a:solidFill>
                    <a:schemeClr val="tx1">
                      <a:lumMod val="85000"/>
                      <a:lumOff val="15000"/>
                    </a:schemeClr>
                  </a:solidFill>
                  <a:latin typeface="微软雅黑" panose="020B0503020204020204" charset="-122"/>
                  <a:ea typeface="微软雅黑" panose="020B0503020204020204" charset="-122"/>
                  <a:cs typeface="+mn-ea"/>
                  <a:sym typeface="Arial" panose="020B0604020202020204" pitchFamily="34" charset="0"/>
                </a:endParaRPr>
              </a:p>
            </p:txBody>
          </p:sp>
          <p:sp>
            <p:nvSpPr>
              <p:cNvPr id="36" name="Freeform 40"/>
              <p:cNvSpPr>
                <a:spLocks noEditPoints="1"/>
              </p:cNvSpPr>
              <p:nvPr/>
            </p:nvSpPr>
            <p:spPr bwMode="auto">
              <a:xfrm>
                <a:off x="10073087" y="3220380"/>
                <a:ext cx="387089" cy="251554"/>
              </a:xfrm>
              <a:custGeom>
                <a:avLst/>
                <a:gdLst>
                  <a:gd name="T0" fmla="*/ 129 w 151"/>
                  <a:gd name="T1" fmla="*/ 81 h 98"/>
                  <a:gd name="T2" fmla="*/ 147 w 151"/>
                  <a:gd name="T3" fmla="*/ 49 h 98"/>
                  <a:gd name="T4" fmla="*/ 73 w 151"/>
                  <a:gd name="T5" fmla="*/ 0 h 98"/>
                  <a:gd name="T6" fmla="*/ 0 w 151"/>
                  <a:gd name="T7" fmla="*/ 49 h 98"/>
                  <a:gd name="T8" fmla="*/ 73 w 151"/>
                  <a:gd name="T9" fmla="*/ 98 h 98"/>
                  <a:gd name="T10" fmla="*/ 116 w 151"/>
                  <a:gd name="T11" fmla="*/ 88 h 98"/>
                  <a:gd name="T12" fmla="*/ 140 w 151"/>
                  <a:gd name="T13" fmla="*/ 98 h 98"/>
                  <a:gd name="T14" fmla="*/ 151 w 151"/>
                  <a:gd name="T15" fmla="*/ 96 h 98"/>
                  <a:gd name="T16" fmla="*/ 129 w 151"/>
                  <a:gd name="T17" fmla="*/ 81 h 98"/>
                  <a:gd name="T18" fmla="*/ 46 w 151"/>
                  <a:gd name="T19" fmla="*/ 57 h 98"/>
                  <a:gd name="T20" fmla="*/ 37 w 151"/>
                  <a:gd name="T21" fmla="*/ 49 h 98"/>
                  <a:gd name="T22" fmla="*/ 46 w 151"/>
                  <a:gd name="T23" fmla="*/ 40 h 98"/>
                  <a:gd name="T24" fmla="*/ 54 w 151"/>
                  <a:gd name="T25" fmla="*/ 49 h 98"/>
                  <a:gd name="T26" fmla="*/ 46 w 151"/>
                  <a:gd name="T27" fmla="*/ 57 h 98"/>
                  <a:gd name="T28" fmla="*/ 76 w 151"/>
                  <a:gd name="T29" fmla="*/ 57 h 98"/>
                  <a:gd name="T30" fmla="*/ 67 w 151"/>
                  <a:gd name="T31" fmla="*/ 49 h 98"/>
                  <a:gd name="T32" fmla="*/ 76 w 151"/>
                  <a:gd name="T33" fmla="*/ 40 h 98"/>
                  <a:gd name="T34" fmla="*/ 84 w 151"/>
                  <a:gd name="T35" fmla="*/ 49 h 98"/>
                  <a:gd name="T36" fmla="*/ 76 w 151"/>
                  <a:gd name="T37" fmla="*/ 57 h 98"/>
                  <a:gd name="T38" fmla="*/ 106 w 151"/>
                  <a:gd name="T39" fmla="*/ 57 h 98"/>
                  <a:gd name="T40" fmla="*/ 97 w 151"/>
                  <a:gd name="T41" fmla="*/ 49 h 98"/>
                  <a:gd name="T42" fmla="*/ 106 w 151"/>
                  <a:gd name="T43" fmla="*/ 40 h 98"/>
                  <a:gd name="T44" fmla="*/ 114 w 151"/>
                  <a:gd name="T45" fmla="*/ 49 h 98"/>
                  <a:gd name="T46" fmla="*/ 106 w 151"/>
                  <a:gd name="T47" fmla="*/ 57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51" h="98">
                    <a:moveTo>
                      <a:pt x="129" y="81"/>
                    </a:moveTo>
                    <a:cubicBezTo>
                      <a:pt x="140" y="72"/>
                      <a:pt x="147" y="61"/>
                      <a:pt x="147" y="49"/>
                    </a:cubicBezTo>
                    <a:cubicBezTo>
                      <a:pt x="147" y="22"/>
                      <a:pt x="114" y="0"/>
                      <a:pt x="73" y="0"/>
                    </a:cubicBezTo>
                    <a:cubicBezTo>
                      <a:pt x="33" y="0"/>
                      <a:pt x="0" y="22"/>
                      <a:pt x="0" y="49"/>
                    </a:cubicBezTo>
                    <a:cubicBezTo>
                      <a:pt x="0" y="76"/>
                      <a:pt x="33" y="98"/>
                      <a:pt x="73" y="98"/>
                    </a:cubicBezTo>
                    <a:cubicBezTo>
                      <a:pt x="89" y="98"/>
                      <a:pt x="104" y="94"/>
                      <a:pt x="116" y="88"/>
                    </a:cubicBezTo>
                    <a:cubicBezTo>
                      <a:pt x="123" y="94"/>
                      <a:pt x="131" y="98"/>
                      <a:pt x="140" y="98"/>
                    </a:cubicBezTo>
                    <a:cubicBezTo>
                      <a:pt x="144" y="98"/>
                      <a:pt x="147" y="97"/>
                      <a:pt x="151" y="96"/>
                    </a:cubicBezTo>
                    <a:cubicBezTo>
                      <a:pt x="142" y="93"/>
                      <a:pt x="134" y="88"/>
                      <a:pt x="129" y="81"/>
                    </a:cubicBezTo>
                    <a:close/>
                    <a:moveTo>
                      <a:pt x="46" y="57"/>
                    </a:moveTo>
                    <a:cubicBezTo>
                      <a:pt x="41" y="57"/>
                      <a:pt x="37" y="54"/>
                      <a:pt x="37" y="49"/>
                    </a:cubicBezTo>
                    <a:cubicBezTo>
                      <a:pt x="37" y="44"/>
                      <a:pt x="41" y="40"/>
                      <a:pt x="46" y="40"/>
                    </a:cubicBezTo>
                    <a:cubicBezTo>
                      <a:pt x="50" y="40"/>
                      <a:pt x="54" y="44"/>
                      <a:pt x="54" y="49"/>
                    </a:cubicBezTo>
                    <a:cubicBezTo>
                      <a:pt x="54" y="54"/>
                      <a:pt x="50" y="57"/>
                      <a:pt x="46" y="57"/>
                    </a:cubicBezTo>
                    <a:close/>
                    <a:moveTo>
                      <a:pt x="76" y="57"/>
                    </a:moveTo>
                    <a:cubicBezTo>
                      <a:pt x="71" y="57"/>
                      <a:pt x="67" y="54"/>
                      <a:pt x="67" y="49"/>
                    </a:cubicBezTo>
                    <a:cubicBezTo>
                      <a:pt x="67" y="44"/>
                      <a:pt x="71" y="40"/>
                      <a:pt x="76" y="40"/>
                    </a:cubicBezTo>
                    <a:cubicBezTo>
                      <a:pt x="80" y="40"/>
                      <a:pt x="84" y="44"/>
                      <a:pt x="84" y="49"/>
                    </a:cubicBezTo>
                    <a:cubicBezTo>
                      <a:pt x="84" y="54"/>
                      <a:pt x="80" y="57"/>
                      <a:pt x="76" y="57"/>
                    </a:cubicBezTo>
                    <a:close/>
                    <a:moveTo>
                      <a:pt x="106" y="57"/>
                    </a:moveTo>
                    <a:cubicBezTo>
                      <a:pt x="101" y="57"/>
                      <a:pt x="97" y="54"/>
                      <a:pt x="97" y="49"/>
                    </a:cubicBezTo>
                    <a:cubicBezTo>
                      <a:pt x="97" y="44"/>
                      <a:pt x="101" y="40"/>
                      <a:pt x="106" y="40"/>
                    </a:cubicBezTo>
                    <a:cubicBezTo>
                      <a:pt x="110" y="40"/>
                      <a:pt x="114" y="44"/>
                      <a:pt x="114" y="49"/>
                    </a:cubicBezTo>
                    <a:cubicBezTo>
                      <a:pt x="114" y="54"/>
                      <a:pt x="110" y="57"/>
                      <a:pt x="106" y="5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68572" tIns="34286" rIns="68572" bIns="34286" numCol="1" anchor="t" anchorCtr="0" compatLnSpc="1"/>
              <a:lstStyle/>
              <a:p>
                <a:pPr algn="just">
                  <a:lnSpc>
                    <a:spcPct val="120000"/>
                  </a:lnSpc>
                </a:pPr>
                <a:endParaRPr lang="en-GB" sz="675">
                  <a:solidFill>
                    <a:schemeClr val="tx1">
                      <a:lumMod val="85000"/>
                      <a:lumOff val="15000"/>
                    </a:schemeClr>
                  </a:solidFill>
                  <a:latin typeface="微软雅黑" panose="020B0503020204020204" charset="-122"/>
                  <a:ea typeface="微软雅黑" panose="020B0503020204020204" charset="-122"/>
                  <a:cs typeface="+mn-ea"/>
                  <a:sym typeface="Arial" panose="020B0604020202020204" pitchFamily="34" charset="0"/>
                </a:endParaRPr>
              </a:p>
            </p:txBody>
          </p:sp>
        </p:grpSp>
        <p:grpSp>
          <p:nvGrpSpPr>
            <p:cNvPr id="37" name="Group 36"/>
            <p:cNvGrpSpPr/>
            <p:nvPr/>
          </p:nvGrpSpPr>
          <p:grpSpPr>
            <a:xfrm>
              <a:off x="10146494" y="3213057"/>
              <a:ext cx="1055608" cy="1012596"/>
              <a:chOff x="10595712" y="2838712"/>
              <a:chExt cx="1277286" cy="1225241"/>
            </a:xfrm>
          </p:grpSpPr>
          <p:sp>
            <p:nvSpPr>
              <p:cNvPr id="38" name="Freeform 12"/>
              <p:cNvSpPr/>
              <p:nvPr/>
            </p:nvSpPr>
            <p:spPr bwMode="auto">
              <a:xfrm>
                <a:off x="10595712" y="2838712"/>
                <a:ext cx="1277286" cy="1225241"/>
              </a:xfrm>
              <a:custGeom>
                <a:avLst/>
                <a:gdLst>
                  <a:gd name="T0" fmla="*/ 314 w 498"/>
                  <a:gd name="T1" fmla="*/ 456 h 478"/>
                  <a:gd name="T2" fmla="*/ 465 w 498"/>
                  <a:gd name="T3" fmla="*/ 187 h 478"/>
                  <a:gd name="T4" fmla="*/ 197 w 498"/>
                  <a:gd name="T5" fmla="*/ 32 h 478"/>
                  <a:gd name="T6" fmla="*/ 46 w 498"/>
                  <a:gd name="T7" fmla="*/ 302 h 478"/>
                  <a:gd name="T8" fmla="*/ 50 w 498"/>
                  <a:gd name="T9" fmla="*/ 316 h 478"/>
                  <a:gd name="T10" fmla="*/ 0 w 498"/>
                  <a:gd name="T11" fmla="*/ 415 h 478"/>
                  <a:gd name="T12" fmla="*/ 101 w 498"/>
                  <a:gd name="T13" fmla="*/ 398 h 478"/>
                  <a:gd name="T14" fmla="*/ 314 w 498"/>
                  <a:gd name="T15" fmla="*/ 456 h 47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98" h="478">
                    <a:moveTo>
                      <a:pt x="314" y="456"/>
                    </a:moveTo>
                    <a:cubicBezTo>
                      <a:pt x="430" y="425"/>
                      <a:pt x="498" y="304"/>
                      <a:pt x="465" y="187"/>
                    </a:cubicBezTo>
                    <a:cubicBezTo>
                      <a:pt x="433" y="69"/>
                      <a:pt x="313" y="0"/>
                      <a:pt x="197" y="32"/>
                    </a:cubicBezTo>
                    <a:cubicBezTo>
                      <a:pt x="81" y="64"/>
                      <a:pt x="14" y="185"/>
                      <a:pt x="46" y="302"/>
                    </a:cubicBezTo>
                    <a:cubicBezTo>
                      <a:pt x="47" y="307"/>
                      <a:pt x="49" y="312"/>
                      <a:pt x="50" y="316"/>
                    </a:cubicBezTo>
                    <a:cubicBezTo>
                      <a:pt x="0" y="415"/>
                      <a:pt x="0" y="415"/>
                      <a:pt x="0" y="415"/>
                    </a:cubicBezTo>
                    <a:cubicBezTo>
                      <a:pt x="101" y="398"/>
                      <a:pt x="101" y="398"/>
                      <a:pt x="101" y="398"/>
                    </a:cubicBezTo>
                    <a:cubicBezTo>
                      <a:pt x="155" y="453"/>
                      <a:pt x="235" y="478"/>
                      <a:pt x="314" y="456"/>
                    </a:cubicBezTo>
                    <a:close/>
                  </a:path>
                </a:pathLst>
              </a:custGeom>
              <a:solidFill>
                <a:schemeClr val="accent3"/>
              </a:solidFill>
              <a:ln>
                <a:noFill/>
              </a:ln>
            </p:spPr>
            <p:txBody>
              <a:bodyPr vert="horz" wrap="square" lIns="68572" tIns="34286" rIns="68572" bIns="34286" numCol="1" anchor="t" anchorCtr="0" compatLnSpc="1"/>
              <a:lstStyle/>
              <a:p>
                <a:pPr algn="just">
                  <a:lnSpc>
                    <a:spcPct val="120000"/>
                  </a:lnSpc>
                </a:pPr>
                <a:endParaRPr lang="en-GB" sz="675">
                  <a:solidFill>
                    <a:schemeClr val="tx1">
                      <a:lumMod val="85000"/>
                      <a:lumOff val="15000"/>
                    </a:schemeClr>
                  </a:solidFill>
                  <a:latin typeface="微软雅黑" panose="020B0503020204020204" charset="-122"/>
                  <a:ea typeface="微软雅黑" panose="020B0503020204020204" charset="-122"/>
                  <a:cs typeface="+mn-ea"/>
                  <a:sym typeface="Arial" panose="020B0604020202020204" pitchFamily="34" charset="0"/>
                </a:endParaRPr>
              </a:p>
            </p:txBody>
          </p:sp>
          <p:sp>
            <p:nvSpPr>
              <p:cNvPr id="39" name="Freeform 41"/>
              <p:cNvSpPr>
                <a:spLocks noEditPoints="1"/>
              </p:cNvSpPr>
              <p:nvPr/>
            </p:nvSpPr>
            <p:spPr bwMode="auto">
              <a:xfrm>
                <a:off x="10931840" y="3214959"/>
                <a:ext cx="651655" cy="477085"/>
              </a:xfrm>
              <a:custGeom>
                <a:avLst/>
                <a:gdLst>
                  <a:gd name="T0" fmla="*/ 223 w 254"/>
                  <a:gd name="T1" fmla="*/ 0 h 186"/>
                  <a:gd name="T2" fmla="*/ 31 w 254"/>
                  <a:gd name="T3" fmla="*/ 0 h 186"/>
                  <a:gd name="T4" fmla="*/ 0 w 254"/>
                  <a:gd name="T5" fmla="*/ 31 h 186"/>
                  <a:gd name="T6" fmla="*/ 0 w 254"/>
                  <a:gd name="T7" fmla="*/ 155 h 186"/>
                  <a:gd name="T8" fmla="*/ 31 w 254"/>
                  <a:gd name="T9" fmla="*/ 186 h 186"/>
                  <a:gd name="T10" fmla="*/ 223 w 254"/>
                  <a:gd name="T11" fmla="*/ 186 h 186"/>
                  <a:gd name="T12" fmla="*/ 254 w 254"/>
                  <a:gd name="T13" fmla="*/ 155 h 186"/>
                  <a:gd name="T14" fmla="*/ 254 w 254"/>
                  <a:gd name="T15" fmla="*/ 31 h 186"/>
                  <a:gd name="T16" fmla="*/ 223 w 254"/>
                  <a:gd name="T17" fmla="*/ 0 h 186"/>
                  <a:gd name="T18" fmla="*/ 216 w 254"/>
                  <a:gd name="T19" fmla="*/ 24 h 186"/>
                  <a:gd name="T20" fmla="*/ 129 w 254"/>
                  <a:gd name="T21" fmla="*/ 86 h 186"/>
                  <a:gd name="T22" fmla="*/ 47 w 254"/>
                  <a:gd name="T23" fmla="*/ 24 h 186"/>
                  <a:gd name="T24" fmla="*/ 216 w 254"/>
                  <a:gd name="T25" fmla="*/ 24 h 186"/>
                  <a:gd name="T26" fmla="*/ 223 w 254"/>
                  <a:gd name="T27" fmla="*/ 162 h 186"/>
                  <a:gd name="T28" fmla="*/ 31 w 254"/>
                  <a:gd name="T29" fmla="*/ 162 h 186"/>
                  <a:gd name="T30" fmla="*/ 24 w 254"/>
                  <a:gd name="T31" fmla="*/ 155 h 186"/>
                  <a:gd name="T32" fmla="*/ 24 w 254"/>
                  <a:gd name="T33" fmla="*/ 36 h 186"/>
                  <a:gd name="T34" fmla="*/ 128 w 254"/>
                  <a:gd name="T35" fmla="*/ 115 h 186"/>
                  <a:gd name="T36" fmla="*/ 230 w 254"/>
                  <a:gd name="T37" fmla="*/ 43 h 186"/>
                  <a:gd name="T38" fmla="*/ 230 w 254"/>
                  <a:gd name="T39" fmla="*/ 155 h 186"/>
                  <a:gd name="T40" fmla="*/ 223 w 254"/>
                  <a:gd name="T41" fmla="*/ 162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54" h="186">
                    <a:moveTo>
                      <a:pt x="223" y="0"/>
                    </a:moveTo>
                    <a:cubicBezTo>
                      <a:pt x="31" y="0"/>
                      <a:pt x="31" y="0"/>
                      <a:pt x="31" y="0"/>
                    </a:cubicBezTo>
                    <a:cubicBezTo>
                      <a:pt x="14" y="0"/>
                      <a:pt x="0" y="14"/>
                      <a:pt x="0" y="31"/>
                    </a:cubicBezTo>
                    <a:cubicBezTo>
                      <a:pt x="0" y="155"/>
                      <a:pt x="0" y="155"/>
                      <a:pt x="0" y="155"/>
                    </a:cubicBezTo>
                    <a:cubicBezTo>
                      <a:pt x="0" y="172"/>
                      <a:pt x="14" y="186"/>
                      <a:pt x="31" y="186"/>
                    </a:cubicBezTo>
                    <a:cubicBezTo>
                      <a:pt x="223" y="186"/>
                      <a:pt x="223" y="186"/>
                      <a:pt x="223" y="186"/>
                    </a:cubicBezTo>
                    <a:cubicBezTo>
                      <a:pt x="240" y="186"/>
                      <a:pt x="254" y="172"/>
                      <a:pt x="254" y="155"/>
                    </a:cubicBezTo>
                    <a:cubicBezTo>
                      <a:pt x="254" y="31"/>
                      <a:pt x="254" y="31"/>
                      <a:pt x="254" y="31"/>
                    </a:cubicBezTo>
                    <a:cubicBezTo>
                      <a:pt x="254" y="14"/>
                      <a:pt x="240" y="0"/>
                      <a:pt x="223" y="0"/>
                    </a:cubicBezTo>
                    <a:close/>
                    <a:moveTo>
                      <a:pt x="216" y="24"/>
                    </a:moveTo>
                    <a:cubicBezTo>
                      <a:pt x="129" y="86"/>
                      <a:pt x="129" y="86"/>
                      <a:pt x="129" y="86"/>
                    </a:cubicBezTo>
                    <a:cubicBezTo>
                      <a:pt x="47" y="24"/>
                      <a:pt x="47" y="24"/>
                      <a:pt x="47" y="24"/>
                    </a:cubicBezTo>
                    <a:lnTo>
                      <a:pt x="216" y="24"/>
                    </a:lnTo>
                    <a:close/>
                    <a:moveTo>
                      <a:pt x="223" y="162"/>
                    </a:moveTo>
                    <a:cubicBezTo>
                      <a:pt x="31" y="162"/>
                      <a:pt x="31" y="162"/>
                      <a:pt x="31" y="162"/>
                    </a:cubicBezTo>
                    <a:cubicBezTo>
                      <a:pt x="27" y="162"/>
                      <a:pt x="24" y="159"/>
                      <a:pt x="24" y="155"/>
                    </a:cubicBezTo>
                    <a:cubicBezTo>
                      <a:pt x="24" y="36"/>
                      <a:pt x="24" y="36"/>
                      <a:pt x="24" y="36"/>
                    </a:cubicBezTo>
                    <a:cubicBezTo>
                      <a:pt x="128" y="115"/>
                      <a:pt x="128" y="115"/>
                      <a:pt x="128" y="115"/>
                    </a:cubicBezTo>
                    <a:cubicBezTo>
                      <a:pt x="230" y="43"/>
                      <a:pt x="230" y="43"/>
                      <a:pt x="230" y="43"/>
                    </a:cubicBezTo>
                    <a:cubicBezTo>
                      <a:pt x="230" y="155"/>
                      <a:pt x="230" y="155"/>
                      <a:pt x="230" y="155"/>
                    </a:cubicBezTo>
                    <a:cubicBezTo>
                      <a:pt x="230" y="159"/>
                      <a:pt x="227" y="162"/>
                      <a:pt x="223" y="16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68572" tIns="34286" rIns="68572" bIns="34286" numCol="1" anchor="t" anchorCtr="0" compatLnSpc="1"/>
              <a:lstStyle/>
              <a:p>
                <a:pPr algn="just">
                  <a:lnSpc>
                    <a:spcPct val="120000"/>
                  </a:lnSpc>
                </a:pPr>
                <a:endParaRPr lang="en-GB" sz="675">
                  <a:solidFill>
                    <a:schemeClr val="tx1">
                      <a:lumMod val="85000"/>
                      <a:lumOff val="15000"/>
                    </a:schemeClr>
                  </a:solidFill>
                  <a:latin typeface="微软雅黑" panose="020B0503020204020204" charset="-122"/>
                  <a:ea typeface="微软雅黑" panose="020B0503020204020204" charset="-122"/>
                  <a:cs typeface="+mn-ea"/>
                  <a:sym typeface="Arial" panose="020B0604020202020204" pitchFamily="34" charset="0"/>
                </a:endParaRPr>
              </a:p>
            </p:txBody>
          </p:sp>
        </p:grpSp>
        <p:grpSp>
          <p:nvGrpSpPr>
            <p:cNvPr id="40" name="Group 39"/>
            <p:cNvGrpSpPr/>
            <p:nvPr/>
          </p:nvGrpSpPr>
          <p:grpSpPr>
            <a:xfrm>
              <a:off x="7855160" y="2471085"/>
              <a:ext cx="805596" cy="898791"/>
              <a:chOff x="7823198" y="1940925"/>
              <a:chExt cx="974771" cy="1087537"/>
            </a:xfrm>
          </p:grpSpPr>
          <p:sp>
            <p:nvSpPr>
              <p:cNvPr id="41" name="Freeform 9"/>
              <p:cNvSpPr/>
              <p:nvPr/>
            </p:nvSpPr>
            <p:spPr bwMode="auto">
              <a:xfrm>
                <a:off x="7823198" y="1940925"/>
                <a:ext cx="974771" cy="1087537"/>
              </a:xfrm>
              <a:custGeom>
                <a:avLst/>
                <a:gdLst>
                  <a:gd name="T0" fmla="*/ 347 w 380"/>
                  <a:gd name="T1" fmla="*/ 249 h 424"/>
                  <a:gd name="T2" fmla="*/ 250 w 380"/>
                  <a:gd name="T3" fmla="*/ 33 h 424"/>
                  <a:gd name="T4" fmla="*/ 33 w 380"/>
                  <a:gd name="T5" fmla="*/ 129 h 424"/>
                  <a:gd name="T6" fmla="*/ 131 w 380"/>
                  <a:gd name="T7" fmla="*/ 344 h 424"/>
                  <a:gd name="T8" fmla="*/ 141 w 380"/>
                  <a:gd name="T9" fmla="*/ 348 h 424"/>
                  <a:gd name="T10" fmla="*/ 179 w 380"/>
                  <a:gd name="T11" fmla="*/ 424 h 424"/>
                  <a:gd name="T12" fmla="*/ 215 w 380"/>
                  <a:gd name="T13" fmla="*/ 354 h 424"/>
                  <a:gd name="T14" fmla="*/ 347 w 380"/>
                  <a:gd name="T15" fmla="*/ 249 h 42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80" h="424">
                    <a:moveTo>
                      <a:pt x="347" y="249"/>
                    </a:moveTo>
                    <a:cubicBezTo>
                      <a:pt x="380" y="163"/>
                      <a:pt x="337" y="67"/>
                      <a:pt x="250" y="33"/>
                    </a:cubicBezTo>
                    <a:cubicBezTo>
                      <a:pt x="163" y="0"/>
                      <a:pt x="66" y="43"/>
                      <a:pt x="33" y="129"/>
                    </a:cubicBezTo>
                    <a:cubicBezTo>
                      <a:pt x="0" y="215"/>
                      <a:pt x="44" y="311"/>
                      <a:pt x="131" y="344"/>
                    </a:cubicBezTo>
                    <a:cubicBezTo>
                      <a:pt x="134" y="346"/>
                      <a:pt x="138" y="347"/>
                      <a:pt x="141" y="348"/>
                    </a:cubicBezTo>
                    <a:cubicBezTo>
                      <a:pt x="179" y="424"/>
                      <a:pt x="179" y="424"/>
                      <a:pt x="179" y="424"/>
                    </a:cubicBezTo>
                    <a:cubicBezTo>
                      <a:pt x="215" y="354"/>
                      <a:pt x="215" y="354"/>
                      <a:pt x="215" y="354"/>
                    </a:cubicBezTo>
                    <a:cubicBezTo>
                      <a:pt x="273" y="346"/>
                      <a:pt x="325" y="307"/>
                      <a:pt x="347" y="249"/>
                    </a:cubicBezTo>
                    <a:close/>
                  </a:path>
                </a:pathLst>
              </a:custGeom>
              <a:solidFill>
                <a:schemeClr val="accent1"/>
              </a:solidFill>
              <a:ln>
                <a:noFill/>
              </a:ln>
            </p:spPr>
            <p:txBody>
              <a:bodyPr vert="horz" wrap="square" lIns="68572" tIns="34286" rIns="68572" bIns="34286" numCol="1" anchor="t" anchorCtr="0" compatLnSpc="1"/>
              <a:lstStyle/>
              <a:p>
                <a:pPr algn="just">
                  <a:lnSpc>
                    <a:spcPct val="120000"/>
                  </a:lnSpc>
                </a:pPr>
                <a:endParaRPr lang="en-GB" sz="675">
                  <a:solidFill>
                    <a:schemeClr val="tx1">
                      <a:lumMod val="85000"/>
                      <a:lumOff val="15000"/>
                    </a:schemeClr>
                  </a:solidFill>
                  <a:latin typeface="微软雅黑" panose="020B0503020204020204" charset="-122"/>
                  <a:ea typeface="微软雅黑" panose="020B0503020204020204" charset="-122"/>
                  <a:cs typeface="+mn-ea"/>
                  <a:sym typeface="Arial" panose="020B0604020202020204" pitchFamily="34" charset="0"/>
                </a:endParaRPr>
              </a:p>
            </p:txBody>
          </p:sp>
          <p:sp>
            <p:nvSpPr>
              <p:cNvPr id="42" name="Freeform 42"/>
              <p:cNvSpPr>
                <a:spLocks noEditPoints="1"/>
              </p:cNvSpPr>
              <p:nvPr/>
            </p:nvSpPr>
            <p:spPr bwMode="auto">
              <a:xfrm>
                <a:off x="8051982" y="2176215"/>
                <a:ext cx="497686" cy="510698"/>
              </a:xfrm>
              <a:custGeom>
                <a:avLst/>
                <a:gdLst>
                  <a:gd name="T0" fmla="*/ 142 w 194"/>
                  <a:gd name="T1" fmla="*/ 189 h 199"/>
                  <a:gd name="T2" fmla="*/ 89 w 194"/>
                  <a:gd name="T3" fmla="*/ 199 h 199"/>
                  <a:gd name="T4" fmla="*/ 0 w 194"/>
                  <a:gd name="T5" fmla="*/ 109 h 199"/>
                  <a:gd name="T6" fmla="*/ 107 w 194"/>
                  <a:gd name="T7" fmla="*/ 0 h 199"/>
                  <a:gd name="T8" fmla="*/ 194 w 194"/>
                  <a:gd name="T9" fmla="*/ 83 h 199"/>
                  <a:gd name="T10" fmla="*/ 139 w 194"/>
                  <a:gd name="T11" fmla="*/ 151 h 199"/>
                  <a:gd name="T12" fmla="*/ 115 w 194"/>
                  <a:gd name="T13" fmla="*/ 129 h 199"/>
                  <a:gd name="T14" fmla="*/ 114 w 194"/>
                  <a:gd name="T15" fmla="*/ 129 h 199"/>
                  <a:gd name="T16" fmla="*/ 77 w 194"/>
                  <a:gd name="T17" fmla="*/ 151 h 199"/>
                  <a:gd name="T18" fmla="*/ 45 w 194"/>
                  <a:gd name="T19" fmla="*/ 114 h 199"/>
                  <a:gd name="T20" fmla="*/ 112 w 194"/>
                  <a:gd name="T21" fmla="*/ 47 h 199"/>
                  <a:gd name="T22" fmla="*/ 146 w 194"/>
                  <a:gd name="T23" fmla="*/ 54 h 199"/>
                  <a:gd name="T24" fmla="*/ 138 w 194"/>
                  <a:gd name="T25" fmla="*/ 107 h 199"/>
                  <a:gd name="T26" fmla="*/ 145 w 194"/>
                  <a:gd name="T27" fmla="*/ 132 h 199"/>
                  <a:gd name="T28" fmla="*/ 173 w 194"/>
                  <a:gd name="T29" fmla="*/ 84 h 199"/>
                  <a:gd name="T30" fmla="*/ 104 w 194"/>
                  <a:gd name="T31" fmla="*/ 17 h 199"/>
                  <a:gd name="T32" fmla="*/ 22 w 194"/>
                  <a:gd name="T33" fmla="*/ 106 h 199"/>
                  <a:gd name="T34" fmla="*/ 95 w 194"/>
                  <a:gd name="T35" fmla="*/ 181 h 199"/>
                  <a:gd name="T36" fmla="*/ 137 w 194"/>
                  <a:gd name="T37" fmla="*/ 173 h 199"/>
                  <a:gd name="T38" fmla="*/ 142 w 194"/>
                  <a:gd name="T39" fmla="*/ 189 h 199"/>
                  <a:gd name="T40" fmla="*/ 117 w 194"/>
                  <a:gd name="T41" fmla="*/ 71 h 199"/>
                  <a:gd name="T42" fmla="*/ 108 w 194"/>
                  <a:gd name="T43" fmla="*/ 70 h 199"/>
                  <a:gd name="T44" fmla="*/ 74 w 194"/>
                  <a:gd name="T45" fmla="*/ 110 h 199"/>
                  <a:gd name="T46" fmla="*/ 88 w 194"/>
                  <a:gd name="T47" fmla="*/ 128 h 199"/>
                  <a:gd name="T48" fmla="*/ 113 w 194"/>
                  <a:gd name="T49" fmla="*/ 98 h 199"/>
                  <a:gd name="T50" fmla="*/ 117 w 194"/>
                  <a:gd name="T51" fmla="*/ 71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94" h="199">
                    <a:moveTo>
                      <a:pt x="142" y="189"/>
                    </a:moveTo>
                    <a:cubicBezTo>
                      <a:pt x="125" y="197"/>
                      <a:pt x="110" y="199"/>
                      <a:pt x="89" y="199"/>
                    </a:cubicBezTo>
                    <a:cubicBezTo>
                      <a:pt x="42" y="199"/>
                      <a:pt x="0" y="165"/>
                      <a:pt x="0" y="109"/>
                    </a:cubicBezTo>
                    <a:cubicBezTo>
                      <a:pt x="0" y="51"/>
                      <a:pt x="43" y="0"/>
                      <a:pt x="107" y="0"/>
                    </a:cubicBezTo>
                    <a:cubicBezTo>
                      <a:pt x="158" y="0"/>
                      <a:pt x="194" y="35"/>
                      <a:pt x="194" y="83"/>
                    </a:cubicBezTo>
                    <a:cubicBezTo>
                      <a:pt x="194" y="125"/>
                      <a:pt x="170" y="151"/>
                      <a:pt x="139" y="151"/>
                    </a:cubicBezTo>
                    <a:cubicBezTo>
                      <a:pt x="126" y="151"/>
                      <a:pt x="116" y="144"/>
                      <a:pt x="115" y="129"/>
                    </a:cubicBezTo>
                    <a:cubicBezTo>
                      <a:pt x="114" y="129"/>
                      <a:pt x="114" y="129"/>
                      <a:pt x="114" y="129"/>
                    </a:cubicBezTo>
                    <a:cubicBezTo>
                      <a:pt x="105" y="143"/>
                      <a:pt x="92" y="151"/>
                      <a:pt x="77" y="151"/>
                    </a:cubicBezTo>
                    <a:cubicBezTo>
                      <a:pt x="59" y="151"/>
                      <a:pt x="45" y="137"/>
                      <a:pt x="45" y="114"/>
                    </a:cubicBezTo>
                    <a:cubicBezTo>
                      <a:pt x="45" y="78"/>
                      <a:pt x="71" y="47"/>
                      <a:pt x="112" y="47"/>
                    </a:cubicBezTo>
                    <a:cubicBezTo>
                      <a:pt x="125" y="47"/>
                      <a:pt x="139" y="50"/>
                      <a:pt x="146" y="54"/>
                    </a:cubicBezTo>
                    <a:cubicBezTo>
                      <a:pt x="138" y="107"/>
                      <a:pt x="138" y="107"/>
                      <a:pt x="138" y="107"/>
                    </a:cubicBezTo>
                    <a:cubicBezTo>
                      <a:pt x="135" y="124"/>
                      <a:pt x="137" y="132"/>
                      <a:pt x="145" y="132"/>
                    </a:cubicBezTo>
                    <a:cubicBezTo>
                      <a:pt x="157" y="132"/>
                      <a:pt x="173" y="117"/>
                      <a:pt x="173" y="84"/>
                    </a:cubicBezTo>
                    <a:cubicBezTo>
                      <a:pt x="173" y="46"/>
                      <a:pt x="149" y="17"/>
                      <a:pt x="104" y="17"/>
                    </a:cubicBezTo>
                    <a:cubicBezTo>
                      <a:pt x="60" y="17"/>
                      <a:pt x="22" y="51"/>
                      <a:pt x="22" y="106"/>
                    </a:cubicBezTo>
                    <a:cubicBezTo>
                      <a:pt x="22" y="154"/>
                      <a:pt x="52" y="181"/>
                      <a:pt x="95" y="181"/>
                    </a:cubicBezTo>
                    <a:cubicBezTo>
                      <a:pt x="110" y="181"/>
                      <a:pt x="125" y="178"/>
                      <a:pt x="137" y="173"/>
                    </a:cubicBezTo>
                    <a:lnTo>
                      <a:pt x="142" y="189"/>
                    </a:lnTo>
                    <a:close/>
                    <a:moveTo>
                      <a:pt x="117" y="71"/>
                    </a:moveTo>
                    <a:cubicBezTo>
                      <a:pt x="114" y="70"/>
                      <a:pt x="111" y="70"/>
                      <a:pt x="108" y="70"/>
                    </a:cubicBezTo>
                    <a:cubicBezTo>
                      <a:pt x="89" y="70"/>
                      <a:pt x="74" y="88"/>
                      <a:pt x="74" y="110"/>
                    </a:cubicBezTo>
                    <a:cubicBezTo>
                      <a:pt x="74" y="121"/>
                      <a:pt x="79" y="128"/>
                      <a:pt x="88" y="128"/>
                    </a:cubicBezTo>
                    <a:cubicBezTo>
                      <a:pt x="99" y="128"/>
                      <a:pt x="110" y="114"/>
                      <a:pt x="113" y="98"/>
                    </a:cubicBezTo>
                    <a:lnTo>
                      <a:pt x="117" y="71"/>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68572" tIns="34286" rIns="68572" bIns="34286" numCol="1" anchor="t" anchorCtr="0" compatLnSpc="1"/>
              <a:lstStyle/>
              <a:p>
                <a:pPr algn="just">
                  <a:lnSpc>
                    <a:spcPct val="120000"/>
                  </a:lnSpc>
                </a:pPr>
                <a:endParaRPr lang="en-GB" sz="675">
                  <a:solidFill>
                    <a:schemeClr val="tx1">
                      <a:lumMod val="85000"/>
                      <a:lumOff val="15000"/>
                    </a:schemeClr>
                  </a:solidFill>
                  <a:latin typeface="微软雅黑" panose="020B0503020204020204" charset="-122"/>
                  <a:ea typeface="微软雅黑" panose="020B0503020204020204" charset="-122"/>
                  <a:cs typeface="+mn-ea"/>
                  <a:sym typeface="Arial" panose="020B0604020202020204" pitchFamily="34" charset="0"/>
                </a:endParaRPr>
              </a:p>
            </p:txBody>
          </p:sp>
        </p:grpSp>
        <p:grpSp>
          <p:nvGrpSpPr>
            <p:cNvPr id="43" name="Group 42"/>
            <p:cNvGrpSpPr/>
            <p:nvPr/>
          </p:nvGrpSpPr>
          <p:grpSpPr>
            <a:xfrm>
              <a:off x="9455598" y="4119913"/>
              <a:ext cx="1051128" cy="1015285"/>
              <a:chOff x="9759729" y="3936007"/>
              <a:chExt cx="1271865" cy="1228494"/>
            </a:xfrm>
          </p:grpSpPr>
          <p:sp>
            <p:nvSpPr>
              <p:cNvPr id="44" name="Freeform 14"/>
              <p:cNvSpPr/>
              <p:nvPr/>
            </p:nvSpPr>
            <p:spPr bwMode="auto">
              <a:xfrm>
                <a:off x="9759729" y="3936007"/>
                <a:ext cx="1271865" cy="1228494"/>
              </a:xfrm>
              <a:custGeom>
                <a:avLst/>
                <a:gdLst>
                  <a:gd name="T0" fmla="*/ 315 w 496"/>
                  <a:gd name="T1" fmla="*/ 456 h 479"/>
                  <a:gd name="T2" fmla="*/ 462 w 496"/>
                  <a:gd name="T3" fmla="*/ 184 h 479"/>
                  <a:gd name="T4" fmla="*/ 191 w 496"/>
                  <a:gd name="T5" fmla="*/ 34 h 479"/>
                  <a:gd name="T6" fmla="*/ 44 w 496"/>
                  <a:gd name="T7" fmla="*/ 307 h 479"/>
                  <a:gd name="T8" fmla="*/ 49 w 496"/>
                  <a:gd name="T9" fmla="*/ 321 h 479"/>
                  <a:gd name="T10" fmla="*/ 0 w 496"/>
                  <a:gd name="T11" fmla="*/ 420 h 479"/>
                  <a:gd name="T12" fmla="*/ 101 w 496"/>
                  <a:gd name="T13" fmla="*/ 402 h 479"/>
                  <a:gd name="T14" fmla="*/ 315 w 496"/>
                  <a:gd name="T15" fmla="*/ 456 h 47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96" h="479">
                    <a:moveTo>
                      <a:pt x="315" y="456"/>
                    </a:moveTo>
                    <a:cubicBezTo>
                      <a:pt x="430" y="422"/>
                      <a:pt x="496" y="300"/>
                      <a:pt x="462" y="184"/>
                    </a:cubicBezTo>
                    <a:cubicBezTo>
                      <a:pt x="427" y="67"/>
                      <a:pt x="306" y="0"/>
                      <a:pt x="191" y="34"/>
                    </a:cubicBezTo>
                    <a:cubicBezTo>
                      <a:pt x="75" y="68"/>
                      <a:pt x="10" y="190"/>
                      <a:pt x="44" y="307"/>
                    </a:cubicBezTo>
                    <a:cubicBezTo>
                      <a:pt x="46" y="311"/>
                      <a:pt x="47" y="316"/>
                      <a:pt x="49" y="321"/>
                    </a:cubicBezTo>
                    <a:cubicBezTo>
                      <a:pt x="0" y="420"/>
                      <a:pt x="0" y="420"/>
                      <a:pt x="0" y="420"/>
                    </a:cubicBezTo>
                    <a:cubicBezTo>
                      <a:pt x="101" y="402"/>
                      <a:pt x="101" y="402"/>
                      <a:pt x="101" y="402"/>
                    </a:cubicBezTo>
                    <a:cubicBezTo>
                      <a:pt x="156" y="456"/>
                      <a:pt x="237" y="479"/>
                      <a:pt x="315" y="456"/>
                    </a:cubicBezTo>
                    <a:close/>
                  </a:path>
                </a:pathLst>
              </a:custGeom>
              <a:solidFill>
                <a:schemeClr val="accent2"/>
              </a:solidFill>
              <a:ln>
                <a:noFill/>
              </a:ln>
            </p:spPr>
            <p:txBody>
              <a:bodyPr vert="horz" wrap="square" lIns="68572" tIns="34286" rIns="68572" bIns="34286" numCol="1" anchor="t" anchorCtr="0" compatLnSpc="1"/>
              <a:lstStyle/>
              <a:p>
                <a:pPr algn="just">
                  <a:lnSpc>
                    <a:spcPct val="120000"/>
                  </a:lnSpc>
                </a:pPr>
                <a:endParaRPr lang="en-GB" sz="675">
                  <a:solidFill>
                    <a:schemeClr val="tx1">
                      <a:lumMod val="85000"/>
                      <a:lumOff val="15000"/>
                    </a:schemeClr>
                  </a:solidFill>
                  <a:latin typeface="微软雅黑" panose="020B0503020204020204" charset="-122"/>
                  <a:ea typeface="微软雅黑" panose="020B0503020204020204" charset="-122"/>
                  <a:cs typeface="+mn-ea"/>
                  <a:sym typeface="Arial" panose="020B0604020202020204" pitchFamily="34" charset="0"/>
                </a:endParaRPr>
              </a:p>
            </p:txBody>
          </p:sp>
          <p:sp>
            <p:nvSpPr>
              <p:cNvPr id="45" name="Freeform 43"/>
              <p:cNvSpPr/>
              <p:nvPr/>
            </p:nvSpPr>
            <p:spPr bwMode="auto">
              <a:xfrm>
                <a:off x="10011283" y="4235270"/>
                <a:ext cx="535636" cy="518288"/>
              </a:xfrm>
              <a:custGeom>
                <a:avLst/>
                <a:gdLst>
                  <a:gd name="T0" fmla="*/ 11 w 209"/>
                  <a:gd name="T1" fmla="*/ 202 h 202"/>
                  <a:gd name="T2" fmla="*/ 26 w 209"/>
                  <a:gd name="T3" fmla="*/ 166 h 202"/>
                  <a:gd name="T4" fmla="*/ 79 w 209"/>
                  <a:gd name="T5" fmla="*/ 119 h 202"/>
                  <a:gd name="T6" fmla="*/ 52 w 209"/>
                  <a:gd name="T7" fmla="*/ 63 h 202"/>
                  <a:gd name="T8" fmla="*/ 107 w 209"/>
                  <a:gd name="T9" fmla="*/ 0 h 202"/>
                  <a:gd name="T10" fmla="*/ 159 w 209"/>
                  <a:gd name="T11" fmla="*/ 68 h 202"/>
                  <a:gd name="T12" fmla="*/ 134 w 209"/>
                  <a:gd name="T13" fmla="*/ 121 h 202"/>
                  <a:gd name="T14" fmla="*/ 190 w 209"/>
                  <a:gd name="T15" fmla="*/ 163 h 202"/>
                  <a:gd name="T16" fmla="*/ 209 w 209"/>
                  <a:gd name="T17" fmla="*/ 202 h 202"/>
                  <a:gd name="T18" fmla="*/ 11 w 209"/>
                  <a:gd name="T19" fmla="*/ 202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9" h="202">
                    <a:moveTo>
                      <a:pt x="11" y="202"/>
                    </a:moveTo>
                    <a:cubicBezTo>
                      <a:pt x="11" y="202"/>
                      <a:pt x="0" y="174"/>
                      <a:pt x="26" y="166"/>
                    </a:cubicBezTo>
                    <a:cubicBezTo>
                      <a:pt x="52" y="158"/>
                      <a:pt x="79" y="149"/>
                      <a:pt x="79" y="119"/>
                    </a:cubicBezTo>
                    <a:cubicBezTo>
                      <a:pt x="79" y="119"/>
                      <a:pt x="52" y="108"/>
                      <a:pt x="52" y="63"/>
                    </a:cubicBezTo>
                    <a:cubicBezTo>
                      <a:pt x="52" y="23"/>
                      <a:pt x="73" y="0"/>
                      <a:pt x="107" y="0"/>
                    </a:cubicBezTo>
                    <a:cubicBezTo>
                      <a:pt x="140" y="0"/>
                      <a:pt x="159" y="25"/>
                      <a:pt x="159" y="68"/>
                    </a:cubicBezTo>
                    <a:cubicBezTo>
                      <a:pt x="159" y="68"/>
                      <a:pt x="152" y="111"/>
                      <a:pt x="134" y="121"/>
                    </a:cubicBezTo>
                    <a:cubicBezTo>
                      <a:pt x="135" y="128"/>
                      <a:pt x="130" y="154"/>
                      <a:pt x="190" y="163"/>
                    </a:cubicBezTo>
                    <a:cubicBezTo>
                      <a:pt x="208" y="165"/>
                      <a:pt x="209" y="183"/>
                      <a:pt x="209" y="202"/>
                    </a:cubicBezTo>
                    <a:lnTo>
                      <a:pt x="11" y="202"/>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68572" tIns="34286" rIns="68572" bIns="34286" numCol="1" anchor="t" anchorCtr="0" compatLnSpc="1"/>
              <a:lstStyle/>
              <a:p>
                <a:pPr algn="just">
                  <a:lnSpc>
                    <a:spcPct val="120000"/>
                  </a:lnSpc>
                </a:pPr>
                <a:endParaRPr lang="en-GB" sz="675">
                  <a:solidFill>
                    <a:schemeClr val="tx1">
                      <a:lumMod val="85000"/>
                      <a:lumOff val="15000"/>
                    </a:schemeClr>
                  </a:solidFill>
                  <a:latin typeface="微软雅黑" panose="020B0503020204020204" charset="-122"/>
                  <a:ea typeface="微软雅黑" panose="020B0503020204020204" charset="-122"/>
                  <a:cs typeface="+mn-ea"/>
                  <a:sym typeface="Arial" panose="020B0604020202020204" pitchFamily="34" charset="0"/>
                </a:endParaRPr>
              </a:p>
            </p:txBody>
          </p:sp>
          <p:sp>
            <p:nvSpPr>
              <p:cNvPr id="46" name="Freeform 44"/>
              <p:cNvSpPr/>
              <p:nvPr/>
            </p:nvSpPr>
            <p:spPr bwMode="auto">
              <a:xfrm>
                <a:off x="10482946" y="4304664"/>
                <a:ext cx="345887" cy="446725"/>
              </a:xfrm>
              <a:custGeom>
                <a:avLst/>
                <a:gdLst>
                  <a:gd name="T0" fmla="*/ 40 w 135"/>
                  <a:gd name="T1" fmla="*/ 174 h 174"/>
                  <a:gd name="T2" fmla="*/ 135 w 135"/>
                  <a:gd name="T3" fmla="*/ 174 h 174"/>
                  <a:gd name="T4" fmla="*/ 119 w 135"/>
                  <a:gd name="T5" fmla="*/ 141 h 174"/>
                  <a:gd name="T6" fmla="*/ 70 w 135"/>
                  <a:gd name="T7" fmla="*/ 104 h 174"/>
                  <a:gd name="T8" fmla="*/ 92 w 135"/>
                  <a:gd name="T9" fmla="*/ 59 h 174"/>
                  <a:gd name="T10" fmla="*/ 47 w 135"/>
                  <a:gd name="T11" fmla="*/ 0 h 174"/>
                  <a:gd name="T12" fmla="*/ 0 w 135"/>
                  <a:gd name="T13" fmla="*/ 55 h 174"/>
                  <a:gd name="T14" fmla="*/ 23 w 135"/>
                  <a:gd name="T15" fmla="*/ 103 h 174"/>
                  <a:gd name="T16" fmla="*/ 14 w 135"/>
                  <a:gd name="T17" fmla="*/ 124 h 174"/>
                  <a:gd name="T18" fmla="*/ 38 w 135"/>
                  <a:gd name="T19" fmla="*/ 146 h 174"/>
                  <a:gd name="T20" fmla="*/ 40 w 135"/>
                  <a:gd name="T21" fmla="*/ 174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5" h="174">
                    <a:moveTo>
                      <a:pt x="40" y="174"/>
                    </a:moveTo>
                    <a:cubicBezTo>
                      <a:pt x="135" y="174"/>
                      <a:pt x="135" y="174"/>
                      <a:pt x="135" y="174"/>
                    </a:cubicBezTo>
                    <a:cubicBezTo>
                      <a:pt x="135" y="158"/>
                      <a:pt x="134" y="143"/>
                      <a:pt x="119" y="141"/>
                    </a:cubicBezTo>
                    <a:cubicBezTo>
                      <a:pt x="67" y="133"/>
                      <a:pt x="71" y="111"/>
                      <a:pt x="70" y="104"/>
                    </a:cubicBezTo>
                    <a:cubicBezTo>
                      <a:pt x="86" y="96"/>
                      <a:pt x="92" y="59"/>
                      <a:pt x="92" y="59"/>
                    </a:cubicBezTo>
                    <a:cubicBezTo>
                      <a:pt x="92" y="22"/>
                      <a:pt x="76" y="0"/>
                      <a:pt x="47" y="0"/>
                    </a:cubicBezTo>
                    <a:cubicBezTo>
                      <a:pt x="18" y="0"/>
                      <a:pt x="0" y="20"/>
                      <a:pt x="0" y="55"/>
                    </a:cubicBezTo>
                    <a:cubicBezTo>
                      <a:pt x="0" y="93"/>
                      <a:pt x="23" y="103"/>
                      <a:pt x="23" y="103"/>
                    </a:cubicBezTo>
                    <a:cubicBezTo>
                      <a:pt x="23" y="115"/>
                      <a:pt x="18" y="121"/>
                      <a:pt x="14" y="124"/>
                    </a:cubicBezTo>
                    <a:cubicBezTo>
                      <a:pt x="14" y="124"/>
                      <a:pt x="33" y="129"/>
                      <a:pt x="38" y="146"/>
                    </a:cubicBezTo>
                    <a:cubicBezTo>
                      <a:pt x="42" y="158"/>
                      <a:pt x="40" y="174"/>
                      <a:pt x="40" y="174"/>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68572" tIns="34286" rIns="68572" bIns="34286" numCol="1" anchor="t" anchorCtr="0" compatLnSpc="1"/>
              <a:lstStyle/>
              <a:p>
                <a:pPr algn="just">
                  <a:lnSpc>
                    <a:spcPct val="120000"/>
                  </a:lnSpc>
                </a:pPr>
                <a:endParaRPr lang="en-GB" sz="675">
                  <a:solidFill>
                    <a:schemeClr val="tx1">
                      <a:lumMod val="85000"/>
                      <a:lumOff val="15000"/>
                    </a:schemeClr>
                  </a:solidFill>
                  <a:latin typeface="微软雅黑" panose="020B0503020204020204" charset="-122"/>
                  <a:ea typeface="微软雅黑" panose="020B0503020204020204" charset="-122"/>
                  <a:cs typeface="+mn-ea"/>
                  <a:sym typeface="Arial" panose="020B0604020202020204" pitchFamily="34" charset="0"/>
                </a:endParaRPr>
              </a:p>
            </p:txBody>
          </p:sp>
        </p:grpSp>
        <p:grpSp>
          <p:nvGrpSpPr>
            <p:cNvPr id="47" name="Group 46"/>
            <p:cNvGrpSpPr/>
            <p:nvPr/>
          </p:nvGrpSpPr>
          <p:grpSpPr>
            <a:xfrm>
              <a:off x="6300422" y="3401239"/>
              <a:ext cx="887141" cy="826206"/>
              <a:chOff x="5941965" y="3066412"/>
              <a:chExt cx="1073441" cy="999710"/>
            </a:xfrm>
          </p:grpSpPr>
          <p:sp>
            <p:nvSpPr>
              <p:cNvPr id="48" name="Freeform 20"/>
              <p:cNvSpPr/>
              <p:nvPr/>
            </p:nvSpPr>
            <p:spPr bwMode="auto">
              <a:xfrm>
                <a:off x="5941965" y="3066412"/>
                <a:ext cx="1073441" cy="999710"/>
              </a:xfrm>
              <a:custGeom>
                <a:avLst/>
                <a:gdLst>
                  <a:gd name="T0" fmla="*/ 311 w 419"/>
                  <a:gd name="T1" fmla="*/ 64 h 390"/>
                  <a:gd name="T2" fmla="*/ 65 w 419"/>
                  <a:gd name="T3" fmla="*/ 79 h 390"/>
                  <a:gd name="T4" fmla="*/ 77 w 419"/>
                  <a:gd name="T5" fmla="*/ 326 h 390"/>
                  <a:gd name="T6" fmla="*/ 323 w 419"/>
                  <a:gd name="T7" fmla="*/ 311 h 390"/>
                  <a:gd name="T8" fmla="*/ 331 w 419"/>
                  <a:gd name="T9" fmla="*/ 302 h 390"/>
                  <a:gd name="T10" fmla="*/ 419 w 419"/>
                  <a:gd name="T11" fmla="*/ 293 h 390"/>
                  <a:gd name="T12" fmla="*/ 364 w 419"/>
                  <a:gd name="T13" fmla="*/ 232 h 390"/>
                  <a:gd name="T14" fmla="*/ 311 w 419"/>
                  <a:gd name="T15" fmla="*/ 64 h 39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19" h="390">
                    <a:moveTo>
                      <a:pt x="311" y="64"/>
                    </a:moveTo>
                    <a:cubicBezTo>
                      <a:pt x="240" y="0"/>
                      <a:pt x="129" y="7"/>
                      <a:pt x="65" y="79"/>
                    </a:cubicBezTo>
                    <a:cubicBezTo>
                      <a:pt x="0" y="151"/>
                      <a:pt x="5" y="262"/>
                      <a:pt x="77" y="326"/>
                    </a:cubicBezTo>
                    <a:cubicBezTo>
                      <a:pt x="148" y="390"/>
                      <a:pt x="259" y="383"/>
                      <a:pt x="323" y="311"/>
                    </a:cubicBezTo>
                    <a:cubicBezTo>
                      <a:pt x="326" y="308"/>
                      <a:pt x="328" y="305"/>
                      <a:pt x="331" y="302"/>
                    </a:cubicBezTo>
                    <a:cubicBezTo>
                      <a:pt x="419" y="293"/>
                      <a:pt x="419" y="293"/>
                      <a:pt x="419" y="293"/>
                    </a:cubicBezTo>
                    <a:cubicBezTo>
                      <a:pt x="364" y="232"/>
                      <a:pt x="364" y="232"/>
                      <a:pt x="364" y="232"/>
                    </a:cubicBezTo>
                    <a:cubicBezTo>
                      <a:pt x="378" y="173"/>
                      <a:pt x="360" y="108"/>
                      <a:pt x="311" y="64"/>
                    </a:cubicBezTo>
                    <a:close/>
                  </a:path>
                </a:pathLst>
              </a:custGeom>
              <a:solidFill>
                <a:schemeClr val="accent3"/>
              </a:solidFill>
              <a:ln>
                <a:noFill/>
              </a:ln>
            </p:spPr>
            <p:txBody>
              <a:bodyPr vert="horz" wrap="square" lIns="68572" tIns="34286" rIns="68572" bIns="34286" numCol="1" anchor="t" anchorCtr="0" compatLnSpc="1"/>
              <a:lstStyle/>
              <a:p>
                <a:pPr algn="just">
                  <a:lnSpc>
                    <a:spcPct val="120000"/>
                  </a:lnSpc>
                </a:pPr>
                <a:endParaRPr lang="en-GB" sz="675">
                  <a:solidFill>
                    <a:schemeClr val="tx1">
                      <a:lumMod val="85000"/>
                      <a:lumOff val="15000"/>
                    </a:schemeClr>
                  </a:solidFill>
                  <a:latin typeface="微软雅黑" panose="020B0503020204020204" charset="-122"/>
                  <a:ea typeface="微软雅黑" panose="020B0503020204020204" charset="-122"/>
                  <a:cs typeface="+mn-ea"/>
                  <a:sym typeface="Arial" panose="020B0604020202020204" pitchFamily="34" charset="0"/>
                </a:endParaRPr>
              </a:p>
            </p:txBody>
          </p:sp>
          <p:sp>
            <p:nvSpPr>
              <p:cNvPr id="49" name="Freeform 45"/>
              <p:cNvSpPr/>
              <p:nvPr/>
            </p:nvSpPr>
            <p:spPr bwMode="auto">
              <a:xfrm>
                <a:off x="6159906" y="3286521"/>
                <a:ext cx="481422" cy="512866"/>
              </a:xfrm>
              <a:custGeom>
                <a:avLst/>
                <a:gdLst>
                  <a:gd name="T0" fmla="*/ 188 w 188"/>
                  <a:gd name="T1" fmla="*/ 9 h 200"/>
                  <a:gd name="T2" fmla="*/ 179 w 188"/>
                  <a:gd name="T3" fmla="*/ 0 h 200"/>
                  <a:gd name="T4" fmla="*/ 48 w 188"/>
                  <a:gd name="T5" fmla="*/ 42 h 200"/>
                  <a:gd name="T6" fmla="*/ 48 w 188"/>
                  <a:gd name="T7" fmla="*/ 154 h 200"/>
                  <a:gd name="T8" fmla="*/ 34 w 188"/>
                  <a:gd name="T9" fmla="*/ 151 h 200"/>
                  <a:gd name="T10" fmla="*/ 0 w 188"/>
                  <a:gd name="T11" fmla="*/ 176 h 200"/>
                  <a:gd name="T12" fmla="*/ 34 w 188"/>
                  <a:gd name="T13" fmla="*/ 200 h 200"/>
                  <a:gd name="T14" fmla="*/ 68 w 188"/>
                  <a:gd name="T15" fmla="*/ 176 h 200"/>
                  <a:gd name="T16" fmla="*/ 68 w 188"/>
                  <a:gd name="T17" fmla="*/ 172 h 200"/>
                  <a:gd name="T18" fmla="*/ 68 w 188"/>
                  <a:gd name="T19" fmla="*/ 80 h 200"/>
                  <a:gd name="T20" fmla="*/ 159 w 188"/>
                  <a:gd name="T21" fmla="*/ 50 h 200"/>
                  <a:gd name="T22" fmla="*/ 159 w 188"/>
                  <a:gd name="T23" fmla="*/ 120 h 200"/>
                  <a:gd name="T24" fmla="*/ 145 w 188"/>
                  <a:gd name="T25" fmla="*/ 117 h 200"/>
                  <a:gd name="T26" fmla="*/ 111 w 188"/>
                  <a:gd name="T27" fmla="*/ 142 h 200"/>
                  <a:gd name="T28" fmla="*/ 145 w 188"/>
                  <a:gd name="T29" fmla="*/ 166 h 200"/>
                  <a:gd name="T30" fmla="*/ 179 w 188"/>
                  <a:gd name="T31" fmla="*/ 142 h 200"/>
                  <a:gd name="T32" fmla="*/ 178 w 188"/>
                  <a:gd name="T33" fmla="*/ 137 h 200"/>
                  <a:gd name="T34" fmla="*/ 179 w 188"/>
                  <a:gd name="T35" fmla="*/ 137 h 200"/>
                  <a:gd name="T36" fmla="*/ 188 w 188"/>
                  <a:gd name="T37" fmla="*/ 9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8" h="200">
                    <a:moveTo>
                      <a:pt x="188" y="9"/>
                    </a:moveTo>
                    <a:cubicBezTo>
                      <a:pt x="179" y="0"/>
                      <a:pt x="179" y="0"/>
                      <a:pt x="179" y="0"/>
                    </a:cubicBezTo>
                    <a:cubicBezTo>
                      <a:pt x="48" y="42"/>
                      <a:pt x="48" y="42"/>
                      <a:pt x="48" y="42"/>
                    </a:cubicBezTo>
                    <a:cubicBezTo>
                      <a:pt x="48" y="154"/>
                      <a:pt x="48" y="154"/>
                      <a:pt x="48" y="154"/>
                    </a:cubicBezTo>
                    <a:cubicBezTo>
                      <a:pt x="44" y="152"/>
                      <a:pt x="39" y="151"/>
                      <a:pt x="34" y="151"/>
                    </a:cubicBezTo>
                    <a:cubicBezTo>
                      <a:pt x="15" y="151"/>
                      <a:pt x="0" y="162"/>
                      <a:pt x="0" y="176"/>
                    </a:cubicBezTo>
                    <a:cubicBezTo>
                      <a:pt x="0" y="189"/>
                      <a:pt x="15" y="200"/>
                      <a:pt x="34" y="200"/>
                    </a:cubicBezTo>
                    <a:cubicBezTo>
                      <a:pt x="53" y="200"/>
                      <a:pt x="68" y="189"/>
                      <a:pt x="68" y="176"/>
                    </a:cubicBezTo>
                    <a:cubicBezTo>
                      <a:pt x="68" y="174"/>
                      <a:pt x="68" y="173"/>
                      <a:pt x="68" y="172"/>
                    </a:cubicBezTo>
                    <a:cubicBezTo>
                      <a:pt x="68" y="80"/>
                      <a:pt x="68" y="80"/>
                      <a:pt x="68" y="80"/>
                    </a:cubicBezTo>
                    <a:cubicBezTo>
                      <a:pt x="159" y="50"/>
                      <a:pt x="159" y="50"/>
                      <a:pt x="159" y="50"/>
                    </a:cubicBezTo>
                    <a:cubicBezTo>
                      <a:pt x="159" y="120"/>
                      <a:pt x="159" y="120"/>
                      <a:pt x="159" y="120"/>
                    </a:cubicBezTo>
                    <a:cubicBezTo>
                      <a:pt x="155" y="118"/>
                      <a:pt x="150" y="117"/>
                      <a:pt x="145" y="117"/>
                    </a:cubicBezTo>
                    <a:cubicBezTo>
                      <a:pt x="126" y="117"/>
                      <a:pt x="111" y="128"/>
                      <a:pt x="111" y="142"/>
                    </a:cubicBezTo>
                    <a:cubicBezTo>
                      <a:pt x="111" y="155"/>
                      <a:pt x="126" y="166"/>
                      <a:pt x="145" y="166"/>
                    </a:cubicBezTo>
                    <a:cubicBezTo>
                      <a:pt x="164" y="166"/>
                      <a:pt x="179" y="155"/>
                      <a:pt x="179" y="142"/>
                    </a:cubicBezTo>
                    <a:cubicBezTo>
                      <a:pt x="179" y="140"/>
                      <a:pt x="179" y="138"/>
                      <a:pt x="178" y="137"/>
                    </a:cubicBezTo>
                    <a:cubicBezTo>
                      <a:pt x="179" y="137"/>
                      <a:pt x="179" y="137"/>
                      <a:pt x="179" y="137"/>
                    </a:cubicBezTo>
                    <a:lnTo>
                      <a:pt x="188" y="9"/>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68572" tIns="34286" rIns="68572" bIns="34286" numCol="1" anchor="t" anchorCtr="0" compatLnSpc="1"/>
              <a:lstStyle/>
              <a:p>
                <a:pPr algn="just">
                  <a:lnSpc>
                    <a:spcPct val="120000"/>
                  </a:lnSpc>
                </a:pPr>
                <a:endParaRPr lang="en-GB" sz="675">
                  <a:solidFill>
                    <a:schemeClr val="tx1">
                      <a:lumMod val="85000"/>
                      <a:lumOff val="15000"/>
                    </a:schemeClr>
                  </a:solidFill>
                  <a:latin typeface="微软雅黑" panose="020B0503020204020204" charset="-122"/>
                  <a:ea typeface="微软雅黑" panose="020B0503020204020204" charset="-122"/>
                  <a:cs typeface="+mn-ea"/>
                  <a:sym typeface="Arial" panose="020B0604020202020204" pitchFamily="34" charset="0"/>
                </a:endParaRPr>
              </a:p>
            </p:txBody>
          </p:sp>
        </p:grpSp>
        <p:grpSp>
          <p:nvGrpSpPr>
            <p:cNvPr id="50" name="Group 49"/>
            <p:cNvGrpSpPr/>
            <p:nvPr/>
          </p:nvGrpSpPr>
          <p:grpSpPr>
            <a:xfrm>
              <a:off x="7202648" y="3165770"/>
              <a:ext cx="964206" cy="1080699"/>
              <a:chOff x="6913484" y="2576315"/>
              <a:chExt cx="1166689" cy="1307646"/>
            </a:xfrm>
          </p:grpSpPr>
          <p:sp>
            <p:nvSpPr>
              <p:cNvPr id="51" name="Freeform 10"/>
              <p:cNvSpPr/>
              <p:nvPr/>
            </p:nvSpPr>
            <p:spPr bwMode="auto">
              <a:xfrm>
                <a:off x="6913484" y="2576315"/>
                <a:ext cx="1166689" cy="1307646"/>
              </a:xfrm>
              <a:custGeom>
                <a:avLst/>
                <a:gdLst>
                  <a:gd name="T0" fmla="*/ 449 w 455"/>
                  <a:gd name="T1" fmla="*/ 209 h 510"/>
                  <a:gd name="T2" fmla="*/ 212 w 455"/>
                  <a:gd name="T3" fmla="*/ 10 h 510"/>
                  <a:gd name="T4" fmla="*/ 10 w 455"/>
                  <a:gd name="T5" fmla="*/ 245 h 510"/>
                  <a:gd name="T6" fmla="*/ 247 w 455"/>
                  <a:gd name="T7" fmla="*/ 444 h 510"/>
                  <a:gd name="T8" fmla="*/ 262 w 455"/>
                  <a:gd name="T9" fmla="*/ 442 h 510"/>
                  <a:gd name="T10" fmla="*/ 349 w 455"/>
                  <a:gd name="T11" fmla="*/ 510 h 510"/>
                  <a:gd name="T12" fmla="*/ 352 w 455"/>
                  <a:gd name="T13" fmla="*/ 408 h 510"/>
                  <a:gd name="T14" fmla="*/ 449 w 455"/>
                  <a:gd name="T15" fmla="*/ 209 h 5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55" h="510">
                    <a:moveTo>
                      <a:pt x="449" y="209"/>
                    </a:moveTo>
                    <a:cubicBezTo>
                      <a:pt x="439" y="90"/>
                      <a:pt x="333" y="0"/>
                      <a:pt x="212" y="10"/>
                    </a:cubicBezTo>
                    <a:cubicBezTo>
                      <a:pt x="91" y="20"/>
                      <a:pt x="0" y="125"/>
                      <a:pt x="10" y="245"/>
                    </a:cubicBezTo>
                    <a:cubicBezTo>
                      <a:pt x="20" y="365"/>
                      <a:pt x="126" y="454"/>
                      <a:pt x="247" y="444"/>
                    </a:cubicBezTo>
                    <a:cubicBezTo>
                      <a:pt x="252" y="444"/>
                      <a:pt x="257" y="443"/>
                      <a:pt x="262" y="442"/>
                    </a:cubicBezTo>
                    <a:cubicBezTo>
                      <a:pt x="349" y="510"/>
                      <a:pt x="349" y="510"/>
                      <a:pt x="349" y="510"/>
                    </a:cubicBezTo>
                    <a:cubicBezTo>
                      <a:pt x="352" y="408"/>
                      <a:pt x="352" y="408"/>
                      <a:pt x="352" y="408"/>
                    </a:cubicBezTo>
                    <a:cubicBezTo>
                      <a:pt x="416" y="365"/>
                      <a:pt x="455" y="291"/>
                      <a:pt x="449" y="209"/>
                    </a:cubicBezTo>
                    <a:close/>
                  </a:path>
                </a:pathLst>
              </a:custGeom>
              <a:solidFill>
                <a:schemeClr val="accent4"/>
              </a:solidFill>
              <a:ln>
                <a:noFill/>
              </a:ln>
            </p:spPr>
            <p:txBody>
              <a:bodyPr vert="horz" wrap="square" lIns="68572" tIns="34286" rIns="68572" bIns="34286" numCol="1" anchor="t" anchorCtr="0" compatLnSpc="1"/>
              <a:lstStyle/>
              <a:p>
                <a:pPr algn="just">
                  <a:lnSpc>
                    <a:spcPct val="120000"/>
                  </a:lnSpc>
                </a:pPr>
                <a:endParaRPr lang="en-GB" sz="675">
                  <a:solidFill>
                    <a:schemeClr val="tx1">
                      <a:lumMod val="85000"/>
                      <a:lumOff val="15000"/>
                    </a:schemeClr>
                  </a:solidFill>
                  <a:latin typeface="微软雅黑" panose="020B0503020204020204" charset="-122"/>
                  <a:ea typeface="微软雅黑" panose="020B0503020204020204" charset="-122"/>
                  <a:cs typeface="+mn-ea"/>
                  <a:sym typeface="Arial" panose="020B0604020202020204" pitchFamily="34" charset="0"/>
                </a:endParaRPr>
              </a:p>
            </p:txBody>
          </p:sp>
          <p:sp>
            <p:nvSpPr>
              <p:cNvPr id="52" name="Freeform 46"/>
              <p:cNvSpPr/>
              <p:nvPr/>
            </p:nvSpPr>
            <p:spPr bwMode="auto">
              <a:xfrm>
                <a:off x="7118413" y="2850639"/>
                <a:ext cx="669003" cy="628885"/>
              </a:xfrm>
              <a:custGeom>
                <a:avLst/>
                <a:gdLst>
                  <a:gd name="T0" fmla="*/ 245 w 261"/>
                  <a:gd name="T1" fmla="*/ 61 h 245"/>
                  <a:gd name="T2" fmla="*/ 168 w 261"/>
                  <a:gd name="T3" fmla="*/ 18 h 245"/>
                  <a:gd name="T4" fmla="*/ 122 w 261"/>
                  <a:gd name="T5" fmla="*/ 70 h 245"/>
                  <a:gd name="T6" fmla="*/ 55 w 261"/>
                  <a:gd name="T7" fmla="*/ 54 h 245"/>
                  <a:gd name="T8" fmla="*/ 17 w 261"/>
                  <a:gd name="T9" fmla="*/ 134 h 245"/>
                  <a:gd name="T10" fmla="*/ 86 w 261"/>
                  <a:gd name="T11" fmla="*/ 204 h 245"/>
                  <a:gd name="T12" fmla="*/ 179 w 261"/>
                  <a:gd name="T13" fmla="*/ 245 h 245"/>
                  <a:gd name="T14" fmla="*/ 179 w 261"/>
                  <a:gd name="T15" fmla="*/ 245 h 245"/>
                  <a:gd name="T16" fmla="*/ 179 w 261"/>
                  <a:gd name="T17" fmla="*/ 245 h 245"/>
                  <a:gd name="T18" fmla="*/ 179 w 261"/>
                  <a:gd name="T19" fmla="*/ 245 h 245"/>
                  <a:gd name="T20" fmla="*/ 179 w 261"/>
                  <a:gd name="T21" fmla="*/ 245 h 245"/>
                  <a:gd name="T22" fmla="*/ 230 w 261"/>
                  <a:gd name="T23" fmla="*/ 158 h 245"/>
                  <a:gd name="T24" fmla="*/ 245 w 261"/>
                  <a:gd name="T25" fmla="*/ 61 h 2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61" h="245">
                    <a:moveTo>
                      <a:pt x="245" y="61"/>
                    </a:moveTo>
                    <a:cubicBezTo>
                      <a:pt x="222" y="0"/>
                      <a:pt x="168" y="18"/>
                      <a:pt x="168" y="18"/>
                    </a:cubicBezTo>
                    <a:cubicBezTo>
                      <a:pt x="131" y="28"/>
                      <a:pt x="123" y="68"/>
                      <a:pt x="122" y="70"/>
                    </a:cubicBezTo>
                    <a:cubicBezTo>
                      <a:pt x="121" y="68"/>
                      <a:pt x="91" y="41"/>
                      <a:pt x="55" y="54"/>
                    </a:cubicBezTo>
                    <a:cubicBezTo>
                      <a:pt x="55" y="54"/>
                      <a:pt x="0" y="71"/>
                      <a:pt x="17" y="134"/>
                    </a:cubicBezTo>
                    <a:cubicBezTo>
                      <a:pt x="17" y="134"/>
                      <a:pt x="28" y="176"/>
                      <a:pt x="86" y="204"/>
                    </a:cubicBezTo>
                    <a:cubicBezTo>
                      <a:pt x="179" y="245"/>
                      <a:pt x="179" y="245"/>
                      <a:pt x="179" y="245"/>
                    </a:cubicBezTo>
                    <a:cubicBezTo>
                      <a:pt x="179" y="245"/>
                      <a:pt x="179" y="245"/>
                      <a:pt x="179" y="245"/>
                    </a:cubicBezTo>
                    <a:cubicBezTo>
                      <a:pt x="179" y="245"/>
                      <a:pt x="179" y="245"/>
                      <a:pt x="179" y="245"/>
                    </a:cubicBezTo>
                    <a:cubicBezTo>
                      <a:pt x="179" y="245"/>
                      <a:pt x="179" y="245"/>
                      <a:pt x="179" y="245"/>
                    </a:cubicBezTo>
                    <a:cubicBezTo>
                      <a:pt x="179" y="245"/>
                      <a:pt x="179" y="245"/>
                      <a:pt x="179" y="245"/>
                    </a:cubicBezTo>
                    <a:cubicBezTo>
                      <a:pt x="230" y="158"/>
                      <a:pt x="230" y="158"/>
                      <a:pt x="230" y="158"/>
                    </a:cubicBezTo>
                    <a:cubicBezTo>
                      <a:pt x="261" y="101"/>
                      <a:pt x="245" y="61"/>
                      <a:pt x="245" y="6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68572" tIns="34286" rIns="68572" bIns="34286" numCol="1" anchor="t" anchorCtr="0" compatLnSpc="1"/>
              <a:lstStyle/>
              <a:p>
                <a:pPr algn="just">
                  <a:lnSpc>
                    <a:spcPct val="120000"/>
                  </a:lnSpc>
                </a:pPr>
                <a:endParaRPr lang="en-GB" sz="675">
                  <a:solidFill>
                    <a:schemeClr val="tx1">
                      <a:lumMod val="85000"/>
                      <a:lumOff val="15000"/>
                    </a:schemeClr>
                  </a:solidFill>
                  <a:latin typeface="微软雅黑" panose="020B0503020204020204" charset="-122"/>
                  <a:ea typeface="微软雅黑" panose="020B0503020204020204" charset="-122"/>
                  <a:cs typeface="+mn-ea"/>
                  <a:sym typeface="Arial" panose="020B0604020202020204" pitchFamily="34" charset="0"/>
                </a:endParaRPr>
              </a:p>
            </p:txBody>
          </p:sp>
        </p:grpSp>
        <p:grpSp>
          <p:nvGrpSpPr>
            <p:cNvPr id="53" name="Group 52"/>
            <p:cNvGrpSpPr/>
            <p:nvPr/>
          </p:nvGrpSpPr>
          <p:grpSpPr>
            <a:xfrm>
              <a:off x="6232318" y="2301721"/>
              <a:ext cx="983024" cy="1076219"/>
              <a:chOff x="5859560" y="1735995"/>
              <a:chExt cx="1189459" cy="1302225"/>
            </a:xfrm>
          </p:grpSpPr>
          <p:sp>
            <p:nvSpPr>
              <p:cNvPr id="54" name="Freeform 13"/>
              <p:cNvSpPr/>
              <p:nvPr/>
            </p:nvSpPr>
            <p:spPr bwMode="auto">
              <a:xfrm>
                <a:off x="5859560" y="1735995"/>
                <a:ext cx="1189459" cy="1302225"/>
              </a:xfrm>
              <a:custGeom>
                <a:avLst/>
                <a:gdLst>
                  <a:gd name="T0" fmla="*/ 453 w 464"/>
                  <a:gd name="T1" fmla="*/ 202 h 508"/>
                  <a:gd name="T2" fmla="*/ 205 w 464"/>
                  <a:gd name="T3" fmla="*/ 17 h 508"/>
                  <a:gd name="T4" fmla="*/ 17 w 464"/>
                  <a:gd name="T5" fmla="*/ 263 h 508"/>
                  <a:gd name="T6" fmla="*/ 265 w 464"/>
                  <a:gd name="T7" fmla="*/ 448 h 508"/>
                  <a:gd name="T8" fmla="*/ 280 w 464"/>
                  <a:gd name="T9" fmla="*/ 445 h 508"/>
                  <a:gd name="T10" fmla="*/ 371 w 464"/>
                  <a:gd name="T11" fmla="*/ 508 h 508"/>
                  <a:gd name="T12" fmla="*/ 368 w 464"/>
                  <a:gd name="T13" fmla="*/ 406 h 508"/>
                  <a:gd name="T14" fmla="*/ 453 w 464"/>
                  <a:gd name="T15" fmla="*/ 202 h 50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64" h="508">
                    <a:moveTo>
                      <a:pt x="453" y="202"/>
                    </a:moveTo>
                    <a:cubicBezTo>
                      <a:pt x="436" y="83"/>
                      <a:pt x="325" y="0"/>
                      <a:pt x="205" y="17"/>
                    </a:cubicBezTo>
                    <a:cubicBezTo>
                      <a:pt x="84" y="34"/>
                      <a:pt x="0" y="144"/>
                      <a:pt x="17" y="263"/>
                    </a:cubicBezTo>
                    <a:cubicBezTo>
                      <a:pt x="34" y="382"/>
                      <a:pt x="145" y="465"/>
                      <a:pt x="265" y="448"/>
                    </a:cubicBezTo>
                    <a:cubicBezTo>
                      <a:pt x="270" y="447"/>
                      <a:pt x="275" y="446"/>
                      <a:pt x="280" y="445"/>
                    </a:cubicBezTo>
                    <a:cubicBezTo>
                      <a:pt x="371" y="508"/>
                      <a:pt x="371" y="508"/>
                      <a:pt x="371" y="508"/>
                    </a:cubicBezTo>
                    <a:cubicBezTo>
                      <a:pt x="368" y="406"/>
                      <a:pt x="368" y="406"/>
                      <a:pt x="368" y="406"/>
                    </a:cubicBezTo>
                    <a:cubicBezTo>
                      <a:pt x="429" y="359"/>
                      <a:pt x="464" y="283"/>
                      <a:pt x="453" y="202"/>
                    </a:cubicBezTo>
                    <a:close/>
                  </a:path>
                </a:pathLst>
              </a:custGeom>
              <a:solidFill>
                <a:schemeClr val="accent1"/>
              </a:solidFill>
              <a:ln>
                <a:noFill/>
              </a:ln>
            </p:spPr>
            <p:txBody>
              <a:bodyPr vert="horz" wrap="square" lIns="68572" tIns="34286" rIns="68572" bIns="34286" numCol="1" anchor="t" anchorCtr="0" compatLnSpc="1"/>
              <a:lstStyle/>
              <a:p>
                <a:pPr algn="just">
                  <a:lnSpc>
                    <a:spcPct val="120000"/>
                  </a:lnSpc>
                </a:pPr>
                <a:endParaRPr lang="en-GB" sz="675">
                  <a:solidFill>
                    <a:schemeClr val="tx1">
                      <a:lumMod val="85000"/>
                      <a:lumOff val="15000"/>
                    </a:schemeClr>
                  </a:solidFill>
                  <a:latin typeface="微软雅黑" panose="020B0503020204020204" charset="-122"/>
                  <a:ea typeface="微软雅黑" panose="020B0503020204020204" charset="-122"/>
                  <a:cs typeface="+mn-ea"/>
                  <a:sym typeface="Arial" panose="020B0604020202020204" pitchFamily="34" charset="0"/>
                </a:endParaRPr>
              </a:p>
            </p:txBody>
          </p:sp>
          <p:sp>
            <p:nvSpPr>
              <p:cNvPr id="55" name="Freeform 47"/>
              <p:cNvSpPr>
                <a:spLocks noEditPoints="1"/>
              </p:cNvSpPr>
              <p:nvPr/>
            </p:nvSpPr>
            <p:spPr bwMode="auto">
              <a:xfrm>
                <a:off x="6023287" y="2030921"/>
                <a:ext cx="841404" cy="702616"/>
              </a:xfrm>
              <a:custGeom>
                <a:avLst/>
                <a:gdLst>
                  <a:gd name="T0" fmla="*/ 328 w 328"/>
                  <a:gd name="T1" fmla="*/ 42 h 274"/>
                  <a:gd name="T2" fmla="*/ 163 w 328"/>
                  <a:gd name="T3" fmla="*/ 0 h 274"/>
                  <a:gd name="T4" fmla="*/ 0 w 328"/>
                  <a:gd name="T5" fmla="*/ 42 h 274"/>
                  <a:gd name="T6" fmla="*/ 1 w 328"/>
                  <a:gd name="T7" fmla="*/ 53 h 274"/>
                  <a:gd name="T8" fmla="*/ 66 w 328"/>
                  <a:gd name="T9" fmla="*/ 70 h 274"/>
                  <a:gd name="T10" fmla="*/ 66 w 328"/>
                  <a:gd name="T11" fmla="*/ 150 h 274"/>
                  <a:gd name="T12" fmla="*/ 160 w 328"/>
                  <a:gd name="T13" fmla="*/ 197 h 274"/>
                  <a:gd name="T14" fmla="*/ 261 w 328"/>
                  <a:gd name="T15" fmla="*/ 150 h 274"/>
                  <a:gd name="T16" fmla="*/ 262 w 328"/>
                  <a:gd name="T17" fmla="*/ 71 h 274"/>
                  <a:gd name="T18" fmla="*/ 266 w 328"/>
                  <a:gd name="T19" fmla="*/ 70 h 274"/>
                  <a:gd name="T20" fmla="*/ 272 w 328"/>
                  <a:gd name="T21" fmla="*/ 134 h 274"/>
                  <a:gd name="T22" fmla="*/ 269 w 328"/>
                  <a:gd name="T23" fmla="*/ 204 h 274"/>
                  <a:gd name="T24" fmla="*/ 258 w 328"/>
                  <a:gd name="T25" fmla="*/ 216 h 274"/>
                  <a:gd name="T26" fmla="*/ 267 w 328"/>
                  <a:gd name="T27" fmla="*/ 228 h 274"/>
                  <a:gd name="T28" fmla="*/ 252 w 328"/>
                  <a:gd name="T29" fmla="*/ 272 h 274"/>
                  <a:gd name="T30" fmla="*/ 256 w 328"/>
                  <a:gd name="T31" fmla="*/ 273 h 274"/>
                  <a:gd name="T32" fmla="*/ 263 w 328"/>
                  <a:gd name="T33" fmla="*/ 256 h 274"/>
                  <a:gd name="T34" fmla="*/ 259 w 328"/>
                  <a:gd name="T35" fmla="*/ 273 h 274"/>
                  <a:gd name="T36" fmla="*/ 264 w 328"/>
                  <a:gd name="T37" fmla="*/ 274 h 274"/>
                  <a:gd name="T38" fmla="*/ 266 w 328"/>
                  <a:gd name="T39" fmla="*/ 261 h 274"/>
                  <a:gd name="T40" fmla="*/ 267 w 328"/>
                  <a:gd name="T41" fmla="*/ 274 h 274"/>
                  <a:gd name="T42" fmla="*/ 272 w 328"/>
                  <a:gd name="T43" fmla="*/ 274 h 274"/>
                  <a:gd name="T44" fmla="*/ 272 w 328"/>
                  <a:gd name="T45" fmla="*/ 261 h 274"/>
                  <a:gd name="T46" fmla="*/ 274 w 328"/>
                  <a:gd name="T47" fmla="*/ 274 h 274"/>
                  <a:gd name="T48" fmla="*/ 278 w 328"/>
                  <a:gd name="T49" fmla="*/ 274 h 274"/>
                  <a:gd name="T50" fmla="*/ 276 w 328"/>
                  <a:gd name="T51" fmla="*/ 259 h 274"/>
                  <a:gd name="T52" fmla="*/ 281 w 328"/>
                  <a:gd name="T53" fmla="*/ 273 h 274"/>
                  <a:gd name="T54" fmla="*/ 284 w 328"/>
                  <a:gd name="T55" fmla="*/ 272 h 274"/>
                  <a:gd name="T56" fmla="*/ 274 w 328"/>
                  <a:gd name="T57" fmla="*/ 228 h 274"/>
                  <a:gd name="T58" fmla="*/ 283 w 328"/>
                  <a:gd name="T59" fmla="*/ 216 h 274"/>
                  <a:gd name="T60" fmla="*/ 274 w 328"/>
                  <a:gd name="T61" fmla="*/ 204 h 274"/>
                  <a:gd name="T62" fmla="*/ 277 w 328"/>
                  <a:gd name="T63" fmla="*/ 134 h 274"/>
                  <a:gd name="T64" fmla="*/ 271 w 328"/>
                  <a:gd name="T65" fmla="*/ 68 h 274"/>
                  <a:gd name="T66" fmla="*/ 327 w 328"/>
                  <a:gd name="T67" fmla="*/ 54 h 274"/>
                  <a:gd name="T68" fmla="*/ 328 w 328"/>
                  <a:gd name="T69" fmla="*/ 42 h 274"/>
                  <a:gd name="T70" fmla="*/ 162 w 328"/>
                  <a:gd name="T71" fmla="*/ 57 h 274"/>
                  <a:gd name="T72" fmla="*/ 66 w 328"/>
                  <a:gd name="T73" fmla="*/ 40 h 274"/>
                  <a:gd name="T74" fmla="*/ 162 w 328"/>
                  <a:gd name="T75" fmla="*/ 23 h 274"/>
                  <a:gd name="T76" fmla="*/ 258 w 328"/>
                  <a:gd name="T77" fmla="*/ 40 h 274"/>
                  <a:gd name="T78" fmla="*/ 162 w 328"/>
                  <a:gd name="T79" fmla="*/ 57 h 2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328" h="274">
                    <a:moveTo>
                      <a:pt x="328" y="42"/>
                    </a:moveTo>
                    <a:cubicBezTo>
                      <a:pt x="163" y="0"/>
                      <a:pt x="163" y="0"/>
                      <a:pt x="163" y="0"/>
                    </a:cubicBezTo>
                    <a:cubicBezTo>
                      <a:pt x="0" y="42"/>
                      <a:pt x="0" y="42"/>
                      <a:pt x="0" y="42"/>
                    </a:cubicBezTo>
                    <a:cubicBezTo>
                      <a:pt x="1" y="53"/>
                      <a:pt x="1" y="53"/>
                      <a:pt x="1" y="53"/>
                    </a:cubicBezTo>
                    <a:cubicBezTo>
                      <a:pt x="66" y="70"/>
                      <a:pt x="66" y="70"/>
                      <a:pt x="66" y="70"/>
                    </a:cubicBezTo>
                    <a:cubicBezTo>
                      <a:pt x="66" y="150"/>
                      <a:pt x="66" y="150"/>
                      <a:pt x="66" y="150"/>
                    </a:cubicBezTo>
                    <a:cubicBezTo>
                      <a:pt x="80" y="195"/>
                      <a:pt x="160" y="197"/>
                      <a:pt x="160" y="197"/>
                    </a:cubicBezTo>
                    <a:cubicBezTo>
                      <a:pt x="253" y="196"/>
                      <a:pt x="261" y="150"/>
                      <a:pt x="261" y="150"/>
                    </a:cubicBezTo>
                    <a:cubicBezTo>
                      <a:pt x="262" y="71"/>
                      <a:pt x="262" y="71"/>
                      <a:pt x="262" y="71"/>
                    </a:cubicBezTo>
                    <a:cubicBezTo>
                      <a:pt x="266" y="70"/>
                      <a:pt x="266" y="70"/>
                      <a:pt x="266" y="70"/>
                    </a:cubicBezTo>
                    <a:cubicBezTo>
                      <a:pt x="270" y="80"/>
                      <a:pt x="274" y="99"/>
                      <a:pt x="272" y="134"/>
                    </a:cubicBezTo>
                    <a:cubicBezTo>
                      <a:pt x="269" y="182"/>
                      <a:pt x="268" y="196"/>
                      <a:pt x="269" y="204"/>
                    </a:cubicBezTo>
                    <a:cubicBezTo>
                      <a:pt x="263" y="204"/>
                      <a:pt x="258" y="210"/>
                      <a:pt x="258" y="216"/>
                    </a:cubicBezTo>
                    <a:cubicBezTo>
                      <a:pt x="258" y="222"/>
                      <a:pt x="262" y="226"/>
                      <a:pt x="267" y="228"/>
                    </a:cubicBezTo>
                    <a:cubicBezTo>
                      <a:pt x="266" y="234"/>
                      <a:pt x="261" y="251"/>
                      <a:pt x="252" y="272"/>
                    </a:cubicBezTo>
                    <a:cubicBezTo>
                      <a:pt x="256" y="273"/>
                      <a:pt x="256" y="273"/>
                      <a:pt x="256" y="273"/>
                    </a:cubicBezTo>
                    <a:cubicBezTo>
                      <a:pt x="256" y="273"/>
                      <a:pt x="262" y="260"/>
                      <a:pt x="263" y="256"/>
                    </a:cubicBezTo>
                    <a:cubicBezTo>
                      <a:pt x="262" y="259"/>
                      <a:pt x="260" y="272"/>
                      <a:pt x="259" y="273"/>
                    </a:cubicBezTo>
                    <a:cubicBezTo>
                      <a:pt x="264" y="274"/>
                      <a:pt x="264" y="274"/>
                      <a:pt x="264" y="274"/>
                    </a:cubicBezTo>
                    <a:cubicBezTo>
                      <a:pt x="264" y="274"/>
                      <a:pt x="267" y="263"/>
                      <a:pt x="266" y="261"/>
                    </a:cubicBezTo>
                    <a:cubicBezTo>
                      <a:pt x="266" y="261"/>
                      <a:pt x="267" y="273"/>
                      <a:pt x="267" y="274"/>
                    </a:cubicBezTo>
                    <a:cubicBezTo>
                      <a:pt x="272" y="274"/>
                      <a:pt x="272" y="274"/>
                      <a:pt x="272" y="274"/>
                    </a:cubicBezTo>
                    <a:cubicBezTo>
                      <a:pt x="272" y="274"/>
                      <a:pt x="271" y="263"/>
                      <a:pt x="272" y="261"/>
                    </a:cubicBezTo>
                    <a:cubicBezTo>
                      <a:pt x="272" y="261"/>
                      <a:pt x="274" y="268"/>
                      <a:pt x="274" y="274"/>
                    </a:cubicBezTo>
                    <a:cubicBezTo>
                      <a:pt x="278" y="274"/>
                      <a:pt x="278" y="274"/>
                      <a:pt x="278" y="274"/>
                    </a:cubicBezTo>
                    <a:cubicBezTo>
                      <a:pt x="278" y="274"/>
                      <a:pt x="277" y="261"/>
                      <a:pt x="276" y="259"/>
                    </a:cubicBezTo>
                    <a:cubicBezTo>
                      <a:pt x="276" y="259"/>
                      <a:pt x="280" y="266"/>
                      <a:pt x="281" y="273"/>
                    </a:cubicBezTo>
                    <a:cubicBezTo>
                      <a:pt x="284" y="272"/>
                      <a:pt x="284" y="272"/>
                      <a:pt x="284" y="272"/>
                    </a:cubicBezTo>
                    <a:cubicBezTo>
                      <a:pt x="284" y="272"/>
                      <a:pt x="277" y="237"/>
                      <a:pt x="274" y="228"/>
                    </a:cubicBezTo>
                    <a:cubicBezTo>
                      <a:pt x="279" y="226"/>
                      <a:pt x="283" y="221"/>
                      <a:pt x="283" y="216"/>
                    </a:cubicBezTo>
                    <a:cubicBezTo>
                      <a:pt x="283" y="210"/>
                      <a:pt x="279" y="205"/>
                      <a:pt x="274" y="204"/>
                    </a:cubicBezTo>
                    <a:cubicBezTo>
                      <a:pt x="274" y="196"/>
                      <a:pt x="274" y="183"/>
                      <a:pt x="277" y="134"/>
                    </a:cubicBezTo>
                    <a:cubicBezTo>
                      <a:pt x="279" y="105"/>
                      <a:pt x="277" y="83"/>
                      <a:pt x="271" y="68"/>
                    </a:cubicBezTo>
                    <a:cubicBezTo>
                      <a:pt x="327" y="54"/>
                      <a:pt x="327" y="54"/>
                      <a:pt x="327" y="54"/>
                    </a:cubicBezTo>
                    <a:lnTo>
                      <a:pt x="328" y="42"/>
                    </a:lnTo>
                    <a:close/>
                    <a:moveTo>
                      <a:pt x="162" y="57"/>
                    </a:moveTo>
                    <a:cubicBezTo>
                      <a:pt x="109" y="57"/>
                      <a:pt x="66" y="50"/>
                      <a:pt x="66" y="40"/>
                    </a:cubicBezTo>
                    <a:cubicBezTo>
                      <a:pt x="66" y="30"/>
                      <a:pt x="109" y="23"/>
                      <a:pt x="162" y="23"/>
                    </a:cubicBezTo>
                    <a:cubicBezTo>
                      <a:pt x="215" y="23"/>
                      <a:pt x="258" y="30"/>
                      <a:pt x="258" y="40"/>
                    </a:cubicBezTo>
                    <a:cubicBezTo>
                      <a:pt x="258" y="50"/>
                      <a:pt x="215" y="57"/>
                      <a:pt x="162" y="5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68572" tIns="34286" rIns="68572" bIns="34286" numCol="1" anchor="t" anchorCtr="0" compatLnSpc="1"/>
              <a:lstStyle/>
              <a:p>
                <a:pPr algn="just">
                  <a:lnSpc>
                    <a:spcPct val="120000"/>
                  </a:lnSpc>
                </a:pPr>
                <a:endParaRPr lang="en-GB" sz="675">
                  <a:solidFill>
                    <a:schemeClr val="tx1">
                      <a:lumMod val="85000"/>
                      <a:lumOff val="15000"/>
                    </a:schemeClr>
                  </a:solidFill>
                  <a:latin typeface="微软雅黑" panose="020B0503020204020204" charset="-122"/>
                  <a:ea typeface="微软雅黑" panose="020B0503020204020204" charset="-122"/>
                  <a:cs typeface="+mn-ea"/>
                  <a:sym typeface="Arial" panose="020B0604020202020204" pitchFamily="34" charset="0"/>
                </a:endParaRPr>
              </a:p>
            </p:txBody>
          </p:sp>
        </p:grpSp>
        <p:grpSp>
          <p:nvGrpSpPr>
            <p:cNvPr id="56" name="Group 55"/>
            <p:cNvGrpSpPr/>
            <p:nvPr/>
          </p:nvGrpSpPr>
          <p:grpSpPr>
            <a:xfrm>
              <a:off x="9020988" y="2621630"/>
              <a:ext cx="612934" cy="675661"/>
              <a:chOff x="9233851" y="2123085"/>
              <a:chExt cx="741650" cy="817550"/>
            </a:xfrm>
          </p:grpSpPr>
          <p:sp>
            <p:nvSpPr>
              <p:cNvPr id="57" name="Freeform 16"/>
              <p:cNvSpPr/>
              <p:nvPr/>
            </p:nvSpPr>
            <p:spPr bwMode="auto">
              <a:xfrm>
                <a:off x="9233851" y="2123085"/>
                <a:ext cx="741650" cy="817550"/>
              </a:xfrm>
              <a:custGeom>
                <a:avLst/>
                <a:gdLst>
                  <a:gd name="T0" fmla="*/ 258 w 289"/>
                  <a:gd name="T1" fmla="*/ 200 h 319"/>
                  <a:gd name="T2" fmla="*/ 201 w 289"/>
                  <a:gd name="T3" fmla="*/ 31 h 319"/>
                  <a:gd name="T4" fmla="*/ 31 w 289"/>
                  <a:gd name="T5" fmla="*/ 87 h 319"/>
                  <a:gd name="T6" fmla="*/ 89 w 289"/>
                  <a:gd name="T7" fmla="*/ 256 h 319"/>
                  <a:gd name="T8" fmla="*/ 96 w 289"/>
                  <a:gd name="T9" fmla="*/ 259 h 319"/>
                  <a:gd name="T10" fmla="*/ 119 w 289"/>
                  <a:gd name="T11" fmla="*/ 319 h 319"/>
                  <a:gd name="T12" fmla="*/ 151 w 289"/>
                  <a:gd name="T13" fmla="*/ 269 h 319"/>
                  <a:gd name="T14" fmla="*/ 258 w 289"/>
                  <a:gd name="T15" fmla="*/ 200 h 31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89" h="319">
                    <a:moveTo>
                      <a:pt x="258" y="200"/>
                    </a:moveTo>
                    <a:cubicBezTo>
                      <a:pt x="289" y="138"/>
                      <a:pt x="264" y="62"/>
                      <a:pt x="201" y="31"/>
                    </a:cubicBezTo>
                    <a:cubicBezTo>
                      <a:pt x="138" y="0"/>
                      <a:pt x="62" y="25"/>
                      <a:pt x="31" y="87"/>
                    </a:cubicBezTo>
                    <a:cubicBezTo>
                      <a:pt x="0" y="149"/>
                      <a:pt x="26" y="224"/>
                      <a:pt x="89" y="256"/>
                    </a:cubicBezTo>
                    <a:cubicBezTo>
                      <a:pt x="91" y="257"/>
                      <a:pt x="94" y="258"/>
                      <a:pt x="96" y="259"/>
                    </a:cubicBezTo>
                    <a:cubicBezTo>
                      <a:pt x="119" y="319"/>
                      <a:pt x="119" y="319"/>
                      <a:pt x="119" y="319"/>
                    </a:cubicBezTo>
                    <a:cubicBezTo>
                      <a:pt x="151" y="269"/>
                      <a:pt x="151" y="269"/>
                      <a:pt x="151" y="269"/>
                    </a:cubicBezTo>
                    <a:cubicBezTo>
                      <a:pt x="196" y="267"/>
                      <a:pt x="237" y="242"/>
                      <a:pt x="258" y="200"/>
                    </a:cubicBezTo>
                    <a:close/>
                  </a:path>
                </a:pathLst>
              </a:custGeom>
              <a:solidFill>
                <a:schemeClr val="accent2"/>
              </a:solidFill>
              <a:ln>
                <a:noFill/>
              </a:ln>
            </p:spPr>
            <p:txBody>
              <a:bodyPr vert="horz" wrap="square" lIns="68572" tIns="34286" rIns="68572" bIns="34286" numCol="1" anchor="t" anchorCtr="0" compatLnSpc="1"/>
              <a:lstStyle/>
              <a:p>
                <a:pPr algn="just">
                  <a:lnSpc>
                    <a:spcPct val="120000"/>
                  </a:lnSpc>
                </a:pPr>
                <a:endParaRPr lang="en-GB" sz="675">
                  <a:solidFill>
                    <a:schemeClr val="tx1">
                      <a:lumMod val="85000"/>
                      <a:lumOff val="15000"/>
                    </a:schemeClr>
                  </a:solidFill>
                  <a:latin typeface="微软雅黑" panose="020B0503020204020204" charset="-122"/>
                  <a:ea typeface="微软雅黑" panose="020B0503020204020204" charset="-122"/>
                  <a:cs typeface="+mn-ea"/>
                  <a:sym typeface="Arial" panose="020B0604020202020204" pitchFamily="34" charset="0"/>
                </a:endParaRPr>
              </a:p>
            </p:txBody>
          </p:sp>
          <p:sp>
            <p:nvSpPr>
              <p:cNvPr id="58" name="Freeform 48"/>
              <p:cNvSpPr>
                <a:spLocks noEditPoints="1"/>
              </p:cNvSpPr>
              <p:nvPr/>
            </p:nvSpPr>
            <p:spPr bwMode="auto">
              <a:xfrm>
                <a:off x="9419264" y="2251030"/>
                <a:ext cx="368657" cy="492265"/>
              </a:xfrm>
              <a:custGeom>
                <a:avLst/>
                <a:gdLst>
                  <a:gd name="T0" fmla="*/ 87 w 144"/>
                  <a:gd name="T1" fmla="*/ 86 h 192"/>
                  <a:gd name="T2" fmla="*/ 126 w 144"/>
                  <a:gd name="T3" fmla="*/ 119 h 192"/>
                  <a:gd name="T4" fmla="*/ 128 w 144"/>
                  <a:gd name="T5" fmla="*/ 143 h 192"/>
                  <a:gd name="T6" fmla="*/ 127 w 144"/>
                  <a:gd name="T7" fmla="*/ 145 h 192"/>
                  <a:gd name="T8" fmla="*/ 104 w 144"/>
                  <a:gd name="T9" fmla="*/ 169 h 192"/>
                  <a:gd name="T10" fmla="*/ 65 w 144"/>
                  <a:gd name="T11" fmla="*/ 171 h 192"/>
                  <a:gd name="T12" fmla="*/ 61 w 144"/>
                  <a:gd name="T13" fmla="*/ 186 h 192"/>
                  <a:gd name="T14" fmla="*/ 51 w 144"/>
                  <a:gd name="T15" fmla="*/ 191 h 192"/>
                  <a:gd name="T16" fmla="*/ 45 w 144"/>
                  <a:gd name="T17" fmla="*/ 182 h 192"/>
                  <a:gd name="T18" fmla="*/ 48 w 144"/>
                  <a:gd name="T19" fmla="*/ 167 h 192"/>
                  <a:gd name="T20" fmla="*/ 12 w 144"/>
                  <a:gd name="T21" fmla="*/ 143 h 192"/>
                  <a:gd name="T22" fmla="*/ 2 w 144"/>
                  <a:gd name="T23" fmla="*/ 113 h 192"/>
                  <a:gd name="T24" fmla="*/ 17 w 144"/>
                  <a:gd name="T25" fmla="*/ 106 h 192"/>
                  <a:gd name="T26" fmla="*/ 27 w 144"/>
                  <a:gd name="T27" fmla="*/ 118 h 192"/>
                  <a:gd name="T28" fmla="*/ 53 w 144"/>
                  <a:gd name="T29" fmla="*/ 150 h 192"/>
                  <a:gd name="T30" fmla="*/ 66 w 144"/>
                  <a:gd name="T31" fmla="*/ 99 h 192"/>
                  <a:gd name="T32" fmla="*/ 28 w 144"/>
                  <a:gd name="T33" fmla="*/ 47 h 192"/>
                  <a:gd name="T34" fmla="*/ 86 w 144"/>
                  <a:gd name="T35" fmla="*/ 20 h 192"/>
                  <a:gd name="T36" fmla="*/ 90 w 144"/>
                  <a:gd name="T37" fmla="*/ 6 h 192"/>
                  <a:gd name="T38" fmla="*/ 100 w 144"/>
                  <a:gd name="T39" fmla="*/ 1 h 192"/>
                  <a:gd name="T40" fmla="*/ 106 w 144"/>
                  <a:gd name="T41" fmla="*/ 10 h 192"/>
                  <a:gd name="T42" fmla="*/ 102 w 144"/>
                  <a:gd name="T43" fmla="*/ 25 h 192"/>
                  <a:gd name="T44" fmla="*/ 143 w 144"/>
                  <a:gd name="T45" fmla="*/ 71 h 192"/>
                  <a:gd name="T46" fmla="*/ 129 w 144"/>
                  <a:gd name="T47" fmla="*/ 77 h 192"/>
                  <a:gd name="T48" fmla="*/ 120 w 144"/>
                  <a:gd name="T49" fmla="*/ 68 h 192"/>
                  <a:gd name="T50" fmla="*/ 98 w 144"/>
                  <a:gd name="T51" fmla="*/ 41 h 192"/>
                  <a:gd name="T52" fmla="*/ 87 w 144"/>
                  <a:gd name="T53" fmla="*/ 86 h 192"/>
                  <a:gd name="T54" fmla="*/ 82 w 144"/>
                  <a:gd name="T55" fmla="*/ 37 h 192"/>
                  <a:gd name="T56" fmla="*/ 53 w 144"/>
                  <a:gd name="T57" fmla="*/ 51 h 192"/>
                  <a:gd name="T58" fmla="*/ 72 w 144"/>
                  <a:gd name="T59" fmla="*/ 78 h 192"/>
                  <a:gd name="T60" fmla="*/ 82 w 144"/>
                  <a:gd name="T61" fmla="*/ 37 h 192"/>
                  <a:gd name="T62" fmla="*/ 69 w 144"/>
                  <a:gd name="T63" fmla="*/ 154 h 192"/>
                  <a:gd name="T64" fmla="*/ 103 w 144"/>
                  <a:gd name="T65" fmla="*/ 139 h 192"/>
                  <a:gd name="T66" fmla="*/ 81 w 144"/>
                  <a:gd name="T67" fmla="*/ 108 h 192"/>
                  <a:gd name="T68" fmla="*/ 69 w 144"/>
                  <a:gd name="T69" fmla="*/ 154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44" h="192">
                    <a:moveTo>
                      <a:pt x="87" y="86"/>
                    </a:moveTo>
                    <a:cubicBezTo>
                      <a:pt x="109" y="99"/>
                      <a:pt x="120" y="107"/>
                      <a:pt x="126" y="119"/>
                    </a:cubicBezTo>
                    <a:cubicBezTo>
                      <a:pt x="129" y="126"/>
                      <a:pt x="130" y="135"/>
                      <a:pt x="128" y="143"/>
                    </a:cubicBezTo>
                    <a:cubicBezTo>
                      <a:pt x="127" y="145"/>
                      <a:pt x="127" y="145"/>
                      <a:pt x="127" y="145"/>
                    </a:cubicBezTo>
                    <a:cubicBezTo>
                      <a:pt x="125" y="154"/>
                      <a:pt x="119" y="164"/>
                      <a:pt x="104" y="169"/>
                    </a:cubicBezTo>
                    <a:cubicBezTo>
                      <a:pt x="88" y="175"/>
                      <a:pt x="73" y="173"/>
                      <a:pt x="65" y="171"/>
                    </a:cubicBezTo>
                    <a:cubicBezTo>
                      <a:pt x="61" y="186"/>
                      <a:pt x="61" y="186"/>
                      <a:pt x="61" y="186"/>
                    </a:cubicBezTo>
                    <a:cubicBezTo>
                      <a:pt x="60" y="188"/>
                      <a:pt x="59" y="192"/>
                      <a:pt x="51" y="191"/>
                    </a:cubicBezTo>
                    <a:cubicBezTo>
                      <a:pt x="44" y="189"/>
                      <a:pt x="44" y="184"/>
                      <a:pt x="45" y="182"/>
                    </a:cubicBezTo>
                    <a:cubicBezTo>
                      <a:pt x="48" y="167"/>
                      <a:pt x="48" y="167"/>
                      <a:pt x="48" y="167"/>
                    </a:cubicBezTo>
                    <a:cubicBezTo>
                      <a:pt x="41" y="165"/>
                      <a:pt x="24" y="159"/>
                      <a:pt x="12" y="143"/>
                    </a:cubicBezTo>
                    <a:cubicBezTo>
                      <a:pt x="4" y="132"/>
                      <a:pt x="0" y="119"/>
                      <a:pt x="2" y="113"/>
                    </a:cubicBezTo>
                    <a:cubicBezTo>
                      <a:pt x="4" y="107"/>
                      <a:pt x="11" y="105"/>
                      <a:pt x="17" y="106"/>
                    </a:cubicBezTo>
                    <a:cubicBezTo>
                      <a:pt x="25" y="108"/>
                      <a:pt x="26" y="114"/>
                      <a:pt x="27" y="118"/>
                    </a:cubicBezTo>
                    <a:cubicBezTo>
                      <a:pt x="28" y="127"/>
                      <a:pt x="31" y="142"/>
                      <a:pt x="53" y="150"/>
                    </a:cubicBezTo>
                    <a:cubicBezTo>
                      <a:pt x="66" y="99"/>
                      <a:pt x="66" y="99"/>
                      <a:pt x="66" y="99"/>
                    </a:cubicBezTo>
                    <a:cubicBezTo>
                      <a:pt x="46" y="88"/>
                      <a:pt x="21" y="73"/>
                      <a:pt x="28" y="47"/>
                    </a:cubicBezTo>
                    <a:cubicBezTo>
                      <a:pt x="33" y="24"/>
                      <a:pt x="57" y="15"/>
                      <a:pt x="86" y="20"/>
                    </a:cubicBezTo>
                    <a:cubicBezTo>
                      <a:pt x="90" y="6"/>
                      <a:pt x="90" y="6"/>
                      <a:pt x="90" y="6"/>
                    </a:cubicBezTo>
                    <a:cubicBezTo>
                      <a:pt x="91" y="4"/>
                      <a:pt x="93" y="0"/>
                      <a:pt x="100" y="1"/>
                    </a:cubicBezTo>
                    <a:cubicBezTo>
                      <a:pt x="107" y="3"/>
                      <a:pt x="106" y="8"/>
                      <a:pt x="106" y="10"/>
                    </a:cubicBezTo>
                    <a:cubicBezTo>
                      <a:pt x="102" y="25"/>
                      <a:pt x="102" y="25"/>
                      <a:pt x="102" y="25"/>
                    </a:cubicBezTo>
                    <a:cubicBezTo>
                      <a:pt x="142" y="37"/>
                      <a:pt x="144" y="67"/>
                      <a:pt x="143" y="71"/>
                    </a:cubicBezTo>
                    <a:cubicBezTo>
                      <a:pt x="141" y="77"/>
                      <a:pt x="135" y="79"/>
                      <a:pt x="129" y="77"/>
                    </a:cubicBezTo>
                    <a:cubicBezTo>
                      <a:pt x="122" y="75"/>
                      <a:pt x="120" y="71"/>
                      <a:pt x="120" y="68"/>
                    </a:cubicBezTo>
                    <a:cubicBezTo>
                      <a:pt x="118" y="60"/>
                      <a:pt x="116" y="49"/>
                      <a:pt x="98" y="41"/>
                    </a:cubicBezTo>
                    <a:lnTo>
                      <a:pt x="87" y="86"/>
                    </a:lnTo>
                    <a:close/>
                    <a:moveTo>
                      <a:pt x="82" y="37"/>
                    </a:moveTo>
                    <a:cubicBezTo>
                      <a:pt x="63" y="34"/>
                      <a:pt x="55" y="44"/>
                      <a:pt x="53" y="51"/>
                    </a:cubicBezTo>
                    <a:cubicBezTo>
                      <a:pt x="50" y="64"/>
                      <a:pt x="60" y="70"/>
                      <a:pt x="72" y="78"/>
                    </a:cubicBezTo>
                    <a:lnTo>
                      <a:pt x="82" y="37"/>
                    </a:lnTo>
                    <a:close/>
                    <a:moveTo>
                      <a:pt x="69" y="154"/>
                    </a:moveTo>
                    <a:cubicBezTo>
                      <a:pt x="75" y="155"/>
                      <a:pt x="98" y="157"/>
                      <a:pt x="103" y="139"/>
                    </a:cubicBezTo>
                    <a:cubicBezTo>
                      <a:pt x="106" y="125"/>
                      <a:pt x="95" y="116"/>
                      <a:pt x="81" y="108"/>
                    </a:cubicBezTo>
                    <a:lnTo>
                      <a:pt x="69" y="154"/>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68572" tIns="34286" rIns="68572" bIns="34286" numCol="1" anchor="t" anchorCtr="0" compatLnSpc="1"/>
              <a:lstStyle/>
              <a:p>
                <a:pPr algn="just">
                  <a:lnSpc>
                    <a:spcPct val="120000"/>
                  </a:lnSpc>
                </a:pPr>
                <a:endParaRPr lang="en-GB" sz="675">
                  <a:solidFill>
                    <a:schemeClr val="tx1">
                      <a:lumMod val="85000"/>
                      <a:lumOff val="15000"/>
                    </a:schemeClr>
                  </a:solidFill>
                  <a:latin typeface="微软雅黑" panose="020B0503020204020204" charset="-122"/>
                  <a:ea typeface="微软雅黑" panose="020B0503020204020204" charset="-122"/>
                  <a:cs typeface="+mn-ea"/>
                  <a:sym typeface="Arial" panose="020B0604020202020204" pitchFamily="34" charset="0"/>
                </a:endParaRPr>
              </a:p>
            </p:txBody>
          </p:sp>
        </p:grpSp>
        <p:grpSp>
          <p:nvGrpSpPr>
            <p:cNvPr id="60" name="Group 59"/>
            <p:cNvGrpSpPr/>
            <p:nvPr/>
          </p:nvGrpSpPr>
          <p:grpSpPr>
            <a:xfrm>
              <a:off x="8020490" y="4111471"/>
              <a:ext cx="612934" cy="675661"/>
              <a:chOff x="9233851" y="2123085"/>
              <a:chExt cx="741650" cy="817550"/>
            </a:xfrm>
          </p:grpSpPr>
          <p:sp>
            <p:nvSpPr>
              <p:cNvPr id="61" name="Freeform 16"/>
              <p:cNvSpPr/>
              <p:nvPr/>
            </p:nvSpPr>
            <p:spPr bwMode="auto">
              <a:xfrm>
                <a:off x="9233851" y="2123085"/>
                <a:ext cx="741650" cy="817550"/>
              </a:xfrm>
              <a:custGeom>
                <a:avLst/>
                <a:gdLst>
                  <a:gd name="T0" fmla="*/ 258 w 289"/>
                  <a:gd name="T1" fmla="*/ 200 h 319"/>
                  <a:gd name="T2" fmla="*/ 201 w 289"/>
                  <a:gd name="T3" fmla="*/ 31 h 319"/>
                  <a:gd name="T4" fmla="*/ 31 w 289"/>
                  <a:gd name="T5" fmla="*/ 87 h 319"/>
                  <a:gd name="T6" fmla="*/ 89 w 289"/>
                  <a:gd name="T7" fmla="*/ 256 h 319"/>
                  <a:gd name="T8" fmla="*/ 96 w 289"/>
                  <a:gd name="T9" fmla="*/ 259 h 319"/>
                  <a:gd name="T10" fmla="*/ 119 w 289"/>
                  <a:gd name="T11" fmla="*/ 319 h 319"/>
                  <a:gd name="T12" fmla="*/ 151 w 289"/>
                  <a:gd name="T13" fmla="*/ 269 h 319"/>
                  <a:gd name="T14" fmla="*/ 258 w 289"/>
                  <a:gd name="T15" fmla="*/ 200 h 31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89" h="319">
                    <a:moveTo>
                      <a:pt x="258" y="200"/>
                    </a:moveTo>
                    <a:cubicBezTo>
                      <a:pt x="289" y="138"/>
                      <a:pt x="264" y="62"/>
                      <a:pt x="201" y="31"/>
                    </a:cubicBezTo>
                    <a:cubicBezTo>
                      <a:pt x="138" y="0"/>
                      <a:pt x="62" y="25"/>
                      <a:pt x="31" y="87"/>
                    </a:cubicBezTo>
                    <a:cubicBezTo>
                      <a:pt x="0" y="149"/>
                      <a:pt x="26" y="224"/>
                      <a:pt x="89" y="256"/>
                    </a:cubicBezTo>
                    <a:cubicBezTo>
                      <a:pt x="91" y="257"/>
                      <a:pt x="94" y="258"/>
                      <a:pt x="96" y="259"/>
                    </a:cubicBezTo>
                    <a:cubicBezTo>
                      <a:pt x="119" y="319"/>
                      <a:pt x="119" y="319"/>
                      <a:pt x="119" y="319"/>
                    </a:cubicBezTo>
                    <a:cubicBezTo>
                      <a:pt x="151" y="269"/>
                      <a:pt x="151" y="269"/>
                      <a:pt x="151" y="269"/>
                    </a:cubicBezTo>
                    <a:cubicBezTo>
                      <a:pt x="196" y="267"/>
                      <a:pt x="237" y="242"/>
                      <a:pt x="258" y="200"/>
                    </a:cubicBezTo>
                    <a:close/>
                  </a:path>
                </a:pathLst>
              </a:custGeom>
              <a:solidFill>
                <a:schemeClr val="accent2"/>
              </a:solidFill>
              <a:ln>
                <a:noFill/>
              </a:ln>
            </p:spPr>
            <p:txBody>
              <a:bodyPr vert="horz" wrap="square" lIns="68572" tIns="34286" rIns="68572" bIns="34286" numCol="1" anchor="t" anchorCtr="0" compatLnSpc="1"/>
              <a:lstStyle/>
              <a:p>
                <a:pPr algn="just">
                  <a:lnSpc>
                    <a:spcPct val="120000"/>
                  </a:lnSpc>
                </a:pPr>
                <a:endParaRPr lang="en-GB" sz="675">
                  <a:solidFill>
                    <a:schemeClr val="tx1">
                      <a:lumMod val="85000"/>
                      <a:lumOff val="15000"/>
                    </a:schemeClr>
                  </a:solidFill>
                  <a:latin typeface="微软雅黑" panose="020B0503020204020204" charset="-122"/>
                  <a:ea typeface="微软雅黑" panose="020B0503020204020204" charset="-122"/>
                  <a:cs typeface="+mn-ea"/>
                  <a:sym typeface="Arial" panose="020B0604020202020204" pitchFamily="34" charset="0"/>
                </a:endParaRPr>
              </a:p>
            </p:txBody>
          </p:sp>
          <p:sp>
            <p:nvSpPr>
              <p:cNvPr id="62" name="Freeform 48"/>
              <p:cNvSpPr>
                <a:spLocks noEditPoints="1"/>
              </p:cNvSpPr>
              <p:nvPr/>
            </p:nvSpPr>
            <p:spPr bwMode="auto">
              <a:xfrm>
                <a:off x="9419264" y="2251030"/>
                <a:ext cx="368657" cy="492265"/>
              </a:xfrm>
              <a:custGeom>
                <a:avLst/>
                <a:gdLst>
                  <a:gd name="T0" fmla="*/ 87 w 144"/>
                  <a:gd name="T1" fmla="*/ 86 h 192"/>
                  <a:gd name="T2" fmla="*/ 126 w 144"/>
                  <a:gd name="T3" fmla="*/ 119 h 192"/>
                  <a:gd name="T4" fmla="*/ 128 w 144"/>
                  <a:gd name="T5" fmla="*/ 143 h 192"/>
                  <a:gd name="T6" fmla="*/ 127 w 144"/>
                  <a:gd name="T7" fmla="*/ 145 h 192"/>
                  <a:gd name="T8" fmla="*/ 104 w 144"/>
                  <a:gd name="T9" fmla="*/ 169 h 192"/>
                  <a:gd name="T10" fmla="*/ 65 w 144"/>
                  <a:gd name="T11" fmla="*/ 171 h 192"/>
                  <a:gd name="T12" fmla="*/ 61 w 144"/>
                  <a:gd name="T13" fmla="*/ 186 h 192"/>
                  <a:gd name="T14" fmla="*/ 51 w 144"/>
                  <a:gd name="T15" fmla="*/ 191 h 192"/>
                  <a:gd name="T16" fmla="*/ 45 w 144"/>
                  <a:gd name="T17" fmla="*/ 182 h 192"/>
                  <a:gd name="T18" fmla="*/ 48 w 144"/>
                  <a:gd name="T19" fmla="*/ 167 h 192"/>
                  <a:gd name="T20" fmla="*/ 12 w 144"/>
                  <a:gd name="T21" fmla="*/ 143 h 192"/>
                  <a:gd name="T22" fmla="*/ 2 w 144"/>
                  <a:gd name="T23" fmla="*/ 113 h 192"/>
                  <a:gd name="T24" fmla="*/ 17 w 144"/>
                  <a:gd name="T25" fmla="*/ 106 h 192"/>
                  <a:gd name="T26" fmla="*/ 27 w 144"/>
                  <a:gd name="T27" fmla="*/ 118 h 192"/>
                  <a:gd name="T28" fmla="*/ 53 w 144"/>
                  <a:gd name="T29" fmla="*/ 150 h 192"/>
                  <a:gd name="T30" fmla="*/ 66 w 144"/>
                  <a:gd name="T31" fmla="*/ 99 h 192"/>
                  <a:gd name="T32" fmla="*/ 28 w 144"/>
                  <a:gd name="T33" fmla="*/ 47 h 192"/>
                  <a:gd name="T34" fmla="*/ 86 w 144"/>
                  <a:gd name="T35" fmla="*/ 20 h 192"/>
                  <a:gd name="T36" fmla="*/ 90 w 144"/>
                  <a:gd name="T37" fmla="*/ 6 h 192"/>
                  <a:gd name="T38" fmla="*/ 100 w 144"/>
                  <a:gd name="T39" fmla="*/ 1 h 192"/>
                  <a:gd name="T40" fmla="*/ 106 w 144"/>
                  <a:gd name="T41" fmla="*/ 10 h 192"/>
                  <a:gd name="T42" fmla="*/ 102 w 144"/>
                  <a:gd name="T43" fmla="*/ 25 h 192"/>
                  <a:gd name="T44" fmla="*/ 143 w 144"/>
                  <a:gd name="T45" fmla="*/ 71 h 192"/>
                  <a:gd name="T46" fmla="*/ 129 w 144"/>
                  <a:gd name="T47" fmla="*/ 77 h 192"/>
                  <a:gd name="T48" fmla="*/ 120 w 144"/>
                  <a:gd name="T49" fmla="*/ 68 h 192"/>
                  <a:gd name="T50" fmla="*/ 98 w 144"/>
                  <a:gd name="T51" fmla="*/ 41 h 192"/>
                  <a:gd name="T52" fmla="*/ 87 w 144"/>
                  <a:gd name="T53" fmla="*/ 86 h 192"/>
                  <a:gd name="T54" fmla="*/ 82 w 144"/>
                  <a:gd name="T55" fmla="*/ 37 h 192"/>
                  <a:gd name="T56" fmla="*/ 53 w 144"/>
                  <a:gd name="T57" fmla="*/ 51 h 192"/>
                  <a:gd name="T58" fmla="*/ 72 w 144"/>
                  <a:gd name="T59" fmla="*/ 78 h 192"/>
                  <a:gd name="T60" fmla="*/ 82 w 144"/>
                  <a:gd name="T61" fmla="*/ 37 h 192"/>
                  <a:gd name="T62" fmla="*/ 69 w 144"/>
                  <a:gd name="T63" fmla="*/ 154 h 192"/>
                  <a:gd name="T64" fmla="*/ 103 w 144"/>
                  <a:gd name="T65" fmla="*/ 139 h 192"/>
                  <a:gd name="T66" fmla="*/ 81 w 144"/>
                  <a:gd name="T67" fmla="*/ 108 h 192"/>
                  <a:gd name="T68" fmla="*/ 69 w 144"/>
                  <a:gd name="T69" fmla="*/ 154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44" h="192">
                    <a:moveTo>
                      <a:pt x="87" y="86"/>
                    </a:moveTo>
                    <a:cubicBezTo>
                      <a:pt x="109" y="99"/>
                      <a:pt x="120" y="107"/>
                      <a:pt x="126" y="119"/>
                    </a:cubicBezTo>
                    <a:cubicBezTo>
                      <a:pt x="129" y="126"/>
                      <a:pt x="130" y="135"/>
                      <a:pt x="128" y="143"/>
                    </a:cubicBezTo>
                    <a:cubicBezTo>
                      <a:pt x="127" y="145"/>
                      <a:pt x="127" y="145"/>
                      <a:pt x="127" y="145"/>
                    </a:cubicBezTo>
                    <a:cubicBezTo>
                      <a:pt x="125" y="154"/>
                      <a:pt x="119" y="164"/>
                      <a:pt x="104" y="169"/>
                    </a:cubicBezTo>
                    <a:cubicBezTo>
                      <a:pt x="88" y="175"/>
                      <a:pt x="73" y="173"/>
                      <a:pt x="65" y="171"/>
                    </a:cubicBezTo>
                    <a:cubicBezTo>
                      <a:pt x="61" y="186"/>
                      <a:pt x="61" y="186"/>
                      <a:pt x="61" y="186"/>
                    </a:cubicBezTo>
                    <a:cubicBezTo>
                      <a:pt x="60" y="188"/>
                      <a:pt x="59" y="192"/>
                      <a:pt x="51" y="191"/>
                    </a:cubicBezTo>
                    <a:cubicBezTo>
                      <a:pt x="44" y="189"/>
                      <a:pt x="44" y="184"/>
                      <a:pt x="45" y="182"/>
                    </a:cubicBezTo>
                    <a:cubicBezTo>
                      <a:pt x="48" y="167"/>
                      <a:pt x="48" y="167"/>
                      <a:pt x="48" y="167"/>
                    </a:cubicBezTo>
                    <a:cubicBezTo>
                      <a:pt x="41" y="165"/>
                      <a:pt x="24" y="159"/>
                      <a:pt x="12" y="143"/>
                    </a:cubicBezTo>
                    <a:cubicBezTo>
                      <a:pt x="4" y="132"/>
                      <a:pt x="0" y="119"/>
                      <a:pt x="2" y="113"/>
                    </a:cubicBezTo>
                    <a:cubicBezTo>
                      <a:pt x="4" y="107"/>
                      <a:pt x="11" y="105"/>
                      <a:pt x="17" y="106"/>
                    </a:cubicBezTo>
                    <a:cubicBezTo>
                      <a:pt x="25" y="108"/>
                      <a:pt x="26" y="114"/>
                      <a:pt x="27" y="118"/>
                    </a:cubicBezTo>
                    <a:cubicBezTo>
                      <a:pt x="28" y="127"/>
                      <a:pt x="31" y="142"/>
                      <a:pt x="53" y="150"/>
                    </a:cubicBezTo>
                    <a:cubicBezTo>
                      <a:pt x="66" y="99"/>
                      <a:pt x="66" y="99"/>
                      <a:pt x="66" y="99"/>
                    </a:cubicBezTo>
                    <a:cubicBezTo>
                      <a:pt x="46" y="88"/>
                      <a:pt x="21" y="73"/>
                      <a:pt x="28" y="47"/>
                    </a:cubicBezTo>
                    <a:cubicBezTo>
                      <a:pt x="33" y="24"/>
                      <a:pt x="57" y="15"/>
                      <a:pt x="86" y="20"/>
                    </a:cubicBezTo>
                    <a:cubicBezTo>
                      <a:pt x="90" y="6"/>
                      <a:pt x="90" y="6"/>
                      <a:pt x="90" y="6"/>
                    </a:cubicBezTo>
                    <a:cubicBezTo>
                      <a:pt x="91" y="4"/>
                      <a:pt x="93" y="0"/>
                      <a:pt x="100" y="1"/>
                    </a:cubicBezTo>
                    <a:cubicBezTo>
                      <a:pt x="107" y="3"/>
                      <a:pt x="106" y="8"/>
                      <a:pt x="106" y="10"/>
                    </a:cubicBezTo>
                    <a:cubicBezTo>
                      <a:pt x="102" y="25"/>
                      <a:pt x="102" y="25"/>
                      <a:pt x="102" y="25"/>
                    </a:cubicBezTo>
                    <a:cubicBezTo>
                      <a:pt x="142" y="37"/>
                      <a:pt x="144" y="67"/>
                      <a:pt x="143" y="71"/>
                    </a:cubicBezTo>
                    <a:cubicBezTo>
                      <a:pt x="141" y="77"/>
                      <a:pt x="135" y="79"/>
                      <a:pt x="129" y="77"/>
                    </a:cubicBezTo>
                    <a:cubicBezTo>
                      <a:pt x="122" y="75"/>
                      <a:pt x="120" y="71"/>
                      <a:pt x="120" y="68"/>
                    </a:cubicBezTo>
                    <a:cubicBezTo>
                      <a:pt x="118" y="60"/>
                      <a:pt x="116" y="49"/>
                      <a:pt x="98" y="41"/>
                    </a:cubicBezTo>
                    <a:lnTo>
                      <a:pt x="87" y="86"/>
                    </a:lnTo>
                    <a:close/>
                    <a:moveTo>
                      <a:pt x="82" y="37"/>
                    </a:moveTo>
                    <a:cubicBezTo>
                      <a:pt x="63" y="34"/>
                      <a:pt x="55" y="44"/>
                      <a:pt x="53" y="51"/>
                    </a:cubicBezTo>
                    <a:cubicBezTo>
                      <a:pt x="50" y="64"/>
                      <a:pt x="60" y="70"/>
                      <a:pt x="72" y="78"/>
                    </a:cubicBezTo>
                    <a:lnTo>
                      <a:pt x="82" y="37"/>
                    </a:lnTo>
                    <a:close/>
                    <a:moveTo>
                      <a:pt x="69" y="154"/>
                    </a:moveTo>
                    <a:cubicBezTo>
                      <a:pt x="75" y="155"/>
                      <a:pt x="98" y="157"/>
                      <a:pt x="103" y="139"/>
                    </a:cubicBezTo>
                    <a:cubicBezTo>
                      <a:pt x="106" y="125"/>
                      <a:pt x="95" y="116"/>
                      <a:pt x="81" y="108"/>
                    </a:cubicBezTo>
                    <a:lnTo>
                      <a:pt x="69" y="154"/>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68572" tIns="34286" rIns="68572" bIns="34286" numCol="1" anchor="t" anchorCtr="0" compatLnSpc="1"/>
              <a:lstStyle/>
              <a:p>
                <a:pPr algn="just">
                  <a:lnSpc>
                    <a:spcPct val="120000"/>
                  </a:lnSpc>
                </a:pPr>
                <a:endParaRPr lang="en-GB" sz="675">
                  <a:solidFill>
                    <a:schemeClr val="tx1">
                      <a:lumMod val="85000"/>
                      <a:lumOff val="15000"/>
                    </a:schemeClr>
                  </a:solidFill>
                  <a:latin typeface="微软雅黑" panose="020B0503020204020204" charset="-122"/>
                  <a:ea typeface="微软雅黑" panose="020B0503020204020204" charset="-122"/>
                  <a:cs typeface="+mn-ea"/>
                  <a:sym typeface="Arial" panose="020B0604020202020204" pitchFamily="34" charset="0"/>
                </a:endParaRPr>
              </a:p>
            </p:txBody>
          </p:sp>
        </p:grpSp>
      </p:grpSp>
      <p:sp>
        <p:nvSpPr>
          <p:cNvPr id="63" name="TextBox 62"/>
          <p:cNvSpPr txBox="1"/>
          <p:nvPr/>
        </p:nvSpPr>
        <p:spPr>
          <a:xfrm>
            <a:off x="1183836" y="1747205"/>
            <a:ext cx="1071880" cy="275590"/>
          </a:xfrm>
          <a:prstGeom prst="rect">
            <a:avLst/>
          </a:prstGeom>
          <a:noFill/>
        </p:spPr>
        <p:txBody>
          <a:bodyPr wrap="none" rtlCol="0">
            <a:spAutoFit/>
          </a:bodyPr>
          <a:lstStyle/>
          <a:p>
            <a:pPr>
              <a:lnSpc>
                <a:spcPct val="120000"/>
              </a:lnSpc>
            </a:pPr>
            <a:r>
              <a:rPr lang="zh-CN" altLang="en-US" sz="995">
                <a:solidFill>
                  <a:schemeClr val="tx1">
                    <a:lumMod val="85000"/>
                    <a:lumOff val="15000"/>
                  </a:schemeClr>
                </a:solidFill>
                <a:latin typeface="微软雅黑" panose="020B0503020204020204" charset="-122"/>
                <a:ea typeface="微软雅黑" panose="020B0503020204020204" charset="-122"/>
                <a:cs typeface="+mn-ea"/>
                <a:sym typeface="Arial" panose="020B0604020202020204" pitchFamily="34" charset="0"/>
              </a:rPr>
              <a:t>请替换文字内容</a:t>
            </a:r>
            <a:endParaRPr lang="zh-CN" altLang="en-US" sz="995" dirty="0">
              <a:solidFill>
                <a:schemeClr val="tx1">
                  <a:lumMod val="85000"/>
                  <a:lumOff val="15000"/>
                </a:schemeClr>
              </a:solidFill>
              <a:latin typeface="微软雅黑" panose="020B0503020204020204" charset="-122"/>
              <a:ea typeface="微软雅黑" panose="020B0503020204020204" charset="-122"/>
              <a:cs typeface="+mn-ea"/>
              <a:sym typeface="Arial" panose="020B0604020202020204" pitchFamily="34" charset="0"/>
            </a:endParaRPr>
          </a:p>
        </p:txBody>
      </p:sp>
      <p:sp>
        <p:nvSpPr>
          <p:cNvPr id="65" name="Rectangle 64"/>
          <p:cNvSpPr/>
          <p:nvPr/>
        </p:nvSpPr>
        <p:spPr>
          <a:xfrm>
            <a:off x="1180334" y="1935330"/>
            <a:ext cx="3374057" cy="301625"/>
          </a:xfrm>
          <a:prstGeom prst="rect">
            <a:avLst/>
          </a:prstGeom>
        </p:spPr>
        <p:txBody>
          <a:bodyPr wrap="square">
            <a:spAutoFit/>
          </a:bodyPr>
          <a:lstStyle/>
          <a:p>
            <a:pPr>
              <a:lnSpc>
                <a:spcPct val="120000"/>
              </a:lnSpc>
            </a:pPr>
            <a:r>
              <a:rPr lang="en-US" altLang="zh-CN" sz="570" dirty="0">
                <a:solidFill>
                  <a:schemeClr val="tx1">
                    <a:lumMod val="85000"/>
                    <a:lumOff val="15000"/>
                  </a:schemeClr>
                </a:solidFill>
                <a:latin typeface="微软雅黑" panose="020B0503020204020204" charset="-122"/>
                <a:ea typeface="微软雅黑" panose="020B0503020204020204" charset="-122"/>
                <a:cs typeface="+mn-ea"/>
                <a:sym typeface="Arial" panose="020B0604020202020204" pitchFamily="34" charset="0"/>
              </a:rPr>
              <a:t>Please replace text, click add relevant headline, modify the text content, also can copy your content to this directly.</a:t>
            </a:r>
            <a:endParaRPr lang="en-US" altLang="zh-CN" sz="570" dirty="0">
              <a:solidFill>
                <a:schemeClr val="tx1">
                  <a:lumMod val="85000"/>
                  <a:lumOff val="15000"/>
                </a:schemeClr>
              </a:solidFill>
              <a:latin typeface="微软雅黑" panose="020B0503020204020204" charset="-122"/>
              <a:ea typeface="微软雅黑" panose="020B0503020204020204" charset="-122"/>
              <a:cs typeface="+mn-ea"/>
              <a:sym typeface="Arial" panose="020B0604020202020204" pitchFamily="34" charset="0"/>
            </a:endParaRPr>
          </a:p>
        </p:txBody>
      </p:sp>
      <p:sp>
        <p:nvSpPr>
          <p:cNvPr id="66" name="Donut 65"/>
          <p:cNvSpPr/>
          <p:nvPr/>
        </p:nvSpPr>
        <p:spPr>
          <a:xfrm>
            <a:off x="1242946" y="2740862"/>
            <a:ext cx="515196" cy="515196"/>
          </a:xfrm>
          <a:prstGeom prst="donut">
            <a:avLst>
              <a:gd name="adj" fmla="val 6804"/>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675">
              <a:solidFill>
                <a:schemeClr val="tx1">
                  <a:lumMod val="85000"/>
                  <a:lumOff val="15000"/>
                </a:schemeClr>
              </a:solidFill>
              <a:latin typeface="微软雅黑" panose="020B0503020204020204" charset="-122"/>
              <a:ea typeface="微软雅黑" panose="020B0503020204020204" charset="-122"/>
              <a:cs typeface="+mn-ea"/>
              <a:sym typeface="Arial" panose="020B0604020202020204" pitchFamily="34" charset="0"/>
            </a:endParaRPr>
          </a:p>
        </p:txBody>
      </p:sp>
      <p:sp>
        <p:nvSpPr>
          <p:cNvPr id="67" name="Freeform 66"/>
          <p:cNvSpPr>
            <a:spLocks noEditPoints="1"/>
          </p:cNvSpPr>
          <p:nvPr/>
        </p:nvSpPr>
        <p:spPr bwMode="auto">
          <a:xfrm>
            <a:off x="1389262" y="2881265"/>
            <a:ext cx="222562" cy="234390"/>
          </a:xfrm>
          <a:custGeom>
            <a:avLst/>
            <a:gdLst>
              <a:gd name="T0" fmla="*/ 20 w 96"/>
              <a:gd name="T1" fmla="*/ 86 h 101"/>
              <a:gd name="T2" fmla="*/ 7 w 96"/>
              <a:gd name="T3" fmla="*/ 58 h 101"/>
              <a:gd name="T4" fmla="*/ 18 w 96"/>
              <a:gd name="T5" fmla="*/ 29 h 101"/>
              <a:gd name="T6" fmla="*/ 42 w 96"/>
              <a:gd name="T7" fmla="*/ 17 h 101"/>
              <a:gd name="T8" fmla="*/ 41 w 96"/>
              <a:gd name="T9" fmla="*/ 9 h 101"/>
              <a:gd name="T10" fmla="*/ 36 w 96"/>
              <a:gd name="T11" fmla="*/ 10 h 101"/>
              <a:gd name="T12" fmla="*/ 35 w 96"/>
              <a:gd name="T13" fmla="*/ 5 h 101"/>
              <a:gd name="T14" fmla="*/ 48 w 96"/>
              <a:gd name="T15" fmla="*/ 3 h 101"/>
              <a:gd name="T16" fmla="*/ 49 w 96"/>
              <a:gd name="T17" fmla="*/ 8 h 101"/>
              <a:gd name="T18" fmla="*/ 44 w 96"/>
              <a:gd name="T19" fmla="*/ 9 h 101"/>
              <a:gd name="T20" fmla="*/ 46 w 96"/>
              <a:gd name="T21" fmla="*/ 16 h 101"/>
              <a:gd name="T22" fmla="*/ 74 w 96"/>
              <a:gd name="T23" fmla="*/ 27 h 101"/>
              <a:gd name="T24" fmla="*/ 87 w 96"/>
              <a:gd name="T25" fmla="*/ 54 h 101"/>
              <a:gd name="T26" fmla="*/ 77 w 96"/>
              <a:gd name="T27" fmla="*/ 83 h 101"/>
              <a:gd name="T28" fmla="*/ 75 w 96"/>
              <a:gd name="T29" fmla="*/ 85 h 101"/>
              <a:gd name="T30" fmla="*/ 79 w 96"/>
              <a:gd name="T31" fmla="*/ 101 h 101"/>
              <a:gd name="T32" fmla="*/ 74 w 96"/>
              <a:gd name="T33" fmla="*/ 101 h 101"/>
              <a:gd name="T34" fmla="*/ 63 w 96"/>
              <a:gd name="T35" fmla="*/ 93 h 101"/>
              <a:gd name="T36" fmla="*/ 49 w 96"/>
              <a:gd name="T37" fmla="*/ 96 h 101"/>
              <a:gd name="T38" fmla="*/ 32 w 96"/>
              <a:gd name="T39" fmla="*/ 93 h 101"/>
              <a:gd name="T40" fmla="*/ 22 w 96"/>
              <a:gd name="T41" fmla="*/ 101 h 101"/>
              <a:gd name="T42" fmla="*/ 17 w 96"/>
              <a:gd name="T43" fmla="*/ 101 h 101"/>
              <a:gd name="T44" fmla="*/ 21 w 96"/>
              <a:gd name="T45" fmla="*/ 86 h 101"/>
              <a:gd name="T46" fmla="*/ 20 w 96"/>
              <a:gd name="T47" fmla="*/ 86 h 101"/>
              <a:gd name="T48" fmla="*/ 82 w 96"/>
              <a:gd name="T49" fmla="*/ 6 h 101"/>
              <a:gd name="T50" fmla="*/ 60 w 96"/>
              <a:gd name="T51" fmla="*/ 11 h 101"/>
              <a:gd name="T52" fmla="*/ 92 w 96"/>
              <a:gd name="T53" fmla="*/ 31 h 101"/>
              <a:gd name="T54" fmla="*/ 88 w 96"/>
              <a:gd name="T55" fmla="*/ 9 h 101"/>
              <a:gd name="T56" fmla="*/ 92 w 96"/>
              <a:gd name="T57" fmla="*/ 3 h 101"/>
              <a:gd name="T58" fmla="*/ 86 w 96"/>
              <a:gd name="T59" fmla="*/ 0 h 101"/>
              <a:gd name="T60" fmla="*/ 82 w 96"/>
              <a:gd name="T61" fmla="*/ 6 h 101"/>
              <a:gd name="T62" fmla="*/ 14 w 96"/>
              <a:gd name="T63" fmla="*/ 6 h 101"/>
              <a:gd name="T64" fmla="*/ 10 w 96"/>
              <a:gd name="T65" fmla="*/ 0 h 101"/>
              <a:gd name="T66" fmla="*/ 4 w 96"/>
              <a:gd name="T67" fmla="*/ 3 h 101"/>
              <a:gd name="T68" fmla="*/ 8 w 96"/>
              <a:gd name="T69" fmla="*/ 9 h 101"/>
              <a:gd name="T70" fmla="*/ 4 w 96"/>
              <a:gd name="T71" fmla="*/ 31 h 101"/>
              <a:gd name="T72" fmla="*/ 36 w 96"/>
              <a:gd name="T73" fmla="*/ 11 h 101"/>
              <a:gd name="T74" fmla="*/ 14 w 96"/>
              <a:gd name="T75" fmla="*/ 6 h 101"/>
              <a:gd name="T76" fmla="*/ 43 w 96"/>
              <a:gd name="T77" fmla="*/ 54 h 101"/>
              <a:gd name="T78" fmla="*/ 42 w 96"/>
              <a:gd name="T79" fmla="*/ 56 h 101"/>
              <a:gd name="T80" fmla="*/ 22 w 96"/>
              <a:gd name="T81" fmla="*/ 61 h 101"/>
              <a:gd name="T82" fmla="*/ 22 w 96"/>
              <a:gd name="T83" fmla="*/ 64 h 101"/>
              <a:gd name="T84" fmla="*/ 43 w 96"/>
              <a:gd name="T85" fmla="*/ 59 h 101"/>
              <a:gd name="T86" fmla="*/ 46 w 96"/>
              <a:gd name="T87" fmla="*/ 61 h 101"/>
              <a:gd name="T88" fmla="*/ 54 w 96"/>
              <a:gd name="T89" fmla="*/ 58 h 101"/>
              <a:gd name="T90" fmla="*/ 50 w 96"/>
              <a:gd name="T91" fmla="*/ 50 h 101"/>
              <a:gd name="T92" fmla="*/ 49 w 96"/>
              <a:gd name="T93" fmla="*/ 50 h 101"/>
              <a:gd name="T94" fmla="*/ 41 w 96"/>
              <a:gd name="T95" fmla="*/ 37 h 101"/>
              <a:gd name="T96" fmla="*/ 38 w 96"/>
              <a:gd name="T97" fmla="*/ 39 h 101"/>
              <a:gd name="T98" fmla="*/ 44 w 96"/>
              <a:gd name="T99" fmla="*/ 52 h 101"/>
              <a:gd name="T100" fmla="*/ 43 w 96"/>
              <a:gd name="T101" fmla="*/ 54 h 101"/>
              <a:gd name="T102" fmla="*/ 18 w 96"/>
              <a:gd name="T103" fmla="*/ 58 h 101"/>
              <a:gd name="T104" fmla="*/ 28 w 96"/>
              <a:gd name="T105" fmla="*/ 78 h 101"/>
              <a:gd name="T106" fmla="*/ 49 w 96"/>
              <a:gd name="T107" fmla="*/ 85 h 101"/>
              <a:gd name="T108" fmla="*/ 69 w 96"/>
              <a:gd name="T109" fmla="*/ 76 h 101"/>
              <a:gd name="T110" fmla="*/ 76 w 96"/>
              <a:gd name="T111" fmla="*/ 55 h 101"/>
              <a:gd name="T112" fmla="*/ 67 w 96"/>
              <a:gd name="T113" fmla="*/ 35 h 101"/>
              <a:gd name="T114" fmla="*/ 46 w 96"/>
              <a:gd name="T115" fmla="*/ 27 h 101"/>
              <a:gd name="T116" fmla="*/ 26 w 96"/>
              <a:gd name="T117" fmla="*/ 37 h 101"/>
              <a:gd name="T118" fmla="*/ 18 w 96"/>
              <a:gd name="T119" fmla="*/ 58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96" h="101">
                <a:moveTo>
                  <a:pt x="20" y="86"/>
                </a:moveTo>
                <a:cubicBezTo>
                  <a:pt x="12" y="78"/>
                  <a:pt x="8" y="68"/>
                  <a:pt x="7" y="58"/>
                </a:cubicBezTo>
                <a:cubicBezTo>
                  <a:pt x="7" y="48"/>
                  <a:pt x="10" y="38"/>
                  <a:pt x="18" y="29"/>
                </a:cubicBezTo>
                <a:cubicBezTo>
                  <a:pt x="24" y="22"/>
                  <a:pt x="33" y="18"/>
                  <a:pt x="42" y="17"/>
                </a:cubicBezTo>
                <a:cubicBezTo>
                  <a:pt x="41" y="9"/>
                  <a:pt x="41" y="9"/>
                  <a:pt x="41" y="9"/>
                </a:cubicBezTo>
                <a:cubicBezTo>
                  <a:pt x="36" y="10"/>
                  <a:pt x="36" y="10"/>
                  <a:pt x="36" y="10"/>
                </a:cubicBezTo>
                <a:cubicBezTo>
                  <a:pt x="35" y="5"/>
                  <a:pt x="35" y="5"/>
                  <a:pt x="35" y="5"/>
                </a:cubicBezTo>
                <a:cubicBezTo>
                  <a:pt x="48" y="3"/>
                  <a:pt x="48" y="3"/>
                  <a:pt x="48" y="3"/>
                </a:cubicBezTo>
                <a:cubicBezTo>
                  <a:pt x="49" y="8"/>
                  <a:pt x="49" y="8"/>
                  <a:pt x="49" y="8"/>
                </a:cubicBezTo>
                <a:cubicBezTo>
                  <a:pt x="44" y="9"/>
                  <a:pt x="44" y="9"/>
                  <a:pt x="44" y="9"/>
                </a:cubicBezTo>
                <a:cubicBezTo>
                  <a:pt x="46" y="16"/>
                  <a:pt x="46" y="16"/>
                  <a:pt x="46" y="16"/>
                </a:cubicBezTo>
                <a:cubicBezTo>
                  <a:pt x="56" y="16"/>
                  <a:pt x="66" y="19"/>
                  <a:pt x="74" y="27"/>
                </a:cubicBezTo>
                <a:cubicBezTo>
                  <a:pt x="82" y="34"/>
                  <a:pt x="87" y="44"/>
                  <a:pt x="87" y="54"/>
                </a:cubicBezTo>
                <a:cubicBezTo>
                  <a:pt x="88" y="65"/>
                  <a:pt x="84" y="75"/>
                  <a:pt x="77" y="83"/>
                </a:cubicBezTo>
                <a:cubicBezTo>
                  <a:pt x="76" y="84"/>
                  <a:pt x="76" y="84"/>
                  <a:pt x="75" y="85"/>
                </a:cubicBezTo>
                <a:cubicBezTo>
                  <a:pt x="79" y="101"/>
                  <a:pt x="79" y="101"/>
                  <a:pt x="79" y="101"/>
                </a:cubicBezTo>
                <a:cubicBezTo>
                  <a:pt x="74" y="101"/>
                  <a:pt x="74" y="101"/>
                  <a:pt x="74" y="101"/>
                </a:cubicBezTo>
                <a:cubicBezTo>
                  <a:pt x="63" y="93"/>
                  <a:pt x="63" y="93"/>
                  <a:pt x="63" y="93"/>
                </a:cubicBezTo>
                <a:cubicBezTo>
                  <a:pt x="59" y="95"/>
                  <a:pt x="54" y="96"/>
                  <a:pt x="49" y="96"/>
                </a:cubicBezTo>
                <a:cubicBezTo>
                  <a:pt x="44" y="96"/>
                  <a:pt x="38" y="95"/>
                  <a:pt x="32" y="93"/>
                </a:cubicBezTo>
                <a:cubicBezTo>
                  <a:pt x="22" y="101"/>
                  <a:pt x="22" y="101"/>
                  <a:pt x="22" y="101"/>
                </a:cubicBezTo>
                <a:cubicBezTo>
                  <a:pt x="17" y="101"/>
                  <a:pt x="17" y="101"/>
                  <a:pt x="17" y="101"/>
                </a:cubicBezTo>
                <a:cubicBezTo>
                  <a:pt x="21" y="86"/>
                  <a:pt x="21" y="86"/>
                  <a:pt x="21" y="86"/>
                </a:cubicBezTo>
                <a:cubicBezTo>
                  <a:pt x="20" y="86"/>
                  <a:pt x="20" y="86"/>
                  <a:pt x="20" y="86"/>
                </a:cubicBezTo>
                <a:close/>
                <a:moveTo>
                  <a:pt x="82" y="6"/>
                </a:moveTo>
                <a:cubicBezTo>
                  <a:pt x="74" y="3"/>
                  <a:pt x="66" y="5"/>
                  <a:pt x="60" y="11"/>
                </a:cubicBezTo>
                <a:cubicBezTo>
                  <a:pt x="92" y="31"/>
                  <a:pt x="92" y="31"/>
                  <a:pt x="92" y="31"/>
                </a:cubicBezTo>
                <a:cubicBezTo>
                  <a:pt x="96" y="24"/>
                  <a:pt x="94" y="15"/>
                  <a:pt x="88" y="9"/>
                </a:cubicBezTo>
                <a:cubicBezTo>
                  <a:pt x="92" y="3"/>
                  <a:pt x="92" y="3"/>
                  <a:pt x="92" y="3"/>
                </a:cubicBezTo>
                <a:cubicBezTo>
                  <a:pt x="86" y="0"/>
                  <a:pt x="86" y="0"/>
                  <a:pt x="86" y="0"/>
                </a:cubicBezTo>
                <a:cubicBezTo>
                  <a:pt x="82" y="6"/>
                  <a:pt x="82" y="6"/>
                  <a:pt x="82" y="6"/>
                </a:cubicBezTo>
                <a:close/>
                <a:moveTo>
                  <a:pt x="14" y="6"/>
                </a:moveTo>
                <a:cubicBezTo>
                  <a:pt x="10" y="0"/>
                  <a:pt x="10" y="0"/>
                  <a:pt x="10" y="0"/>
                </a:cubicBezTo>
                <a:cubicBezTo>
                  <a:pt x="4" y="3"/>
                  <a:pt x="4" y="3"/>
                  <a:pt x="4" y="3"/>
                </a:cubicBezTo>
                <a:cubicBezTo>
                  <a:pt x="8" y="9"/>
                  <a:pt x="8" y="9"/>
                  <a:pt x="8" y="9"/>
                </a:cubicBezTo>
                <a:cubicBezTo>
                  <a:pt x="2" y="15"/>
                  <a:pt x="0" y="24"/>
                  <a:pt x="4" y="31"/>
                </a:cubicBezTo>
                <a:cubicBezTo>
                  <a:pt x="36" y="11"/>
                  <a:pt x="36" y="11"/>
                  <a:pt x="36" y="11"/>
                </a:cubicBezTo>
                <a:cubicBezTo>
                  <a:pt x="30" y="5"/>
                  <a:pt x="21" y="3"/>
                  <a:pt x="14" y="6"/>
                </a:cubicBezTo>
                <a:close/>
                <a:moveTo>
                  <a:pt x="43" y="54"/>
                </a:moveTo>
                <a:cubicBezTo>
                  <a:pt x="42" y="55"/>
                  <a:pt x="42" y="55"/>
                  <a:pt x="42" y="56"/>
                </a:cubicBezTo>
                <a:cubicBezTo>
                  <a:pt x="35" y="57"/>
                  <a:pt x="28" y="58"/>
                  <a:pt x="22" y="61"/>
                </a:cubicBezTo>
                <a:cubicBezTo>
                  <a:pt x="22" y="62"/>
                  <a:pt x="22" y="63"/>
                  <a:pt x="22" y="64"/>
                </a:cubicBezTo>
                <a:cubicBezTo>
                  <a:pt x="29" y="63"/>
                  <a:pt x="37" y="62"/>
                  <a:pt x="43" y="59"/>
                </a:cubicBezTo>
                <a:cubicBezTo>
                  <a:pt x="44" y="60"/>
                  <a:pt x="45" y="61"/>
                  <a:pt x="46" y="61"/>
                </a:cubicBezTo>
                <a:cubicBezTo>
                  <a:pt x="49" y="62"/>
                  <a:pt x="53" y="61"/>
                  <a:pt x="54" y="58"/>
                </a:cubicBezTo>
                <a:cubicBezTo>
                  <a:pt x="55" y="55"/>
                  <a:pt x="53" y="51"/>
                  <a:pt x="50" y="50"/>
                </a:cubicBezTo>
                <a:cubicBezTo>
                  <a:pt x="50" y="50"/>
                  <a:pt x="49" y="50"/>
                  <a:pt x="49" y="50"/>
                </a:cubicBezTo>
                <a:cubicBezTo>
                  <a:pt x="47" y="46"/>
                  <a:pt x="44" y="41"/>
                  <a:pt x="41" y="37"/>
                </a:cubicBezTo>
                <a:cubicBezTo>
                  <a:pt x="40" y="38"/>
                  <a:pt x="39" y="39"/>
                  <a:pt x="38" y="39"/>
                </a:cubicBezTo>
                <a:cubicBezTo>
                  <a:pt x="39" y="44"/>
                  <a:pt x="41" y="48"/>
                  <a:pt x="44" y="52"/>
                </a:cubicBezTo>
                <a:cubicBezTo>
                  <a:pt x="43" y="52"/>
                  <a:pt x="43" y="53"/>
                  <a:pt x="43" y="54"/>
                </a:cubicBezTo>
                <a:close/>
                <a:moveTo>
                  <a:pt x="18" y="58"/>
                </a:moveTo>
                <a:cubicBezTo>
                  <a:pt x="19" y="65"/>
                  <a:pt x="22" y="72"/>
                  <a:pt x="28" y="78"/>
                </a:cubicBezTo>
                <a:cubicBezTo>
                  <a:pt x="34" y="83"/>
                  <a:pt x="41" y="86"/>
                  <a:pt x="49" y="85"/>
                </a:cubicBezTo>
                <a:cubicBezTo>
                  <a:pt x="56" y="85"/>
                  <a:pt x="63" y="82"/>
                  <a:pt x="69" y="76"/>
                </a:cubicBezTo>
                <a:cubicBezTo>
                  <a:pt x="74" y="70"/>
                  <a:pt x="77" y="62"/>
                  <a:pt x="76" y="55"/>
                </a:cubicBezTo>
                <a:cubicBezTo>
                  <a:pt x="76" y="47"/>
                  <a:pt x="73" y="40"/>
                  <a:pt x="67" y="35"/>
                </a:cubicBezTo>
                <a:cubicBezTo>
                  <a:pt x="61" y="29"/>
                  <a:pt x="53" y="27"/>
                  <a:pt x="46" y="27"/>
                </a:cubicBezTo>
                <a:cubicBezTo>
                  <a:pt x="38" y="28"/>
                  <a:pt x="31" y="31"/>
                  <a:pt x="26" y="37"/>
                </a:cubicBezTo>
                <a:cubicBezTo>
                  <a:pt x="20" y="43"/>
                  <a:pt x="18" y="50"/>
                  <a:pt x="18" y="58"/>
                </a:cubicBezTo>
                <a:close/>
              </a:path>
            </a:pathLst>
          </a:custGeom>
          <a:solidFill>
            <a:schemeClr val="accent1"/>
          </a:solidFill>
          <a:ln>
            <a:noFill/>
          </a:ln>
        </p:spPr>
        <p:txBody>
          <a:bodyPr vert="horz" wrap="square" lIns="68572" tIns="34286" rIns="68572" bIns="34286"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endParaRPr lang="zh-CN" altLang="en-US" sz="675">
              <a:solidFill>
                <a:schemeClr val="tx1">
                  <a:lumMod val="85000"/>
                  <a:lumOff val="15000"/>
                </a:schemeClr>
              </a:solidFill>
              <a:latin typeface="微软雅黑" panose="020B0503020204020204" charset="-122"/>
              <a:ea typeface="微软雅黑" panose="020B0503020204020204" charset="-122"/>
              <a:cs typeface="+mn-ea"/>
              <a:sym typeface="Arial" panose="020B0604020202020204" pitchFamily="34" charset="0"/>
            </a:endParaRPr>
          </a:p>
        </p:txBody>
      </p:sp>
      <p:sp>
        <p:nvSpPr>
          <p:cNvPr id="68" name="Freeform 67"/>
          <p:cNvSpPr>
            <a:spLocks noEditPoints="1"/>
          </p:cNvSpPr>
          <p:nvPr/>
        </p:nvSpPr>
        <p:spPr bwMode="auto">
          <a:xfrm>
            <a:off x="1369101" y="3965811"/>
            <a:ext cx="252666" cy="204284"/>
          </a:xfrm>
          <a:custGeom>
            <a:avLst/>
            <a:gdLst>
              <a:gd name="T0" fmla="*/ 86 w 109"/>
              <a:gd name="T1" fmla="*/ 88 h 88"/>
              <a:gd name="T2" fmla="*/ 84 w 109"/>
              <a:gd name="T3" fmla="*/ 44 h 88"/>
              <a:gd name="T4" fmla="*/ 80 w 109"/>
              <a:gd name="T5" fmla="*/ 71 h 88"/>
              <a:gd name="T6" fmla="*/ 109 w 109"/>
              <a:gd name="T7" fmla="*/ 0 h 88"/>
              <a:gd name="T8" fmla="*/ 92 w 109"/>
              <a:gd name="T9" fmla="*/ 33 h 88"/>
              <a:gd name="T10" fmla="*/ 80 w 109"/>
              <a:gd name="T11" fmla="*/ 25 h 88"/>
              <a:gd name="T12" fmla="*/ 67 w 109"/>
              <a:gd name="T13" fmla="*/ 68 h 88"/>
              <a:gd name="T14" fmla="*/ 37 w 109"/>
              <a:gd name="T15" fmla="*/ 73 h 88"/>
              <a:gd name="T16" fmla="*/ 19 w 109"/>
              <a:gd name="T17" fmla="*/ 63 h 88"/>
              <a:gd name="T18" fmla="*/ 0 w 109"/>
              <a:gd name="T19" fmla="*/ 56 h 88"/>
              <a:gd name="T20" fmla="*/ 25 w 109"/>
              <a:gd name="T21" fmla="*/ 48 h 88"/>
              <a:gd name="T22" fmla="*/ 30 w 109"/>
              <a:gd name="T23" fmla="*/ 57 h 88"/>
              <a:gd name="T24" fmla="*/ 44 w 109"/>
              <a:gd name="T25" fmla="*/ 29 h 88"/>
              <a:gd name="T26" fmla="*/ 66 w 109"/>
              <a:gd name="T27" fmla="*/ 50 h 88"/>
              <a:gd name="T28" fmla="*/ 68 w 109"/>
              <a:gd name="T29" fmla="*/ 18 h 88"/>
              <a:gd name="T30" fmla="*/ 78 w 109"/>
              <a:gd name="T31" fmla="*/ 12 h 88"/>
              <a:gd name="T32" fmla="*/ 90 w 109"/>
              <a:gd name="T33" fmla="*/ 1 h 88"/>
              <a:gd name="T34" fmla="*/ 22 w 109"/>
              <a:gd name="T35" fmla="*/ 88 h 88"/>
              <a:gd name="T36" fmla="*/ 29 w 109"/>
              <a:gd name="T37" fmla="*/ 80 h 88"/>
              <a:gd name="T38" fmla="*/ 22 w 109"/>
              <a:gd name="T39" fmla="*/ 79 h 88"/>
              <a:gd name="T40" fmla="*/ 11 w 109"/>
              <a:gd name="T41" fmla="*/ 88 h 88"/>
              <a:gd name="T42" fmla="*/ 17 w 109"/>
              <a:gd name="T43" fmla="*/ 71 h 88"/>
              <a:gd name="T44" fmla="*/ 11 w 109"/>
              <a:gd name="T45" fmla="*/ 73 h 88"/>
              <a:gd name="T46" fmla="*/ 34 w 109"/>
              <a:gd name="T47" fmla="*/ 88 h 88"/>
              <a:gd name="T48" fmla="*/ 40 w 109"/>
              <a:gd name="T49" fmla="*/ 79 h 88"/>
              <a:gd name="T50" fmla="*/ 34 w 109"/>
              <a:gd name="T51" fmla="*/ 80 h 88"/>
              <a:gd name="T52" fmla="*/ 45 w 109"/>
              <a:gd name="T53" fmla="*/ 88 h 88"/>
              <a:gd name="T54" fmla="*/ 52 w 109"/>
              <a:gd name="T55" fmla="*/ 63 h 88"/>
              <a:gd name="T56" fmla="*/ 45 w 109"/>
              <a:gd name="T57" fmla="*/ 69 h 88"/>
              <a:gd name="T58" fmla="*/ 57 w 109"/>
              <a:gd name="T59" fmla="*/ 88 h 88"/>
              <a:gd name="T60" fmla="*/ 63 w 109"/>
              <a:gd name="T61" fmla="*/ 73 h 88"/>
              <a:gd name="T62" fmla="*/ 57 w 109"/>
              <a:gd name="T63" fmla="*/ 88 h 88"/>
              <a:gd name="T64" fmla="*/ 75 w 109"/>
              <a:gd name="T65" fmla="*/ 88 h 88"/>
              <a:gd name="T66" fmla="*/ 68 w 109"/>
              <a:gd name="T67" fmla="*/ 75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09" h="88">
                <a:moveTo>
                  <a:pt x="80" y="88"/>
                </a:moveTo>
                <a:cubicBezTo>
                  <a:pt x="86" y="88"/>
                  <a:pt x="86" y="88"/>
                  <a:pt x="86" y="88"/>
                </a:cubicBezTo>
                <a:cubicBezTo>
                  <a:pt x="86" y="44"/>
                  <a:pt x="86" y="44"/>
                  <a:pt x="86" y="44"/>
                </a:cubicBezTo>
                <a:cubicBezTo>
                  <a:pt x="84" y="44"/>
                  <a:pt x="84" y="44"/>
                  <a:pt x="84" y="44"/>
                </a:cubicBezTo>
                <a:cubicBezTo>
                  <a:pt x="82" y="70"/>
                  <a:pt x="82" y="70"/>
                  <a:pt x="82" y="70"/>
                </a:cubicBezTo>
                <a:cubicBezTo>
                  <a:pt x="80" y="71"/>
                  <a:pt x="80" y="71"/>
                  <a:pt x="80" y="71"/>
                </a:cubicBezTo>
                <a:cubicBezTo>
                  <a:pt x="80" y="88"/>
                  <a:pt x="80" y="88"/>
                  <a:pt x="80" y="88"/>
                </a:cubicBezTo>
                <a:close/>
                <a:moveTo>
                  <a:pt x="109" y="0"/>
                </a:moveTo>
                <a:cubicBezTo>
                  <a:pt x="100" y="17"/>
                  <a:pt x="100" y="17"/>
                  <a:pt x="100" y="17"/>
                </a:cubicBezTo>
                <a:cubicBezTo>
                  <a:pt x="92" y="33"/>
                  <a:pt x="92" y="33"/>
                  <a:pt x="92" y="33"/>
                </a:cubicBezTo>
                <a:cubicBezTo>
                  <a:pt x="84" y="22"/>
                  <a:pt x="84" y="22"/>
                  <a:pt x="84" y="22"/>
                </a:cubicBezTo>
                <a:cubicBezTo>
                  <a:pt x="80" y="25"/>
                  <a:pt x="80" y="25"/>
                  <a:pt x="80" y="25"/>
                </a:cubicBezTo>
                <a:cubicBezTo>
                  <a:pt x="77" y="64"/>
                  <a:pt x="77" y="64"/>
                  <a:pt x="77" y="64"/>
                </a:cubicBezTo>
                <a:cubicBezTo>
                  <a:pt x="67" y="68"/>
                  <a:pt x="67" y="68"/>
                  <a:pt x="67" y="68"/>
                </a:cubicBezTo>
                <a:cubicBezTo>
                  <a:pt x="48" y="50"/>
                  <a:pt x="48" y="50"/>
                  <a:pt x="48" y="50"/>
                </a:cubicBezTo>
                <a:cubicBezTo>
                  <a:pt x="37" y="73"/>
                  <a:pt x="37" y="73"/>
                  <a:pt x="37" y="73"/>
                </a:cubicBezTo>
                <a:cubicBezTo>
                  <a:pt x="26" y="73"/>
                  <a:pt x="26" y="73"/>
                  <a:pt x="26" y="73"/>
                </a:cubicBezTo>
                <a:cubicBezTo>
                  <a:pt x="19" y="63"/>
                  <a:pt x="19" y="63"/>
                  <a:pt x="19" y="63"/>
                </a:cubicBezTo>
                <a:cubicBezTo>
                  <a:pt x="4" y="67"/>
                  <a:pt x="4" y="67"/>
                  <a:pt x="4" y="67"/>
                </a:cubicBezTo>
                <a:cubicBezTo>
                  <a:pt x="0" y="56"/>
                  <a:pt x="0" y="56"/>
                  <a:pt x="0" y="56"/>
                </a:cubicBezTo>
                <a:cubicBezTo>
                  <a:pt x="20" y="50"/>
                  <a:pt x="20" y="50"/>
                  <a:pt x="20" y="50"/>
                </a:cubicBezTo>
                <a:cubicBezTo>
                  <a:pt x="25" y="48"/>
                  <a:pt x="25" y="48"/>
                  <a:pt x="25" y="48"/>
                </a:cubicBezTo>
                <a:cubicBezTo>
                  <a:pt x="27" y="52"/>
                  <a:pt x="27" y="52"/>
                  <a:pt x="27" y="52"/>
                </a:cubicBezTo>
                <a:cubicBezTo>
                  <a:pt x="30" y="57"/>
                  <a:pt x="30" y="57"/>
                  <a:pt x="30" y="57"/>
                </a:cubicBezTo>
                <a:cubicBezTo>
                  <a:pt x="40" y="37"/>
                  <a:pt x="40" y="37"/>
                  <a:pt x="40" y="37"/>
                </a:cubicBezTo>
                <a:cubicBezTo>
                  <a:pt x="44" y="29"/>
                  <a:pt x="44" y="29"/>
                  <a:pt x="44" y="29"/>
                </a:cubicBezTo>
                <a:cubicBezTo>
                  <a:pt x="50" y="35"/>
                  <a:pt x="50" y="35"/>
                  <a:pt x="50" y="35"/>
                </a:cubicBezTo>
                <a:cubicBezTo>
                  <a:pt x="66" y="50"/>
                  <a:pt x="66" y="50"/>
                  <a:pt x="66" y="50"/>
                </a:cubicBezTo>
                <a:cubicBezTo>
                  <a:pt x="68" y="21"/>
                  <a:pt x="68" y="21"/>
                  <a:pt x="68" y="21"/>
                </a:cubicBezTo>
                <a:cubicBezTo>
                  <a:pt x="68" y="18"/>
                  <a:pt x="68" y="18"/>
                  <a:pt x="68" y="18"/>
                </a:cubicBezTo>
                <a:cubicBezTo>
                  <a:pt x="71" y="16"/>
                  <a:pt x="71" y="16"/>
                  <a:pt x="71" y="16"/>
                </a:cubicBezTo>
                <a:cubicBezTo>
                  <a:pt x="78" y="12"/>
                  <a:pt x="78" y="12"/>
                  <a:pt x="78" y="12"/>
                </a:cubicBezTo>
                <a:cubicBezTo>
                  <a:pt x="72" y="2"/>
                  <a:pt x="72" y="2"/>
                  <a:pt x="72" y="2"/>
                </a:cubicBezTo>
                <a:cubicBezTo>
                  <a:pt x="90" y="1"/>
                  <a:pt x="90" y="1"/>
                  <a:pt x="90" y="1"/>
                </a:cubicBezTo>
                <a:cubicBezTo>
                  <a:pt x="109" y="0"/>
                  <a:pt x="109" y="0"/>
                  <a:pt x="109" y="0"/>
                </a:cubicBezTo>
                <a:close/>
                <a:moveTo>
                  <a:pt x="22" y="88"/>
                </a:moveTo>
                <a:cubicBezTo>
                  <a:pt x="24" y="88"/>
                  <a:pt x="27" y="88"/>
                  <a:pt x="29" y="88"/>
                </a:cubicBezTo>
                <a:cubicBezTo>
                  <a:pt x="29" y="80"/>
                  <a:pt x="29" y="80"/>
                  <a:pt x="29" y="80"/>
                </a:cubicBezTo>
                <a:cubicBezTo>
                  <a:pt x="23" y="81"/>
                  <a:pt x="23" y="81"/>
                  <a:pt x="23" y="81"/>
                </a:cubicBezTo>
                <a:cubicBezTo>
                  <a:pt x="22" y="79"/>
                  <a:pt x="22" y="79"/>
                  <a:pt x="22" y="79"/>
                </a:cubicBezTo>
                <a:cubicBezTo>
                  <a:pt x="22" y="88"/>
                  <a:pt x="22" y="88"/>
                  <a:pt x="22" y="88"/>
                </a:cubicBezTo>
                <a:close/>
                <a:moveTo>
                  <a:pt x="11" y="88"/>
                </a:moveTo>
                <a:cubicBezTo>
                  <a:pt x="17" y="88"/>
                  <a:pt x="17" y="88"/>
                  <a:pt x="17" y="88"/>
                </a:cubicBezTo>
                <a:cubicBezTo>
                  <a:pt x="17" y="71"/>
                  <a:pt x="17" y="71"/>
                  <a:pt x="17" y="71"/>
                </a:cubicBezTo>
                <a:cubicBezTo>
                  <a:pt x="17" y="71"/>
                  <a:pt x="17" y="71"/>
                  <a:pt x="17" y="71"/>
                </a:cubicBezTo>
                <a:cubicBezTo>
                  <a:pt x="11" y="73"/>
                  <a:pt x="11" y="73"/>
                  <a:pt x="11" y="73"/>
                </a:cubicBezTo>
                <a:cubicBezTo>
                  <a:pt x="11" y="88"/>
                  <a:pt x="11" y="88"/>
                  <a:pt x="11" y="88"/>
                </a:cubicBezTo>
                <a:close/>
                <a:moveTo>
                  <a:pt x="34" y="88"/>
                </a:moveTo>
                <a:cubicBezTo>
                  <a:pt x="36" y="88"/>
                  <a:pt x="38" y="88"/>
                  <a:pt x="40" y="88"/>
                </a:cubicBezTo>
                <a:cubicBezTo>
                  <a:pt x="40" y="79"/>
                  <a:pt x="40" y="79"/>
                  <a:pt x="40" y="79"/>
                </a:cubicBezTo>
                <a:cubicBezTo>
                  <a:pt x="40" y="80"/>
                  <a:pt x="40" y="80"/>
                  <a:pt x="40" y="80"/>
                </a:cubicBezTo>
                <a:cubicBezTo>
                  <a:pt x="34" y="80"/>
                  <a:pt x="34" y="80"/>
                  <a:pt x="34" y="80"/>
                </a:cubicBezTo>
                <a:cubicBezTo>
                  <a:pt x="34" y="88"/>
                  <a:pt x="34" y="88"/>
                  <a:pt x="34" y="88"/>
                </a:cubicBezTo>
                <a:close/>
                <a:moveTo>
                  <a:pt x="45" y="88"/>
                </a:moveTo>
                <a:cubicBezTo>
                  <a:pt x="47" y="88"/>
                  <a:pt x="50" y="88"/>
                  <a:pt x="52" y="88"/>
                </a:cubicBezTo>
                <a:cubicBezTo>
                  <a:pt x="52" y="63"/>
                  <a:pt x="52" y="63"/>
                  <a:pt x="52" y="63"/>
                </a:cubicBezTo>
                <a:cubicBezTo>
                  <a:pt x="49" y="60"/>
                  <a:pt x="49" y="60"/>
                  <a:pt x="49" y="60"/>
                </a:cubicBezTo>
                <a:cubicBezTo>
                  <a:pt x="45" y="69"/>
                  <a:pt x="45" y="69"/>
                  <a:pt x="45" y="69"/>
                </a:cubicBezTo>
                <a:cubicBezTo>
                  <a:pt x="45" y="88"/>
                  <a:pt x="45" y="88"/>
                  <a:pt x="45" y="88"/>
                </a:cubicBezTo>
                <a:close/>
                <a:moveTo>
                  <a:pt x="57" y="88"/>
                </a:moveTo>
                <a:cubicBezTo>
                  <a:pt x="59" y="88"/>
                  <a:pt x="61" y="88"/>
                  <a:pt x="63" y="88"/>
                </a:cubicBezTo>
                <a:cubicBezTo>
                  <a:pt x="63" y="73"/>
                  <a:pt x="63" y="73"/>
                  <a:pt x="63" y="73"/>
                </a:cubicBezTo>
                <a:cubicBezTo>
                  <a:pt x="57" y="67"/>
                  <a:pt x="57" y="67"/>
                  <a:pt x="57" y="67"/>
                </a:cubicBezTo>
                <a:cubicBezTo>
                  <a:pt x="57" y="88"/>
                  <a:pt x="57" y="88"/>
                  <a:pt x="57" y="88"/>
                </a:cubicBezTo>
                <a:close/>
                <a:moveTo>
                  <a:pt x="68" y="88"/>
                </a:moveTo>
                <a:cubicBezTo>
                  <a:pt x="70" y="88"/>
                  <a:pt x="73" y="88"/>
                  <a:pt x="75" y="88"/>
                </a:cubicBezTo>
                <a:cubicBezTo>
                  <a:pt x="75" y="72"/>
                  <a:pt x="75" y="72"/>
                  <a:pt x="75" y="72"/>
                </a:cubicBezTo>
                <a:cubicBezTo>
                  <a:pt x="68" y="75"/>
                  <a:pt x="68" y="75"/>
                  <a:pt x="68" y="75"/>
                </a:cubicBezTo>
                <a:lnTo>
                  <a:pt x="68" y="88"/>
                </a:lnTo>
                <a:close/>
              </a:path>
            </a:pathLst>
          </a:custGeom>
          <a:solidFill>
            <a:schemeClr val="accent3"/>
          </a:solidFill>
          <a:ln>
            <a:noFill/>
          </a:ln>
        </p:spPr>
        <p:txBody>
          <a:bodyPr vert="horz" wrap="square" lIns="68572" tIns="34286" rIns="68572" bIns="34286"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endParaRPr lang="zh-CN" altLang="en-US" sz="675">
              <a:solidFill>
                <a:schemeClr val="tx1">
                  <a:lumMod val="85000"/>
                  <a:lumOff val="15000"/>
                </a:schemeClr>
              </a:solidFill>
              <a:latin typeface="微软雅黑" panose="020B0503020204020204" charset="-122"/>
              <a:ea typeface="微软雅黑" panose="020B0503020204020204" charset="-122"/>
              <a:cs typeface="+mn-ea"/>
              <a:sym typeface="Arial" panose="020B0604020202020204" pitchFamily="34" charset="0"/>
            </a:endParaRPr>
          </a:p>
        </p:txBody>
      </p:sp>
      <p:sp>
        <p:nvSpPr>
          <p:cNvPr id="69" name="Freeform 68"/>
          <p:cNvSpPr>
            <a:spLocks noEditPoints="1"/>
          </p:cNvSpPr>
          <p:nvPr/>
        </p:nvSpPr>
        <p:spPr bwMode="auto">
          <a:xfrm>
            <a:off x="3317228" y="3964018"/>
            <a:ext cx="168804" cy="247292"/>
          </a:xfrm>
          <a:custGeom>
            <a:avLst/>
            <a:gdLst>
              <a:gd name="T0" fmla="*/ 16 w 73"/>
              <a:gd name="T1" fmla="*/ 77 h 107"/>
              <a:gd name="T2" fmla="*/ 57 w 73"/>
              <a:gd name="T3" fmla="*/ 77 h 107"/>
              <a:gd name="T4" fmla="*/ 52 w 73"/>
              <a:gd name="T5" fmla="*/ 101 h 107"/>
              <a:gd name="T6" fmla="*/ 45 w 73"/>
              <a:gd name="T7" fmla="*/ 101 h 107"/>
              <a:gd name="T8" fmla="*/ 37 w 73"/>
              <a:gd name="T9" fmla="*/ 107 h 107"/>
              <a:gd name="T10" fmla="*/ 29 w 73"/>
              <a:gd name="T11" fmla="*/ 101 h 107"/>
              <a:gd name="T12" fmla="*/ 21 w 73"/>
              <a:gd name="T13" fmla="*/ 101 h 107"/>
              <a:gd name="T14" fmla="*/ 16 w 73"/>
              <a:gd name="T15" fmla="*/ 77 h 107"/>
              <a:gd name="T16" fmla="*/ 51 w 73"/>
              <a:gd name="T17" fmla="*/ 29 h 107"/>
              <a:gd name="T18" fmla="*/ 52 w 73"/>
              <a:gd name="T19" fmla="*/ 35 h 107"/>
              <a:gd name="T20" fmla="*/ 51 w 73"/>
              <a:gd name="T21" fmla="*/ 37 h 107"/>
              <a:gd name="T22" fmla="*/ 53 w 73"/>
              <a:gd name="T23" fmla="*/ 38 h 107"/>
              <a:gd name="T24" fmla="*/ 52 w 73"/>
              <a:gd name="T25" fmla="*/ 42 h 107"/>
              <a:gd name="T26" fmla="*/ 50 w 73"/>
              <a:gd name="T27" fmla="*/ 42 h 107"/>
              <a:gd name="T28" fmla="*/ 52 w 73"/>
              <a:gd name="T29" fmla="*/ 44 h 107"/>
              <a:gd name="T30" fmla="*/ 51 w 73"/>
              <a:gd name="T31" fmla="*/ 47 h 107"/>
              <a:gd name="T32" fmla="*/ 50 w 73"/>
              <a:gd name="T33" fmla="*/ 48 h 107"/>
              <a:gd name="T34" fmla="*/ 51 w 73"/>
              <a:gd name="T35" fmla="*/ 49 h 107"/>
              <a:gd name="T36" fmla="*/ 50 w 73"/>
              <a:gd name="T37" fmla="*/ 53 h 107"/>
              <a:gd name="T38" fmla="*/ 47 w 73"/>
              <a:gd name="T39" fmla="*/ 54 h 107"/>
              <a:gd name="T40" fmla="*/ 29 w 73"/>
              <a:gd name="T41" fmla="*/ 49 h 107"/>
              <a:gd name="T42" fmla="*/ 21 w 73"/>
              <a:gd name="T43" fmla="*/ 49 h 107"/>
              <a:gd name="T44" fmla="*/ 21 w 73"/>
              <a:gd name="T45" fmla="*/ 32 h 107"/>
              <a:gd name="T46" fmla="*/ 28 w 73"/>
              <a:gd name="T47" fmla="*/ 31 h 107"/>
              <a:gd name="T48" fmla="*/ 42 w 73"/>
              <a:gd name="T49" fmla="*/ 16 h 107"/>
              <a:gd name="T50" fmla="*/ 38 w 73"/>
              <a:gd name="T51" fmla="*/ 30 h 107"/>
              <a:gd name="T52" fmla="*/ 51 w 73"/>
              <a:gd name="T53" fmla="*/ 29 h 107"/>
              <a:gd name="T54" fmla="*/ 15 w 73"/>
              <a:gd name="T55" fmla="*/ 71 h 107"/>
              <a:gd name="T56" fmla="*/ 25 w 73"/>
              <a:gd name="T57" fmla="*/ 71 h 107"/>
              <a:gd name="T58" fmla="*/ 17 w 73"/>
              <a:gd name="T59" fmla="*/ 48 h 107"/>
              <a:gd name="T60" fmla="*/ 11 w 73"/>
              <a:gd name="T61" fmla="*/ 29 h 107"/>
              <a:gd name="T62" fmla="*/ 23 w 73"/>
              <a:gd name="T63" fmla="*/ 13 h 107"/>
              <a:gd name="T64" fmla="*/ 37 w 73"/>
              <a:gd name="T65" fmla="*/ 11 h 107"/>
              <a:gd name="T66" fmla="*/ 50 w 73"/>
              <a:gd name="T67" fmla="*/ 14 h 107"/>
              <a:gd name="T68" fmla="*/ 62 w 73"/>
              <a:gd name="T69" fmla="*/ 29 h 107"/>
              <a:gd name="T70" fmla="*/ 56 w 73"/>
              <a:gd name="T71" fmla="*/ 48 h 107"/>
              <a:gd name="T72" fmla="*/ 48 w 73"/>
              <a:gd name="T73" fmla="*/ 71 h 107"/>
              <a:gd name="T74" fmla="*/ 58 w 73"/>
              <a:gd name="T75" fmla="*/ 71 h 107"/>
              <a:gd name="T76" fmla="*/ 65 w 73"/>
              <a:gd name="T77" fmla="*/ 52 h 107"/>
              <a:gd name="T78" fmla="*/ 71 w 73"/>
              <a:gd name="T79" fmla="*/ 27 h 107"/>
              <a:gd name="T80" fmla="*/ 55 w 73"/>
              <a:gd name="T81" fmla="*/ 5 h 107"/>
              <a:gd name="T82" fmla="*/ 37 w 73"/>
              <a:gd name="T83" fmla="*/ 1 h 107"/>
              <a:gd name="T84" fmla="*/ 19 w 73"/>
              <a:gd name="T85" fmla="*/ 5 h 107"/>
              <a:gd name="T86" fmla="*/ 2 w 73"/>
              <a:gd name="T87" fmla="*/ 27 h 107"/>
              <a:gd name="T88" fmla="*/ 8 w 73"/>
              <a:gd name="T89" fmla="*/ 53 h 107"/>
              <a:gd name="T90" fmla="*/ 15 w 73"/>
              <a:gd name="T91" fmla="*/ 71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73" h="107">
                <a:moveTo>
                  <a:pt x="16" y="77"/>
                </a:moveTo>
                <a:cubicBezTo>
                  <a:pt x="57" y="77"/>
                  <a:pt x="57" y="77"/>
                  <a:pt x="57" y="77"/>
                </a:cubicBezTo>
                <a:cubicBezTo>
                  <a:pt x="52" y="101"/>
                  <a:pt x="52" y="101"/>
                  <a:pt x="52" y="101"/>
                </a:cubicBezTo>
                <a:cubicBezTo>
                  <a:pt x="45" y="101"/>
                  <a:pt x="45" y="101"/>
                  <a:pt x="45" y="101"/>
                </a:cubicBezTo>
                <a:cubicBezTo>
                  <a:pt x="44" y="104"/>
                  <a:pt x="41" y="107"/>
                  <a:pt x="37" y="107"/>
                </a:cubicBezTo>
                <a:cubicBezTo>
                  <a:pt x="33" y="107"/>
                  <a:pt x="30" y="104"/>
                  <a:pt x="29" y="101"/>
                </a:cubicBezTo>
                <a:cubicBezTo>
                  <a:pt x="21" y="101"/>
                  <a:pt x="21" y="101"/>
                  <a:pt x="21" y="101"/>
                </a:cubicBezTo>
                <a:cubicBezTo>
                  <a:pt x="16" y="77"/>
                  <a:pt x="16" y="77"/>
                  <a:pt x="16" y="77"/>
                </a:cubicBezTo>
                <a:close/>
                <a:moveTo>
                  <a:pt x="51" y="29"/>
                </a:moveTo>
                <a:cubicBezTo>
                  <a:pt x="52" y="35"/>
                  <a:pt x="52" y="35"/>
                  <a:pt x="52" y="35"/>
                </a:cubicBezTo>
                <a:cubicBezTo>
                  <a:pt x="51" y="37"/>
                  <a:pt x="51" y="37"/>
                  <a:pt x="51" y="37"/>
                </a:cubicBezTo>
                <a:cubicBezTo>
                  <a:pt x="53" y="38"/>
                  <a:pt x="53" y="38"/>
                  <a:pt x="53" y="38"/>
                </a:cubicBezTo>
                <a:cubicBezTo>
                  <a:pt x="52" y="42"/>
                  <a:pt x="52" y="42"/>
                  <a:pt x="52" y="42"/>
                </a:cubicBezTo>
                <a:cubicBezTo>
                  <a:pt x="50" y="42"/>
                  <a:pt x="50" y="42"/>
                  <a:pt x="50" y="42"/>
                </a:cubicBezTo>
                <a:cubicBezTo>
                  <a:pt x="52" y="44"/>
                  <a:pt x="52" y="44"/>
                  <a:pt x="52" y="44"/>
                </a:cubicBezTo>
                <a:cubicBezTo>
                  <a:pt x="51" y="47"/>
                  <a:pt x="51" y="47"/>
                  <a:pt x="51" y="47"/>
                </a:cubicBezTo>
                <a:cubicBezTo>
                  <a:pt x="50" y="48"/>
                  <a:pt x="50" y="48"/>
                  <a:pt x="50" y="48"/>
                </a:cubicBezTo>
                <a:cubicBezTo>
                  <a:pt x="51" y="49"/>
                  <a:pt x="51" y="49"/>
                  <a:pt x="51" y="49"/>
                </a:cubicBezTo>
                <a:cubicBezTo>
                  <a:pt x="50" y="53"/>
                  <a:pt x="50" y="53"/>
                  <a:pt x="50" y="53"/>
                </a:cubicBezTo>
                <a:cubicBezTo>
                  <a:pt x="47" y="54"/>
                  <a:pt x="47" y="54"/>
                  <a:pt x="47" y="54"/>
                </a:cubicBezTo>
                <a:cubicBezTo>
                  <a:pt x="29" y="49"/>
                  <a:pt x="29" y="49"/>
                  <a:pt x="29" y="49"/>
                </a:cubicBezTo>
                <a:cubicBezTo>
                  <a:pt x="21" y="49"/>
                  <a:pt x="21" y="49"/>
                  <a:pt x="21" y="49"/>
                </a:cubicBezTo>
                <a:cubicBezTo>
                  <a:pt x="21" y="32"/>
                  <a:pt x="21" y="32"/>
                  <a:pt x="21" y="32"/>
                </a:cubicBezTo>
                <a:cubicBezTo>
                  <a:pt x="28" y="31"/>
                  <a:pt x="28" y="31"/>
                  <a:pt x="28" y="31"/>
                </a:cubicBezTo>
                <a:cubicBezTo>
                  <a:pt x="42" y="16"/>
                  <a:pt x="42" y="16"/>
                  <a:pt x="42" y="16"/>
                </a:cubicBezTo>
                <a:cubicBezTo>
                  <a:pt x="50" y="21"/>
                  <a:pt x="43" y="27"/>
                  <a:pt x="38" y="30"/>
                </a:cubicBezTo>
                <a:cubicBezTo>
                  <a:pt x="51" y="29"/>
                  <a:pt x="51" y="29"/>
                  <a:pt x="51" y="29"/>
                </a:cubicBezTo>
                <a:close/>
                <a:moveTo>
                  <a:pt x="15" y="71"/>
                </a:moveTo>
                <a:cubicBezTo>
                  <a:pt x="25" y="71"/>
                  <a:pt x="25" y="71"/>
                  <a:pt x="25" y="71"/>
                </a:cubicBezTo>
                <a:cubicBezTo>
                  <a:pt x="24" y="62"/>
                  <a:pt x="20" y="55"/>
                  <a:pt x="17" y="48"/>
                </a:cubicBezTo>
                <a:cubicBezTo>
                  <a:pt x="13" y="41"/>
                  <a:pt x="10" y="34"/>
                  <a:pt x="11" y="29"/>
                </a:cubicBezTo>
                <a:cubicBezTo>
                  <a:pt x="13" y="21"/>
                  <a:pt x="17" y="16"/>
                  <a:pt x="23" y="13"/>
                </a:cubicBezTo>
                <a:cubicBezTo>
                  <a:pt x="27" y="11"/>
                  <a:pt x="32" y="10"/>
                  <a:pt x="37" y="11"/>
                </a:cubicBezTo>
                <a:cubicBezTo>
                  <a:pt x="42" y="11"/>
                  <a:pt x="46" y="12"/>
                  <a:pt x="50" y="14"/>
                </a:cubicBezTo>
                <a:cubicBezTo>
                  <a:pt x="56" y="17"/>
                  <a:pt x="60" y="22"/>
                  <a:pt x="62" y="29"/>
                </a:cubicBezTo>
                <a:cubicBezTo>
                  <a:pt x="63" y="34"/>
                  <a:pt x="59" y="41"/>
                  <a:pt x="56" y="48"/>
                </a:cubicBezTo>
                <a:cubicBezTo>
                  <a:pt x="53" y="55"/>
                  <a:pt x="49" y="62"/>
                  <a:pt x="48" y="71"/>
                </a:cubicBezTo>
                <a:cubicBezTo>
                  <a:pt x="58" y="71"/>
                  <a:pt x="58" y="71"/>
                  <a:pt x="58" y="71"/>
                </a:cubicBezTo>
                <a:cubicBezTo>
                  <a:pt x="59" y="64"/>
                  <a:pt x="62" y="58"/>
                  <a:pt x="65" y="52"/>
                </a:cubicBezTo>
                <a:cubicBezTo>
                  <a:pt x="69" y="44"/>
                  <a:pt x="73" y="36"/>
                  <a:pt x="71" y="27"/>
                </a:cubicBezTo>
                <a:cubicBezTo>
                  <a:pt x="70" y="17"/>
                  <a:pt x="63" y="9"/>
                  <a:pt x="55" y="5"/>
                </a:cubicBezTo>
                <a:cubicBezTo>
                  <a:pt x="49" y="2"/>
                  <a:pt x="43" y="1"/>
                  <a:pt x="37" y="1"/>
                </a:cubicBezTo>
                <a:cubicBezTo>
                  <a:pt x="31" y="0"/>
                  <a:pt x="24" y="2"/>
                  <a:pt x="19" y="5"/>
                </a:cubicBezTo>
                <a:cubicBezTo>
                  <a:pt x="10" y="9"/>
                  <a:pt x="4" y="16"/>
                  <a:pt x="2" y="27"/>
                </a:cubicBezTo>
                <a:cubicBezTo>
                  <a:pt x="0" y="36"/>
                  <a:pt x="4" y="44"/>
                  <a:pt x="8" y="53"/>
                </a:cubicBezTo>
                <a:cubicBezTo>
                  <a:pt x="11" y="58"/>
                  <a:pt x="13" y="64"/>
                  <a:pt x="15" y="71"/>
                </a:cubicBezTo>
                <a:close/>
              </a:path>
            </a:pathLst>
          </a:custGeom>
          <a:solidFill>
            <a:schemeClr val="accent4"/>
          </a:solidFill>
          <a:ln>
            <a:noFill/>
          </a:ln>
        </p:spPr>
        <p:txBody>
          <a:bodyPr vert="horz" wrap="square" lIns="68572" tIns="34286" rIns="68572" bIns="34286"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endParaRPr lang="zh-CN" altLang="en-US" sz="675">
              <a:solidFill>
                <a:schemeClr val="tx1">
                  <a:lumMod val="85000"/>
                  <a:lumOff val="15000"/>
                </a:schemeClr>
              </a:solidFill>
              <a:latin typeface="微软雅黑" panose="020B0503020204020204" charset="-122"/>
              <a:ea typeface="微软雅黑" panose="020B0503020204020204" charset="-122"/>
              <a:cs typeface="+mn-ea"/>
              <a:sym typeface="Arial" panose="020B0604020202020204" pitchFamily="34" charset="0"/>
            </a:endParaRPr>
          </a:p>
        </p:txBody>
      </p:sp>
      <p:sp>
        <p:nvSpPr>
          <p:cNvPr id="70" name="Freeform 69"/>
          <p:cNvSpPr>
            <a:spLocks noEditPoints="1"/>
          </p:cNvSpPr>
          <p:nvPr/>
        </p:nvSpPr>
        <p:spPr bwMode="auto">
          <a:xfrm>
            <a:off x="3310023" y="2890405"/>
            <a:ext cx="178480" cy="216111"/>
          </a:xfrm>
          <a:custGeom>
            <a:avLst/>
            <a:gdLst>
              <a:gd name="T0" fmla="*/ 0 w 77"/>
              <a:gd name="T1" fmla="*/ 85 h 93"/>
              <a:gd name="T2" fmla="*/ 30 w 77"/>
              <a:gd name="T3" fmla="*/ 20 h 93"/>
              <a:gd name="T4" fmla="*/ 38 w 77"/>
              <a:gd name="T5" fmla="*/ 26 h 93"/>
              <a:gd name="T6" fmla="*/ 39 w 77"/>
              <a:gd name="T7" fmla="*/ 27 h 93"/>
              <a:gd name="T8" fmla="*/ 39 w 77"/>
              <a:gd name="T9" fmla="*/ 27 h 93"/>
              <a:gd name="T10" fmla="*/ 40 w 77"/>
              <a:gd name="T11" fmla="*/ 27 h 93"/>
              <a:gd name="T12" fmla="*/ 40 w 77"/>
              <a:gd name="T13" fmla="*/ 28 h 93"/>
              <a:gd name="T14" fmla="*/ 40 w 77"/>
              <a:gd name="T15" fmla="*/ 28 h 93"/>
              <a:gd name="T16" fmla="*/ 41 w 77"/>
              <a:gd name="T17" fmla="*/ 28 h 93"/>
              <a:gd name="T18" fmla="*/ 41 w 77"/>
              <a:gd name="T19" fmla="*/ 29 h 93"/>
              <a:gd name="T20" fmla="*/ 42 w 77"/>
              <a:gd name="T21" fmla="*/ 29 h 93"/>
              <a:gd name="T22" fmla="*/ 42 w 77"/>
              <a:gd name="T23" fmla="*/ 29 h 93"/>
              <a:gd name="T24" fmla="*/ 43 w 77"/>
              <a:gd name="T25" fmla="*/ 29 h 93"/>
              <a:gd name="T26" fmla="*/ 43 w 77"/>
              <a:gd name="T27" fmla="*/ 30 h 93"/>
              <a:gd name="T28" fmla="*/ 43 w 77"/>
              <a:gd name="T29" fmla="*/ 30 h 93"/>
              <a:gd name="T30" fmla="*/ 48 w 77"/>
              <a:gd name="T31" fmla="*/ 33 h 93"/>
              <a:gd name="T32" fmla="*/ 48 w 77"/>
              <a:gd name="T33" fmla="*/ 33 h 93"/>
              <a:gd name="T34" fmla="*/ 49 w 77"/>
              <a:gd name="T35" fmla="*/ 34 h 93"/>
              <a:gd name="T36" fmla="*/ 49 w 77"/>
              <a:gd name="T37" fmla="*/ 34 h 93"/>
              <a:gd name="T38" fmla="*/ 50 w 77"/>
              <a:gd name="T39" fmla="*/ 34 h 93"/>
              <a:gd name="T40" fmla="*/ 50 w 77"/>
              <a:gd name="T41" fmla="*/ 35 h 93"/>
              <a:gd name="T42" fmla="*/ 50 w 77"/>
              <a:gd name="T43" fmla="*/ 35 h 93"/>
              <a:gd name="T44" fmla="*/ 51 w 77"/>
              <a:gd name="T45" fmla="*/ 35 h 93"/>
              <a:gd name="T46" fmla="*/ 51 w 77"/>
              <a:gd name="T47" fmla="*/ 36 h 93"/>
              <a:gd name="T48" fmla="*/ 52 w 77"/>
              <a:gd name="T49" fmla="*/ 36 h 93"/>
              <a:gd name="T50" fmla="*/ 52 w 77"/>
              <a:gd name="T51" fmla="*/ 36 h 93"/>
              <a:gd name="T52" fmla="*/ 53 w 77"/>
              <a:gd name="T53" fmla="*/ 37 h 93"/>
              <a:gd name="T54" fmla="*/ 53 w 77"/>
              <a:gd name="T55" fmla="*/ 37 h 93"/>
              <a:gd name="T56" fmla="*/ 48 w 77"/>
              <a:gd name="T57" fmla="*/ 79 h 93"/>
              <a:gd name="T58" fmla="*/ 7 w 77"/>
              <a:gd name="T59" fmla="*/ 91 h 93"/>
              <a:gd name="T60" fmla="*/ 35 w 77"/>
              <a:gd name="T61" fmla="*/ 64 h 93"/>
              <a:gd name="T62" fmla="*/ 19 w 77"/>
              <a:gd name="T63" fmla="*/ 53 h 93"/>
              <a:gd name="T64" fmla="*/ 3 w 77"/>
              <a:gd name="T65" fmla="*/ 88 h 93"/>
              <a:gd name="T66" fmla="*/ 73 w 77"/>
              <a:gd name="T67" fmla="*/ 93 h 93"/>
              <a:gd name="T68" fmla="*/ 54 w 77"/>
              <a:gd name="T69" fmla="*/ 83 h 93"/>
              <a:gd name="T70" fmla="*/ 69 w 77"/>
              <a:gd name="T71" fmla="*/ 42 h 93"/>
              <a:gd name="T72" fmla="*/ 34 w 77"/>
              <a:gd name="T73" fmla="*/ 0 h 93"/>
              <a:gd name="T74" fmla="*/ 69 w 77"/>
              <a:gd name="T75" fmla="*/ 42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7" h="93">
                <a:moveTo>
                  <a:pt x="3" y="88"/>
                </a:moveTo>
                <a:cubicBezTo>
                  <a:pt x="2" y="87"/>
                  <a:pt x="1" y="86"/>
                  <a:pt x="0" y="85"/>
                </a:cubicBezTo>
                <a:cubicBezTo>
                  <a:pt x="0" y="72"/>
                  <a:pt x="0" y="58"/>
                  <a:pt x="0" y="45"/>
                </a:cubicBezTo>
                <a:cubicBezTo>
                  <a:pt x="12" y="40"/>
                  <a:pt x="21" y="32"/>
                  <a:pt x="30" y="20"/>
                </a:cubicBezTo>
                <a:cubicBezTo>
                  <a:pt x="38" y="26"/>
                  <a:pt x="38" y="26"/>
                  <a:pt x="38" y="26"/>
                </a:cubicBezTo>
                <a:cubicBezTo>
                  <a:pt x="38" y="26"/>
                  <a:pt x="38" y="26"/>
                  <a:pt x="38" y="26"/>
                </a:cubicBezTo>
                <a:cubicBezTo>
                  <a:pt x="38" y="27"/>
                  <a:pt x="38" y="27"/>
                  <a:pt x="38" y="27"/>
                </a:cubicBezTo>
                <a:cubicBezTo>
                  <a:pt x="39" y="27"/>
                  <a:pt x="39" y="27"/>
                  <a:pt x="39" y="27"/>
                </a:cubicBezTo>
                <a:cubicBezTo>
                  <a:pt x="39" y="27"/>
                  <a:pt x="39" y="27"/>
                  <a:pt x="39" y="27"/>
                </a:cubicBezTo>
                <a:cubicBezTo>
                  <a:pt x="39" y="27"/>
                  <a:pt x="39" y="27"/>
                  <a:pt x="39" y="27"/>
                </a:cubicBezTo>
                <a:cubicBezTo>
                  <a:pt x="39" y="27"/>
                  <a:pt x="39" y="27"/>
                  <a:pt x="39" y="27"/>
                </a:cubicBezTo>
                <a:cubicBezTo>
                  <a:pt x="40" y="27"/>
                  <a:pt x="40" y="27"/>
                  <a:pt x="40" y="27"/>
                </a:cubicBezTo>
                <a:cubicBezTo>
                  <a:pt x="40" y="27"/>
                  <a:pt x="40" y="27"/>
                  <a:pt x="40" y="27"/>
                </a:cubicBezTo>
                <a:cubicBezTo>
                  <a:pt x="40" y="28"/>
                  <a:pt x="40" y="28"/>
                  <a:pt x="40" y="28"/>
                </a:cubicBezTo>
                <a:cubicBezTo>
                  <a:pt x="40" y="28"/>
                  <a:pt x="40" y="28"/>
                  <a:pt x="40" y="28"/>
                </a:cubicBezTo>
                <a:cubicBezTo>
                  <a:pt x="40" y="28"/>
                  <a:pt x="40" y="28"/>
                  <a:pt x="40" y="28"/>
                </a:cubicBezTo>
                <a:cubicBezTo>
                  <a:pt x="41" y="28"/>
                  <a:pt x="41" y="28"/>
                  <a:pt x="41" y="28"/>
                </a:cubicBezTo>
                <a:cubicBezTo>
                  <a:pt x="41" y="28"/>
                  <a:pt x="41" y="28"/>
                  <a:pt x="41" y="28"/>
                </a:cubicBezTo>
                <a:cubicBezTo>
                  <a:pt x="41" y="28"/>
                  <a:pt x="41" y="28"/>
                  <a:pt x="41" y="28"/>
                </a:cubicBezTo>
                <a:cubicBezTo>
                  <a:pt x="41" y="29"/>
                  <a:pt x="41" y="29"/>
                  <a:pt x="41" y="29"/>
                </a:cubicBezTo>
                <a:cubicBezTo>
                  <a:pt x="42" y="29"/>
                  <a:pt x="42" y="29"/>
                  <a:pt x="42" y="29"/>
                </a:cubicBezTo>
                <a:cubicBezTo>
                  <a:pt x="42" y="29"/>
                  <a:pt x="42" y="29"/>
                  <a:pt x="42" y="29"/>
                </a:cubicBezTo>
                <a:cubicBezTo>
                  <a:pt x="42" y="29"/>
                  <a:pt x="42" y="29"/>
                  <a:pt x="42" y="29"/>
                </a:cubicBezTo>
                <a:cubicBezTo>
                  <a:pt x="42" y="29"/>
                  <a:pt x="42" y="29"/>
                  <a:pt x="42" y="29"/>
                </a:cubicBezTo>
                <a:cubicBezTo>
                  <a:pt x="42" y="29"/>
                  <a:pt x="42" y="29"/>
                  <a:pt x="42" y="29"/>
                </a:cubicBezTo>
                <a:cubicBezTo>
                  <a:pt x="43" y="29"/>
                  <a:pt x="43" y="29"/>
                  <a:pt x="43" y="29"/>
                </a:cubicBezTo>
                <a:cubicBezTo>
                  <a:pt x="43" y="30"/>
                  <a:pt x="43" y="30"/>
                  <a:pt x="43" y="30"/>
                </a:cubicBezTo>
                <a:cubicBezTo>
                  <a:pt x="43" y="30"/>
                  <a:pt x="43" y="30"/>
                  <a:pt x="43" y="30"/>
                </a:cubicBezTo>
                <a:cubicBezTo>
                  <a:pt x="43" y="30"/>
                  <a:pt x="43" y="30"/>
                  <a:pt x="43" y="30"/>
                </a:cubicBezTo>
                <a:cubicBezTo>
                  <a:pt x="43" y="30"/>
                  <a:pt x="43" y="30"/>
                  <a:pt x="43" y="30"/>
                </a:cubicBezTo>
                <a:cubicBezTo>
                  <a:pt x="44" y="30"/>
                  <a:pt x="44" y="30"/>
                  <a:pt x="44" y="30"/>
                </a:cubicBezTo>
                <a:cubicBezTo>
                  <a:pt x="48" y="33"/>
                  <a:pt x="48" y="33"/>
                  <a:pt x="48" y="33"/>
                </a:cubicBezTo>
                <a:cubicBezTo>
                  <a:pt x="48" y="33"/>
                  <a:pt x="48" y="33"/>
                  <a:pt x="48" y="33"/>
                </a:cubicBezTo>
                <a:cubicBezTo>
                  <a:pt x="48" y="33"/>
                  <a:pt x="48" y="33"/>
                  <a:pt x="48" y="33"/>
                </a:cubicBezTo>
                <a:cubicBezTo>
                  <a:pt x="48" y="34"/>
                  <a:pt x="48" y="34"/>
                  <a:pt x="48" y="34"/>
                </a:cubicBezTo>
                <a:cubicBezTo>
                  <a:pt x="49" y="34"/>
                  <a:pt x="49" y="34"/>
                  <a:pt x="49" y="34"/>
                </a:cubicBezTo>
                <a:cubicBezTo>
                  <a:pt x="49" y="34"/>
                  <a:pt x="49" y="34"/>
                  <a:pt x="49" y="34"/>
                </a:cubicBezTo>
                <a:cubicBezTo>
                  <a:pt x="49" y="34"/>
                  <a:pt x="49" y="34"/>
                  <a:pt x="49" y="34"/>
                </a:cubicBezTo>
                <a:cubicBezTo>
                  <a:pt x="49" y="34"/>
                  <a:pt x="49" y="34"/>
                  <a:pt x="49" y="34"/>
                </a:cubicBezTo>
                <a:cubicBezTo>
                  <a:pt x="50" y="34"/>
                  <a:pt x="50" y="34"/>
                  <a:pt x="50" y="34"/>
                </a:cubicBezTo>
                <a:cubicBezTo>
                  <a:pt x="50" y="35"/>
                  <a:pt x="50" y="35"/>
                  <a:pt x="50" y="35"/>
                </a:cubicBezTo>
                <a:cubicBezTo>
                  <a:pt x="50" y="35"/>
                  <a:pt x="50" y="35"/>
                  <a:pt x="50" y="35"/>
                </a:cubicBezTo>
                <a:cubicBezTo>
                  <a:pt x="50" y="35"/>
                  <a:pt x="50" y="35"/>
                  <a:pt x="50" y="35"/>
                </a:cubicBezTo>
                <a:cubicBezTo>
                  <a:pt x="50" y="35"/>
                  <a:pt x="50" y="35"/>
                  <a:pt x="50" y="35"/>
                </a:cubicBezTo>
                <a:cubicBezTo>
                  <a:pt x="51" y="35"/>
                  <a:pt x="51" y="35"/>
                  <a:pt x="51" y="35"/>
                </a:cubicBezTo>
                <a:cubicBezTo>
                  <a:pt x="51" y="35"/>
                  <a:pt x="51" y="35"/>
                  <a:pt x="51" y="35"/>
                </a:cubicBezTo>
                <a:cubicBezTo>
                  <a:pt x="51" y="35"/>
                  <a:pt x="51" y="35"/>
                  <a:pt x="51" y="35"/>
                </a:cubicBezTo>
                <a:cubicBezTo>
                  <a:pt x="51" y="36"/>
                  <a:pt x="51" y="36"/>
                  <a:pt x="51" y="36"/>
                </a:cubicBezTo>
                <a:cubicBezTo>
                  <a:pt x="52" y="36"/>
                  <a:pt x="52" y="36"/>
                  <a:pt x="52" y="36"/>
                </a:cubicBezTo>
                <a:cubicBezTo>
                  <a:pt x="52" y="36"/>
                  <a:pt x="52" y="36"/>
                  <a:pt x="52" y="36"/>
                </a:cubicBezTo>
                <a:cubicBezTo>
                  <a:pt x="52" y="36"/>
                  <a:pt x="52" y="36"/>
                  <a:pt x="52" y="36"/>
                </a:cubicBezTo>
                <a:cubicBezTo>
                  <a:pt x="52" y="36"/>
                  <a:pt x="52" y="36"/>
                  <a:pt x="52" y="36"/>
                </a:cubicBezTo>
                <a:cubicBezTo>
                  <a:pt x="52" y="36"/>
                  <a:pt x="52" y="36"/>
                  <a:pt x="52" y="36"/>
                </a:cubicBezTo>
                <a:cubicBezTo>
                  <a:pt x="53" y="37"/>
                  <a:pt x="53" y="37"/>
                  <a:pt x="53" y="37"/>
                </a:cubicBezTo>
                <a:cubicBezTo>
                  <a:pt x="53" y="37"/>
                  <a:pt x="53" y="37"/>
                  <a:pt x="53" y="37"/>
                </a:cubicBezTo>
                <a:cubicBezTo>
                  <a:pt x="53" y="37"/>
                  <a:pt x="53" y="37"/>
                  <a:pt x="53" y="37"/>
                </a:cubicBezTo>
                <a:cubicBezTo>
                  <a:pt x="62" y="43"/>
                  <a:pt x="62" y="43"/>
                  <a:pt x="62" y="43"/>
                </a:cubicBezTo>
                <a:cubicBezTo>
                  <a:pt x="53" y="55"/>
                  <a:pt x="49" y="67"/>
                  <a:pt x="48" y="79"/>
                </a:cubicBezTo>
                <a:cubicBezTo>
                  <a:pt x="36" y="84"/>
                  <a:pt x="23" y="88"/>
                  <a:pt x="11" y="93"/>
                </a:cubicBezTo>
                <a:cubicBezTo>
                  <a:pt x="9" y="92"/>
                  <a:pt x="8" y="91"/>
                  <a:pt x="7" y="91"/>
                </a:cubicBezTo>
                <a:cubicBezTo>
                  <a:pt x="23" y="68"/>
                  <a:pt x="23" y="68"/>
                  <a:pt x="23" y="68"/>
                </a:cubicBezTo>
                <a:cubicBezTo>
                  <a:pt x="27" y="69"/>
                  <a:pt x="32" y="68"/>
                  <a:pt x="35" y="64"/>
                </a:cubicBezTo>
                <a:cubicBezTo>
                  <a:pt x="38" y="60"/>
                  <a:pt x="37" y="54"/>
                  <a:pt x="32" y="51"/>
                </a:cubicBezTo>
                <a:cubicBezTo>
                  <a:pt x="28" y="47"/>
                  <a:pt x="22" y="49"/>
                  <a:pt x="19" y="53"/>
                </a:cubicBezTo>
                <a:cubicBezTo>
                  <a:pt x="16" y="57"/>
                  <a:pt x="16" y="62"/>
                  <a:pt x="19" y="65"/>
                </a:cubicBezTo>
                <a:cubicBezTo>
                  <a:pt x="3" y="88"/>
                  <a:pt x="3" y="88"/>
                  <a:pt x="3" y="88"/>
                </a:cubicBezTo>
                <a:close/>
                <a:moveTo>
                  <a:pt x="27" y="93"/>
                </a:moveTo>
                <a:cubicBezTo>
                  <a:pt x="73" y="93"/>
                  <a:pt x="73" y="93"/>
                  <a:pt x="73" y="93"/>
                </a:cubicBezTo>
                <a:cubicBezTo>
                  <a:pt x="73" y="83"/>
                  <a:pt x="73" y="83"/>
                  <a:pt x="73" y="83"/>
                </a:cubicBezTo>
                <a:cubicBezTo>
                  <a:pt x="54" y="83"/>
                  <a:pt x="54" y="83"/>
                  <a:pt x="54" y="83"/>
                </a:cubicBezTo>
                <a:cubicBezTo>
                  <a:pt x="27" y="93"/>
                  <a:pt x="27" y="93"/>
                  <a:pt x="27" y="93"/>
                </a:cubicBezTo>
                <a:close/>
                <a:moveTo>
                  <a:pt x="69" y="42"/>
                </a:moveTo>
                <a:cubicBezTo>
                  <a:pt x="77" y="31"/>
                  <a:pt x="77" y="31"/>
                  <a:pt x="77" y="31"/>
                </a:cubicBezTo>
                <a:cubicBezTo>
                  <a:pt x="34" y="0"/>
                  <a:pt x="34" y="0"/>
                  <a:pt x="34" y="0"/>
                </a:cubicBezTo>
                <a:cubicBezTo>
                  <a:pt x="26" y="12"/>
                  <a:pt x="26" y="12"/>
                  <a:pt x="26" y="12"/>
                </a:cubicBezTo>
                <a:lnTo>
                  <a:pt x="69" y="42"/>
                </a:lnTo>
                <a:close/>
              </a:path>
            </a:pathLst>
          </a:custGeom>
          <a:solidFill>
            <a:schemeClr val="accent2"/>
          </a:solidFill>
          <a:ln>
            <a:noFill/>
          </a:ln>
        </p:spPr>
        <p:txBody>
          <a:bodyPr vert="horz" wrap="square" lIns="68572" tIns="34286" rIns="68572" bIns="34286"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endParaRPr lang="zh-CN" altLang="en-US" sz="675">
              <a:solidFill>
                <a:schemeClr val="tx1">
                  <a:lumMod val="85000"/>
                  <a:lumOff val="15000"/>
                </a:schemeClr>
              </a:solidFill>
              <a:latin typeface="微软雅黑" panose="020B0503020204020204" charset="-122"/>
              <a:ea typeface="微软雅黑" panose="020B0503020204020204" charset="-122"/>
              <a:cs typeface="+mn-ea"/>
              <a:sym typeface="Arial" panose="020B0604020202020204" pitchFamily="34" charset="0"/>
            </a:endParaRPr>
          </a:p>
        </p:txBody>
      </p:sp>
      <p:sp>
        <p:nvSpPr>
          <p:cNvPr id="71" name="Donut 70"/>
          <p:cNvSpPr/>
          <p:nvPr/>
        </p:nvSpPr>
        <p:spPr>
          <a:xfrm>
            <a:off x="3144033" y="3819646"/>
            <a:ext cx="515196" cy="515196"/>
          </a:xfrm>
          <a:prstGeom prst="donut">
            <a:avLst>
              <a:gd name="adj" fmla="val 6804"/>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675">
              <a:solidFill>
                <a:schemeClr val="tx1">
                  <a:lumMod val="85000"/>
                  <a:lumOff val="15000"/>
                </a:schemeClr>
              </a:solidFill>
              <a:latin typeface="微软雅黑" panose="020B0503020204020204" charset="-122"/>
              <a:ea typeface="微软雅黑" panose="020B0503020204020204" charset="-122"/>
              <a:cs typeface="+mn-ea"/>
              <a:sym typeface="Arial" panose="020B0604020202020204" pitchFamily="34" charset="0"/>
            </a:endParaRPr>
          </a:p>
        </p:txBody>
      </p:sp>
      <p:sp>
        <p:nvSpPr>
          <p:cNvPr id="72" name="Donut 71"/>
          <p:cNvSpPr/>
          <p:nvPr/>
        </p:nvSpPr>
        <p:spPr>
          <a:xfrm>
            <a:off x="1239092" y="3819753"/>
            <a:ext cx="515196" cy="515196"/>
          </a:xfrm>
          <a:prstGeom prst="donut">
            <a:avLst>
              <a:gd name="adj" fmla="val 6804"/>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675">
              <a:solidFill>
                <a:schemeClr val="tx1">
                  <a:lumMod val="85000"/>
                  <a:lumOff val="15000"/>
                </a:schemeClr>
              </a:solidFill>
              <a:latin typeface="微软雅黑" panose="020B0503020204020204" charset="-122"/>
              <a:ea typeface="微软雅黑" panose="020B0503020204020204" charset="-122"/>
              <a:cs typeface="+mn-ea"/>
              <a:sym typeface="Arial" panose="020B0604020202020204" pitchFamily="34" charset="0"/>
            </a:endParaRPr>
          </a:p>
        </p:txBody>
      </p:sp>
      <p:sp>
        <p:nvSpPr>
          <p:cNvPr id="73" name="Donut 72"/>
          <p:cNvSpPr/>
          <p:nvPr/>
        </p:nvSpPr>
        <p:spPr>
          <a:xfrm>
            <a:off x="3139976" y="2740862"/>
            <a:ext cx="515196" cy="515196"/>
          </a:xfrm>
          <a:prstGeom prst="donut">
            <a:avLst>
              <a:gd name="adj" fmla="val 6804"/>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675">
              <a:solidFill>
                <a:schemeClr val="tx1">
                  <a:lumMod val="85000"/>
                  <a:lumOff val="15000"/>
                </a:schemeClr>
              </a:solidFill>
              <a:latin typeface="微软雅黑" panose="020B0503020204020204" charset="-122"/>
              <a:ea typeface="微软雅黑" panose="020B0503020204020204" charset="-122"/>
              <a:cs typeface="+mn-ea"/>
              <a:sym typeface="Arial" panose="020B0604020202020204" pitchFamily="34" charset="0"/>
            </a:endParaRPr>
          </a:p>
        </p:txBody>
      </p:sp>
      <p:sp>
        <p:nvSpPr>
          <p:cNvPr id="74" name="TextBox 73"/>
          <p:cNvSpPr txBox="1"/>
          <p:nvPr/>
        </p:nvSpPr>
        <p:spPr>
          <a:xfrm>
            <a:off x="1771055" y="2959887"/>
            <a:ext cx="690880" cy="275590"/>
          </a:xfrm>
          <a:prstGeom prst="rect">
            <a:avLst/>
          </a:prstGeom>
          <a:noFill/>
        </p:spPr>
        <p:txBody>
          <a:bodyPr wrap="none" rtlCol="0">
            <a:spAutoFit/>
          </a:bodyPr>
          <a:lstStyle/>
          <a:p>
            <a:pPr>
              <a:lnSpc>
                <a:spcPct val="120000"/>
              </a:lnSpc>
            </a:pPr>
            <a:r>
              <a:rPr lang="zh-CN" altLang="en-US" sz="995" dirty="0">
                <a:solidFill>
                  <a:schemeClr val="tx1">
                    <a:lumMod val="85000"/>
                    <a:lumOff val="15000"/>
                  </a:schemeClr>
                </a:solidFill>
                <a:latin typeface="微软雅黑" panose="020B0503020204020204" charset="-122"/>
                <a:ea typeface="微软雅黑" panose="020B0503020204020204" charset="-122"/>
                <a:cs typeface="+mn-ea"/>
                <a:sym typeface="Arial" panose="020B0604020202020204" pitchFamily="34" charset="0"/>
              </a:rPr>
              <a:t>文字内容</a:t>
            </a:r>
            <a:endParaRPr lang="zh-CN" altLang="en-US" sz="995" dirty="0">
              <a:solidFill>
                <a:schemeClr val="tx1">
                  <a:lumMod val="85000"/>
                  <a:lumOff val="15000"/>
                </a:schemeClr>
              </a:solidFill>
              <a:latin typeface="微软雅黑" panose="020B0503020204020204" charset="-122"/>
              <a:ea typeface="微软雅黑" panose="020B0503020204020204" charset="-122"/>
              <a:cs typeface="+mn-ea"/>
              <a:sym typeface="Arial" panose="020B0604020202020204" pitchFamily="34" charset="0"/>
            </a:endParaRPr>
          </a:p>
        </p:txBody>
      </p:sp>
      <p:sp>
        <p:nvSpPr>
          <p:cNvPr id="75" name="TextBox 74"/>
          <p:cNvSpPr txBox="1"/>
          <p:nvPr/>
        </p:nvSpPr>
        <p:spPr>
          <a:xfrm>
            <a:off x="1771055" y="2768439"/>
            <a:ext cx="436880" cy="275590"/>
          </a:xfrm>
          <a:prstGeom prst="rect">
            <a:avLst/>
          </a:prstGeom>
          <a:noFill/>
        </p:spPr>
        <p:txBody>
          <a:bodyPr wrap="none" rtlCol="0">
            <a:spAutoFit/>
          </a:bodyPr>
          <a:lstStyle/>
          <a:p>
            <a:pPr>
              <a:lnSpc>
                <a:spcPct val="120000"/>
              </a:lnSpc>
            </a:pPr>
            <a:r>
              <a:rPr lang="en-US" sz="995" b="1">
                <a:solidFill>
                  <a:schemeClr val="tx1">
                    <a:lumMod val="85000"/>
                    <a:lumOff val="15000"/>
                  </a:schemeClr>
                </a:solidFill>
                <a:latin typeface="微软雅黑" panose="020B0503020204020204" charset="-122"/>
                <a:ea typeface="微软雅黑" panose="020B0503020204020204" charset="-122"/>
                <a:cs typeface="+mn-ea"/>
                <a:sym typeface="Arial" panose="020B0604020202020204" pitchFamily="34" charset="0"/>
              </a:rPr>
              <a:t>80%</a:t>
            </a:r>
            <a:endParaRPr lang="en-US" sz="995" b="1">
              <a:solidFill>
                <a:schemeClr val="tx1">
                  <a:lumMod val="85000"/>
                  <a:lumOff val="15000"/>
                </a:schemeClr>
              </a:solidFill>
              <a:latin typeface="微软雅黑" panose="020B0503020204020204" charset="-122"/>
              <a:ea typeface="微软雅黑" panose="020B0503020204020204" charset="-122"/>
              <a:cs typeface="+mn-ea"/>
              <a:sym typeface="Arial" panose="020B0604020202020204" pitchFamily="34" charset="0"/>
            </a:endParaRPr>
          </a:p>
        </p:txBody>
      </p:sp>
      <p:sp>
        <p:nvSpPr>
          <p:cNvPr id="76" name="TextBox 75"/>
          <p:cNvSpPr txBox="1"/>
          <p:nvPr/>
        </p:nvSpPr>
        <p:spPr>
          <a:xfrm>
            <a:off x="3689636" y="2959887"/>
            <a:ext cx="690880" cy="275590"/>
          </a:xfrm>
          <a:prstGeom prst="rect">
            <a:avLst/>
          </a:prstGeom>
          <a:noFill/>
        </p:spPr>
        <p:txBody>
          <a:bodyPr wrap="none" rtlCol="0">
            <a:spAutoFit/>
          </a:bodyPr>
          <a:lstStyle/>
          <a:p>
            <a:pPr>
              <a:lnSpc>
                <a:spcPct val="120000"/>
              </a:lnSpc>
            </a:pPr>
            <a:r>
              <a:rPr lang="zh-CN" altLang="en-US" sz="995" dirty="0">
                <a:solidFill>
                  <a:schemeClr val="tx1">
                    <a:lumMod val="85000"/>
                    <a:lumOff val="15000"/>
                  </a:schemeClr>
                </a:solidFill>
                <a:latin typeface="微软雅黑" panose="020B0503020204020204" charset="-122"/>
                <a:ea typeface="微软雅黑" panose="020B0503020204020204" charset="-122"/>
                <a:cs typeface="+mn-ea"/>
                <a:sym typeface="Arial" panose="020B0604020202020204" pitchFamily="34" charset="0"/>
              </a:rPr>
              <a:t>文字内容</a:t>
            </a:r>
            <a:endParaRPr lang="zh-CN" altLang="en-US" sz="995" dirty="0">
              <a:solidFill>
                <a:schemeClr val="tx1">
                  <a:lumMod val="85000"/>
                  <a:lumOff val="15000"/>
                </a:schemeClr>
              </a:solidFill>
              <a:latin typeface="微软雅黑" panose="020B0503020204020204" charset="-122"/>
              <a:ea typeface="微软雅黑" panose="020B0503020204020204" charset="-122"/>
              <a:cs typeface="+mn-ea"/>
              <a:sym typeface="Arial" panose="020B0604020202020204" pitchFamily="34" charset="0"/>
            </a:endParaRPr>
          </a:p>
        </p:txBody>
      </p:sp>
      <p:sp>
        <p:nvSpPr>
          <p:cNvPr id="77" name="TextBox 76"/>
          <p:cNvSpPr txBox="1"/>
          <p:nvPr/>
        </p:nvSpPr>
        <p:spPr>
          <a:xfrm>
            <a:off x="3689636" y="2768439"/>
            <a:ext cx="436880" cy="275590"/>
          </a:xfrm>
          <a:prstGeom prst="rect">
            <a:avLst/>
          </a:prstGeom>
          <a:noFill/>
        </p:spPr>
        <p:txBody>
          <a:bodyPr wrap="none" rtlCol="0">
            <a:spAutoFit/>
          </a:bodyPr>
          <a:lstStyle/>
          <a:p>
            <a:pPr>
              <a:lnSpc>
                <a:spcPct val="120000"/>
              </a:lnSpc>
            </a:pPr>
            <a:r>
              <a:rPr lang="en-US" sz="995" b="1">
                <a:solidFill>
                  <a:schemeClr val="tx1">
                    <a:lumMod val="85000"/>
                    <a:lumOff val="15000"/>
                  </a:schemeClr>
                </a:solidFill>
                <a:latin typeface="微软雅黑" panose="020B0503020204020204" charset="-122"/>
                <a:ea typeface="微软雅黑" panose="020B0503020204020204" charset="-122"/>
                <a:cs typeface="+mn-ea"/>
                <a:sym typeface="Arial" panose="020B0604020202020204" pitchFamily="34" charset="0"/>
              </a:rPr>
              <a:t>60%</a:t>
            </a:r>
            <a:endParaRPr lang="en-US" sz="995" b="1">
              <a:solidFill>
                <a:schemeClr val="tx1">
                  <a:lumMod val="85000"/>
                  <a:lumOff val="15000"/>
                </a:schemeClr>
              </a:solidFill>
              <a:latin typeface="微软雅黑" panose="020B0503020204020204" charset="-122"/>
              <a:ea typeface="微软雅黑" panose="020B0503020204020204" charset="-122"/>
              <a:cs typeface="+mn-ea"/>
              <a:sym typeface="Arial" panose="020B0604020202020204" pitchFamily="34" charset="0"/>
            </a:endParaRPr>
          </a:p>
        </p:txBody>
      </p:sp>
      <p:sp>
        <p:nvSpPr>
          <p:cNvPr id="78" name="TextBox 77"/>
          <p:cNvSpPr txBox="1"/>
          <p:nvPr/>
        </p:nvSpPr>
        <p:spPr>
          <a:xfrm>
            <a:off x="1771055" y="4045004"/>
            <a:ext cx="690880" cy="275590"/>
          </a:xfrm>
          <a:prstGeom prst="rect">
            <a:avLst/>
          </a:prstGeom>
          <a:noFill/>
        </p:spPr>
        <p:txBody>
          <a:bodyPr wrap="none" rtlCol="0">
            <a:spAutoFit/>
          </a:bodyPr>
          <a:lstStyle/>
          <a:p>
            <a:pPr>
              <a:lnSpc>
                <a:spcPct val="120000"/>
              </a:lnSpc>
            </a:pPr>
            <a:r>
              <a:rPr lang="zh-CN" altLang="en-US" sz="995" dirty="0">
                <a:solidFill>
                  <a:schemeClr val="tx1">
                    <a:lumMod val="85000"/>
                    <a:lumOff val="15000"/>
                  </a:schemeClr>
                </a:solidFill>
                <a:latin typeface="微软雅黑" panose="020B0503020204020204" charset="-122"/>
                <a:ea typeface="微软雅黑" panose="020B0503020204020204" charset="-122"/>
                <a:cs typeface="+mn-ea"/>
                <a:sym typeface="Arial" panose="020B0604020202020204" pitchFamily="34" charset="0"/>
              </a:rPr>
              <a:t>文字内容</a:t>
            </a:r>
            <a:endParaRPr lang="zh-CN" altLang="en-US" sz="995" dirty="0">
              <a:solidFill>
                <a:schemeClr val="tx1">
                  <a:lumMod val="85000"/>
                  <a:lumOff val="15000"/>
                </a:schemeClr>
              </a:solidFill>
              <a:latin typeface="微软雅黑" panose="020B0503020204020204" charset="-122"/>
              <a:ea typeface="微软雅黑" panose="020B0503020204020204" charset="-122"/>
              <a:cs typeface="+mn-ea"/>
              <a:sym typeface="Arial" panose="020B0604020202020204" pitchFamily="34" charset="0"/>
            </a:endParaRPr>
          </a:p>
        </p:txBody>
      </p:sp>
      <p:sp>
        <p:nvSpPr>
          <p:cNvPr id="79" name="TextBox 78"/>
          <p:cNvSpPr txBox="1"/>
          <p:nvPr/>
        </p:nvSpPr>
        <p:spPr>
          <a:xfrm>
            <a:off x="1771055" y="3841769"/>
            <a:ext cx="436880" cy="275590"/>
          </a:xfrm>
          <a:prstGeom prst="rect">
            <a:avLst/>
          </a:prstGeom>
          <a:noFill/>
        </p:spPr>
        <p:txBody>
          <a:bodyPr wrap="none" rtlCol="0">
            <a:spAutoFit/>
          </a:bodyPr>
          <a:lstStyle/>
          <a:p>
            <a:pPr>
              <a:lnSpc>
                <a:spcPct val="120000"/>
              </a:lnSpc>
            </a:pPr>
            <a:r>
              <a:rPr lang="en-US" sz="995" b="1">
                <a:solidFill>
                  <a:schemeClr val="tx1">
                    <a:lumMod val="85000"/>
                    <a:lumOff val="15000"/>
                  </a:schemeClr>
                </a:solidFill>
                <a:latin typeface="微软雅黑" panose="020B0503020204020204" charset="-122"/>
                <a:ea typeface="微软雅黑" panose="020B0503020204020204" charset="-122"/>
                <a:cs typeface="+mn-ea"/>
                <a:sym typeface="Arial" panose="020B0604020202020204" pitchFamily="34" charset="0"/>
              </a:rPr>
              <a:t>93%</a:t>
            </a:r>
            <a:endParaRPr lang="en-US" sz="995" b="1">
              <a:solidFill>
                <a:schemeClr val="tx1">
                  <a:lumMod val="85000"/>
                  <a:lumOff val="15000"/>
                </a:schemeClr>
              </a:solidFill>
              <a:latin typeface="微软雅黑" panose="020B0503020204020204" charset="-122"/>
              <a:ea typeface="微软雅黑" panose="020B0503020204020204" charset="-122"/>
              <a:cs typeface="+mn-ea"/>
              <a:sym typeface="Arial" panose="020B0604020202020204" pitchFamily="34" charset="0"/>
            </a:endParaRPr>
          </a:p>
        </p:txBody>
      </p:sp>
      <p:sp>
        <p:nvSpPr>
          <p:cNvPr id="80" name="TextBox 79"/>
          <p:cNvSpPr txBox="1"/>
          <p:nvPr/>
        </p:nvSpPr>
        <p:spPr>
          <a:xfrm>
            <a:off x="3689636" y="4045004"/>
            <a:ext cx="690880" cy="275590"/>
          </a:xfrm>
          <a:prstGeom prst="rect">
            <a:avLst/>
          </a:prstGeom>
          <a:noFill/>
        </p:spPr>
        <p:txBody>
          <a:bodyPr wrap="none" rtlCol="0">
            <a:spAutoFit/>
          </a:bodyPr>
          <a:lstStyle/>
          <a:p>
            <a:pPr>
              <a:lnSpc>
                <a:spcPct val="120000"/>
              </a:lnSpc>
            </a:pPr>
            <a:r>
              <a:rPr lang="zh-CN" altLang="en-US" sz="995" dirty="0">
                <a:solidFill>
                  <a:schemeClr val="tx1">
                    <a:lumMod val="85000"/>
                    <a:lumOff val="15000"/>
                  </a:schemeClr>
                </a:solidFill>
                <a:latin typeface="微软雅黑" panose="020B0503020204020204" charset="-122"/>
                <a:ea typeface="微软雅黑" panose="020B0503020204020204" charset="-122"/>
                <a:cs typeface="+mn-ea"/>
                <a:sym typeface="Arial" panose="020B0604020202020204" pitchFamily="34" charset="0"/>
              </a:rPr>
              <a:t>文字内容</a:t>
            </a:r>
            <a:endParaRPr lang="zh-CN" altLang="en-US" sz="995" dirty="0">
              <a:solidFill>
                <a:schemeClr val="tx1">
                  <a:lumMod val="85000"/>
                  <a:lumOff val="15000"/>
                </a:schemeClr>
              </a:solidFill>
              <a:latin typeface="微软雅黑" panose="020B0503020204020204" charset="-122"/>
              <a:ea typeface="微软雅黑" panose="020B0503020204020204" charset="-122"/>
              <a:cs typeface="+mn-ea"/>
              <a:sym typeface="Arial" panose="020B0604020202020204" pitchFamily="34" charset="0"/>
            </a:endParaRPr>
          </a:p>
        </p:txBody>
      </p:sp>
      <p:sp>
        <p:nvSpPr>
          <p:cNvPr id="81" name="TextBox 80"/>
          <p:cNvSpPr txBox="1"/>
          <p:nvPr/>
        </p:nvSpPr>
        <p:spPr>
          <a:xfrm>
            <a:off x="3689636" y="3841769"/>
            <a:ext cx="436880" cy="275590"/>
          </a:xfrm>
          <a:prstGeom prst="rect">
            <a:avLst/>
          </a:prstGeom>
          <a:noFill/>
        </p:spPr>
        <p:txBody>
          <a:bodyPr wrap="none" rtlCol="0">
            <a:spAutoFit/>
          </a:bodyPr>
          <a:lstStyle/>
          <a:p>
            <a:pPr>
              <a:lnSpc>
                <a:spcPct val="120000"/>
              </a:lnSpc>
            </a:pPr>
            <a:r>
              <a:rPr lang="en-US" sz="995" b="1">
                <a:solidFill>
                  <a:schemeClr val="tx1">
                    <a:lumMod val="85000"/>
                    <a:lumOff val="15000"/>
                  </a:schemeClr>
                </a:solidFill>
                <a:latin typeface="微软雅黑" panose="020B0503020204020204" charset="-122"/>
                <a:ea typeface="微软雅黑" panose="020B0503020204020204" charset="-122"/>
                <a:cs typeface="+mn-ea"/>
                <a:sym typeface="Arial" panose="020B0604020202020204" pitchFamily="34" charset="0"/>
              </a:rPr>
              <a:t>55%</a:t>
            </a:r>
            <a:endParaRPr lang="en-US" sz="995" b="1">
              <a:solidFill>
                <a:schemeClr val="tx1">
                  <a:lumMod val="85000"/>
                  <a:lumOff val="15000"/>
                </a:schemeClr>
              </a:solidFill>
              <a:latin typeface="微软雅黑" panose="020B0503020204020204" charset="-122"/>
              <a:ea typeface="微软雅黑" panose="020B0503020204020204" charset="-122"/>
              <a:cs typeface="+mn-ea"/>
              <a:sym typeface="Arial" panose="020B0604020202020204" pitchFamily="34" charset="0"/>
            </a:endParaRPr>
          </a:p>
        </p:txBody>
      </p:sp>
      <p:sp>
        <p:nvSpPr>
          <p:cNvPr id="82" name="Rectangle 81"/>
          <p:cNvSpPr/>
          <p:nvPr/>
        </p:nvSpPr>
        <p:spPr>
          <a:xfrm>
            <a:off x="1205173" y="3263389"/>
            <a:ext cx="1706862" cy="406400"/>
          </a:xfrm>
          <a:prstGeom prst="rect">
            <a:avLst/>
          </a:prstGeom>
        </p:spPr>
        <p:txBody>
          <a:bodyPr wrap="square">
            <a:spAutoFit/>
          </a:bodyPr>
          <a:lstStyle/>
          <a:p>
            <a:pPr>
              <a:lnSpc>
                <a:spcPct val="120000"/>
              </a:lnSpc>
            </a:pPr>
            <a:r>
              <a:rPr lang="en-US" altLang="zh-CN" sz="570" dirty="0">
                <a:solidFill>
                  <a:schemeClr val="tx1">
                    <a:lumMod val="85000"/>
                    <a:lumOff val="15000"/>
                  </a:schemeClr>
                </a:solidFill>
                <a:latin typeface="微软雅黑" panose="020B0503020204020204" charset="-122"/>
                <a:ea typeface="微软雅黑" panose="020B0503020204020204" charset="-122"/>
                <a:cs typeface="+mn-ea"/>
                <a:sym typeface="Arial" panose="020B0604020202020204" pitchFamily="34" charset="0"/>
              </a:rPr>
              <a:t>Please replace text, click add relevant headline, modify the text content, also can copy your content to this directly.</a:t>
            </a:r>
            <a:endParaRPr lang="en-US" altLang="zh-CN" sz="570" dirty="0">
              <a:solidFill>
                <a:schemeClr val="tx1">
                  <a:lumMod val="85000"/>
                  <a:lumOff val="15000"/>
                </a:schemeClr>
              </a:solidFill>
              <a:latin typeface="微软雅黑" panose="020B0503020204020204" charset="-122"/>
              <a:ea typeface="微软雅黑" panose="020B0503020204020204" charset="-122"/>
              <a:cs typeface="+mn-ea"/>
              <a:sym typeface="Arial" panose="020B0604020202020204" pitchFamily="34" charset="0"/>
            </a:endParaRPr>
          </a:p>
        </p:txBody>
      </p:sp>
      <p:sp>
        <p:nvSpPr>
          <p:cNvPr id="83" name="Rectangle 82"/>
          <p:cNvSpPr/>
          <p:nvPr/>
        </p:nvSpPr>
        <p:spPr>
          <a:xfrm>
            <a:off x="1205173" y="4346799"/>
            <a:ext cx="1706862" cy="406400"/>
          </a:xfrm>
          <a:prstGeom prst="rect">
            <a:avLst/>
          </a:prstGeom>
        </p:spPr>
        <p:txBody>
          <a:bodyPr wrap="square">
            <a:spAutoFit/>
          </a:bodyPr>
          <a:lstStyle/>
          <a:p>
            <a:pPr>
              <a:lnSpc>
                <a:spcPct val="120000"/>
              </a:lnSpc>
            </a:pPr>
            <a:r>
              <a:rPr lang="en-US" altLang="zh-CN" sz="570" dirty="0">
                <a:solidFill>
                  <a:schemeClr val="tx1">
                    <a:lumMod val="85000"/>
                    <a:lumOff val="15000"/>
                  </a:schemeClr>
                </a:solidFill>
                <a:latin typeface="微软雅黑" panose="020B0503020204020204" charset="-122"/>
                <a:ea typeface="微软雅黑" panose="020B0503020204020204" charset="-122"/>
                <a:cs typeface="+mn-ea"/>
                <a:sym typeface="Arial" panose="020B0604020202020204" pitchFamily="34" charset="0"/>
              </a:rPr>
              <a:t>Please replace text, click add relevant headline, modify the text content, also can copy your content to this directly.</a:t>
            </a:r>
            <a:endParaRPr lang="en-US" altLang="zh-CN" sz="570" dirty="0">
              <a:solidFill>
                <a:schemeClr val="tx1">
                  <a:lumMod val="85000"/>
                  <a:lumOff val="15000"/>
                </a:schemeClr>
              </a:solidFill>
              <a:latin typeface="微软雅黑" panose="020B0503020204020204" charset="-122"/>
              <a:ea typeface="微软雅黑" panose="020B0503020204020204" charset="-122"/>
              <a:cs typeface="+mn-ea"/>
              <a:sym typeface="Arial" panose="020B0604020202020204" pitchFamily="34" charset="0"/>
            </a:endParaRPr>
          </a:p>
        </p:txBody>
      </p:sp>
      <p:sp>
        <p:nvSpPr>
          <p:cNvPr id="84" name="Rectangle 83"/>
          <p:cNvSpPr/>
          <p:nvPr/>
        </p:nvSpPr>
        <p:spPr>
          <a:xfrm>
            <a:off x="3099794" y="3263389"/>
            <a:ext cx="1706862" cy="406400"/>
          </a:xfrm>
          <a:prstGeom prst="rect">
            <a:avLst/>
          </a:prstGeom>
        </p:spPr>
        <p:txBody>
          <a:bodyPr wrap="square">
            <a:spAutoFit/>
          </a:bodyPr>
          <a:lstStyle/>
          <a:p>
            <a:pPr>
              <a:lnSpc>
                <a:spcPct val="120000"/>
              </a:lnSpc>
            </a:pPr>
            <a:r>
              <a:rPr lang="en-US" altLang="zh-CN" sz="570" dirty="0">
                <a:solidFill>
                  <a:schemeClr val="tx1">
                    <a:lumMod val="85000"/>
                    <a:lumOff val="15000"/>
                  </a:schemeClr>
                </a:solidFill>
                <a:latin typeface="微软雅黑" panose="020B0503020204020204" charset="-122"/>
                <a:ea typeface="微软雅黑" panose="020B0503020204020204" charset="-122"/>
                <a:cs typeface="+mn-ea"/>
                <a:sym typeface="Arial" panose="020B0604020202020204" pitchFamily="34" charset="0"/>
              </a:rPr>
              <a:t>Please replace text, click add relevant headline, modify the text content, also can copy your content to this directly.</a:t>
            </a:r>
            <a:endParaRPr lang="en-US" altLang="zh-CN" sz="570" dirty="0">
              <a:solidFill>
                <a:schemeClr val="tx1">
                  <a:lumMod val="85000"/>
                  <a:lumOff val="15000"/>
                </a:schemeClr>
              </a:solidFill>
              <a:latin typeface="微软雅黑" panose="020B0503020204020204" charset="-122"/>
              <a:ea typeface="微软雅黑" panose="020B0503020204020204" charset="-122"/>
              <a:cs typeface="+mn-ea"/>
              <a:sym typeface="Arial" panose="020B0604020202020204" pitchFamily="34" charset="0"/>
            </a:endParaRPr>
          </a:p>
        </p:txBody>
      </p:sp>
      <p:sp>
        <p:nvSpPr>
          <p:cNvPr id="85" name="Rectangle 84"/>
          <p:cNvSpPr/>
          <p:nvPr/>
        </p:nvSpPr>
        <p:spPr>
          <a:xfrm>
            <a:off x="3095436" y="4346799"/>
            <a:ext cx="1706862" cy="406400"/>
          </a:xfrm>
          <a:prstGeom prst="rect">
            <a:avLst/>
          </a:prstGeom>
        </p:spPr>
        <p:txBody>
          <a:bodyPr wrap="square">
            <a:spAutoFit/>
          </a:bodyPr>
          <a:lstStyle/>
          <a:p>
            <a:pPr>
              <a:lnSpc>
                <a:spcPct val="120000"/>
              </a:lnSpc>
            </a:pPr>
            <a:r>
              <a:rPr lang="en-US" altLang="zh-CN" sz="570" dirty="0">
                <a:solidFill>
                  <a:schemeClr val="tx1">
                    <a:lumMod val="85000"/>
                    <a:lumOff val="15000"/>
                  </a:schemeClr>
                </a:solidFill>
                <a:latin typeface="微软雅黑" panose="020B0503020204020204" charset="-122"/>
                <a:ea typeface="微软雅黑" panose="020B0503020204020204" charset="-122"/>
                <a:cs typeface="+mn-ea"/>
                <a:sym typeface="Arial" panose="020B0604020202020204" pitchFamily="34" charset="0"/>
              </a:rPr>
              <a:t>Please replace text, click add relevant headline, modify the text content, also can copy your content to this directly.</a:t>
            </a:r>
            <a:endParaRPr lang="en-US" altLang="zh-CN" sz="570" dirty="0">
              <a:solidFill>
                <a:schemeClr val="tx1">
                  <a:lumMod val="85000"/>
                  <a:lumOff val="15000"/>
                </a:schemeClr>
              </a:solidFill>
              <a:latin typeface="微软雅黑" panose="020B0503020204020204" charset="-122"/>
              <a:ea typeface="微软雅黑" panose="020B0503020204020204" charset="-122"/>
              <a:cs typeface="+mn-ea"/>
              <a:sym typeface="Arial" panose="020B0604020202020204" pitchFamily="34" charset="0"/>
            </a:endParaRPr>
          </a:p>
        </p:txBody>
      </p:sp>
      <p:sp>
        <p:nvSpPr>
          <p:cNvPr id="2" name="TextBox 8"/>
          <p:cNvSpPr txBox="1"/>
          <p:nvPr/>
        </p:nvSpPr>
        <p:spPr>
          <a:xfrm>
            <a:off x="3534910" y="216839"/>
            <a:ext cx="2074178" cy="288925"/>
          </a:xfrm>
          <a:prstGeom prst="rect">
            <a:avLst/>
          </a:prstGeom>
          <a:noFill/>
        </p:spPr>
        <p:txBody>
          <a:bodyPr wrap="square" lIns="0" tIns="0" rIns="0" bIns="0" rtlCol="0" anchor="ctr">
            <a:spAutoFit/>
          </a:bodyPr>
          <a:lstStyle/>
          <a:p>
            <a:pPr algn="ctr" fontAlgn="base">
              <a:spcBef>
                <a:spcPct val="0"/>
              </a:spcBef>
              <a:spcAft>
                <a:spcPct val="0"/>
              </a:spcAft>
            </a:pPr>
            <a:r>
              <a:rPr lang="zh-CN" altLang="en-US" sz="1875" b="1" dirty="0">
                <a:solidFill>
                  <a:schemeClr val="tx1">
                    <a:lumMod val="85000"/>
                    <a:lumOff val="15000"/>
                  </a:schemeClr>
                </a:solidFill>
                <a:latin typeface="Arial" panose="020B0604020202020204" pitchFamily="34" charset="0"/>
                <a:ea typeface="微软雅黑" panose="020B0503020204020204" charset="-122"/>
                <a:sym typeface="Arial" panose="020B0604020202020204" pitchFamily="34" charset="0"/>
              </a:rPr>
              <a:t>时间差别</a:t>
            </a:r>
            <a:endParaRPr lang="zh-CN" altLang="en-US" sz="1875" b="1" dirty="0">
              <a:solidFill>
                <a:schemeClr val="tx1">
                  <a:lumMod val="85000"/>
                  <a:lumOff val="15000"/>
                </a:schemeClr>
              </a:solidFill>
              <a:latin typeface="Arial" panose="020B0604020202020204" pitchFamily="34" charset="0"/>
              <a:ea typeface="微软雅黑" panose="020B0503020204020204" charset="-122"/>
              <a:sym typeface="Arial" panose="020B0604020202020204" pitchFamily="34" charset="0"/>
            </a:endParaRPr>
          </a:p>
        </p:txBody>
      </p:sp>
      <p:pic>
        <p:nvPicPr>
          <p:cNvPr id="87" name="图片 86"/>
          <p:cNvPicPr>
            <a:picLocks noChangeAspect="1"/>
          </p:cNvPicPr>
          <p:nvPr/>
        </p:nvPicPr>
        <p:blipFill rotWithShape="1">
          <a:blip r:embed="rId1" cstate="print">
            <a:extLst>
              <a:ext uri="{28A0092B-C50C-407E-A947-70E740481C1C}">
                <a14:useLocalDpi xmlns:a14="http://schemas.microsoft.com/office/drawing/2010/main" val="0"/>
              </a:ext>
            </a:extLst>
          </a:blip>
          <a:srcRect b="44800"/>
          <a:stretch>
            <a:fillRect/>
          </a:stretch>
        </p:blipFill>
        <p:spPr>
          <a:xfrm>
            <a:off x="-15875" y="-248285"/>
            <a:ext cx="2590800" cy="1099820"/>
          </a:xfrm>
          <a:prstGeom prst="rect">
            <a:avLst/>
          </a:prstGeom>
        </p:spPr>
      </p:pic>
      <p:pic>
        <p:nvPicPr>
          <p:cNvPr id="88" name="图片 87"/>
          <p:cNvPicPr>
            <a:picLocks noChangeAspect="1"/>
          </p:cNvPicPr>
          <p:nvPr/>
        </p:nvPicPr>
        <p:blipFill rotWithShape="1">
          <a:blip r:embed="rId1" cstate="print">
            <a:extLst>
              <a:ext uri="{28A0092B-C50C-407E-A947-70E740481C1C}">
                <a14:useLocalDpi xmlns:a14="http://schemas.microsoft.com/office/drawing/2010/main" val="0"/>
              </a:ext>
            </a:extLst>
          </a:blip>
          <a:srcRect b="44800"/>
          <a:stretch>
            <a:fillRect/>
          </a:stretch>
        </p:blipFill>
        <p:spPr>
          <a:xfrm flipH="1">
            <a:off x="6776085" y="-248285"/>
            <a:ext cx="2369185" cy="1099820"/>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9" advTm="1030">
        <p:push dir="d"/>
      </p:transition>
    </mc:Choice>
    <mc:Fallback>
      <p:transition advTm="1030">
        <p:push dir="d"/>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59"/>
                                        </p:tgtEl>
                                        <p:attrNameLst>
                                          <p:attrName>style.visibility</p:attrName>
                                        </p:attrNameLst>
                                      </p:cBhvr>
                                      <p:to>
                                        <p:strVal val="visible"/>
                                      </p:to>
                                    </p:set>
                                    <p:animEffect transition="in" filter="fade">
                                      <p:cBhvr>
                                        <p:cTn id="7" dur="1000"/>
                                        <p:tgtEl>
                                          <p:spTgt spid="59"/>
                                        </p:tgtEl>
                                      </p:cBhvr>
                                    </p:animEffect>
                                    <p:anim calcmode="lin" valueType="num">
                                      <p:cBhvr>
                                        <p:cTn id="8" dur="1000" fill="hold"/>
                                        <p:tgtEl>
                                          <p:spTgt spid="59"/>
                                        </p:tgtEl>
                                        <p:attrNameLst>
                                          <p:attrName>ppt_x</p:attrName>
                                        </p:attrNameLst>
                                      </p:cBhvr>
                                      <p:tavLst>
                                        <p:tav tm="0">
                                          <p:val>
                                            <p:strVal val="#ppt_x"/>
                                          </p:val>
                                        </p:tav>
                                        <p:tav tm="100000">
                                          <p:val>
                                            <p:strVal val="#ppt_x"/>
                                          </p:val>
                                        </p:tav>
                                      </p:tavLst>
                                    </p:anim>
                                    <p:anim calcmode="lin" valueType="num">
                                      <p:cBhvr>
                                        <p:cTn id="9" dur="1000" fill="hold"/>
                                        <p:tgtEl>
                                          <p:spTgt spid="59"/>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fill="hold" grpId="0" nodeType="afterEffect">
                                  <p:stCondLst>
                                    <p:cond delay="0"/>
                                  </p:stCondLst>
                                  <p:childTnLst>
                                    <p:set>
                                      <p:cBhvr>
                                        <p:cTn id="12" dur="1" fill="hold">
                                          <p:stCondLst>
                                            <p:cond delay="0"/>
                                          </p:stCondLst>
                                        </p:cTn>
                                        <p:tgtEl>
                                          <p:spTgt spid="63"/>
                                        </p:tgtEl>
                                        <p:attrNameLst>
                                          <p:attrName>style.visibility</p:attrName>
                                        </p:attrNameLst>
                                      </p:cBhvr>
                                      <p:to>
                                        <p:strVal val="visible"/>
                                      </p:to>
                                    </p:set>
                                    <p:anim calcmode="lin" valueType="num">
                                      <p:cBhvr>
                                        <p:cTn id="13" dur="500" fill="hold"/>
                                        <p:tgtEl>
                                          <p:spTgt spid="63"/>
                                        </p:tgtEl>
                                        <p:attrNameLst>
                                          <p:attrName>ppt_w</p:attrName>
                                        </p:attrNameLst>
                                      </p:cBhvr>
                                      <p:tavLst>
                                        <p:tav tm="0">
                                          <p:val>
                                            <p:fltVal val="0"/>
                                          </p:val>
                                        </p:tav>
                                        <p:tav tm="100000">
                                          <p:val>
                                            <p:strVal val="#ppt_w"/>
                                          </p:val>
                                        </p:tav>
                                      </p:tavLst>
                                    </p:anim>
                                    <p:anim calcmode="lin" valueType="num">
                                      <p:cBhvr>
                                        <p:cTn id="14" dur="500" fill="hold"/>
                                        <p:tgtEl>
                                          <p:spTgt spid="63"/>
                                        </p:tgtEl>
                                        <p:attrNameLst>
                                          <p:attrName>ppt_h</p:attrName>
                                        </p:attrNameLst>
                                      </p:cBhvr>
                                      <p:tavLst>
                                        <p:tav tm="0">
                                          <p:val>
                                            <p:fltVal val="0"/>
                                          </p:val>
                                        </p:tav>
                                        <p:tav tm="100000">
                                          <p:val>
                                            <p:strVal val="#ppt_h"/>
                                          </p:val>
                                        </p:tav>
                                      </p:tavLst>
                                    </p:anim>
                                    <p:animEffect transition="in" filter="fade">
                                      <p:cBhvr>
                                        <p:cTn id="15" dur="500"/>
                                        <p:tgtEl>
                                          <p:spTgt spid="63"/>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65"/>
                                        </p:tgtEl>
                                        <p:attrNameLst>
                                          <p:attrName>style.visibility</p:attrName>
                                        </p:attrNameLst>
                                      </p:cBhvr>
                                      <p:to>
                                        <p:strVal val="visible"/>
                                      </p:to>
                                    </p:set>
                                    <p:animEffect transition="in" filter="wipe(left)">
                                      <p:cBhvr>
                                        <p:cTn id="19" dur="500"/>
                                        <p:tgtEl>
                                          <p:spTgt spid="65"/>
                                        </p:tgtEl>
                                      </p:cBhvr>
                                    </p:animEffect>
                                  </p:childTnLst>
                                </p:cTn>
                              </p:par>
                            </p:childTnLst>
                          </p:cTn>
                        </p:par>
                        <p:par>
                          <p:cTn id="20" fill="hold">
                            <p:stCondLst>
                              <p:cond delay="2000"/>
                            </p:stCondLst>
                            <p:childTnLst>
                              <p:par>
                                <p:cTn id="21" presetID="49" presetClass="entr" presetSubtype="0" decel="100000" fill="hold" grpId="0" nodeType="afterEffect">
                                  <p:stCondLst>
                                    <p:cond delay="0"/>
                                  </p:stCondLst>
                                  <p:childTnLst>
                                    <p:set>
                                      <p:cBhvr>
                                        <p:cTn id="22" dur="1" fill="hold">
                                          <p:stCondLst>
                                            <p:cond delay="0"/>
                                          </p:stCondLst>
                                        </p:cTn>
                                        <p:tgtEl>
                                          <p:spTgt spid="66"/>
                                        </p:tgtEl>
                                        <p:attrNameLst>
                                          <p:attrName>style.visibility</p:attrName>
                                        </p:attrNameLst>
                                      </p:cBhvr>
                                      <p:to>
                                        <p:strVal val="visible"/>
                                      </p:to>
                                    </p:set>
                                    <p:anim calcmode="lin" valueType="num">
                                      <p:cBhvr>
                                        <p:cTn id="23" dur="500" fill="hold"/>
                                        <p:tgtEl>
                                          <p:spTgt spid="66"/>
                                        </p:tgtEl>
                                        <p:attrNameLst>
                                          <p:attrName>ppt_w</p:attrName>
                                        </p:attrNameLst>
                                      </p:cBhvr>
                                      <p:tavLst>
                                        <p:tav tm="0">
                                          <p:val>
                                            <p:fltVal val="0"/>
                                          </p:val>
                                        </p:tav>
                                        <p:tav tm="100000">
                                          <p:val>
                                            <p:strVal val="#ppt_w"/>
                                          </p:val>
                                        </p:tav>
                                      </p:tavLst>
                                    </p:anim>
                                    <p:anim calcmode="lin" valueType="num">
                                      <p:cBhvr>
                                        <p:cTn id="24" dur="500" fill="hold"/>
                                        <p:tgtEl>
                                          <p:spTgt spid="66"/>
                                        </p:tgtEl>
                                        <p:attrNameLst>
                                          <p:attrName>ppt_h</p:attrName>
                                        </p:attrNameLst>
                                      </p:cBhvr>
                                      <p:tavLst>
                                        <p:tav tm="0">
                                          <p:val>
                                            <p:fltVal val="0"/>
                                          </p:val>
                                        </p:tav>
                                        <p:tav tm="100000">
                                          <p:val>
                                            <p:strVal val="#ppt_h"/>
                                          </p:val>
                                        </p:tav>
                                      </p:tavLst>
                                    </p:anim>
                                    <p:anim calcmode="lin" valueType="num">
                                      <p:cBhvr>
                                        <p:cTn id="25" dur="500" fill="hold"/>
                                        <p:tgtEl>
                                          <p:spTgt spid="66"/>
                                        </p:tgtEl>
                                        <p:attrNameLst>
                                          <p:attrName>style.rotation</p:attrName>
                                        </p:attrNameLst>
                                      </p:cBhvr>
                                      <p:tavLst>
                                        <p:tav tm="0">
                                          <p:val>
                                            <p:fltVal val="360"/>
                                          </p:val>
                                        </p:tav>
                                        <p:tav tm="100000">
                                          <p:val>
                                            <p:fltVal val="0"/>
                                          </p:val>
                                        </p:tav>
                                      </p:tavLst>
                                    </p:anim>
                                    <p:animEffect transition="in" filter="fade">
                                      <p:cBhvr>
                                        <p:cTn id="26" dur="500"/>
                                        <p:tgtEl>
                                          <p:spTgt spid="66"/>
                                        </p:tgtEl>
                                      </p:cBhvr>
                                    </p:animEffect>
                                  </p:childTnLst>
                                </p:cTn>
                              </p:par>
                            </p:childTnLst>
                          </p:cTn>
                        </p:par>
                        <p:par>
                          <p:cTn id="27" fill="hold">
                            <p:stCondLst>
                              <p:cond delay="2500"/>
                            </p:stCondLst>
                            <p:childTnLst>
                              <p:par>
                                <p:cTn id="28" presetID="49" presetClass="entr" presetSubtype="0" decel="100000" fill="hold" grpId="0" nodeType="afterEffect">
                                  <p:stCondLst>
                                    <p:cond delay="0"/>
                                  </p:stCondLst>
                                  <p:childTnLst>
                                    <p:set>
                                      <p:cBhvr>
                                        <p:cTn id="29" dur="1" fill="hold">
                                          <p:stCondLst>
                                            <p:cond delay="0"/>
                                          </p:stCondLst>
                                        </p:cTn>
                                        <p:tgtEl>
                                          <p:spTgt spid="67"/>
                                        </p:tgtEl>
                                        <p:attrNameLst>
                                          <p:attrName>style.visibility</p:attrName>
                                        </p:attrNameLst>
                                      </p:cBhvr>
                                      <p:to>
                                        <p:strVal val="visible"/>
                                      </p:to>
                                    </p:set>
                                    <p:anim calcmode="lin" valueType="num">
                                      <p:cBhvr>
                                        <p:cTn id="30" dur="500" fill="hold"/>
                                        <p:tgtEl>
                                          <p:spTgt spid="67"/>
                                        </p:tgtEl>
                                        <p:attrNameLst>
                                          <p:attrName>ppt_w</p:attrName>
                                        </p:attrNameLst>
                                      </p:cBhvr>
                                      <p:tavLst>
                                        <p:tav tm="0">
                                          <p:val>
                                            <p:fltVal val="0"/>
                                          </p:val>
                                        </p:tav>
                                        <p:tav tm="100000">
                                          <p:val>
                                            <p:strVal val="#ppt_w"/>
                                          </p:val>
                                        </p:tav>
                                      </p:tavLst>
                                    </p:anim>
                                    <p:anim calcmode="lin" valueType="num">
                                      <p:cBhvr>
                                        <p:cTn id="31" dur="500" fill="hold"/>
                                        <p:tgtEl>
                                          <p:spTgt spid="67"/>
                                        </p:tgtEl>
                                        <p:attrNameLst>
                                          <p:attrName>ppt_h</p:attrName>
                                        </p:attrNameLst>
                                      </p:cBhvr>
                                      <p:tavLst>
                                        <p:tav tm="0">
                                          <p:val>
                                            <p:fltVal val="0"/>
                                          </p:val>
                                        </p:tav>
                                        <p:tav tm="100000">
                                          <p:val>
                                            <p:strVal val="#ppt_h"/>
                                          </p:val>
                                        </p:tav>
                                      </p:tavLst>
                                    </p:anim>
                                    <p:anim calcmode="lin" valueType="num">
                                      <p:cBhvr>
                                        <p:cTn id="32" dur="500" fill="hold"/>
                                        <p:tgtEl>
                                          <p:spTgt spid="67"/>
                                        </p:tgtEl>
                                        <p:attrNameLst>
                                          <p:attrName>style.rotation</p:attrName>
                                        </p:attrNameLst>
                                      </p:cBhvr>
                                      <p:tavLst>
                                        <p:tav tm="0">
                                          <p:val>
                                            <p:fltVal val="360"/>
                                          </p:val>
                                        </p:tav>
                                        <p:tav tm="100000">
                                          <p:val>
                                            <p:fltVal val="0"/>
                                          </p:val>
                                        </p:tav>
                                      </p:tavLst>
                                    </p:anim>
                                    <p:animEffect transition="in" filter="fade">
                                      <p:cBhvr>
                                        <p:cTn id="33" dur="500"/>
                                        <p:tgtEl>
                                          <p:spTgt spid="67"/>
                                        </p:tgtEl>
                                      </p:cBhvr>
                                    </p:animEffect>
                                  </p:childTnLst>
                                </p:cTn>
                              </p:par>
                            </p:childTnLst>
                          </p:cTn>
                        </p:par>
                        <p:par>
                          <p:cTn id="34" fill="hold">
                            <p:stCondLst>
                              <p:cond delay="3000"/>
                            </p:stCondLst>
                            <p:childTnLst>
                              <p:par>
                                <p:cTn id="35" presetID="10" presetClass="entr" presetSubtype="0" fill="hold" grpId="0" nodeType="afterEffect">
                                  <p:stCondLst>
                                    <p:cond delay="0"/>
                                  </p:stCondLst>
                                  <p:childTnLst>
                                    <p:set>
                                      <p:cBhvr>
                                        <p:cTn id="36" dur="1" fill="hold">
                                          <p:stCondLst>
                                            <p:cond delay="0"/>
                                          </p:stCondLst>
                                        </p:cTn>
                                        <p:tgtEl>
                                          <p:spTgt spid="75"/>
                                        </p:tgtEl>
                                        <p:attrNameLst>
                                          <p:attrName>style.visibility</p:attrName>
                                        </p:attrNameLst>
                                      </p:cBhvr>
                                      <p:to>
                                        <p:strVal val="visible"/>
                                      </p:to>
                                    </p:set>
                                    <p:animEffect transition="in" filter="fade">
                                      <p:cBhvr>
                                        <p:cTn id="37" dur="500"/>
                                        <p:tgtEl>
                                          <p:spTgt spid="75"/>
                                        </p:tgtEl>
                                      </p:cBhvr>
                                    </p:animEffect>
                                  </p:childTnLst>
                                </p:cTn>
                              </p:par>
                            </p:childTnLst>
                          </p:cTn>
                        </p:par>
                        <p:par>
                          <p:cTn id="38" fill="hold">
                            <p:stCondLst>
                              <p:cond delay="3500"/>
                            </p:stCondLst>
                            <p:childTnLst>
                              <p:par>
                                <p:cTn id="39" presetID="10" presetClass="entr" presetSubtype="0" fill="hold" grpId="0" nodeType="afterEffect">
                                  <p:stCondLst>
                                    <p:cond delay="0"/>
                                  </p:stCondLst>
                                  <p:childTnLst>
                                    <p:set>
                                      <p:cBhvr>
                                        <p:cTn id="40" dur="1" fill="hold">
                                          <p:stCondLst>
                                            <p:cond delay="0"/>
                                          </p:stCondLst>
                                        </p:cTn>
                                        <p:tgtEl>
                                          <p:spTgt spid="74"/>
                                        </p:tgtEl>
                                        <p:attrNameLst>
                                          <p:attrName>style.visibility</p:attrName>
                                        </p:attrNameLst>
                                      </p:cBhvr>
                                      <p:to>
                                        <p:strVal val="visible"/>
                                      </p:to>
                                    </p:set>
                                    <p:animEffect transition="in" filter="fade">
                                      <p:cBhvr>
                                        <p:cTn id="41" dur="500"/>
                                        <p:tgtEl>
                                          <p:spTgt spid="74"/>
                                        </p:tgtEl>
                                      </p:cBhvr>
                                    </p:animEffect>
                                  </p:childTnLst>
                                </p:cTn>
                              </p:par>
                            </p:childTnLst>
                          </p:cTn>
                        </p:par>
                        <p:par>
                          <p:cTn id="42" fill="hold">
                            <p:stCondLst>
                              <p:cond delay="4000"/>
                            </p:stCondLst>
                            <p:childTnLst>
                              <p:par>
                                <p:cTn id="43" presetID="53" presetClass="entr" presetSubtype="16" fill="hold" grpId="0" nodeType="afterEffect">
                                  <p:stCondLst>
                                    <p:cond delay="0"/>
                                  </p:stCondLst>
                                  <p:childTnLst>
                                    <p:set>
                                      <p:cBhvr>
                                        <p:cTn id="44" dur="1" fill="hold">
                                          <p:stCondLst>
                                            <p:cond delay="0"/>
                                          </p:stCondLst>
                                        </p:cTn>
                                        <p:tgtEl>
                                          <p:spTgt spid="82"/>
                                        </p:tgtEl>
                                        <p:attrNameLst>
                                          <p:attrName>style.visibility</p:attrName>
                                        </p:attrNameLst>
                                      </p:cBhvr>
                                      <p:to>
                                        <p:strVal val="visible"/>
                                      </p:to>
                                    </p:set>
                                    <p:anim calcmode="lin" valueType="num">
                                      <p:cBhvr>
                                        <p:cTn id="45" dur="500" fill="hold"/>
                                        <p:tgtEl>
                                          <p:spTgt spid="82"/>
                                        </p:tgtEl>
                                        <p:attrNameLst>
                                          <p:attrName>ppt_w</p:attrName>
                                        </p:attrNameLst>
                                      </p:cBhvr>
                                      <p:tavLst>
                                        <p:tav tm="0">
                                          <p:val>
                                            <p:fltVal val="0"/>
                                          </p:val>
                                        </p:tav>
                                        <p:tav tm="100000">
                                          <p:val>
                                            <p:strVal val="#ppt_w"/>
                                          </p:val>
                                        </p:tav>
                                      </p:tavLst>
                                    </p:anim>
                                    <p:anim calcmode="lin" valueType="num">
                                      <p:cBhvr>
                                        <p:cTn id="46" dur="500" fill="hold"/>
                                        <p:tgtEl>
                                          <p:spTgt spid="82"/>
                                        </p:tgtEl>
                                        <p:attrNameLst>
                                          <p:attrName>ppt_h</p:attrName>
                                        </p:attrNameLst>
                                      </p:cBhvr>
                                      <p:tavLst>
                                        <p:tav tm="0">
                                          <p:val>
                                            <p:fltVal val="0"/>
                                          </p:val>
                                        </p:tav>
                                        <p:tav tm="100000">
                                          <p:val>
                                            <p:strVal val="#ppt_h"/>
                                          </p:val>
                                        </p:tav>
                                      </p:tavLst>
                                    </p:anim>
                                    <p:animEffect transition="in" filter="fade">
                                      <p:cBhvr>
                                        <p:cTn id="47" dur="500"/>
                                        <p:tgtEl>
                                          <p:spTgt spid="82"/>
                                        </p:tgtEl>
                                      </p:cBhvr>
                                    </p:animEffect>
                                  </p:childTnLst>
                                </p:cTn>
                              </p:par>
                            </p:childTnLst>
                          </p:cTn>
                        </p:par>
                        <p:par>
                          <p:cTn id="48" fill="hold">
                            <p:stCondLst>
                              <p:cond delay="4500"/>
                            </p:stCondLst>
                            <p:childTnLst>
                              <p:par>
                                <p:cTn id="49" presetID="49" presetClass="entr" presetSubtype="0" decel="100000" fill="hold" grpId="0" nodeType="afterEffect">
                                  <p:stCondLst>
                                    <p:cond delay="0"/>
                                  </p:stCondLst>
                                  <p:childTnLst>
                                    <p:set>
                                      <p:cBhvr>
                                        <p:cTn id="50" dur="1" fill="hold">
                                          <p:stCondLst>
                                            <p:cond delay="0"/>
                                          </p:stCondLst>
                                        </p:cTn>
                                        <p:tgtEl>
                                          <p:spTgt spid="73"/>
                                        </p:tgtEl>
                                        <p:attrNameLst>
                                          <p:attrName>style.visibility</p:attrName>
                                        </p:attrNameLst>
                                      </p:cBhvr>
                                      <p:to>
                                        <p:strVal val="visible"/>
                                      </p:to>
                                    </p:set>
                                    <p:anim calcmode="lin" valueType="num">
                                      <p:cBhvr>
                                        <p:cTn id="51" dur="500" fill="hold"/>
                                        <p:tgtEl>
                                          <p:spTgt spid="73"/>
                                        </p:tgtEl>
                                        <p:attrNameLst>
                                          <p:attrName>ppt_w</p:attrName>
                                        </p:attrNameLst>
                                      </p:cBhvr>
                                      <p:tavLst>
                                        <p:tav tm="0">
                                          <p:val>
                                            <p:fltVal val="0"/>
                                          </p:val>
                                        </p:tav>
                                        <p:tav tm="100000">
                                          <p:val>
                                            <p:strVal val="#ppt_w"/>
                                          </p:val>
                                        </p:tav>
                                      </p:tavLst>
                                    </p:anim>
                                    <p:anim calcmode="lin" valueType="num">
                                      <p:cBhvr>
                                        <p:cTn id="52" dur="500" fill="hold"/>
                                        <p:tgtEl>
                                          <p:spTgt spid="73"/>
                                        </p:tgtEl>
                                        <p:attrNameLst>
                                          <p:attrName>ppt_h</p:attrName>
                                        </p:attrNameLst>
                                      </p:cBhvr>
                                      <p:tavLst>
                                        <p:tav tm="0">
                                          <p:val>
                                            <p:fltVal val="0"/>
                                          </p:val>
                                        </p:tav>
                                        <p:tav tm="100000">
                                          <p:val>
                                            <p:strVal val="#ppt_h"/>
                                          </p:val>
                                        </p:tav>
                                      </p:tavLst>
                                    </p:anim>
                                    <p:anim calcmode="lin" valueType="num">
                                      <p:cBhvr>
                                        <p:cTn id="53" dur="500" fill="hold"/>
                                        <p:tgtEl>
                                          <p:spTgt spid="73"/>
                                        </p:tgtEl>
                                        <p:attrNameLst>
                                          <p:attrName>style.rotation</p:attrName>
                                        </p:attrNameLst>
                                      </p:cBhvr>
                                      <p:tavLst>
                                        <p:tav tm="0">
                                          <p:val>
                                            <p:fltVal val="360"/>
                                          </p:val>
                                        </p:tav>
                                        <p:tav tm="100000">
                                          <p:val>
                                            <p:fltVal val="0"/>
                                          </p:val>
                                        </p:tav>
                                      </p:tavLst>
                                    </p:anim>
                                    <p:animEffect transition="in" filter="fade">
                                      <p:cBhvr>
                                        <p:cTn id="54" dur="500"/>
                                        <p:tgtEl>
                                          <p:spTgt spid="73"/>
                                        </p:tgtEl>
                                      </p:cBhvr>
                                    </p:animEffect>
                                  </p:childTnLst>
                                </p:cTn>
                              </p:par>
                            </p:childTnLst>
                          </p:cTn>
                        </p:par>
                        <p:par>
                          <p:cTn id="55" fill="hold">
                            <p:stCondLst>
                              <p:cond delay="5000"/>
                            </p:stCondLst>
                            <p:childTnLst>
                              <p:par>
                                <p:cTn id="56" presetID="49" presetClass="entr" presetSubtype="0" decel="100000" fill="hold" grpId="0" nodeType="afterEffect">
                                  <p:stCondLst>
                                    <p:cond delay="0"/>
                                  </p:stCondLst>
                                  <p:childTnLst>
                                    <p:set>
                                      <p:cBhvr>
                                        <p:cTn id="57" dur="1" fill="hold">
                                          <p:stCondLst>
                                            <p:cond delay="0"/>
                                          </p:stCondLst>
                                        </p:cTn>
                                        <p:tgtEl>
                                          <p:spTgt spid="70"/>
                                        </p:tgtEl>
                                        <p:attrNameLst>
                                          <p:attrName>style.visibility</p:attrName>
                                        </p:attrNameLst>
                                      </p:cBhvr>
                                      <p:to>
                                        <p:strVal val="visible"/>
                                      </p:to>
                                    </p:set>
                                    <p:anim calcmode="lin" valueType="num">
                                      <p:cBhvr>
                                        <p:cTn id="58" dur="500" fill="hold"/>
                                        <p:tgtEl>
                                          <p:spTgt spid="70"/>
                                        </p:tgtEl>
                                        <p:attrNameLst>
                                          <p:attrName>ppt_w</p:attrName>
                                        </p:attrNameLst>
                                      </p:cBhvr>
                                      <p:tavLst>
                                        <p:tav tm="0">
                                          <p:val>
                                            <p:fltVal val="0"/>
                                          </p:val>
                                        </p:tav>
                                        <p:tav tm="100000">
                                          <p:val>
                                            <p:strVal val="#ppt_w"/>
                                          </p:val>
                                        </p:tav>
                                      </p:tavLst>
                                    </p:anim>
                                    <p:anim calcmode="lin" valueType="num">
                                      <p:cBhvr>
                                        <p:cTn id="59" dur="500" fill="hold"/>
                                        <p:tgtEl>
                                          <p:spTgt spid="70"/>
                                        </p:tgtEl>
                                        <p:attrNameLst>
                                          <p:attrName>ppt_h</p:attrName>
                                        </p:attrNameLst>
                                      </p:cBhvr>
                                      <p:tavLst>
                                        <p:tav tm="0">
                                          <p:val>
                                            <p:fltVal val="0"/>
                                          </p:val>
                                        </p:tav>
                                        <p:tav tm="100000">
                                          <p:val>
                                            <p:strVal val="#ppt_h"/>
                                          </p:val>
                                        </p:tav>
                                      </p:tavLst>
                                    </p:anim>
                                    <p:anim calcmode="lin" valueType="num">
                                      <p:cBhvr>
                                        <p:cTn id="60" dur="500" fill="hold"/>
                                        <p:tgtEl>
                                          <p:spTgt spid="70"/>
                                        </p:tgtEl>
                                        <p:attrNameLst>
                                          <p:attrName>style.rotation</p:attrName>
                                        </p:attrNameLst>
                                      </p:cBhvr>
                                      <p:tavLst>
                                        <p:tav tm="0">
                                          <p:val>
                                            <p:fltVal val="360"/>
                                          </p:val>
                                        </p:tav>
                                        <p:tav tm="100000">
                                          <p:val>
                                            <p:fltVal val="0"/>
                                          </p:val>
                                        </p:tav>
                                      </p:tavLst>
                                    </p:anim>
                                    <p:animEffect transition="in" filter="fade">
                                      <p:cBhvr>
                                        <p:cTn id="61" dur="500"/>
                                        <p:tgtEl>
                                          <p:spTgt spid="70"/>
                                        </p:tgtEl>
                                      </p:cBhvr>
                                    </p:animEffect>
                                  </p:childTnLst>
                                </p:cTn>
                              </p:par>
                            </p:childTnLst>
                          </p:cTn>
                        </p:par>
                        <p:par>
                          <p:cTn id="62" fill="hold">
                            <p:stCondLst>
                              <p:cond delay="5500"/>
                            </p:stCondLst>
                            <p:childTnLst>
                              <p:par>
                                <p:cTn id="63" presetID="10" presetClass="entr" presetSubtype="0" fill="hold" grpId="0" nodeType="afterEffect">
                                  <p:stCondLst>
                                    <p:cond delay="0"/>
                                  </p:stCondLst>
                                  <p:childTnLst>
                                    <p:set>
                                      <p:cBhvr>
                                        <p:cTn id="64" dur="1" fill="hold">
                                          <p:stCondLst>
                                            <p:cond delay="0"/>
                                          </p:stCondLst>
                                        </p:cTn>
                                        <p:tgtEl>
                                          <p:spTgt spid="77"/>
                                        </p:tgtEl>
                                        <p:attrNameLst>
                                          <p:attrName>style.visibility</p:attrName>
                                        </p:attrNameLst>
                                      </p:cBhvr>
                                      <p:to>
                                        <p:strVal val="visible"/>
                                      </p:to>
                                    </p:set>
                                    <p:animEffect transition="in" filter="fade">
                                      <p:cBhvr>
                                        <p:cTn id="65" dur="500"/>
                                        <p:tgtEl>
                                          <p:spTgt spid="77"/>
                                        </p:tgtEl>
                                      </p:cBhvr>
                                    </p:animEffect>
                                  </p:childTnLst>
                                </p:cTn>
                              </p:par>
                            </p:childTnLst>
                          </p:cTn>
                        </p:par>
                        <p:par>
                          <p:cTn id="66" fill="hold">
                            <p:stCondLst>
                              <p:cond delay="6000"/>
                            </p:stCondLst>
                            <p:childTnLst>
                              <p:par>
                                <p:cTn id="67" presetID="10" presetClass="entr" presetSubtype="0" fill="hold" grpId="0" nodeType="afterEffect">
                                  <p:stCondLst>
                                    <p:cond delay="0"/>
                                  </p:stCondLst>
                                  <p:childTnLst>
                                    <p:set>
                                      <p:cBhvr>
                                        <p:cTn id="68" dur="1" fill="hold">
                                          <p:stCondLst>
                                            <p:cond delay="0"/>
                                          </p:stCondLst>
                                        </p:cTn>
                                        <p:tgtEl>
                                          <p:spTgt spid="76"/>
                                        </p:tgtEl>
                                        <p:attrNameLst>
                                          <p:attrName>style.visibility</p:attrName>
                                        </p:attrNameLst>
                                      </p:cBhvr>
                                      <p:to>
                                        <p:strVal val="visible"/>
                                      </p:to>
                                    </p:set>
                                    <p:animEffect transition="in" filter="fade">
                                      <p:cBhvr>
                                        <p:cTn id="69" dur="500"/>
                                        <p:tgtEl>
                                          <p:spTgt spid="76"/>
                                        </p:tgtEl>
                                      </p:cBhvr>
                                    </p:animEffect>
                                  </p:childTnLst>
                                </p:cTn>
                              </p:par>
                            </p:childTnLst>
                          </p:cTn>
                        </p:par>
                        <p:par>
                          <p:cTn id="70" fill="hold">
                            <p:stCondLst>
                              <p:cond delay="6500"/>
                            </p:stCondLst>
                            <p:childTnLst>
                              <p:par>
                                <p:cTn id="71" presetID="53" presetClass="entr" presetSubtype="16" fill="hold" grpId="0" nodeType="afterEffect">
                                  <p:stCondLst>
                                    <p:cond delay="0"/>
                                  </p:stCondLst>
                                  <p:childTnLst>
                                    <p:set>
                                      <p:cBhvr>
                                        <p:cTn id="72" dur="1" fill="hold">
                                          <p:stCondLst>
                                            <p:cond delay="0"/>
                                          </p:stCondLst>
                                        </p:cTn>
                                        <p:tgtEl>
                                          <p:spTgt spid="84"/>
                                        </p:tgtEl>
                                        <p:attrNameLst>
                                          <p:attrName>style.visibility</p:attrName>
                                        </p:attrNameLst>
                                      </p:cBhvr>
                                      <p:to>
                                        <p:strVal val="visible"/>
                                      </p:to>
                                    </p:set>
                                    <p:anim calcmode="lin" valueType="num">
                                      <p:cBhvr>
                                        <p:cTn id="73" dur="500" fill="hold"/>
                                        <p:tgtEl>
                                          <p:spTgt spid="84"/>
                                        </p:tgtEl>
                                        <p:attrNameLst>
                                          <p:attrName>ppt_w</p:attrName>
                                        </p:attrNameLst>
                                      </p:cBhvr>
                                      <p:tavLst>
                                        <p:tav tm="0">
                                          <p:val>
                                            <p:fltVal val="0"/>
                                          </p:val>
                                        </p:tav>
                                        <p:tav tm="100000">
                                          <p:val>
                                            <p:strVal val="#ppt_w"/>
                                          </p:val>
                                        </p:tav>
                                      </p:tavLst>
                                    </p:anim>
                                    <p:anim calcmode="lin" valueType="num">
                                      <p:cBhvr>
                                        <p:cTn id="74" dur="500" fill="hold"/>
                                        <p:tgtEl>
                                          <p:spTgt spid="84"/>
                                        </p:tgtEl>
                                        <p:attrNameLst>
                                          <p:attrName>ppt_h</p:attrName>
                                        </p:attrNameLst>
                                      </p:cBhvr>
                                      <p:tavLst>
                                        <p:tav tm="0">
                                          <p:val>
                                            <p:fltVal val="0"/>
                                          </p:val>
                                        </p:tav>
                                        <p:tav tm="100000">
                                          <p:val>
                                            <p:strVal val="#ppt_h"/>
                                          </p:val>
                                        </p:tav>
                                      </p:tavLst>
                                    </p:anim>
                                    <p:animEffect transition="in" filter="fade">
                                      <p:cBhvr>
                                        <p:cTn id="75" dur="500"/>
                                        <p:tgtEl>
                                          <p:spTgt spid="84"/>
                                        </p:tgtEl>
                                      </p:cBhvr>
                                    </p:animEffect>
                                  </p:childTnLst>
                                </p:cTn>
                              </p:par>
                            </p:childTnLst>
                          </p:cTn>
                        </p:par>
                        <p:par>
                          <p:cTn id="76" fill="hold">
                            <p:stCondLst>
                              <p:cond delay="7000"/>
                            </p:stCondLst>
                            <p:childTnLst>
                              <p:par>
                                <p:cTn id="77" presetID="49" presetClass="entr" presetSubtype="0" decel="100000" fill="hold" grpId="0" nodeType="afterEffect">
                                  <p:stCondLst>
                                    <p:cond delay="0"/>
                                  </p:stCondLst>
                                  <p:childTnLst>
                                    <p:set>
                                      <p:cBhvr>
                                        <p:cTn id="78" dur="1" fill="hold">
                                          <p:stCondLst>
                                            <p:cond delay="0"/>
                                          </p:stCondLst>
                                        </p:cTn>
                                        <p:tgtEl>
                                          <p:spTgt spid="72"/>
                                        </p:tgtEl>
                                        <p:attrNameLst>
                                          <p:attrName>style.visibility</p:attrName>
                                        </p:attrNameLst>
                                      </p:cBhvr>
                                      <p:to>
                                        <p:strVal val="visible"/>
                                      </p:to>
                                    </p:set>
                                    <p:anim calcmode="lin" valueType="num">
                                      <p:cBhvr>
                                        <p:cTn id="79" dur="500" fill="hold"/>
                                        <p:tgtEl>
                                          <p:spTgt spid="72"/>
                                        </p:tgtEl>
                                        <p:attrNameLst>
                                          <p:attrName>ppt_w</p:attrName>
                                        </p:attrNameLst>
                                      </p:cBhvr>
                                      <p:tavLst>
                                        <p:tav tm="0">
                                          <p:val>
                                            <p:fltVal val="0"/>
                                          </p:val>
                                        </p:tav>
                                        <p:tav tm="100000">
                                          <p:val>
                                            <p:strVal val="#ppt_w"/>
                                          </p:val>
                                        </p:tav>
                                      </p:tavLst>
                                    </p:anim>
                                    <p:anim calcmode="lin" valueType="num">
                                      <p:cBhvr>
                                        <p:cTn id="80" dur="500" fill="hold"/>
                                        <p:tgtEl>
                                          <p:spTgt spid="72"/>
                                        </p:tgtEl>
                                        <p:attrNameLst>
                                          <p:attrName>ppt_h</p:attrName>
                                        </p:attrNameLst>
                                      </p:cBhvr>
                                      <p:tavLst>
                                        <p:tav tm="0">
                                          <p:val>
                                            <p:fltVal val="0"/>
                                          </p:val>
                                        </p:tav>
                                        <p:tav tm="100000">
                                          <p:val>
                                            <p:strVal val="#ppt_h"/>
                                          </p:val>
                                        </p:tav>
                                      </p:tavLst>
                                    </p:anim>
                                    <p:anim calcmode="lin" valueType="num">
                                      <p:cBhvr>
                                        <p:cTn id="81" dur="500" fill="hold"/>
                                        <p:tgtEl>
                                          <p:spTgt spid="72"/>
                                        </p:tgtEl>
                                        <p:attrNameLst>
                                          <p:attrName>style.rotation</p:attrName>
                                        </p:attrNameLst>
                                      </p:cBhvr>
                                      <p:tavLst>
                                        <p:tav tm="0">
                                          <p:val>
                                            <p:fltVal val="360"/>
                                          </p:val>
                                        </p:tav>
                                        <p:tav tm="100000">
                                          <p:val>
                                            <p:fltVal val="0"/>
                                          </p:val>
                                        </p:tav>
                                      </p:tavLst>
                                    </p:anim>
                                    <p:animEffect transition="in" filter="fade">
                                      <p:cBhvr>
                                        <p:cTn id="82" dur="500"/>
                                        <p:tgtEl>
                                          <p:spTgt spid="72"/>
                                        </p:tgtEl>
                                      </p:cBhvr>
                                    </p:animEffect>
                                  </p:childTnLst>
                                </p:cTn>
                              </p:par>
                            </p:childTnLst>
                          </p:cTn>
                        </p:par>
                        <p:par>
                          <p:cTn id="83" fill="hold">
                            <p:stCondLst>
                              <p:cond delay="7500"/>
                            </p:stCondLst>
                            <p:childTnLst>
                              <p:par>
                                <p:cTn id="84" presetID="49" presetClass="entr" presetSubtype="0" decel="100000" fill="hold" grpId="0" nodeType="afterEffect">
                                  <p:stCondLst>
                                    <p:cond delay="0"/>
                                  </p:stCondLst>
                                  <p:childTnLst>
                                    <p:set>
                                      <p:cBhvr>
                                        <p:cTn id="85" dur="1" fill="hold">
                                          <p:stCondLst>
                                            <p:cond delay="0"/>
                                          </p:stCondLst>
                                        </p:cTn>
                                        <p:tgtEl>
                                          <p:spTgt spid="68"/>
                                        </p:tgtEl>
                                        <p:attrNameLst>
                                          <p:attrName>style.visibility</p:attrName>
                                        </p:attrNameLst>
                                      </p:cBhvr>
                                      <p:to>
                                        <p:strVal val="visible"/>
                                      </p:to>
                                    </p:set>
                                    <p:anim calcmode="lin" valueType="num">
                                      <p:cBhvr>
                                        <p:cTn id="86" dur="500" fill="hold"/>
                                        <p:tgtEl>
                                          <p:spTgt spid="68"/>
                                        </p:tgtEl>
                                        <p:attrNameLst>
                                          <p:attrName>ppt_w</p:attrName>
                                        </p:attrNameLst>
                                      </p:cBhvr>
                                      <p:tavLst>
                                        <p:tav tm="0">
                                          <p:val>
                                            <p:fltVal val="0"/>
                                          </p:val>
                                        </p:tav>
                                        <p:tav tm="100000">
                                          <p:val>
                                            <p:strVal val="#ppt_w"/>
                                          </p:val>
                                        </p:tav>
                                      </p:tavLst>
                                    </p:anim>
                                    <p:anim calcmode="lin" valueType="num">
                                      <p:cBhvr>
                                        <p:cTn id="87" dur="500" fill="hold"/>
                                        <p:tgtEl>
                                          <p:spTgt spid="68"/>
                                        </p:tgtEl>
                                        <p:attrNameLst>
                                          <p:attrName>ppt_h</p:attrName>
                                        </p:attrNameLst>
                                      </p:cBhvr>
                                      <p:tavLst>
                                        <p:tav tm="0">
                                          <p:val>
                                            <p:fltVal val="0"/>
                                          </p:val>
                                        </p:tav>
                                        <p:tav tm="100000">
                                          <p:val>
                                            <p:strVal val="#ppt_h"/>
                                          </p:val>
                                        </p:tav>
                                      </p:tavLst>
                                    </p:anim>
                                    <p:anim calcmode="lin" valueType="num">
                                      <p:cBhvr>
                                        <p:cTn id="88" dur="500" fill="hold"/>
                                        <p:tgtEl>
                                          <p:spTgt spid="68"/>
                                        </p:tgtEl>
                                        <p:attrNameLst>
                                          <p:attrName>style.rotation</p:attrName>
                                        </p:attrNameLst>
                                      </p:cBhvr>
                                      <p:tavLst>
                                        <p:tav tm="0">
                                          <p:val>
                                            <p:fltVal val="360"/>
                                          </p:val>
                                        </p:tav>
                                        <p:tav tm="100000">
                                          <p:val>
                                            <p:fltVal val="0"/>
                                          </p:val>
                                        </p:tav>
                                      </p:tavLst>
                                    </p:anim>
                                    <p:animEffect transition="in" filter="fade">
                                      <p:cBhvr>
                                        <p:cTn id="89" dur="500"/>
                                        <p:tgtEl>
                                          <p:spTgt spid="68"/>
                                        </p:tgtEl>
                                      </p:cBhvr>
                                    </p:animEffect>
                                  </p:childTnLst>
                                </p:cTn>
                              </p:par>
                            </p:childTnLst>
                          </p:cTn>
                        </p:par>
                        <p:par>
                          <p:cTn id="90" fill="hold">
                            <p:stCondLst>
                              <p:cond delay="8000"/>
                            </p:stCondLst>
                            <p:childTnLst>
                              <p:par>
                                <p:cTn id="91" presetID="10" presetClass="entr" presetSubtype="0" fill="hold" grpId="0" nodeType="afterEffect">
                                  <p:stCondLst>
                                    <p:cond delay="0"/>
                                  </p:stCondLst>
                                  <p:childTnLst>
                                    <p:set>
                                      <p:cBhvr>
                                        <p:cTn id="92" dur="1" fill="hold">
                                          <p:stCondLst>
                                            <p:cond delay="0"/>
                                          </p:stCondLst>
                                        </p:cTn>
                                        <p:tgtEl>
                                          <p:spTgt spid="79"/>
                                        </p:tgtEl>
                                        <p:attrNameLst>
                                          <p:attrName>style.visibility</p:attrName>
                                        </p:attrNameLst>
                                      </p:cBhvr>
                                      <p:to>
                                        <p:strVal val="visible"/>
                                      </p:to>
                                    </p:set>
                                    <p:animEffect transition="in" filter="fade">
                                      <p:cBhvr>
                                        <p:cTn id="93" dur="500"/>
                                        <p:tgtEl>
                                          <p:spTgt spid="79"/>
                                        </p:tgtEl>
                                      </p:cBhvr>
                                    </p:animEffect>
                                  </p:childTnLst>
                                </p:cTn>
                              </p:par>
                            </p:childTnLst>
                          </p:cTn>
                        </p:par>
                        <p:par>
                          <p:cTn id="94" fill="hold">
                            <p:stCondLst>
                              <p:cond delay="8500"/>
                            </p:stCondLst>
                            <p:childTnLst>
                              <p:par>
                                <p:cTn id="95" presetID="10" presetClass="entr" presetSubtype="0" fill="hold" grpId="0" nodeType="afterEffect">
                                  <p:stCondLst>
                                    <p:cond delay="0"/>
                                  </p:stCondLst>
                                  <p:childTnLst>
                                    <p:set>
                                      <p:cBhvr>
                                        <p:cTn id="96" dur="1" fill="hold">
                                          <p:stCondLst>
                                            <p:cond delay="0"/>
                                          </p:stCondLst>
                                        </p:cTn>
                                        <p:tgtEl>
                                          <p:spTgt spid="78"/>
                                        </p:tgtEl>
                                        <p:attrNameLst>
                                          <p:attrName>style.visibility</p:attrName>
                                        </p:attrNameLst>
                                      </p:cBhvr>
                                      <p:to>
                                        <p:strVal val="visible"/>
                                      </p:to>
                                    </p:set>
                                    <p:animEffect transition="in" filter="fade">
                                      <p:cBhvr>
                                        <p:cTn id="97" dur="500"/>
                                        <p:tgtEl>
                                          <p:spTgt spid="78"/>
                                        </p:tgtEl>
                                      </p:cBhvr>
                                    </p:animEffect>
                                  </p:childTnLst>
                                </p:cTn>
                              </p:par>
                            </p:childTnLst>
                          </p:cTn>
                        </p:par>
                        <p:par>
                          <p:cTn id="98" fill="hold">
                            <p:stCondLst>
                              <p:cond delay="9000"/>
                            </p:stCondLst>
                            <p:childTnLst>
                              <p:par>
                                <p:cTn id="99" presetID="53" presetClass="entr" presetSubtype="16" fill="hold" grpId="0" nodeType="afterEffect">
                                  <p:stCondLst>
                                    <p:cond delay="0"/>
                                  </p:stCondLst>
                                  <p:childTnLst>
                                    <p:set>
                                      <p:cBhvr>
                                        <p:cTn id="100" dur="1" fill="hold">
                                          <p:stCondLst>
                                            <p:cond delay="0"/>
                                          </p:stCondLst>
                                        </p:cTn>
                                        <p:tgtEl>
                                          <p:spTgt spid="83"/>
                                        </p:tgtEl>
                                        <p:attrNameLst>
                                          <p:attrName>style.visibility</p:attrName>
                                        </p:attrNameLst>
                                      </p:cBhvr>
                                      <p:to>
                                        <p:strVal val="visible"/>
                                      </p:to>
                                    </p:set>
                                    <p:anim calcmode="lin" valueType="num">
                                      <p:cBhvr>
                                        <p:cTn id="101" dur="500" fill="hold"/>
                                        <p:tgtEl>
                                          <p:spTgt spid="83"/>
                                        </p:tgtEl>
                                        <p:attrNameLst>
                                          <p:attrName>ppt_w</p:attrName>
                                        </p:attrNameLst>
                                      </p:cBhvr>
                                      <p:tavLst>
                                        <p:tav tm="0">
                                          <p:val>
                                            <p:fltVal val="0"/>
                                          </p:val>
                                        </p:tav>
                                        <p:tav tm="100000">
                                          <p:val>
                                            <p:strVal val="#ppt_w"/>
                                          </p:val>
                                        </p:tav>
                                      </p:tavLst>
                                    </p:anim>
                                    <p:anim calcmode="lin" valueType="num">
                                      <p:cBhvr>
                                        <p:cTn id="102" dur="500" fill="hold"/>
                                        <p:tgtEl>
                                          <p:spTgt spid="83"/>
                                        </p:tgtEl>
                                        <p:attrNameLst>
                                          <p:attrName>ppt_h</p:attrName>
                                        </p:attrNameLst>
                                      </p:cBhvr>
                                      <p:tavLst>
                                        <p:tav tm="0">
                                          <p:val>
                                            <p:fltVal val="0"/>
                                          </p:val>
                                        </p:tav>
                                        <p:tav tm="100000">
                                          <p:val>
                                            <p:strVal val="#ppt_h"/>
                                          </p:val>
                                        </p:tav>
                                      </p:tavLst>
                                    </p:anim>
                                    <p:animEffect transition="in" filter="fade">
                                      <p:cBhvr>
                                        <p:cTn id="103" dur="500"/>
                                        <p:tgtEl>
                                          <p:spTgt spid="83"/>
                                        </p:tgtEl>
                                      </p:cBhvr>
                                    </p:animEffect>
                                  </p:childTnLst>
                                </p:cTn>
                              </p:par>
                            </p:childTnLst>
                          </p:cTn>
                        </p:par>
                        <p:par>
                          <p:cTn id="104" fill="hold">
                            <p:stCondLst>
                              <p:cond delay="9500"/>
                            </p:stCondLst>
                            <p:childTnLst>
                              <p:par>
                                <p:cTn id="105" presetID="49" presetClass="entr" presetSubtype="0" decel="100000" fill="hold" grpId="0" nodeType="afterEffect">
                                  <p:stCondLst>
                                    <p:cond delay="0"/>
                                  </p:stCondLst>
                                  <p:childTnLst>
                                    <p:set>
                                      <p:cBhvr>
                                        <p:cTn id="106" dur="1" fill="hold">
                                          <p:stCondLst>
                                            <p:cond delay="0"/>
                                          </p:stCondLst>
                                        </p:cTn>
                                        <p:tgtEl>
                                          <p:spTgt spid="71"/>
                                        </p:tgtEl>
                                        <p:attrNameLst>
                                          <p:attrName>style.visibility</p:attrName>
                                        </p:attrNameLst>
                                      </p:cBhvr>
                                      <p:to>
                                        <p:strVal val="visible"/>
                                      </p:to>
                                    </p:set>
                                    <p:anim calcmode="lin" valueType="num">
                                      <p:cBhvr>
                                        <p:cTn id="107" dur="500" fill="hold"/>
                                        <p:tgtEl>
                                          <p:spTgt spid="71"/>
                                        </p:tgtEl>
                                        <p:attrNameLst>
                                          <p:attrName>ppt_w</p:attrName>
                                        </p:attrNameLst>
                                      </p:cBhvr>
                                      <p:tavLst>
                                        <p:tav tm="0">
                                          <p:val>
                                            <p:fltVal val="0"/>
                                          </p:val>
                                        </p:tav>
                                        <p:tav tm="100000">
                                          <p:val>
                                            <p:strVal val="#ppt_w"/>
                                          </p:val>
                                        </p:tav>
                                      </p:tavLst>
                                    </p:anim>
                                    <p:anim calcmode="lin" valueType="num">
                                      <p:cBhvr>
                                        <p:cTn id="108" dur="500" fill="hold"/>
                                        <p:tgtEl>
                                          <p:spTgt spid="71"/>
                                        </p:tgtEl>
                                        <p:attrNameLst>
                                          <p:attrName>ppt_h</p:attrName>
                                        </p:attrNameLst>
                                      </p:cBhvr>
                                      <p:tavLst>
                                        <p:tav tm="0">
                                          <p:val>
                                            <p:fltVal val="0"/>
                                          </p:val>
                                        </p:tav>
                                        <p:tav tm="100000">
                                          <p:val>
                                            <p:strVal val="#ppt_h"/>
                                          </p:val>
                                        </p:tav>
                                      </p:tavLst>
                                    </p:anim>
                                    <p:anim calcmode="lin" valueType="num">
                                      <p:cBhvr>
                                        <p:cTn id="109" dur="500" fill="hold"/>
                                        <p:tgtEl>
                                          <p:spTgt spid="71"/>
                                        </p:tgtEl>
                                        <p:attrNameLst>
                                          <p:attrName>style.rotation</p:attrName>
                                        </p:attrNameLst>
                                      </p:cBhvr>
                                      <p:tavLst>
                                        <p:tav tm="0">
                                          <p:val>
                                            <p:fltVal val="360"/>
                                          </p:val>
                                        </p:tav>
                                        <p:tav tm="100000">
                                          <p:val>
                                            <p:fltVal val="0"/>
                                          </p:val>
                                        </p:tav>
                                      </p:tavLst>
                                    </p:anim>
                                    <p:animEffect transition="in" filter="fade">
                                      <p:cBhvr>
                                        <p:cTn id="110" dur="500"/>
                                        <p:tgtEl>
                                          <p:spTgt spid="71"/>
                                        </p:tgtEl>
                                      </p:cBhvr>
                                    </p:animEffect>
                                  </p:childTnLst>
                                </p:cTn>
                              </p:par>
                            </p:childTnLst>
                          </p:cTn>
                        </p:par>
                        <p:par>
                          <p:cTn id="111" fill="hold">
                            <p:stCondLst>
                              <p:cond delay="10000"/>
                            </p:stCondLst>
                            <p:childTnLst>
                              <p:par>
                                <p:cTn id="112" presetID="49" presetClass="entr" presetSubtype="0" decel="100000" fill="hold" grpId="0" nodeType="afterEffect">
                                  <p:stCondLst>
                                    <p:cond delay="0"/>
                                  </p:stCondLst>
                                  <p:childTnLst>
                                    <p:set>
                                      <p:cBhvr>
                                        <p:cTn id="113" dur="1" fill="hold">
                                          <p:stCondLst>
                                            <p:cond delay="0"/>
                                          </p:stCondLst>
                                        </p:cTn>
                                        <p:tgtEl>
                                          <p:spTgt spid="69"/>
                                        </p:tgtEl>
                                        <p:attrNameLst>
                                          <p:attrName>style.visibility</p:attrName>
                                        </p:attrNameLst>
                                      </p:cBhvr>
                                      <p:to>
                                        <p:strVal val="visible"/>
                                      </p:to>
                                    </p:set>
                                    <p:anim calcmode="lin" valueType="num">
                                      <p:cBhvr>
                                        <p:cTn id="114" dur="500" fill="hold"/>
                                        <p:tgtEl>
                                          <p:spTgt spid="69"/>
                                        </p:tgtEl>
                                        <p:attrNameLst>
                                          <p:attrName>ppt_w</p:attrName>
                                        </p:attrNameLst>
                                      </p:cBhvr>
                                      <p:tavLst>
                                        <p:tav tm="0">
                                          <p:val>
                                            <p:fltVal val="0"/>
                                          </p:val>
                                        </p:tav>
                                        <p:tav tm="100000">
                                          <p:val>
                                            <p:strVal val="#ppt_w"/>
                                          </p:val>
                                        </p:tav>
                                      </p:tavLst>
                                    </p:anim>
                                    <p:anim calcmode="lin" valueType="num">
                                      <p:cBhvr>
                                        <p:cTn id="115" dur="500" fill="hold"/>
                                        <p:tgtEl>
                                          <p:spTgt spid="69"/>
                                        </p:tgtEl>
                                        <p:attrNameLst>
                                          <p:attrName>ppt_h</p:attrName>
                                        </p:attrNameLst>
                                      </p:cBhvr>
                                      <p:tavLst>
                                        <p:tav tm="0">
                                          <p:val>
                                            <p:fltVal val="0"/>
                                          </p:val>
                                        </p:tav>
                                        <p:tav tm="100000">
                                          <p:val>
                                            <p:strVal val="#ppt_h"/>
                                          </p:val>
                                        </p:tav>
                                      </p:tavLst>
                                    </p:anim>
                                    <p:anim calcmode="lin" valueType="num">
                                      <p:cBhvr>
                                        <p:cTn id="116" dur="500" fill="hold"/>
                                        <p:tgtEl>
                                          <p:spTgt spid="69"/>
                                        </p:tgtEl>
                                        <p:attrNameLst>
                                          <p:attrName>style.rotation</p:attrName>
                                        </p:attrNameLst>
                                      </p:cBhvr>
                                      <p:tavLst>
                                        <p:tav tm="0">
                                          <p:val>
                                            <p:fltVal val="360"/>
                                          </p:val>
                                        </p:tav>
                                        <p:tav tm="100000">
                                          <p:val>
                                            <p:fltVal val="0"/>
                                          </p:val>
                                        </p:tav>
                                      </p:tavLst>
                                    </p:anim>
                                    <p:animEffect transition="in" filter="fade">
                                      <p:cBhvr>
                                        <p:cTn id="117" dur="500"/>
                                        <p:tgtEl>
                                          <p:spTgt spid="69"/>
                                        </p:tgtEl>
                                      </p:cBhvr>
                                    </p:animEffect>
                                  </p:childTnLst>
                                </p:cTn>
                              </p:par>
                            </p:childTnLst>
                          </p:cTn>
                        </p:par>
                        <p:par>
                          <p:cTn id="118" fill="hold">
                            <p:stCondLst>
                              <p:cond delay="10500"/>
                            </p:stCondLst>
                            <p:childTnLst>
                              <p:par>
                                <p:cTn id="119" presetID="10" presetClass="entr" presetSubtype="0" fill="hold" grpId="0" nodeType="afterEffect">
                                  <p:stCondLst>
                                    <p:cond delay="0"/>
                                  </p:stCondLst>
                                  <p:childTnLst>
                                    <p:set>
                                      <p:cBhvr>
                                        <p:cTn id="120" dur="1" fill="hold">
                                          <p:stCondLst>
                                            <p:cond delay="0"/>
                                          </p:stCondLst>
                                        </p:cTn>
                                        <p:tgtEl>
                                          <p:spTgt spid="81"/>
                                        </p:tgtEl>
                                        <p:attrNameLst>
                                          <p:attrName>style.visibility</p:attrName>
                                        </p:attrNameLst>
                                      </p:cBhvr>
                                      <p:to>
                                        <p:strVal val="visible"/>
                                      </p:to>
                                    </p:set>
                                    <p:animEffect transition="in" filter="fade">
                                      <p:cBhvr>
                                        <p:cTn id="121" dur="500"/>
                                        <p:tgtEl>
                                          <p:spTgt spid="81"/>
                                        </p:tgtEl>
                                      </p:cBhvr>
                                    </p:animEffect>
                                  </p:childTnLst>
                                </p:cTn>
                              </p:par>
                            </p:childTnLst>
                          </p:cTn>
                        </p:par>
                        <p:par>
                          <p:cTn id="122" fill="hold">
                            <p:stCondLst>
                              <p:cond delay="11000"/>
                            </p:stCondLst>
                            <p:childTnLst>
                              <p:par>
                                <p:cTn id="123" presetID="10" presetClass="entr" presetSubtype="0" fill="hold" grpId="0" nodeType="afterEffect">
                                  <p:stCondLst>
                                    <p:cond delay="0"/>
                                  </p:stCondLst>
                                  <p:childTnLst>
                                    <p:set>
                                      <p:cBhvr>
                                        <p:cTn id="124" dur="1" fill="hold">
                                          <p:stCondLst>
                                            <p:cond delay="0"/>
                                          </p:stCondLst>
                                        </p:cTn>
                                        <p:tgtEl>
                                          <p:spTgt spid="80"/>
                                        </p:tgtEl>
                                        <p:attrNameLst>
                                          <p:attrName>style.visibility</p:attrName>
                                        </p:attrNameLst>
                                      </p:cBhvr>
                                      <p:to>
                                        <p:strVal val="visible"/>
                                      </p:to>
                                    </p:set>
                                    <p:animEffect transition="in" filter="fade">
                                      <p:cBhvr>
                                        <p:cTn id="125" dur="500"/>
                                        <p:tgtEl>
                                          <p:spTgt spid="80"/>
                                        </p:tgtEl>
                                      </p:cBhvr>
                                    </p:animEffect>
                                  </p:childTnLst>
                                </p:cTn>
                              </p:par>
                            </p:childTnLst>
                          </p:cTn>
                        </p:par>
                        <p:par>
                          <p:cTn id="126" fill="hold">
                            <p:stCondLst>
                              <p:cond delay="11500"/>
                            </p:stCondLst>
                            <p:childTnLst>
                              <p:par>
                                <p:cTn id="127" presetID="53" presetClass="entr" presetSubtype="16" fill="hold" grpId="0" nodeType="afterEffect">
                                  <p:stCondLst>
                                    <p:cond delay="0"/>
                                  </p:stCondLst>
                                  <p:childTnLst>
                                    <p:set>
                                      <p:cBhvr>
                                        <p:cTn id="128" dur="1" fill="hold">
                                          <p:stCondLst>
                                            <p:cond delay="0"/>
                                          </p:stCondLst>
                                        </p:cTn>
                                        <p:tgtEl>
                                          <p:spTgt spid="85"/>
                                        </p:tgtEl>
                                        <p:attrNameLst>
                                          <p:attrName>style.visibility</p:attrName>
                                        </p:attrNameLst>
                                      </p:cBhvr>
                                      <p:to>
                                        <p:strVal val="visible"/>
                                      </p:to>
                                    </p:set>
                                    <p:anim calcmode="lin" valueType="num">
                                      <p:cBhvr>
                                        <p:cTn id="129" dur="500" fill="hold"/>
                                        <p:tgtEl>
                                          <p:spTgt spid="85"/>
                                        </p:tgtEl>
                                        <p:attrNameLst>
                                          <p:attrName>ppt_w</p:attrName>
                                        </p:attrNameLst>
                                      </p:cBhvr>
                                      <p:tavLst>
                                        <p:tav tm="0">
                                          <p:val>
                                            <p:fltVal val="0"/>
                                          </p:val>
                                        </p:tav>
                                        <p:tav tm="100000">
                                          <p:val>
                                            <p:strVal val="#ppt_w"/>
                                          </p:val>
                                        </p:tav>
                                      </p:tavLst>
                                    </p:anim>
                                    <p:anim calcmode="lin" valueType="num">
                                      <p:cBhvr>
                                        <p:cTn id="130" dur="500" fill="hold"/>
                                        <p:tgtEl>
                                          <p:spTgt spid="85"/>
                                        </p:tgtEl>
                                        <p:attrNameLst>
                                          <p:attrName>ppt_h</p:attrName>
                                        </p:attrNameLst>
                                      </p:cBhvr>
                                      <p:tavLst>
                                        <p:tav tm="0">
                                          <p:val>
                                            <p:fltVal val="0"/>
                                          </p:val>
                                        </p:tav>
                                        <p:tav tm="100000">
                                          <p:val>
                                            <p:strVal val="#ppt_h"/>
                                          </p:val>
                                        </p:tav>
                                      </p:tavLst>
                                    </p:anim>
                                    <p:animEffect transition="in" filter="fade">
                                      <p:cBhvr>
                                        <p:cTn id="131" dur="500"/>
                                        <p:tgtEl>
                                          <p:spTgt spid="8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 grpId="0"/>
      <p:bldP spid="65" grpId="0"/>
      <p:bldP spid="66" grpId="0" bldLvl="0" animBg="1"/>
      <p:bldP spid="67" grpId="0" bldLvl="0" animBg="1"/>
      <p:bldP spid="68" grpId="0" bldLvl="0" animBg="1"/>
      <p:bldP spid="69" grpId="0" bldLvl="0" animBg="1"/>
      <p:bldP spid="70" grpId="0" bldLvl="0" animBg="1"/>
      <p:bldP spid="71" grpId="0" bldLvl="0" animBg="1"/>
      <p:bldP spid="72" grpId="0" bldLvl="0" animBg="1"/>
      <p:bldP spid="73" grpId="0" bldLvl="0" animBg="1"/>
      <p:bldP spid="74" grpId="0"/>
      <p:bldP spid="75" grpId="0"/>
      <p:bldP spid="76" grpId="0"/>
      <p:bldP spid="77" grpId="0"/>
      <p:bldP spid="78" grpId="0"/>
      <p:bldP spid="79" grpId="0"/>
      <p:bldP spid="80" grpId="0"/>
      <p:bldP spid="81" grpId="0"/>
      <p:bldP spid="82" grpId="0"/>
      <p:bldP spid="83" grpId="0"/>
      <p:bldP spid="84" grpId="0"/>
      <p:bldP spid="85"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 name="图片 34" descr="QQ截图20171128162251"/>
          <p:cNvPicPr>
            <a:picLocks noChangeAspect="1"/>
          </p:cNvPicPr>
          <p:nvPr/>
        </p:nvPicPr>
        <p:blipFill>
          <a:blip r:embed="rId1"/>
          <a:stretch>
            <a:fillRect/>
          </a:stretch>
        </p:blipFill>
        <p:spPr>
          <a:xfrm>
            <a:off x="-8723" y="-10795"/>
            <a:ext cx="9161145" cy="5165090"/>
          </a:xfrm>
          <a:prstGeom prst="rect">
            <a:avLst/>
          </a:prstGeom>
        </p:spPr>
      </p:pic>
      <p:sp>
        <p:nvSpPr>
          <p:cNvPr id="5" name="文本框 1"/>
          <p:cNvSpPr txBox="1"/>
          <p:nvPr/>
        </p:nvSpPr>
        <p:spPr>
          <a:xfrm>
            <a:off x="3917212" y="1159910"/>
            <a:ext cx="1309276" cy="1222375"/>
          </a:xfrm>
          <a:prstGeom prst="rect">
            <a:avLst/>
          </a:prstGeom>
          <a:noFill/>
        </p:spPr>
        <p:txBody>
          <a:bodyPr wrap="square" rtlCol="0">
            <a:spAutoFit/>
          </a:bodyPr>
          <a:lstStyle/>
          <a:p>
            <a:pPr algn="ctr"/>
            <a:r>
              <a:rPr lang="en-US" altLang="zh-CN" sz="7350" dirty="0">
                <a:solidFill>
                  <a:srgbClr val="F7D6A1"/>
                </a:solidFill>
                <a:latin typeface="Impact" panose="020B0806030902050204" pitchFamily="34" charset="0"/>
              </a:rPr>
              <a:t>04 </a:t>
            </a:r>
            <a:endParaRPr lang="en-US" altLang="zh-CN" sz="7350" dirty="0">
              <a:solidFill>
                <a:srgbClr val="F7D6A1"/>
              </a:solidFill>
              <a:latin typeface="Impact" panose="020B0806030902050204" pitchFamily="34" charset="0"/>
            </a:endParaRPr>
          </a:p>
        </p:txBody>
      </p:sp>
      <p:sp>
        <p:nvSpPr>
          <p:cNvPr id="6" name="TextBox 18"/>
          <p:cNvSpPr txBox="1"/>
          <p:nvPr/>
        </p:nvSpPr>
        <p:spPr>
          <a:xfrm>
            <a:off x="3614905" y="2269104"/>
            <a:ext cx="1913890" cy="605790"/>
          </a:xfrm>
          <a:prstGeom prst="rect">
            <a:avLst/>
          </a:prstGeom>
          <a:noFill/>
        </p:spPr>
        <p:txBody>
          <a:bodyPr wrap="none" lIns="68573" tIns="34286" rIns="68573" bIns="34286">
            <a:spAutoFit/>
          </a:bodyPr>
          <a:lstStyle/>
          <a:p>
            <a:pPr algn="ctr" fontAlgn="base">
              <a:spcBef>
                <a:spcPct val="0"/>
              </a:spcBef>
              <a:spcAft>
                <a:spcPct val="0"/>
              </a:spcAft>
              <a:buFont typeface="Arial" panose="020B0604020202020204" pitchFamily="34" charset="0"/>
              <a:buNone/>
              <a:defRPr/>
            </a:pPr>
            <a:r>
              <a:rPr lang="zh-CN" altLang="en-US" sz="3500" b="1" dirty="0">
                <a:solidFill>
                  <a:srgbClr val="F7D6A1"/>
                </a:solidFill>
                <a:latin typeface="微软雅黑" panose="020B0503020204020204" charset="-122"/>
                <a:ea typeface="微软雅黑" panose="020B0503020204020204" charset="-122"/>
              </a:rPr>
              <a:t>地方禁忌</a:t>
            </a:r>
            <a:endParaRPr lang="zh-CN" altLang="en-US" sz="3500" b="1" dirty="0">
              <a:solidFill>
                <a:srgbClr val="F7D6A1"/>
              </a:solidFill>
              <a:latin typeface="微软雅黑" panose="020B0503020204020204" charset="-122"/>
              <a:ea typeface="微软雅黑" panose="020B0503020204020204" charset="-122"/>
            </a:endParaRPr>
          </a:p>
        </p:txBody>
      </p:sp>
      <p:sp>
        <p:nvSpPr>
          <p:cNvPr id="7" name="TextBox 19"/>
          <p:cNvSpPr txBox="1"/>
          <p:nvPr/>
        </p:nvSpPr>
        <p:spPr>
          <a:xfrm>
            <a:off x="2595688" y="2984594"/>
            <a:ext cx="3952323" cy="436245"/>
          </a:xfrm>
          <a:prstGeom prst="rect">
            <a:avLst/>
          </a:prstGeom>
          <a:noFill/>
        </p:spPr>
        <p:txBody>
          <a:bodyPr wrap="square" lIns="68573" tIns="34286" rIns="68573" bIns="34286">
            <a:spAutoFit/>
          </a:bodyPr>
          <a:lstStyle/>
          <a:p>
            <a:pPr algn="ctr" fontAlgn="base">
              <a:spcBef>
                <a:spcPct val="0"/>
              </a:spcBef>
              <a:spcAft>
                <a:spcPct val="0"/>
              </a:spcAft>
              <a:buFont typeface="Arial" panose="020B0604020202020204" pitchFamily="34" charset="0"/>
              <a:buNone/>
              <a:defRPr/>
            </a:pPr>
            <a:r>
              <a:rPr lang="zh-CN" altLang="en-US" sz="1200" dirty="0">
                <a:solidFill>
                  <a:srgbClr val="F7D6A1"/>
                </a:solidFill>
                <a:latin typeface="微软雅黑" panose="020B0503020204020204" charset="-122"/>
                <a:ea typeface="微软雅黑" panose="020B0503020204020204" charset="-122"/>
              </a:rPr>
              <a:t>模板所有页面均有动画，修改方便，这里可以输入章节的小标题，内页图片可自由替换。</a:t>
            </a:r>
            <a:endParaRPr lang="zh-CN" altLang="en-US" sz="1200" dirty="0">
              <a:solidFill>
                <a:srgbClr val="F7D6A1"/>
              </a:solidFill>
              <a:latin typeface="微软雅黑" panose="020B0503020204020204" charset="-122"/>
              <a:ea typeface="微软雅黑" panose="020B0503020204020204" charset="-122"/>
            </a:endParaRPr>
          </a:p>
        </p:txBody>
      </p:sp>
      <p:cxnSp>
        <p:nvCxnSpPr>
          <p:cNvPr id="8" name="直接连接符 7"/>
          <p:cNvCxnSpPr/>
          <p:nvPr/>
        </p:nvCxnSpPr>
        <p:spPr>
          <a:xfrm>
            <a:off x="2734236" y="2900372"/>
            <a:ext cx="3675227" cy="0"/>
          </a:xfrm>
          <a:prstGeom prst="line">
            <a:avLst/>
          </a:prstGeom>
          <a:ln>
            <a:solidFill>
              <a:srgbClr val="F7D6A1"/>
            </a:solidFill>
          </a:ln>
        </p:spPr>
        <p:style>
          <a:lnRef idx="1">
            <a:schemeClr val="accent1"/>
          </a:lnRef>
          <a:fillRef idx="0">
            <a:schemeClr val="accent1"/>
          </a:fillRef>
          <a:effectRef idx="0">
            <a:schemeClr val="accent1"/>
          </a:effectRef>
          <a:fontRef idx="minor">
            <a:schemeClr val="tx1"/>
          </a:fontRef>
        </p:style>
      </p:cxnSp>
      <p:pic>
        <p:nvPicPr>
          <p:cNvPr id="36" name="图片 35"/>
          <p:cNvPicPr>
            <a:picLocks noChangeAspect="1"/>
          </p:cNvPicPr>
          <p:nvPr/>
        </p:nvPicPr>
        <p:blipFill rotWithShape="1">
          <a:blip r:embed="rId2" cstate="print">
            <a:extLst>
              <a:ext uri="{28A0092B-C50C-407E-A947-70E740481C1C}">
                <a14:useLocalDpi xmlns:a14="http://schemas.microsoft.com/office/drawing/2010/main" val="0"/>
              </a:ext>
            </a:extLst>
          </a:blip>
          <a:srcRect b="44800"/>
          <a:stretch>
            <a:fillRect/>
          </a:stretch>
        </p:blipFill>
        <p:spPr>
          <a:xfrm>
            <a:off x="-15875" y="-248285"/>
            <a:ext cx="2590800" cy="1099820"/>
          </a:xfrm>
          <a:prstGeom prst="rect">
            <a:avLst/>
          </a:prstGeom>
        </p:spPr>
      </p:pic>
      <p:pic>
        <p:nvPicPr>
          <p:cNvPr id="37" name="图片 36"/>
          <p:cNvPicPr>
            <a:picLocks noChangeAspect="1"/>
          </p:cNvPicPr>
          <p:nvPr/>
        </p:nvPicPr>
        <p:blipFill rotWithShape="1">
          <a:blip r:embed="rId2" cstate="print">
            <a:extLst>
              <a:ext uri="{28A0092B-C50C-407E-A947-70E740481C1C}">
                <a14:useLocalDpi xmlns:a14="http://schemas.microsoft.com/office/drawing/2010/main" val="0"/>
              </a:ext>
            </a:extLst>
          </a:blip>
          <a:srcRect b="44800"/>
          <a:stretch>
            <a:fillRect/>
          </a:stretch>
        </p:blipFill>
        <p:spPr>
          <a:xfrm flipH="1">
            <a:off x="6776085" y="-248285"/>
            <a:ext cx="2369185" cy="1099820"/>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9" advTm="843">
        <p:push dir="d"/>
      </p:transition>
    </mc:Choice>
    <mc:Fallback>
      <p:transition advTm="843">
        <p:push dir="d"/>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 calcmode="lin" valueType="num">
                                      <p:cBhvr>
                                        <p:cTn id="9" dur="500" fill="hold"/>
                                        <p:tgtEl>
                                          <p:spTgt spid="5"/>
                                        </p:tgtEl>
                                        <p:attrNameLst>
                                          <p:attrName>style.rotation</p:attrName>
                                        </p:attrNameLst>
                                      </p:cBhvr>
                                      <p:tavLst>
                                        <p:tav tm="0">
                                          <p:val>
                                            <p:fltVal val="360"/>
                                          </p:val>
                                        </p:tav>
                                        <p:tav tm="100000">
                                          <p:val>
                                            <p:fltVal val="0"/>
                                          </p:val>
                                        </p:tav>
                                      </p:tavLst>
                                    </p:anim>
                                    <p:animEffect transition="in" filter="fade">
                                      <p:cBhvr>
                                        <p:cTn id="10" dur="500"/>
                                        <p:tgtEl>
                                          <p:spTgt spid="5"/>
                                        </p:tgtEl>
                                      </p:cBhvr>
                                    </p:animEffect>
                                  </p:childTnLst>
                                </p:cTn>
                              </p:par>
                            </p:childTnLst>
                          </p:cTn>
                        </p:par>
                        <p:par>
                          <p:cTn id="11" fill="hold">
                            <p:stCondLst>
                              <p:cond delay="500"/>
                            </p:stCondLst>
                            <p:childTnLst>
                              <p:par>
                                <p:cTn id="12" presetID="16" presetClass="entr" presetSubtype="21" fill="hold" nodeType="after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barn(inVertical)">
                                      <p:cBhvr>
                                        <p:cTn id="14" dur="500"/>
                                        <p:tgtEl>
                                          <p:spTgt spid="8"/>
                                        </p:tgtEl>
                                      </p:cBhvr>
                                    </p:animEffect>
                                  </p:childTnLst>
                                </p:cTn>
                              </p:par>
                            </p:childTnLst>
                          </p:cTn>
                        </p:par>
                        <p:par>
                          <p:cTn id="15" fill="hold">
                            <p:stCondLst>
                              <p:cond delay="1000"/>
                            </p:stCondLst>
                            <p:childTnLst>
                              <p:par>
                                <p:cTn id="16" presetID="41" presetClass="entr" presetSubtype="0" fill="hold" grpId="0" nodeType="afterEffect">
                                  <p:stCondLst>
                                    <p:cond delay="0"/>
                                  </p:stCondLst>
                                  <p:iterate type="lt">
                                    <p:tmPct val="10000"/>
                                  </p:iterate>
                                  <p:childTnLst>
                                    <p:set>
                                      <p:cBhvr>
                                        <p:cTn id="17" dur="1" fill="hold">
                                          <p:stCondLst>
                                            <p:cond delay="0"/>
                                          </p:stCondLst>
                                        </p:cTn>
                                        <p:tgtEl>
                                          <p:spTgt spid="6"/>
                                        </p:tgtEl>
                                        <p:attrNameLst>
                                          <p:attrName>style.visibility</p:attrName>
                                        </p:attrNameLst>
                                      </p:cBhvr>
                                      <p:to>
                                        <p:strVal val="visible"/>
                                      </p:to>
                                    </p:set>
                                    <p:anim calcmode="lin" valueType="num">
                                      <p:cBhvr>
                                        <p:cTn id="18" dur="500" fill="hold"/>
                                        <p:tgtEl>
                                          <p:spTgt spid="6"/>
                                        </p:tgtEl>
                                        <p:attrNameLst>
                                          <p:attrName>ppt_x</p:attrName>
                                        </p:attrNameLst>
                                      </p:cBhvr>
                                      <p:tavLst>
                                        <p:tav tm="0">
                                          <p:val>
                                            <p:strVal val="#ppt_x"/>
                                          </p:val>
                                        </p:tav>
                                        <p:tav tm="50000">
                                          <p:val>
                                            <p:strVal val="#ppt_x+.1"/>
                                          </p:val>
                                        </p:tav>
                                        <p:tav tm="100000">
                                          <p:val>
                                            <p:strVal val="#ppt_x"/>
                                          </p:val>
                                        </p:tav>
                                      </p:tavLst>
                                    </p:anim>
                                    <p:anim calcmode="lin" valueType="num">
                                      <p:cBhvr>
                                        <p:cTn id="19" dur="500" fill="hold"/>
                                        <p:tgtEl>
                                          <p:spTgt spid="6"/>
                                        </p:tgtEl>
                                        <p:attrNameLst>
                                          <p:attrName>ppt_y</p:attrName>
                                        </p:attrNameLst>
                                      </p:cBhvr>
                                      <p:tavLst>
                                        <p:tav tm="0">
                                          <p:val>
                                            <p:strVal val="#ppt_y"/>
                                          </p:val>
                                        </p:tav>
                                        <p:tav tm="100000">
                                          <p:val>
                                            <p:strVal val="#ppt_y"/>
                                          </p:val>
                                        </p:tav>
                                      </p:tavLst>
                                    </p:anim>
                                    <p:anim calcmode="lin" valueType="num">
                                      <p:cBhvr>
                                        <p:cTn id="20" dur="500" fill="hold"/>
                                        <p:tgtEl>
                                          <p:spTgt spid="6"/>
                                        </p:tgtEl>
                                        <p:attrNameLst>
                                          <p:attrName>ppt_h</p:attrName>
                                        </p:attrNameLst>
                                      </p:cBhvr>
                                      <p:tavLst>
                                        <p:tav tm="0">
                                          <p:val>
                                            <p:strVal val="#ppt_h/10"/>
                                          </p:val>
                                        </p:tav>
                                        <p:tav tm="50000">
                                          <p:val>
                                            <p:strVal val="#ppt_h+.01"/>
                                          </p:val>
                                        </p:tav>
                                        <p:tav tm="100000">
                                          <p:val>
                                            <p:strVal val="#ppt_h"/>
                                          </p:val>
                                        </p:tav>
                                      </p:tavLst>
                                    </p:anim>
                                    <p:anim calcmode="lin" valueType="num">
                                      <p:cBhvr>
                                        <p:cTn id="21" dur="500" fill="hold"/>
                                        <p:tgtEl>
                                          <p:spTgt spid="6"/>
                                        </p:tgtEl>
                                        <p:attrNameLst>
                                          <p:attrName>ppt_w</p:attrName>
                                        </p:attrNameLst>
                                      </p:cBhvr>
                                      <p:tavLst>
                                        <p:tav tm="0">
                                          <p:val>
                                            <p:strVal val="#ppt_w/10"/>
                                          </p:val>
                                        </p:tav>
                                        <p:tav tm="50000">
                                          <p:val>
                                            <p:strVal val="#ppt_w+.01"/>
                                          </p:val>
                                        </p:tav>
                                        <p:tav tm="100000">
                                          <p:val>
                                            <p:strVal val="#ppt_w"/>
                                          </p:val>
                                        </p:tav>
                                      </p:tavLst>
                                    </p:anim>
                                    <p:animEffect transition="in" filter="fade">
                                      <p:cBhvr>
                                        <p:cTn id="22" dur="500" tmFilter="0,0; .5, 1; 1, 1"/>
                                        <p:tgtEl>
                                          <p:spTgt spid="6"/>
                                        </p:tgtEl>
                                      </p:cBhvr>
                                    </p:animEffect>
                                  </p:childTnLst>
                                </p:cTn>
                              </p:par>
                              <p:par>
                                <p:cTn id="23" presetID="53" presetClass="entr" presetSubtype="16" fill="hold" grpId="0" nodeType="withEffect">
                                  <p:stCondLst>
                                    <p:cond delay="800"/>
                                  </p:stCondLst>
                                  <p:iterate type="lt">
                                    <p:tmPct val="10000"/>
                                  </p:iterate>
                                  <p:childTnLst>
                                    <p:set>
                                      <p:cBhvr>
                                        <p:cTn id="24" dur="1" fill="hold">
                                          <p:stCondLst>
                                            <p:cond delay="0"/>
                                          </p:stCondLst>
                                        </p:cTn>
                                        <p:tgtEl>
                                          <p:spTgt spid="7"/>
                                        </p:tgtEl>
                                        <p:attrNameLst>
                                          <p:attrName>style.visibility</p:attrName>
                                        </p:attrNameLst>
                                      </p:cBhvr>
                                      <p:to>
                                        <p:strVal val="visible"/>
                                      </p:to>
                                    </p:set>
                                    <p:anim calcmode="lin" valueType="num">
                                      <p:cBhvr>
                                        <p:cTn id="25" dur="500" fill="hold"/>
                                        <p:tgtEl>
                                          <p:spTgt spid="7"/>
                                        </p:tgtEl>
                                        <p:attrNameLst>
                                          <p:attrName>ppt_w</p:attrName>
                                        </p:attrNameLst>
                                      </p:cBhvr>
                                      <p:tavLst>
                                        <p:tav tm="0">
                                          <p:val>
                                            <p:fltVal val="0"/>
                                          </p:val>
                                        </p:tav>
                                        <p:tav tm="100000">
                                          <p:val>
                                            <p:strVal val="#ppt_w"/>
                                          </p:val>
                                        </p:tav>
                                      </p:tavLst>
                                    </p:anim>
                                    <p:anim calcmode="lin" valueType="num">
                                      <p:cBhvr>
                                        <p:cTn id="26" dur="500" fill="hold"/>
                                        <p:tgtEl>
                                          <p:spTgt spid="7"/>
                                        </p:tgtEl>
                                        <p:attrNameLst>
                                          <p:attrName>ppt_h</p:attrName>
                                        </p:attrNameLst>
                                      </p:cBhvr>
                                      <p:tavLst>
                                        <p:tav tm="0">
                                          <p:val>
                                            <p:fltVal val="0"/>
                                          </p:val>
                                        </p:tav>
                                        <p:tav tm="100000">
                                          <p:val>
                                            <p:strVal val="#ppt_h"/>
                                          </p:val>
                                        </p:tav>
                                      </p:tavLst>
                                    </p:anim>
                                    <p:animEffect transition="in" filter="fade">
                                      <p:cBhvr>
                                        <p:cTn id="2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0" name="Group 39"/>
          <p:cNvGrpSpPr/>
          <p:nvPr/>
        </p:nvGrpSpPr>
        <p:grpSpPr>
          <a:xfrm>
            <a:off x="4318634" y="1683537"/>
            <a:ext cx="492154" cy="492154"/>
            <a:chOff x="6369311" y="2040370"/>
            <a:chExt cx="755703" cy="755703"/>
          </a:xfrm>
        </p:grpSpPr>
        <p:sp>
          <p:nvSpPr>
            <p:cNvPr id="8" name="Oval 7"/>
            <p:cNvSpPr/>
            <p:nvPr/>
          </p:nvSpPr>
          <p:spPr>
            <a:xfrm>
              <a:off x="6369311" y="2040370"/>
              <a:ext cx="755703" cy="755703"/>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1140" b="1">
                <a:solidFill>
                  <a:schemeClr val="bg1"/>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12" name="TextBox 11"/>
            <p:cNvSpPr txBox="1"/>
            <p:nvPr/>
          </p:nvSpPr>
          <p:spPr>
            <a:xfrm>
              <a:off x="6383958" y="2208373"/>
              <a:ext cx="726407" cy="463145"/>
            </a:xfrm>
            <a:prstGeom prst="rect">
              <a:avLst/>
            </a:prstGeom>
            <a:noFill/>
          </p:spPr>
          <p:txBody>
            <a:bodyPr wrap="none" rtlCol="0">
              <a:spAutoFit/>
            </a:bodyPr>
            <a:lstStyle/>
            <a:p>
              <a:pPr algn="just">
                <a:lnSpc>
                  <a:spcPct val="120000"/>
                </a:lnSpc>
              </a:pPr>
              <a:r>
                <a:rPr lang="en-US" sz="1140" b="1" dirty="0">
                  <a:solidFill>
                    <a:schemeClr val="bg1"/>
                  </a:solidFill>
                  <a:latin typeface="Arial" panose="020B0604020202020204" pitchFamily="34" charset="0"/>
                  <a:ea typeface="微软雅黑" panose="020B0503020204020204" charset="-122"/>
                  <a:cs typeface="+mn-ea"/>
                  <a:sym typeface="Arial" panose="020B0604020202020204" pitchFamily="34" charset="0"/>
                </a:rPr>
                <a:t>93%</a:t>
              </a:r>
              <a:endParaRPr lang="en-GB" sz="1140" b="1" dirty="0">
                <a:solidFill>
                  <a:schemeClr val="bg1"/>
                </a:solidFill>
                <a:latin typeface="Arial" panose="020B0604020202020204" pitchFamily="34" charset="0"/>
                <a:ea typeface="微软雅黑" panose="020B0503020204020204" charset="-122"/>
                <a:cs typeface="+mn-ea"/>
                <a:sym typeface="Arial" panose="020B0604020202020204" pitchFamily="34" charset="0"/>
              </a:endParaRPr>
            </a:p>
          </p:txBody>
        </p:sp>
      </p:grpSp>
      <p:grpSp>
        <p:nvGrpSpPr>
          <p:cNvPr id="41" name="Group 40"/>
          <p:cNvGrpSpPr/>
          <p:nvPr/>
        </p:nvGrpSpPr>
        <p:grpSpPr>
          <a:xfrm>
            <a:off x="4318634" y="2303584"/>
            <a:ext cx="492154" cy="492154"/>
            <a:chOff x="6369311" y="2992454"/>
            <a:chExt cx="755703" cy="755703"/>
          </a:xfrm>
        </p:grpSpPr>
        <p:sp>
          <p:nvSpPr>
            <p:cNvPr id="9" name="Oval 8"/>
            <p:cNvSpPr/>
            <p:nvPr/>
          </p:nvSpPr>
          <p:spPr>
            <a:xfrm>
              <a:off x="6369311" y="2992454"/>
              <a:ext cx="755703" cy="755703"/>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1140">
                <a:solidFill>
                  <a:schemeClr val="bg1"/>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13" name="TextBox 12"/>
            <p:cNvSpPr txBox="1"/>
            <p:nvPr/>
          </p:nvSpPr>
          <p:spPr>
            <a:xfrm>
              <a:off x="6383958" y="3160455"/>
              <a:ext cx="726407" cy="463145"/>
            </a:xfrm>
            <a:prstGeom prst="rect">
              <a:avLst/>
            </a:prstGeom>
            <a:noFill/>
          </p:spPr>
          <p:txBody>
            <a:bodyPr wrap="none" rtlCol="0">
              <a:spAutoFit/>
            </a:bodyPr>
            <a:lstStyle/>
            <a:p>
              <a:pPr algn="just">
                <a:lnSpc>
                  <a:spcPct val="120000"/>
                </a:lnSpc>
              </a:pPr>
              <a:r>
                <a:rPr lang="en-US" sz="1140" b="1">
                  <a:solidFill>
                    <a:schemeClr val="bg1"/>
                  </a:solidFill>
                  <a:latin typeface="Arial" panose="020B0604020202020204" pitchFamily="34" charset="0"/>
                  <a:ea typeface="微软雅黑" panose="020B0503020204020204" charset="-122"/>
                  <a:cs typeface="+mn-ea"/>
                  <a:sym typeface="Arial" panose="020B0604020202020204" pitchFamily="34" charset="0"/>
                </a:rPr>
                <a:t>82%</a:t>
              </a:r>
              <a:endParaRPr lang="en-GB" sz="1140" b="1">
                <a:solidFill>
                  <a:schemeClr val="bg1"/>
                </a:solidFill>
                <a:latin typeface="Arial" panose="020B0604020202020204" pitchFamily="34" charset="0"/>
                <a:ea typeface="微软雅黑" panose="020B0503020204020204" charset="-122"/>
                <a:cs typeface="+mn-ea"/>
                <a:sym typeface="Arial" panose="020B0604020202020204" pitchFamily="34" charset="0"/>
              </a:endParaRPr>
            </a:p>
          </p:txBody>
        </p:sp>
      </p:grpSp>
      <p:grpSp>
        <p:nvGrpSpPr>
          <p:cNvPr id="42" name="Group 41"/>
          <p:cNvGrpSpPr/>
          <p:nvPr/>
        </p:nvGrpSpPr>
        <p:grpSpPr>
          <a:xfrm>
            <a:off x="4318634" y="2923631"/>
            <a:ext cx="492154" cy="492154"/>
            <a:chOff x="6369310" y="3944537"/>
            <a:chExt cx="755703" cy="755703"/>
          </a:xfrm>
        </p:grpSpPr>
        <p:sp>
          <p:nvSpPr>
            <p:cNvPr id="11" name="Oval 10"/>
            <p:cNvSpPr/>
            <p:nvPr/>
          </p:nvSpPr>
          <p:spPr>
            <a:xfrm>
              <a:off x="6369310" y="3944537"/>
              <a:ext cx="755703" cy="755703"/>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1140">
                <a:solidFill>
                  <a:schemeClr val="bg1"/>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14" name="TextBox 13"/>
            <p:cNvSpPr txBox="1"/>
            <p:nvPr/>
          </p:nvSpPr>
          <p:spPr>
            <a:xfrm>
              <a:off x="6383957" y="4114593"/>
              <a:ext cx="726407" cy="463145"/>
            </a:xfrm>
            <a:prstGeom prst="rect">
              <a:avLst/>
            </a:prstGeom>
            <a:noFill/>
          </p:spPr>
          <p:txBody>
            <a:bodyPr wrap="none" rtlCol="0">
              <a:spAutoFit/>
            </a:bodyPr>
            <a:lstStyle/>
            <a:p>
              <a:pPr algn="just">
                <a:lnSpc>
                  <a:spcPct val="120000"/>
                </a:lnSpc>
              </a:pPr>
              <a:r>
                <a:rPr lang="en-US" sz="1140" b="1">
                  <a:solidFill>
                    <a:schemeClr val="bg1"/>
                  </a:solidFill>
                  <a:latin typeface="Arial" panose="020B0604020202020204" pitchFamily="34" charset="0"/>
                  <a:ea typeface="微软雅黑" panose="020B0503020204020204" charset="-122"/>
                  <a:cs typeface="+mn-ea"/>
                  <a:sym typeface="Arial" panose="020B0604020202020204" pitchFamily="34" charset="0"/>
                </a:rPr>
                <a:t>70%</a:t>
              </a:r>
              <a:endParaRPr lang="en-GB" sz="1140" b="1">
                <a:solidFill>
                  <a:schemeClr val="bg1"/>
                </a:solidFill>
                <a:latin typeface="Arial" panose="020B0604020202020204" pitchFamily="34" charset="0"/>
                <a:ea typeface="微软雅黑" panose="020B0503020204020204" charset="-122"/>
                <a:cs typeface="+mn-ea"/>
                <a:sym typeface="Arial" panose="020B0604020202020204" pitchFamily="34" charset="0"/>
              </a:endParaRPr>
            </a:p>
          </p:txBody>
        </p:sp>
      </p:grpSp>
      <p:grpSp>
        <p:nvGrpSpPr>
          <p:cNvPr id="43" name="Group 42"/>
          <p:cNvGrpSpPr/>
          <p:nvPr/>
        </p:nvGrpSpPr>
        <p:grpSpPr>
          <a:xfrm>
            <a:off x="4318634" y="3546352"/>
            <a:ext cx="492154" cy="492154"/>
            <a:chOff x="6369311" y="4900725"/>
            <a:chExt cx="755703" cy="755703"/>
          </a:xfrm>
        </p:grpSpPr>
        <p:sp>
          <p:nvSpPr>
            <p:cNvPr id="10" name="Oval 9"/>
            <p:cNvSpPr/>
            <p:nvPr/>
          </p:nvSpPr>
          <p:spPr>
            <a:xfrm>
              <a:off x="6369311" y="4900725"/>
              <a:ext cx="755703" cy="755703"/>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1140">
                <a:solidFill>
                  <a:schemeClr val="bg1"/>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15" name="TextBox 14"/>
            <p:cNvSpPr txBox="1"/>
            <p:nvPr/>
          </p:nvSpPr>
          <p:spPr>
            <a:xfrm>
              <a:off x="6383958" y="5068728"/>
              <a:ext cx="726407" cy="463145"/>
            </a:xfrm>
            <a:prstGeom prst="rect">
              <a:avLst/>
            </a:prstGeom>
            <a:noFill/>
          </p:spPr>
          <p:txBody>
            <a:bodyPr wrap="none" rtlCol="0">
              <a:spAutoFit/>
            </a:bodyPr>
            <a:lstStyle/>
            <a:p>
              <a:pPr algn="just">
                <a:lnSpc>
                  <a:spcPct val="120000"/>
                </a:lnSpc>
              </a:pPr>
              <a:r>
                <a:rPr lang="en-US" sz="1140" b="1">
                  <a:solidFill>
                    <a:schemeClr val="bg1"/>
                  </a:solidFill>
                  <a:latin typeface="Arial" panose="020B0604020202020204" pitchFamily="34" charset="0"/>
                  <a:ea typeface="微软雅黑" panose="020B0503020204020204" charset="-122"/>
                  <a:cs typeface="+mn-ea"/>
                  <a:sym typeface="Arial" panose="020B0604020202020204" pitchFamily="34" charset="0"/>
                </a:rPr>
                <a:t>68%</a:t>
              </a:r>
              <a:endParaRPr lang="en-GB" sz="1140" b="1">
                <a:solidFill>
                  <a:schemeClr val="bg1"/>
                </a:solidFill>
                <a:latin typeface="Arial" panose="020B0604020202020204" pitchFamily="34" charset="0"/>
                <a:ea typeface="微软雅黑" panose="020B0503020204020204" charset="-122"/>
                <a:cs typeface="+mn-ea"/>
                <a:sym typeface="Arial" panose="020B0604020202020204" pitchFamily="34" charset="0"/>
              </a:endParaRPr>
            </a:p>
          </p:txBody>
        </p:sp>
      </p:grpSp>
      <p:grpSp>
        <p:nvGrpSpPr>
          <p:cNvPr id="37" name="Group 36"/>
          <p:cNvGrpSpPr/>
          <p:nvPr/>
        </p:nvGrpSpPr>
        <p:grpSpPr>
          <a:xfrm>
            <a:off x="4954992" y="2309378"/>
            <a:ext cx="2165471" cy="2511657"/>
            <a:chOff x="7346437" y="3001349"/>
            <a:chExt cx="3325083" cy="3856651"/>
          </a:xfrm>
        </p:grpSpPr>
        <p:sp>
          <p:nvSpPr>
            <p:cNvPr id="6" name="Freeform 5"/>
            <p:cNvSpPr/>
            <p:nvPr/>
          </p:nvSpPr>
          <p:spPr>
            <a:xfrm rot="16200000">
              <a:off x="7080653" y="3267133"/>
              <a:ext cx="3856651" cy="3325083"/>
            </a:xfrm>
            <a:custGeom>
              <a:avLst/>
              <a:gdLst>
                <a:gd name="connsiteX0" fmla="*/ 4242316 w 4242316"/>
                <a:gd name="connsiteY0" fmla="*/ 562708 h 3657591"/>
                <a:gd name="connsiteX1" fmla="*/ 4117817 w 4242316"/>
                <a:gd name="connsiteY1" fmla="*/ 562708 h 3657591"/>
                <a:gd name="connsiteX2" fmla="*/ 4117817 w 4242316"/>
                <a:gd name="connsiteY2" fmla="*/ 3094883 h 3657591"/>
                <a:gd name="connsiteX3" fmla="*/ 3555109 w 4242316"/>
                <a:gd name="connsiteY3" fmla="*/ 3657591 h 3657591"/>
                <a:gd name="connsiteX4" fmla="*/ 0 w 4242316"/>
                <a:gd name="connsiteY4" fmla="*/ 3657591 h 3657591"/>
                <a:gd name="connsiteX5" fmla="*/ 0 w 4242316"/>
                <a:gd name="connsiteY5" fmla="*/ 3094883 h 3657591"/>
                <a:gd name="connsiteX6" fmla="*/ 3555109 w 4242316"/>
                <a:gd name="connsiteY6" fmla="*/ 3094883 h 3657591"/>
                <a:gd name="connsiteX7" fmla="*/ 3555109 w 4242316"/>
                <a:gd name="connsiteY7" fmla="*/ 562708 h 3657591"/>
                <a:gd name="connsiteX8" fmla="*/ 3430609 w 4242316"/>
                <a:gd name="connsiteY8" fmla="*/ 562708 h 3657591"/>
                <a:gd name="connsiteX9" fmla="*/ 3836463 w 4242316"/>
                <a:gd name="connsiteY9" fmla="*/ 0 h 36575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242316" h="3657591">
                  <a:moveTo>
                    <a:pt x="4242316" y="562708"/>
                  </a:moveTo>
                  <a:lnTo>
                    <a:pt x="4117817" y="562708"/>
                  </a:lnTo>
                  <a:lnTo>
                    <a:pt x="4117817" y="3094883"/>
                  </a:lnTo>
                  <a:lnTo>
                    <a:pt x="3555109" y="3657591"/>
                  </a:lnTo>
                  <a:lnTo>
                    <a:pt x="0" y="3657591"/>
                  </a:lnTo>
                  <a:lnTo>
                    <a:pt x="0" y="3094883"/>
                  </a:lnTo>
                  <a:lnTo>
                    <a:pt x="3555109" y="3094883"/>
                  </a:lnTo>
                  <a:lnTo>
                    <a:pt x="3555109" y="562708"/>
                  </a:lnTo>
                  <a:lnTo>
                    <a:pt x="3430609" y="562708"/>
                  </a:lnTo>
                  <a:lnTo>
                    <a:pt x="3836463"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640">
                <a:latin typeface="Arial" panose="020B0604020202020204" pitchFamily="34" charset="0"/>
                <a:ea typeface="微软雅黑" panose="020B0503020204020204" charset="-122"/>
                <a:cs typeface="+mn-ea"/>
                <a:sym typeface="Arial" panose="020B0604020202020204" pitchFamily="34" charset="0"/>
              </a:endParaRPr>
            </a:p>
          </p:txBody>
        </p:sp>
        <p:sp>
          <p:nvSpPr>
            <p:cNvPr id="16" name="Freeform 15"/>
            <p:cNvSpPr>
              <a:spLocks noEditPoints="1"/>
            </p:cNvSpPr>
            <p:nvPr/>
          </p:nvSpPr>
          <p:spPr bwMode="auto">
            <a:xfrm>
              <a:off x="8114763" y="3219375"/>
              <a:ext cx="352166" cy="301858"/>
            </a:xfrm>
            <a:custGeom>
              <a:avLst/>
              <a:gdLst>
                <a:gd name="T0" fmla="*/ 4 w 94"/>
                <a:gd name="T1" fmla="*/ 19 h 81"/>
                <a:gd name="T2" fmla="*/ 46 w 94"/>
                <a:gd name="T3" fmla="*/ 19 h 81"/>
                <a:gd name="T4" fmla="*/ 50 w 94"/>
                <a:gd name="T5" fmla="*/ 16 h 81"/>
                <a:gd name="T6" fmla="*/ 73 w 94"/>
                <a:gd name="T7" fmla="*/ 0 h 81"/>
                <a:gd name="T8" fmla="*/ 73 w 94"/>
                <a:gd name="T9" fmla="*/ 33 h 81"/>
                <a:gd name="T10" fmla="*/ 73 w 94"/>
                <a:gd name="T11" fmla="*/ 66 h 81"/>
                <a:gd name="T12" fmla="*/ 50 w 94"/>
                <a:gd name="T13" fmla="*/ 49 h 81"/>
                <a:gd name="T14" fmla="*/ 46 w 94"/>
                <a:gd name="T15" fmla="*/ 47 h 81"/>
                <a:gd name="T16" fmla="*/ 33 w 94"/>
                <a:gd name="T17" fmla="*/ 47 h 81"/>
                <a:gd name="T18" fmla="*/ 40 w 94"/>
                <a:gd name="T19" fmla="*/ 70 h 81"/>
                <a:gd name="T20" fmla="*/ 45 w 94"/>
                <a:gd name="T21" fmla="*/ 70 h 81"/>
                <a:gd name="T22" fmla="*/ 45 w 94"/>
                <a:gd name="T23" fmla="*/ 81 h 81"/>
                <a:gd name="T24" fmla="*/ 43 w 94"/>
                <a:gd name="T25" fmla="*/ 81 h 81"/>
                <a:gd name="T26" fmla="*/ 21 w 94"/>
                <a:gd name="T27" fmla="*/ 81 h 81"/>
                <a:gd name="T28" fmla="*/ 11 w 94"/>
                <a:gd name="T29" fmla="*/ 47 h 81"/>
                <a:gd name="T30" fmla="*/ 4 w 94"/>
                <a:gd name="T31" fmla="*/ 47 h 81"/>
                <a:gd name="T32" fmla="*/ 4 w 94"/>
                <a:gd name="T33" fmla="*/ 19 h 81"/>
                <a:gd name="T34" fmla="*/ 87 w 94"/>
                <a:gd name="T35" fmla="*/ 23 h 81"/>
                <a:gd name="T36" fmla="*/ 94 w 94"/>
                <a:gd name="T37" fmla="*/ 33 h 81"/>
                <a:gd name="T38" fmla="*/ 87 w 94"/>
                <a:gd name="T39" fmla="*/ 43 h 81"/>
                <a:gd name="T40" fmla="*/ 87 w 94"/>
                <a:gd name="T41" fmla="*/ 66 h 81"/>
                <a:gd name="T42" fmla="*/ 78 w 94"/>
                <a:gd name="T43" fmla="*/ 66 h 81"/>
                <a:gd name="T44" fmla="*/ 78 w 94"/>
                <a:gd name="T45" fmla="*/ 0 h 81"/>
                <a:gd name="T46" fmla="*/ 87 w 94"/>
                <a:gd name="T47" fmla="*/ 0 h 81"/>
                <a:gd name="T48" fmla="*/ 87 w 94"/>
                <a:gd name="T49" fmla="*/ 23 h 81"/>
                <a:gd name="T50" fmla="*/ 46 w 94"/>
                <a:gd name="T51" fmla="*/ 49 h 81"/>
                <a:gd name="T52" fmla="*/ 37 w 94"/>
                <a:gd name="T53" fmla="*/ 49 h 81"/>
                <a:gd name="T54" fmla="*/ 40 w 94"/>
                <a:gd name="T55" fmla="*/ 61 h 81"/>
                <a:gd name="T56" fmla="*/ 43 w 94"/>
                <a:gd name="T57" fmla="*/ 61 h 81"/>
                <a:gd name="T58" fmla="*/ 43 w 94"/>
                <a:gd name="T59" fmla="*/ 57 h 81"/>
                <a:gd name="T60" fmla="*/ 46 w 94"/>
                <a:gd name="T61" fmla="*/ 49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94" h="81">
                  <a:moveTo>
                    <a:pt x="4" y="19"/>
                  </a:moveTo>
                  <a:cubicBezTo>
                    <a:pt x="46" y="19"/>
                    <a:pt x="46" y="19"/>
                    <a:pt x="46" y="19"/>
                  </a:cubicBezTo>
                  <a:cubicBezTo>
                    <a:pt x="50" y="16"/>
                    <a:pt x="50" y="16"/>
                    <a:pt x="50" y="16"/>
                  </a:cubicBezTo>
                  <a:cubicBezTo>
                    <a:pt x="73" y="0"/>
                    <a:pt x="73" y="0"/>
                    <a:pt x="73" y="0"/>
                  </a:cubicBezTo>
                  <a:cubicBezTo>
                    <a:pt x="73" y="33"/>
                    <a:pt x="73" y="33"/>
                    <a:pt x="73" y="33"/>
                  </a:cubicBezTo>
                  <a:cubicBezTo>
                    <a:pt x="73" y="66"/>
                    <a:pt x="73" y="66"/>
                    <a:pt x="73" y="66"/>
                  </a:cubicBezTo>
                  <a:cubicBezTo>
                    <a:pt x="50" y="49"/>
                    <a:pt x="50" y="49"/>
                    <a:pt x="50" y="49"/>
                  </a:cubicBezTo>
                  <a:cubicBezTo>
                    <a:pt x="46" y="47"/>
                    <a:pt x="46" y="47"/>
                    <a:pt x="46" y="47"/>
                  </a:cubicBezTo>
                  <a:cubicBezTo>
                    <a:pt x="33" y="47"/>
                    <a:pt x="33" y="47"/>
                    <a:pt x="33" y="47"/>
                  </a:cubicBezTo>
                  <a:cubicBezTo>
                    <a:pt x="40" y="70"/>
                    <a:pt x="40" y="70"/>
                    <a:pt x="40" y="70"/>
                  </a:cubicBezTo>
                  <a:cubicBezTo>
                    <a:pt x="45" y="70"/>
                    <a:pt x="45" y="70"/>
                    <a:pt x="45" y="70"/>
                  </a:cubicBezTo>
                  <a:cubicBezTo>
                    <a:pt x="45" y="81"/>
                    <a:pt x="45" y="81"/>
                    <a:pt x="45" y="81"/>
                  </a:cubicBezTo>
                  <a:cubicBezTo>
                    <a:pt x="43" y="81"/>
                    <a:pt x="43" y="81"/>
                    <a:pt x="43" y="81"/>
                  </a:cubicBezTo>
                  <a:cubicBezTo>
                    <a:pt x="21" y="81"/>
                    <a:pt x="21" y="81"/>
                    <a:pt x="21" y="81"/>
                  </a:cubicBezTo>
                  <a:cubicBezTo>
                    <a:pt x="11" y="47"/>
                    <a:pt x="11" y="47"/>
                    <a:pt x="11" y="47"/>
                  </a:cubicBezTo>
                  <a:cubicBezTo>
                    <a:pt x="4" y="47"/>
                    <a:pt x="4" y="47"/>
                    <a:pt x="4" y="47"/>
                  </a:cubicBezTo>
                  <a:cubicBezTo>
                    <a:pt x="0" y="37"/>
                    <a:pt x="0" y="28"/>
                    <a:pt x="4" y="19"/>
                  </a:cubicBezTo>
                  <a:close/>
                  <a:moveTo>
                    <a:pt x="87" y="23"/>
                  </a:moveTo>
                  <a:cubicBezTo>
                    <a:pt x="91" y="24"/>
                    <a:pt x="94" y="28"/>
                    <a:pt x="94" y="33"/>
                  </a:cubicBezTo>
                  <a:cubicBezTo>
                    <a:pt x="94" y="38"/>
                    <a:pt x="91" y="42"/>
                    <a:pt x="87" y="43"/>
                  </a:cubicBezTo>
                  <a:cubicBezTo>
                    <a:pt x="87" y="66"/>
                    <a:pt x="87" y="66"/>
                    <a:pt x="87" y="66"/>
                  </a:cubicBezTo>
                  <a:cubicBezTo>
                    <a:pt x="78" y="66"/>
                    <a:pt x="78" y="66"/>
                    <a:pt x="78" y="66"/>
                  </a:cubicBezTo>
                  <a:cubicBezTo>
                    <a:pt x="78" y="0"/>
                    <a:pt x="78" y="0"/>
                    <a:pt x="78" y="0"/>
                  </a:cubicBezTo>
                  <a:cubicBezTo>
                    <a:pt x="87" y="0"/>
                    <a:pt x="87" y="0"/>
                    <a:pt x="87" y="0"/>
                  </a:cubicBezTo>
                  <a:cubicBezTo>
                    <a:pt x="87" y="23"/>
                    <a:pt x="87" y="23"/>
                    <a:pt x="87" y="23"/>
                  </a:cubicBezTo>
                  <a:close/>
                  <a:moveTo>
                    <a:pt x="46" y="49"/>
                  </a:moveTo>
                  <a:cubicBezTo>
                    <a:pt x="37" y="49"/>
                    <a:pt x="37" y="49"/>
                    <a:pt x="37" y="49"/>
                  </a:cubicBezTo>
                  <a:cubicBezTo>
                    <a:pt x="40" y="61"/>
                    <a:pt x="40" y="61"/>
                    <a:pt x="40" y="61"/>
                  </a:cubicBezTo>
                  <a:cubicBezTo>
                    <a:pt x="43" y="61"/>
                    <a:pt x="43" y="61"/>
                    <a:pt x="43" y="61"/>
                  </a:cubicBezTo>
                  <a:cubicBezTo>
                    <a:pt x="43" y="57"/>
                    <a:pt x="43" y="57"/>
                    <a:pt x="43" y="57"/>
                  </a:cubicBezTo>
                  <a:lnTo>
                    <a:pt x="46" y="49"/>
                  </a:lnTo>
                  <a:close/>
                </a:path>
              </a:pathLst>
            </a:custGeom>
            <a:solidFill>
              <a:schemeClr val="bg1"/>
            </a:solidFill>
            <a:ln>
              <a:noFill/>
            </a:ln>
          </p:spPr>
          <p:txBody>
            <a:bodyPr vert="horz" wrap="square" lIns="59550" tIns="29775" rIns="59550" bIns="29775"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endParaRPr lang="zh-CN" altLang="en-US" sz="640">
                <a:solidFill>
                  <a:prstClr val="black"/>
                </a:solidFill>
                <a:latin typeface="Arial" panose="020B0604020202020204" pitchFamily="34" charset="0"/>
                <a:ea typeface="微软雅黑" panose="020B0503020204020204" charset="-122"/>
                <a:cs typeface="+mn-ea"/>
                <a:sym typeface="Arial" panose="020B0604020202020204" pitchFamily="34" charset="0"/>
              </a:endParaRPr>
            </a:p>
          </p:txBody>
        </p:sp>
      </p:grpSp>
      <p:grpSp>
        <p:nvGrpSpPr>
          <p:cNvPr id="38" name="Group 37"/>
          <p:cNvGrpSpPr/>
          <p:nvPr/>
        </p:nvGrpSpPr>
        <p:grpSpPr>
          <a:xfrm>
            <a:off x="4954990" y="2932333"/>
            <a:ext cx="1707393" cy="1888700"/>
            <a:chOff x="7346434" y="3957897"/>
            <a:chExt cx="2621703" cy="2900101"/>
          </a:xfrm>
        </p:grpSpPr>
        <p:sp>
          <p:nvSpPr>
            <p:cNvPr id="5" name="Freeform 4"/>
            <p:cNvSpPr/>
            <p:nvPr/>
          </p:nvSpPr>
          <p:spPr>
            <a:xfrm rot="16200000">
              <a:off x="7207235" y="4097096"/>
              <a:ext cx="2900101" cy="2621703"/>
            </a:xfrm>
            <a:custGeom>
              <a:avLst/>
              <a:gdLst>
                <a:gd name="connsiteX0" fmla="*/ 2496508 w 3190111"/>
                <a:gd name="connsiteY0" fmla="*/ 2321164 h 2883873"/>
                <a:gd name="connsiteX1" fmla="*/ 2496508 w 3190111"/>
                <a:gd name="connsiteY1" fmla="*/ 2883872 h 2883873"/>
                <a:gd name="connsiteX2" fmla="*/ 0 w 3190111"/>
                <a:gd name="connsiteY2" fmla="*/ 2883872 h 2883873"/>
                <a:gd name="connsiteX3" fmla="*/ 0 w 3190111"/>
                <a:gd name="connsiteY3" fmla="*/ 2321164 h 2883873"/>
                <a:gd name="connsiteX4" fmla="*/ 3190111 w 3190111"/>
                <a:gd name="connsiteY4" fmla="*/ 562708 h 2883873"/>
                <a:gd name="connsiteX5" fmla="*/ 3062414 w 3190111"/>
                <a:gd name="connsiteY5" fmla="*/ 562708 h 2883873"/>
                <a:gd name="connsiteX6" fmla="*/ 3062414 w 3190111"/>
                <a:gd name="connsiteY6" fmla="*/ 2321165 h 2883873"/>
                <a:gd name="connsiteX7" fmla="*/ 3065612 w 3190111"/>
                <a:gd name="connsiteY7" fmla="*/ 2321165 h 2883873"/>
                <a:gd name="connsiteX8" fmla="*/ 2499706 w 3190111"/>
                <a:gd name="connsiteY8" fmla="*/ 2883873 h 2883873"/>
                <a:gd name="connsiteX9" fmla="*/ 2499706 w 3190111"/>
                <a:gd name="connsiteY9" fmla="*/ 2321165 h 2883873"/>
                <a:gd name="connsiteX10" fmla="*/ 2499706 w 3190111"/>
                <a:gd name="connsiteY10" fmla="*/ 562708 h 2883873"/>
                <a:gd name="connsiteX11" fmla="*/ 2378404 w 3190111"/>
                <a:gd name="connsiteY11" fmla="*/ 562708 h 2883873"/>
                <a:gd name="connsiteX12" fmla="*/ 2784258 w 3190111"/>
                <a:gd name="connsiteY12" fmla="*/ 0 h 28838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190111" h="2883873">
                  <a:moveTo>
                    <a:pt x="2496508" y="2321164"/>
                  </a:moveTo>
                  <a:lnTo>
                    <a:pt x="2496508" y="2883872"/>
                  </a:lnTo>
                  <a:lnTo>
                    <a:pt x="0" y="2883872"/>
                  </a:lnTo>
                  <a:lnTo>
                    <a:pt x="0" y="2321164"/>
                  </a:lnTo>
                  <a:close/>
                  <a:moveTo>
                    <a:pt x="3190111" y="562708"/>
                  </a:moveTo>
                  <a:lnTo>
                    <a:pt x="3062414" y="562708"/>
                  </a:lnTo>
                  <a:lnTo>
                    <a:pt x="3062414" y="2321165"/>
                  </a:lnTo>
                  <a:lnTo>
                    <a:pt x="3065612" y="2321165"/>
                  </a:lnTo>
                  <a:lnTo>
                    <a:pt x="2499706" y="2883873"/>
                  </a:lnTo>
                  <a:lnTo>
                    <a:pt x="2499706" y="2321165"/>
                  </a:lnTo>
                  <a:lnTo>
                    <a:pt x="2499706" y="562708"/>
                  </a:lnTo>
                  <a:lnTo>
                    <a:pt x="2378404" y="562708"/>
                  </a:lnTo>
                  <a:lnTo>
                    <a:pt x="2784258"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640">
                <a:latin typeface="Arial" panose="020B0604020202020204" pitchFamily="34" charset="0"/>
                <a:ea typeface="微软雅黑" panose="020B0503020204020204" charset="-122"/>
                <a:cs typeface="+mn-ea"/>
                <a:sym typeface="Arial" panose="020B0604020202020204" pitchFamily="34" charset="0"/>
              </a:endParaRPr>
            </a:p>
          </p:txBody>
        </p:sp>
        <p:sp>
          <p:nvSpPr>
            <p:cNvPr id="17" name="Freeform 16"/>
            <p:cNvSpPr>
              <a:spLocks noEditPoints="1"/>
            </p:cNvSpPr>
            <p:nvPr/>
          </p:nvSpPr>
          <p:spPr bwMode="auto">
            <a:xfrm>
              <a:off x="8101752" y="4176428"/>
              <a:ext cx="378190" cy="338289"/>
            </a:xfrm>
            <a:custGeom>
              <a:avLst/>
              <a:gdLst>
                <a:gd name="T0" fmla="*/ 36 w 101"/>
                <a:gd name="T1" fmla="*/ 77 h 90"/>
                <a:gd name="T2" fmla="*/ 39 w 101"/>
                <a:gd name="T3" fmla="*/ 80 h 90"/>
                <a:gd name="T4" fmla="*/ 42 w 101"/>
                <a:gd name="T5" fmla="*/ 80 h 90"/>
                <a:gd name="T6" fmla="*/ 44 w 101"/>
                <a:gd name="T7" fmla="*/ 79 h 90"/>
                <a:gd name="T8" fmla="*/ 46 w 101"/>
                <a:gd name="T9" fmla="*/ 75 h 90"/>
                <a:gd name="T10" fmla="*/ 46 w 101"/>
                <a:gd name="T11" fmla="*/ 75 h 90"/>
                <a:gd name="T12" fmla="*/ 46 w 101"/>
                <a:gd name="T13" fmla="*/ 47 h 90"/>
                <a:gd name="T14" fmla="*/ 30 w 101"/>
                <a:gd name="T15" fmla="*/ 52 h 90"/>
                <a:gd name="T16" fmla="*/ 0 w 101"/>
                <a:gd name="T17" fmla="*/ 52 h 90"/>
                <a:gd name="T18" fmla="*/ 44 w 101"/>
                <a:gd name="T19" fmla="*/ 6 h 90"/>
                <a:gd name="T20" fmla="*/ 46 w 101"/>
                <a:gd name="T21" fmla="*/ 0 h 90"/>
                <a:gd name="T22" fmla="*/ 55 w 101"/>
                <a:gd name="T23" fmla="*/ 0 h 90"/>
                <a:gd name="T24" fmla="*/ 57 w 101"/>
                <a:gd name="T25" fmla="*/ 6 h 90"/>
                <a:gd name="T26" fmla="*/ 101 w 101"/>
                <a:gd name="T27" fmla="*/ 52 h 90"/>
                <a:gd name="T28" fmla="*/ 72 w 101"/>
                <a:gd name="T29" fmla="*/ 52 h 90"/>
                <a:gd name="T30" fmla="*/ 56 w 101"/>
                <a:gd name="T31" fmla="*/ 47 h 90"/>
                <a:gd name="T32" fmla="*/ 56 w 101"/>
                <a:gd name="T33" fmla="*/ 75 h 90"/>
                <a:gd name="T34" fmla="*/ 56 w 101"/>
                <a:gd name="T35" fmla="*/ 75 h 90"/>
                <a:gd name="T36" fmla="*/ 50 w 101"/>
                <a:gd name="T37" fmla="*/ 88 h 90"/>
                <a:gd name="T38" fmla="*/ 43 w 101"/>
                <a:gd name="T39" fmla="*/ 90 h 90"/>
                <a:gd name="T40" fmla="*/ 36 w 101"/>
                <a:gd name="T41" fmla="*/ 89 h 90"/>
                <a:gd name="T42" fmla="*/ 26 w 101"/>
                <a:gd name="T43" fmla="*/ 79 h 90"/>
                <a:gd name="T44" fmla="*/ 36 w 101"/>
                <a:gd name="T45" fmla="*/ 77 h 90"/>
                <a:gd name="T46" fmla="*/ 72 w 101"/>
                <a:gd name="T47" fmla="*/ 43 h 90"/>
                <a:gd name="T48" fmla="*/ 80 w 101"/>
                <a:gd name="T49" fmla="*/ 41 h 90"/>
                <a:gd name="T50" fmla="*/ 57 w 101"/>
                <a:gd name="T51" fmla="*/ 13 h 90"/>
                <a:gd name="T52" fmla="*/ 72 w 101"/>
                <a:gd name="T53" fmla="*/ 43 h 90"/>
                <a:gd name="T54" fmla="*/ 10 w 101"/>
                <a:gd name="T55" fmla="*/ 40 h 90"/>
                <a:gd name="T56" fmla="*/ 20 w 101"/>
                <a:gd name="T57" fmla="*/ 39 h 90"/>
                <a:gd name="T58" fmla="*/ 33 w 101"/>
                <a:gd name="T59" fmla="*/ 16 h 90"/>
                <a:gd name="T60" fmla="*/ 10 w 101"/>
                <a:gd name="T61" fmla="*/ 40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01" h="90">
                  <a:moveTo>
                    <a:pt x="36" y="77"/>
                  </a:moveTo>
                  <a:cubicBezTo>
                    <a:pt x="36" y="78"/>
                    <a:pt x="37" y="79"/>
                    <a:pt x="39" y="80"/>
                  </a:cubicBezTo>
                  <a:cubicBezTo>
                    <a:pt x="40" y="80"/>
                    <a:pt x="41" y="80"/>
                    <a:pt x="42" y="80"/>
                  </a:cubicBezTo>
                  <a:cubicBezTo>
                    <a:pt x="43" y="80"/>
                    <a:pt x="43" y="79"/>
                    <a:pt x="44" y="79"/>
                  </a:cubicBezTo>
                  <a:cubicBezTo>
                    <a:pt x="45" y="78"/>
                    <a:pt x="46" y="77"/>
                    <a:pt x="46" y="75"/>
                  </a:cubicBezTo>
                  <a:cubicBezTo>
                    <a:pt x="46" y="75"/>
                    <a:pt x="46" y="75"/>
                    <a:pt x="46" y="75"/>
                  </a:cubicBezTo>
                  <a:cubicBezTo>
                    <a:pt x="46" y="47"/>
                    <a:pt x="46" y="47"/>
                    <a:pt x="46" y="47"/>
                  </a:cubicBezTo>
                  <a:cubicBezTo>
                    <a:pt x="39" y="47"/>
                    <a:pt x="34" y="49"/>
                    <a:pt x="30" y="52"/>
                  </a:cubicBezTo>
                  <a:cubicBezTo>
                    <a:pt x="19" y="47"/>
                    <a:pt x="9" y="47"/>
                    <a:pt x="0" y="52"/>
                  </a:cubicBezTo>
                  <a:cubicBezTo>
                    <a:pt x="2" y="26"/>
                    <a:pt x="16" y="9"/>
                    <a:pt x="44" y="6"/>
                  </a:cubicBezTo>
                  <a:cubicBezTo>
                    <a:pt x="46" y="0"/>
                    <a:pt x="46" y="0"/>
                    <a:pt x="46" y="0"/>
                  </a:cubicBezTo>
                  <a:cubicBezTo>
                    <a:pt x="55" y="0"/>
                    <a:pt x="55" y="0"/>
                    <a:pt x="55" y="0"/>
                  </a:cubicBezTo>
                  <a:cubicBezTo>
                    <a:pt x="57" y="6"/>
                    <a:pt x="57" y="6"/>
                    <a:pt x="57" y="6"/>
                  </a:cubicBezTo>
                  <a:cubicBezTo>
                    <a:pt x="85" y="9"/>
                    <a:pt x="99" y="26"/>
                    <a:pt x="101" y="52"/>
                  </a:cubicBezTo>
                  <a:cubicBezTo>
                    <a:pt x="92" y="47"/>
                    <a:pt x="83" y="47"/>
                    <a:pt x="72" y="52"/>
                  </a:cubicBezTo>
                  <a:cubicBezTo>
                    <a:pt x="67" y="49"/>
                    <a:pt x="63" y="47"/>
                    <a:pt x="56" y="47"/>
                  </a:cubicBezTo>
                  <a:cubicBezTo>
                    <a:pt x="56" y="75"/>
                    <a:pt x="56" y="75"/>
                    <a:pt x="56" y="75"/>
                  </a:cubicBezTo>
                  <a:cubicBezTo>
                    <a:pt x="56" y="75"/>
                    <a:pt x="56" y="75"/>
                    <a:pt x="56" y="75"/>
                  </a:cubicBezTo>
                  <a:cubicBezTo>
                    <a:pt x="56" y="81"/>
                    <a:pt x="54" y="85"/>
                    <a:pt x="50" y="88"/>
                  </a:cubicBezTo>
                  <a:cubicBezTo>
                    <a:pt x="48" y="89"/>
                    <a:pt x="45" y="90"/>
                    <a:pt x="43" y="90"/>
                  </a:cubicBezTo>
                  <a:cubicBezTo>
                    <a:pt x="40" y="90"/>
                    <a:pt x="38" y="90"/>
                    <a:pt x="36" y="89"/>
                  </a:cubicBezTo>
                  <a:cubicBezTo>
                    <a:pt x="31" y="88"/>
                    <a:pt x="27" y="84"/>
                    <a:pt x="26" y="79"/>
                  </a:cubicBezTo>
                  <a:cubicBezTo>
                    <a:pt x="36" y="77"/>
                    <a:pt x="36" y="77"/>
                    <a:pt x="36" y="77"/>
                  </a:cubicBezTo>
                  <a:close/>
                  <a:moveTo>
                    <a:pt x="72" y="43"/>
                  </a:moveTo>
                  <a:cubicBezTo>
                    <a:pt x="75" y="42"/>
                    <a:pt x="77" y="41"/>
                    <a:pt x="80" y="41"/>
                  </a:cubicBezTo>
                  <a:cubicBezTo>
                    <a:pt x="78" y="23"/>
                    <a:pt x="69" y="16"/>
                    <a:pt x="57" y="13"/>
                  </a:cubicBezTo>
                  <a:cubicBezTo>
                    <a:pt x="67" y="20"/>
                    <a:pt x="73" y="29"/>
                    <a:pt x="72" y="43"/>
                  </a:cubicBezTo>
                  <a:close/>
                  <a:moveTo>
                    <a:pt x="10" y="40"/>
                  </a:moveTo>
                  <a:cubicBezTo>
                    <a:pt x="14" y="40"/>
                    <a:pt x="17" y="40"/>
                    <a:pt x="20" y="39"/>
                  </a:cubicBezTo>
                  <a:cubicBezTo>
                    <a:pt x="25" y="31"/>
                    <a:pt x="29" y="23"/>
                    <a:pt x="33" y="16"/>
                  </a:cubicBezTo>
                  <a:cubicBezTo>
                    <a:pt x="20" y="19"/>
                    <a:pt x="13" y="27"/>
                    <a:pt x="10" y="40"/>
                  </a:cubicBezTo>
                  <a:close/>
                </a:path>
              </a:pathLst>
            </a:custGeom>
            <a:solidFill>
              <a:schemeClr val="bg1"/>
            </a:solidFill>
            <a:ln>
              <a:noFill/>
            </a:ln>
          </p:spPr>
          <p:txBody>
            <a:bodyPr vert="horz" wrap="square" lIns="59550" tIns="29775" rIns="59550" bIns="29775"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endParaRPr lang="zh-CN" altLang="en-US" sz="640">
                <a:solidFill>
                  <a:prstClr val="black"/>
                </a:solidFill>
                <a:latin typeface="Arial" panose="020B0604020202020204" pitchFamily="34" charset="0"/>
                <a:ea typeface="微软雅黑" panose="020B0503020204020204" charset="-122"/>
                <a:cs typeface="+mn-ea"/>
                <a:sym typeface="Arial" panose="020B0604020202020204" pitchFamily="34" charset="0"/>
              </a:endParaRPr>
            </a:p>
          </p:txBody>
        </p:sp>
      </p:grpSp>
      <p:grpSp>
        <p:nvGrpSpPr>
          <p:cNvPr id="36" name="Group 35"/>
          <p:cNvGrpSpPr/>
          <p:nvPr/>
        </p:nvGrpSpPr>
        <p:grpSpPr>
          <a:xfrm>
            <a:off x="4954992" y="1689330"/>
            <a:ext cx="2623550" cy="3131704"/>
            <a:chOff x="7346438" y="2049265"/>
            <a:chExt cx="4028463" cy="4808735"/>
          </a:xfrm>
        </p:grpSpPr>
        <p:sp>
          <p:nvSpPr>
            <p:cNvPr id="7" name="Freeform 6"/>
            <p:cNvSpPr/>
            <p:nvPr/>
          </p:nvSpPr>
          <p:spPr>
            <a:xfrm rot="16200000">
              <a:off x="6956302" y="2439401"/>
              <a:ext cx="4808735" cy="4028463"/>
            </a:xfrm>
            <a:custGeom>
              <a:avLst/>
              <a:gdLst>
                <a:gd name="connsiteX0" fmla="*/ 5289608 w 5289608"/>
                <a:gd name="connsiteY0" fmla="*/ 562708 h 4431309"/>
                <a:gd name="connsiteX1" fmla="*/ 5165108 w 5289608"/>
                <a:gd name="connsiteY1" fmla="*/ 562708 h 4431309"/>
                <a:gd name="connsiteX2" fmla="*/ 5165108 w 5289608"/>
                <a:gd name="connsiteY2" fmla="*/ 3868601 h 4431309"/>
                <a:gd name="connsiteX3" fmla="*/ 4602401 w 5289608"/>
                <a:gd name="connsiteY3" fmla="*/ 4431309 h 4431309"/>
                <a:gd name="connsiteX4" fmla="*/ 0 w 5289608"/>
                <a:gd name="connsiteY4" fmla="*/ 4431309 h 4431309"/>
                <a:gd name="connsiteX5" fmla="*/ 0 w 5289608"/>
                <a:gd name="connsiteY5" fmla="*/ 3868601 h 4431309"/>
                <a:gd name="connsiteX6" fmla="*/ 4602401 w 5289608"/>
                <a:gd name="connsiteY6" fmla="*/ 3868601 h 4431309"/>
                <a:gd name="connsiteX7" fmla="*/ 4602401 w 5289608"/>
                <a:gd name="connsiteY7" fmla="*/ 562708 h 4431309"/>
                <a:gd name="connsiteX8" fmla="*/ 4477901 w 5289608"/>
                <a:gd name="connsiteY8" fmla="*/ 562708 h 4431309"/>
                <a:gd name="connsiteX9" fmla="*/ 4883755 w 5289608"/>
                <a:gd name="connsiteY9" fmla="*/ 0 h 44313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289608" h="4431309">
                  <a:moveTo>
                    <a:pt x="5289608" y="562708"/>
                  </a:moveTo>
                  <a:lnTo>
                    <a:pt x="5165108" y="562708"/>
                  </a:lnTo>
                  <a:lnTo>
                    <a:pt x="5165108" y="3868601"/>
                  </a:lnTo>
                  <a:lnTo>
                    <a:pt x="4602401" y="4431309"/>
                  </a:lnTo>
                  <a:lnTo>
                    <a:pt x="0" y="4431309"/>
                  </a:lnTo>
                  <a:lnTo>
                    <a:pt x="0" y="3868601"/>
                  </a:lnTo>
                  <a:lnTo>
                    <a:pt x="4602401" y="3868601"/>
                  </a:lnTo>
                  <a:lnTo>
                    <a:pt x="4602401" y="562708"/>
                  </a:lnTo>
                  <a:lnTo>
                    <a:pt x="4477901" y="562708"/>
                  </a:lnTo>
                  <a:lnTo>
                    <a:pt x="4883755"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640">
                <a:latin typeface="Arial" panose="020B0604020202020204" pitchFamily="34" charset="0"/>
                <a:ea typeface="微软雅黑" panose="020B0503020204020204" charset="-122"/>
                <a:cs typeface="+mn-ea"/>
                <a:sym typeface="Arial" panose="020B0604020202020204" pitchFamily="34" charset="0"/>
              </a:endParaRPr>
            </a:p>
          </p:txBody>
        </p:sp>
        <p:sp>
          <p:nvSpPr>
            <p:cNvPr id="18" name="Freeform 17"/>
            <p:cNvSpPr>
              <a:spLocks noEditPoints="1"/>
            </p:cNvSpPr>
            <p:nvPr/>
          </p:nvSpPr>
          <p:spPr bwMode="auto">
            <a:xfrm>
              <a:off x="8120836" y="2231727"/>
              <a:ext cx="369515" cy="372985"/>
            </a:xfrm>
            <a:custGeom>
              <a:avLst/>
              <a:gdLst>
                <a:gd name="T0" fmla="*/ 49 w 99"/>
                <a:gd name="T1" fmla="*/ 0 h 100"/>
                <a:gd name="T2" fmla="*/ 99 w 99"/>
                <a:gd name="T3" fmla="*/ 50 h 100"/>
                <a:gd name="T4" fmla="*/ 49 w 99"/>
                <a:gd name="T5" fmla="*/ 100 h 100"/>
                <a:gd name="T6" fmla="*/ 0 w 99"/>
                <a:gd name="T7" fmla="*/ 50 h 100"/>
                <a:gd name="T8" fmla="*/ 49 w 99"/>
                <a:gd name="T9" fmla="*/ 0 h 100"/>
                <a:gd name="T10" fmla="*/ 45 w 99"/>
                <a:gd name="T11" fmla="*/ 15 h 100"/>
                <a:gd name="T12" fmla="*/ 45 w 99"/>
                <a:gd name="T13" fmla="*/ 44 h 100"/>
                <a:gd name="T14" fmla="*/ 54 w 99"/>
                <a:gd name="T15" fmla="*/ 44 h 100"/>
                <a:gd name="T16" fmla="*/ 54 w 99"/>
                <a:gd name="T17" fmla="*/ 15 h 100"/>
                <a:gd name="T18" fmla="*/ 45 w 99"/>
                <a:gd name="T19" fmla="*/ 15 h 100"/>
                <a:gd name="T20" fmla="*/ 67 w 99"/>
                <a:gd name="T21" fmla="*/ 24 h 100"/>
                <a:gd name="T22" fmla="*/ 61 w 99"/>
                <a:gd name="T23" fmla="*/ 32 h 100"/>
                <a:gd name="T24" fmla="*/ 64 w 99"/>
                <a:gd name="T25" fmla="*/ 35 h 100"/>
                <a:gd name="T26" fmla="*/ 70 w 99"/>
                <a:gd name="T27" fmla="*/ 50 h 100"/>
                <a:gd name="T28" fmla="*/ 64 w 99"/>
                <a:gd name="T29" fmla="*/ 65 h 100"/>
                <a:gd name="T30" fmla="*/ 49 w 99"/>
                <a:gd name="T31" fmla="*/ 71 h 100"/>
                <a:gd name="T32" fmla="*/ 35 w 99"/>
                <a:gd name="T33" fmla="*/ 65 h 100"/>
                <a:gd name="T34" fmla="*/ 28 w 99"/>
                <a:gd name="T35" fmla="*/ 50 h 100"/>
                <a:gd name="T36" fmla="*/ 35 w 99"/>
                <a:gd name="T37" fmla="*/ 35 h 100"/>
                <a:gd name="T38" fmla="*/ 37 w 99"/>
                <a:gd name="T39" fmla="*/ 32 h 100"/>
                <a:gd name="T40" fmla="*/ 31 w 99"/>
                <a:gd name="T41" fmla="*/ 24 h 100"/>
                <a:gd name="T42" fmla="*/ 27 w 99"/>
                <a:gd name="T43" fmla="*/ 28 h 100"/>
                <a:gd name="T44" fmla="*/ 18 w 99"/>
                <a:gd name="T45" fmla="*/ 50 h 100"/>
                <a:gd name="T46" fmla="*/ 27 w 99"/>
                <a:gd name="T47" fmla="*/ 72 h 100"/>
                <a:gd name="T48" fmla="*/ 49 w 99"/>
                <a:gd name="T49" fmla="*/ 81 h 100"/>
                <a:gd name="T50" fmla="*/ 72 w 99"/>
                <a:gd name="T51" fmla="*/ 72 h 100"/>
                <a:gd name="T52" fmla="*/ 81 w 99"/>
                <a:gd name="T53" fmla="*/ 50 h 100"/>
                <a:gd name="T54" fmla="*/ 72 w 99"/>
                <a:gd name="T55" fmla="*/ 28 h 100"/>
                <a:gd name="T56" fmla="*/ 67 w 99"/>
                <a:gd name="T57" fmla="*/ 24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99" h="100">
                  <a:moveTo>
                    <a:pt x="49" y="0"/>
                  </a:moveTo>
                  <a:cubicBezTo>
                    <a:pt x="77" y="0"/>
                    <a:pt x="99" y="22"/>
                    <a:pt x="99" y="50"/>
                  </a:cubicBezTo>
                  <a:cubicBezTo>
                    <a:pt x="99" y="77"/>
                    <a:pt x="77" y="100"/>
                    <a:pt x="49" y="100"/>
                  </a:cubicBezTo>
                  <a:cubicBezTo>
                    <a:pt x="22" y="100"/>
                    <a:pt x="0" y="77"/>
                    <a:pt x="0" y="50"/>
                  </a:cubicBezTo>
                  <a:cubicBezTo>
                    <a:pt x="0" y="22"/>
                    <a:pt x="22" y="0"/>
                    <a:pt x="49" y="0"/>
                  </a:cubicBezTo>
                  <a:close/>
                  <a:moveTo>
                    <a:pt x="45" y="15"/>
                  </a:moveTo>
                  <a:cubicBezTo>
                    <a:pt x="45" y="44"/>
                    <a:pt x="45" y="44"/>
                    <a:pt x="45" y="44"/>
                  </a:cubicBezTo>
                  <a:cubicBezTo>
                    <a:pt x="54" y="44"/>
                    <a:pt x="54" y="44"/>
                    <a:pt x="54" y="44"/>
                  </a:cubicBezTo>
                  <a:cubicBezTo>
                    <a:pt x="54" y="15"/>
                    <a:pt x="54" y="15"/>
                    <a:pt x="54" y="15"/>
                  </a:cubicBezTo>
                  <a:cubicBezTo>
                    <a:pt x="45" y="15"/>
                    <a:pt x="45" y="15"/>
                    <a:pt x="45" y="15"/>
                  </a:cubicBezTo>
                  <a:close/>
                  <a:moveTo>
                    <a:pt x="67" y="24"/>
                  </a:moveTo>
                  <a:cubicBezTo>
                    <a:pt x="61" y="32"/>
                    <a:pt x="61" y="32"/>
                    <a:pt x="61" y="32"/>
                  </a:cubicBezTo>
                  <a:cubicBezTo>
                    <a:pt x="62" y="33"/>
                    <a:pt x="63" y="34"/>
                    <a:pt x="64" y="35"/>
                  </a:cubicBezTo>
                  <a:cubicBezTo>
                    <a:pt x="68" y="39"/>
                    <a:pt x="70" y="44"/>
                    <a:pt x="70" y="50"/>
                  </a:cubicBezTo>
                  <a:cubicBezTo>
                    <a:pt x="70" y="55"/>
                    <a:pt x="68" y="61"/>
                    <a:pt x="64" y="65"/>
                  </a:cubicBezTo>
                  <a:cubicBezTo>
                    <a:pt x="60" y="68"/>
                    <a:pt x="55" y="71"/>
                    <a:pt x="49" y="71"/>
                  </a:cubicBezTo>
                  <a:cubicBezTo>
                    <a:pt x="44" y="71"/>
                    <a:pt x="38" y="68"/>
                    <a:pt x="35" y="65"/>
                  </a:cubicBezTo>
                  <a:cubicBezTo>
                    <a:pt x="31" y="61"/>
                    <a:pt x="28" y="55"/>
                    <a:pt x="28" y="50"/>
                  </a:cubicBezTo>
                  <a:cubicBezTo>
                    <a:pt x="28" y="44"/>
                    <a:pt x="31" y="39"/>
                    <a:pt x="35" y="35"/>
                  </a:cubicBezTo>
                  <a:cubicBezTo>
                    <a:pt x="35" y="34"/>
                    <a:pt x="36" y="33"/>
                    <a:pt x="37" y="32"/>
                  </a:cubicBezTo>
                  <a:cubicBezTo>
                    <a:pt x="31" y="24"/>
                    <a:pt x="31" y="24"/>
                    <a:pt x="31" y="24"/>
                  </a:cubicBezTo>
                  <a:cubicBezTo>
                    <a:pt x="30" y="25"/>
                    <a:pt x="29" y="26"/>
                    <a:pt x="27" y="28"/>
                  </a:cubicBezTo>
                  <a:cubicBezTo>
                    <a:pt x="22" y="33"/>
                    <a:pt x="18" y="41"/>
                    <a:pt x="18" y="50"/>
                  </a:cubicBezTo>
                  <a:cubicBezTo>
                    <a:pt x="18" y="58"/>
                    <a:pt x="22" y="66"/>
                    <a:pt x="27" y="72"/>
                  </a:cubicBezTo>
                  <a:cubicBezTo>
                    <a:pt x="33" y="77"/>
                    <a:pt x="41" y="81"/>
                    <a:pt x="49" y="81"/>
                  </a:cubicBezTo>
                  <a:cubicBezTo>
                    <a:pt x="58" y="81"/>
                    <a:pt x="66" y="77"/>
                    <a:pt x="72" y="72"/>
                  </a:cubicBezTo>
                  <a:cubicBezTo>
                    <a:pt x="77" y="66"/>
                    <a:pt x="81" y="58"/>
                    <a:pt x="81" y="50"/>
                  </a:cubicBezTo>
                  <a:cubicBezTo>
                    <a:pt x="81" y="41"/>
                    <a:pt x="77" y="33"/>
                    <a:pt x="72" y="28"/>
                  </a:cubicBezTo>
                  <a:cubicBezTo>
                    <a:pt x="70" y="26"/>
                    <a:pt x="69" y="25"/>
                    <a:pt x="67" y="24"/>
                  </a:cubicBezTo>
                  <a:close/>
                </a:path>
              </a:pathLst>
            </a:custGeom>
            <a:solidFill>
              <a:schemeClr val="bg1"/>
            </a:solidFill>
            <a:ln>
              <a:noFill/>
            </a:ln>
          </p:spPr>
          <p:txBody>
            <a:bodyPr vert="horz" wrap="square" lIns="59550" tIns="29775" rIns="59550" bIns="29775"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endParaRPr lang="zh-CN" altLang="en-US" sz="640">
                <a:solidFill>
                  <a:prstClr val="black"/>
                </a:solidFill>
                <a:latin typeface="Arial" panose="020B0604020202020204" pitchFamily="34" charset="0"/>
                <a:ea typeface="微软雅黑" panose="020B0503020204020204" charset="-122"/>
                <a:cs typeface="+mn-ea"/>
                <a:sym typeface="Arial" panose="020B0604020202020204" pitchFamily="34" charset="0"/>
              </a:endParaRPr>
            </a:p>
          </p:txBody>
        </p:sp>
      </p:grpSp>
      <p:grpSp>
        <p:nvGrpSpPr>
          <p:cNvPr id="39" name="Group 38"/>
          <p:cNvGrpSpPr/>
          <p:nvPr/>
        </p:nvGrpSpPr>
        <p:grpSpPr>
          <a:xfrm>
            <a:off x="4954990" y="3552145"/>
            <a:ext cx="1249312" cy="1268887"/>
            <a:chOff x="7346434" y="4909620"/>
            <a:chExt cx="1918320" cy="1948378"/>
          </a:xfrm>
        </p:grpSpPr>
        <p:sp>
          <p:nvSpPr>
            <p:cNvPr id="4" name="Freeform 3"/>
            <p:cNvSpPr/>
            <p:nvPr/>
          </p:nvSpPr>
          <p:spPr>
            <a:xfrm rot="16200000">
              <a:off x="7331405" y="4924649"/>
              <a:ext cx="1948378" cy="1918320"/>
            </a:xfrm>
            <a:custGeom>
              <a:avLst/>
              <a:gdLst>
                <a:gd name="connsiteX0" fmla="*/ 2143216 w 2143216"/>
                <a:gd name="connsiteY0" fmla="*/ 562708 h 2110152"/>
                <a:gd name="connsiteX1" fmla="*/ 2018715 w 2143216"/>
                <a:gd name="connsiteY1" fmla="*/ 562708 h 2110152"/>
                <a:gd name="connsiteX2" fmla="*/ 2018715 w 2143216"/>
                <a:gd name="connsiteY2" fmla="*/ 1547444 h 2110152"/>
                <a:gd name="connsiteX3" fmla="*/ 1456007 w 2143216"/>
                <a:gd name="connsiteY3" fmla="*/ 2110152 h 2110152"/>
                <a:gd name="connsiteX4" fmla="*/ 1456007 w 2143216"/>
                <a:gd name="connsiteY4" fmla="*/ 2110151 h 2110152"/>
                <a:gd name="connsiteX5" fmla="*/ 0 w 2143216"/>
                <a:gd name="connsiteY5" fmla="*/ 2110151 h 2110152"/>
                <a:gd name="connsiteX6" fmla="*/ 0 w 2143216"/>
                <a:gd name="connsiteY6" fmla="*/ 1547443 h 2110152"/>
                <a:gd name="connsiteX7" fmla="*/ 1456007 w 2143216"/>
                <a:gd name="connsiteY7" fmla="*/ 1547443 h 2110152"/>
                <a:gd name="connsiteX8" fmla="*/ 1456007 w 2143216"/>
                <a:gd name="connsiteY8" fmla="*/ 562708 h 2110152"/>
                <a:gd name="connsiteX9" fmla="*/ 1331509 w 2143216"/>
                <a:gd name="connsiteY9" fmla="*/ 562708 h 2110152"/>
                <a:gd name="connsiteX10" fmla="*/ 1737363 w 2143216"/>
                <a:gd name="connsiteY10" fmla="*/ 0 h 2110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143216" h="2110152">
                  <a:moveTo>
                    <a:pt x="2143216" y="562708"/>
                  </a:moveTo>
                  <a:lnTo>
                    <a:pt x="2018715" y="562708"/>
                  </a:lnTo>
                  <a:lnTo>
                    <a:pt x="2018715" y="1547444"/>
                  </a:lnTo>
                  <a:lnTo>
                    <a:pt x="1456007" y="2110152"/>
                  </a:lnTo>
                  <a:lnTo>
                    <a:pt x="1456007" y="2110151"/>
                  </a:lnTo>
                  <a:lnTo>
                    <a:pt x="0" y="2110151"/>
                  </a:lnTo>
                  <a:lnTo>
                    <a:pt x="0" y="1547443"/>
                  </a:lnTo>
                  <a:lnTo>
                    <a:pt x="1456007" y="1547443"/>
                  </a:lnTo>
                  <a:lnTo>
                    <a:pt x="1456007" y="562708"/>
                  </a:lnTo>
                  <a:lnTo>
                    <a:pt x="1331509" y="562708"/>
                  </a:lnTo>
                  <a:lnTo>
                    <a:pt x="1737363"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640">
                <a:latin typeface="Arial" panose="020B0604020202020204" pitchFamily="34" charset="0"/>
                <a:ea typeface="微软雅黑" panose="020B0503020204020204" charset="-122"/>
                <a:cs typeface="+mn-ea"/>
                <a:sym typeface="Arial" panose="020B0604020202020204" pitchFamily="34" charset="0"/>
              </a:endParaRPr>
            </a:p>
          </p:txBody>
        </p:sp>
        <p:sp>
          <p:nvSpPr>
            <p:cNvPr id="19" name="Freeform 18"/>
            <p:cNvSpPr>
              <a:spLocks noEditPoints="1"/>
            </p:cNvSpPr>
            <p:nvPr/>
          </p:nvSpPr>
          <p:spPr bwMode="auto">
            <a:xfrm>
              <a:off x="8091344" y="5076469"/>
              <a:ext cx="399007" cy="404213"/>
            </a:xfrm>
            <a:custGeom>
              <a:avLst/>
              <a:gdLst>
                <a:gd name="T0" fmla="*/ 94 w 107"/>
                <a:gd name="T1" fmla="*/ 30 h 108"/>
                <a:gd name="T2" fmla="*/ 77 w 107"/>
                <a:gd name="T3" fmla="*/ 95 h 108"/>
                <a:gd name="T4" fmla="*/ 13 w 107"/>
                <a:gd name="T5" fmla="*/ 77 h 108"/>
                <a:gd name="T6" fmla="*/ 30 w 107"/>
                <a:gd name="T7" fmla="*/ 13 h 108"/>
                <a:gd name="T8" fmla="*/ 94 w 107"/>
                <a:gd name="T9" fmla="*/ 30 h 108"/>
                <a:gd name="T10" fmla="*/ 68 w 107"/>
                <a:gd name="T11" fmla="*/ 46 h 108"/>
                <a:gd name="T12" fmla="*/ 68 w 107"/>
                <a:gd name="T13" fmla="*/ 46 h 108"/>
                <a:gd name="T14" fmla="*/ 58 w 107"/>
                <a:gd name="T15" fmla="*/ 38 h 108"/>
                <a:gd name="T16" fmla="*/ 45 w 107"/>
                <a:gd name="T17" fmla="*/ 40 h 108"/>
                <a:gd name="T18" fmla="*/ 45 w 107"/>
                <a:gd name="T19" fmla="*/ 40 h 108"/>
                <a:gd name="T20" fmla="*/ 38 w 107"/>
                <a:gd name="T21" fmla="*/ 50 h 108"/>
                <a:gd name="T22" fmla="*/ 39 w 107"/>
                <a:gd name="T23" fmla="*/ 62 h 108"/>
                <a:gd name="T24" fmla="*/ 39 w 107"/>
                <a:gd name="T25" fmla="*/ 62 h 108"/>
                <a:gd name="T26" fmla="*/ 49 w 107"/>
                <a:gd name="T27" fmla="*/ 69 h 108"/>
                <a:gd name="T28" fmla="*/ 62 w 107"/>
                <a:gd name="T29" fmla="*/ 68 h 108"/>
                <a:gd name="T30" fmla="*/ 62 w 107"/>
                <a:gd name="T31" fmla="*/ 68 h 108"/>
                <a:gd name="T32" fmla="*/ 69 w 107"/>
                <a:gd name="T33" fmla="*/ 58 h 108"/>
                <a:gd name="T34" fmla="*/ 68 w 107"/>
                <a:gd name="T35" fmla="*/ 46 h 108"/>
                <a:gd name="T36" fmla="*/ 63 w 107"/>
                <a:gd name="T37" fmla="*/ 56 h 108"/>
                <a:gd name="T38" fmla="*/ 62 w 107"/>
                <a:gd name="T39" fmla="*/ 49 h 108"/>
                <a:gd name="T40" fmla="*/ 62 w 107"/>
                <a:gd name="T41" fmla="*/ 49 h 108"/>
                <a:gd name="T42" fmla="*/ 56 w 107"/>
                <a:gd name="T43" fmla="*/ 44 h 108"/>
                <a:gd name="T44" fmla="*/ 48 w 107"/>
                <a:gd name="T45" fmla="*/ 45 h 108"/>
                <a:gd name="T46" fmla="*/ 48 w 107"/>
                <a:gd name="T47" fmla="*/ 45 h 108"/>
                <a:gd name="T48" fmla="*/ 44 w 107"/>
                <a:gd name="T49" fmla="*/ 51 h 108"/>
                <a:gd name="T50" fmla="*/ 45 w 107"/>
                <a:gd name="T51" fmla="*/ 59 h 108"/>
                <a:gd name="T52" fmla="*/ 45 w 107"/>
                <a:gd name="T53" fmla="*/ 59 h 108"/>
                <a:gd name="T54" fmla="*/ 51 w 107"/>
                <a:gd name="T55" fmla="*/ 64 h 108"/>
                <a:gd name="T56" fmla="*/ 59 w 107"/>
                <a:gd name="T57" fmla="*/ 63 h 108"/>
                <a:gd name="T58" fmla="*/ 59 w 107"/>
                <a:gd name="T59" fmla="*/ 63 h 108"/>
                <a:gd name="T60" fmla="*/ 63 w 107"/>
                <a:gd name="T61" fmla="*/ 56 h 108"/>
                <a:gd name="T62" fmla="*/ 29 w 107"/>
                <a:gd name="T63" fmla="*/ 24 h 108"/>
                <a:gd name="T64" fmla="*/ 17 w 107"/>
                <a:gd name="T65" fmla="*/ 65 h 108"/>
                <a:gd name="T66" fmla="*/ 25 w 107"/>
                <a:gd name="T67" fmla="*/ 63 h 108"/>
                <a:gd name="T68" fmla="*/ 29 w 107"/>
                <a:gd name="T69" fmla="*/ 24 h 108"/>
                <a:gd name="T70" fmla="*/ 69 w 107"/>
                <a:gd name="T71" fmla="*/ 37 h 108"/>
                <a:gd name="T72" fmla="*/ 73 w 107"/>
                <a:gd name="T73" fmla="*/ 42 h 108"/>
                <a:gd name="T74" fmla="*/ 74 w 107"/>
                <a:gd name="T75" fmla="*/ 45 h 108"/>
                <a:gd name="T76" fmla="*/ 91 w 107"/>
                <a:gd name="T77" fmla="*/ 38 h 108"/>
                <a:gd name="T78" fmla="*/ 89 w 107"/>
                <a:gd name="T79" fmla="*/ 33 h 108"/>
                <a:gd name="T80" fmla="*/ 82 w 107"/>
                <a:gd name="T81" fmla="*/ 25 h 108"/>
                <a:gd name="T82" fmla="*/ 69 w 107"/>
                <a:gd name="T83" fmla="*/ 37 h 108"/>
                <a:gd name="T84" fmla="*/ 92 w 107"/>
                <a:gd name="T85" fmla="*/ 43 h 108"/>
                <a:gd name="T86" fmla="*/ 75 w 107"/>
                <a:gd name="T87" fmla="*/ 47 h 108"/>
                <a:gd name="T88" fmla="*/ 76 w 107"/>
                <a:gd name="T89" fmla="*/ 53 h 108"/>
                <a:gd name="T90" fmla="*/ 93 w 107"/>
                <a:gd name="T91" fmla="*/ 54 h 108"/>
                <a:gd name="T92" fmla="*/ 92 w 107"/>
                <a:gd name="T93" fmla="*/ 43 h 108"/>
                <a:gd name="T94" fmla="*/ 70 w 107"/>
                <a:gd name="T95" fmla="*/ 44 h 108"/>
                <a:gd name="T96" fmla="*/ 44 w 107"/>
                <a:gd name="T97" fmla="*/ 37 h 108"/>
                <a:gd name="T98" fmla="*/ 37 w 107"/>
                <a:gd name="T99" fmla="*/ 63 h 108"/>
                <a:gd name="T100" fmla="*/ 63 w 107"/>
                <a:gd name="T101" fmla="*/ 70 h 108"/>
                <a:gd name="T102" fmla="*/ 70 w 107"/>
                <a:gd name="T103" fmla="*/ 44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07" h="108">
                  <a:moveTo>
                    <a:pt x="94" y="30"/>
                  </a:moveTo>
                  <a:cubicBezTo>
                    <a:pt x="107" y="53"/>
                    <a:pt x="100" y="82"/>
                    <a:pt x="77" y="95"/>
                  </a:cubicBezTo>
                  <a:cubicBezTo>
                    <a:pt x="54" y="108"/>
                    <a:pt x="26" y="100"/>
                    <a:pt x="13" y="77"/>
                  </a:cubicBezTo>
                  <a:cubicBezTo>
                    <a:pt x="0" y="55"/>
                    <a:pt x="7" y="26"/>
                    <a:pt x="30" y="13"/>
                  </a:cubicBezTo>
                  <a:cubicBezTo>
                    <a:pt x="52" y="0"/>
                    <a:pt x="81" y="8"/>
                    <a:pt x="94" y="30"/>
                  </a:cubicBezTo>
                  <a:close/>
                  <a:moveTo>
                    <a:pt x="68" y="46"/>
                  </a:moveTo>
                  <a:cubicBezTo>
                    <a:pt x="68" y="46"/>
                    <a:pt x="68" y="46"/>
                    <a:pt x="68" y="46"/>
                  </a:cubicBezTo>
                  <a:cubicBezTo>
                    <a:pt x="65" y="42"/>
                    <a:pt x="62" y="39"/>
                    <a:pt x="58" y="38"/>
                  </a:cubicBezTo>
                  <a:cubicBezTo>
                    <a:pt x="54" y="37"/>
                    <a:pt x="49" y="37"/>
                    <a:pt x="45" y="40"/>
                  </a:cubicBezTo>
                  <a:cubicBezTo>
                    <a:pt x="45" y="40"/>
                    <a:pt x="45" y="40"/>
                    <a:pt x="45" y="40"/>
                  </a:cubicBezTo>
                  <a:cubicBezTo>
                    <a:pt x="41" y="42"/>
                    <a:pt x="39" y="46"/>
                    <a:pt x="38" y="50"/>
                  </a:cubicBezTo>
                  <a:cubicBezTo>
                    <a:pt x="37" y="54"/>
                    <a:pt x="37" y="58"/>
                    <a:pt x="39" y="62"/>
                  </a:cubicBezTo>
                  <a:cubicBezTo>
                    <a:pt x="39" y="62"/>
                    <a:pt x="39" y="62"/>
                    <a:pt x="39" y="62"/>
                  </a:cubicBezTo>
                  <a:cubicBezTo>
                    <a:pt x="42" y="66"/>
                    <a:pt x="45" y="68"/>
                    <a:pt x="49" y="69"/>
                  </a:cubicBezTo>
                  <a:cubicBezTo>
                    <a:pt x="53" y="71"/>
                    <a:pt x="58" y="70"/>
                    <a:pt x="62" y="68"/>
                  </a:cubicBezTo>
                  <a:cubicBezTo>
                    <a:pt x="62" y="68"/>
                    <a:pt x="62" y="68"/>
                    <a:pt x="62" y="68"/>
                  </a:cubicBezTo>
                  <a:cubicBezTo>
                    <a:pt x="65" y="66"/>
                    <a:pt x="68" y="62"/>
                    <a:pt x="69" y="58"/>
                  </a:cubicBezTo>
                  <a:cubicBezTo>
                    <a:pt x="70" y="54"/>
                    <a:pt x="70" y="50"/>
                    <a:pt x="68" y="46"/>
                  </a:cubicBezTo>
                  <a:close/>
                  <a:moveTo>
                    <a:pt x="63" y="56"/>
                  </a:moveTo>
                  <a:cubicBezTo>
                    <a:pt x="64" y="54"/>
                    <a:pt x="64" y="51"/>
                    <a:pt x="62" y="49"/>
                  </a:cubicBezTo>
                  <a:cubicBezTo>
                    <a:pt x="62" y="49"/>
                    <a:pt x="62" y="49"/>
                    <a:pt x="62" y="49"/>
                  </a:cubicBezTo>
                  <a:cubicBezTo>
                    <a:pt x="61" y="46"/>
                    <a:pt x="59" y="45"/>
                    <a:pt x="56" y="44"/>
                  </a:cubicBezTo>
                  <a:cubicBezTo>
                    <a:pt x="54" y="43"/>
                    <a:pt x="51" y="44"/>
                    <a:pt x="48" y="45"/>
                  </a:cubicBezTo>
                  <a:cubicBezTo>
                    <a:pt x="48" y="45"/>
                    <a:pt x="48" y="45"/>
                    <a:pt x="48" y="45"/>
                  </a:cubicBezTo>
                  <a:cubicBezTo>
                    <a:pt x="46" y="46"/>
                    <a:pt x="44" y="49"/>
                    <a:pt x="44" y="51"/>
                  </a:cubicBezTo>
                  <a:cubicBezTo>
                    <a:pt x="43" y="54"/>
                    <a:pt x="43" y="56"/>
                    <a:pt x="45" y="59"/>
                  </a:cubicBezTo>
                  <a:cubicBezTo>
                    <a:pt x="45" y="59"/>
                    <a:pt x="45" y="59"/>
                    <a:pt x="45" y="59"/>
                  </a:cubicBezTo>
                  <a:cubicBezTo>
                    <a:pt x="46" y="61"/>
                    <a:pt x="48" y="63"/>
                    <a:pt x="51" y="64"/>
                  </a:cubicBezTo>
                  <a:cubicBezTo>
                    <a:pt x="53" y="64"/>
                    <a:pt x="56" y="64"/>
                    <a:pt x="59" y="63"/>
                  </a:cubicBezTo>
                  <a:cubicBezTo>
                    <a:pt x="59" y="63"/>
                    <a:pt x="59" y="63"/>
                    <a:pt x="59" y="63"/>
                  </a:cubicBezTo>
                  <a:cubicBezTo>
                    <a:pt x="61" y="61"/>
                    <a:pt x="63" y="59"/>
                    <a:pt x="63" y="56"/>
                  </a:cubicBezTo>
                  <a:close/>
                  <a:moveTo>
                    <a:pt x="29" y="24"/>
                  </a:moveTo>
                  <a:cubicBezTo>
                    <a:pt x="16" y="36"/>
                    <a:pt x="14" y="50"/>
                    <a:pt x="17" y="65"/>
                  </a:cubicBezTo>
                  <a:cubicBezTo>
                    <a:pt x="20" y="64"/>
                    <a:pt x="23" y="64"/>
                    <a:pt x="25" y="63"/>
                  </a:cubicBezTo>
                  <a:cubicBezTo>
                    <a:pt x="21" y="49"/>
                    <a:pt x="22" y="36"/>
                    <a:pt x="29" y="24"/>
                  </a:cubicBezTo>
                  <a:close/>
                  <a:moveTo>
                    <a:pt x="69" y="37"/>
                  </a:moveTo>
                  <a:cubicBezTo>
                    <a:pt x="70" y="38"/>
                    <a:pt x="72" y="40"/>
                    <a:pt x="73" y="42"/>
                  </a:cubicBezTo>
                  <a:cubicBezTo>
                    <a:pt x="74" y="43"/>
                    <a:pt x="74" y="44"/>
                    <a:pt x="74" y="45"/>
                  </a:cubicBezTo>
                  <a:cubicBezTo>
                    <a:pt x="91" y="38"/>
                    <a:pt x="91" y="38"/>
                    <a:pt x="91" y="38"/>
                  </a:cubicBezTo>
                  <a:cubicBezTo>
                    <a:pt x="90" y="36"/>
                    <a:pt x="89" y="35"/>
                    <a:pt x="89" y="33"/>
                  </a:cubicBezTo>
                  <a:cubicBezTo>
                    <a:pt x="87" y="30"/>
                    <a:pt x="85" y="28"/>
                    <a:pt x="82" y="25"/>
                  </a:cubicBezTo>
                  <a:cubicBezTo>
                    <a:pt x="69" y="37"/>
                    <a:pt x="69" y="37"/>
                    <a:pt x="69" y="37"/>
                  </a:cubicBezTo>
                  <a:close/>
                  <a:moveTo>
                    <a:pt x="92" y="43"/>
                  </a:moveTo>
                  <a:cubicBezTo>
                    <a:pt x="75" y="47"/>
                    <a:pt x="75" y="47"/>
                    <a:pt x="75" y="47"/>
                  </a:cubicBezTo>
                  <a:cubicBezTo>
                    <a:pt x="76" y="49"/>
                    <a:pt x="76" y="51"/>
                    <a:pt x="76" y="53"/>
                  </a:cubicBezTo>
                  <a:cubicBezTo>
                    <a:pt x="93" y="54"/>
                    <a:pt x="93" y="54"/>
                    <a:pt x="93" y="54"/>
                  </a:cubicBezTo>
                  <a:cubicBezTo>
                    <a:pt x="94" y="50"/>
                    <a:pt x="93" y="46"/>
                    <a:pt x="92" y="43"/>
                  </a:cubicBezTo>
                  <a:close/>
                  <a:moveTo>
                    <a:pt x="70" y="44"/>
                  </a:moveTo>
                  <a:cubicBezTo>
                    <a:pt x="65" y="35"/>
                    <a:pt x="53" y="32"/>
                    <a:pt x="44" y="37"/>
                  </a:cubicBezTo>
                  <a:cubicBezTo>
                    <a:pt x="35" y="42"/>
                    <a:pt x="32" y="54"/>
                    <a:pt x="37" y="63"/>
                  </a:cubicBezTo>
                  <a:cubicBezTo>
                    <a:pt x="42" y="72"/>
                    <a:pt x="54" y="76"/>
                    <a:pt x="63" y="70"/>
                  </a:cubicBezTo>
                  <a:cubicBezTo>
                    <a:pt x="72" y="65"/>
                    <a:pt x="75" y="53"/>
                    <a:pt x="70" y="44"/>
                  </a:cubicBezTo>
                  <a:close/>
                </a:path>
              </a:pathLst>
            </a:custGeom>
            <a:solidFill>
              <a:schemeClr val="bg1"/>
            </a:solidFill>
            <a:ln>
              <a:noFill/>
            </a:ln>
          </p:spPr>
          <p:txBody>
            <a:bodyPr vert="horz" wrap="square" lIns="59550" tIns="29775" rIns="59550" bIns="29775"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endParaRPr lang="zh-CN" altLang="en-US" sz="640">
                <a:solidFill>
                  <a:prstClr val="black"/>
                </a:solidFill>
                <a:latin typeface="Arial" panose="020B0604020202020204" pitchFamily="34" charset="0"/>
                <a:ea typeface="微软雅黑" panose="020B0503020204020204" charset="-122"/>
                <a:cs typeface="+mn-ea"/>
                <a:sym typeface="Arial" panose="020B0604020202020204" pitchFamily="34" charset="0"/>
              </a:endParaRPr>
            </a:p>
          </p:txBody>
        </p:sp>
      </p:grpSp>
      <p:grpSp>
        <p:nvGrpSpPr>
          <p:cNvPr id="20" name="Group 19"/>
          <p:cNvGrpSpPr/>
          <p:nvPr/>
        </p:nvGrpSpPr>
        <p:grpSpPr>
          <a:xfrm>
            <a:off x="1631378" y="1808159"/>
            <a:ext cx="298528" cy="224040"/>
            <a:chOff x="789999" y="2242985"/>
            <a:chExt cx="504229" cy="378415"/>
          </a:xfrm>
        </p:grpSpPr>
        <p:sp>
          <p:nvSpPr>
            <p:cNvPr id="21" name="Rectangle 20"/>
            <p:cNvSpPr/>
            <p:nvPr/>
          </p:nvSpPr>
          <p:spPr>
            <a:xfrm>
              <a:off x="858129" y="2299468"/>
              <a:ext cx="436099" cy="32193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640">
                <a:solidFill>
                  <a:schemeClr val="tx1">
                    <a:lumMod val="85000"/>
                    <a:lumOff val="15000"/>
                  </a:schemeClr>
                </a:solidFill>
                <a:latin typeface="微软雅黑" panose="020B0503020204020204" charset="-122"/>
                <a:ea typeface="微软雅黑" panose="020B0503020204020204" charset="-122"/>
                <a:cs typeface="+mn-ea"/>
                <a:sym typeface="Arial" panose="020B0604020202020204" pitchFamily="34" charset="0"/>
              </a:endParaRPr>
            </a:p>
          </p:txBody>
        </p:sp>
        <p:sp>
          <p:nvSpPr>
            <p:cNvPr id="22" name="Rectangle 21"/>
            <p:cNvSpPr/>
            <p:nvPr/>
          </p:nvSpPr>
          <p:spPr>
            <a:xfrm>
              <a:off x="789999" y="2242985"/>
              <a:ext cx="436099" cy="32193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640">
                <a:solidFill>
                  <a:schemeClr val="tx1">
                    <a:lumMod val="85000"/>
                    <a:lumOff val="15000"/>
                  </a:schemeClr>
                </a:solidFill>
                <a:latin typeface="微软雅黑" panose="020B0503020204020204" charset="-122"/>
                <a:ea typeface="微软雅黑" panose="020B0503020204020204" charset="-122"/>
                <a:cs typeface="+mn-ea"/>
                <a:sym typeface="Arial" panose="020B0604020202020204" pitchFamily="34" charset="0"/>
              </a:endParaRPr>
            </a:p>
          </p:txBody>
        </p:sp>
      </p:grpSp>
      <p:sp>
        <p:nvSpPr>
          <p:cNvPr id="23" name="Rectangle 22"/>
          <p:cNvSpPr/>
          <p:nvPr/>
        </p:nvSpPr>
        <p:spPr>
          <a:xfrm>
            <a:off x="2001275" y="1692996"/>
            <a:ext cx="2152340" cy="301625"/>
          </a:xfrm>
          <a:prstGeom prst="rect">
            <a:avLst/>
          </a:prstGeom>
        </p:spPr>
        <p:txBody>
          <a:bodyPr wrap="square">
            <a:spAutoFit/>
          </a:bodyPr>
          <a:lstStyle/>
          <a:p>
            <a:pPr algn="just">
              <a:lnSpc>
                <a:spcPct val="120000"/>
              </a:lnSpc>
            </a:pPr>
            <a:r>
              <a:rPr lang="en-US" altLang="zh-CN" sz="570" dirty="0">
                <a:solidFill>
                  <a:schemeClr val="tx1">
                    <a:lumMod val="85000"/>
                    <a:lumOff val="15000"/>
                  </a:schemeClr>
                </a:solidFill>
                <a:latin typeface="微软雅黑" panose="020B0503020204020204" charset="-122"/>
                <a:ea typeface="微软雅黑" panose="020B0503020204020204" charset="-122"/>
                <a:cs typeface="+mn-ea"/>
                <a:sym typeface="Arial" panose="020B0604020202020204" pitchFamily="34" charset="0"/>
              </a:rPr>
              <a:t>Please replace text, click add relevant headline, modify the text content, also can copy your content to this directly.</a:t>
            </a:r>
            <a:endParaRPr lang="en-US" altLang="zh-CN" sz="570" dirty="0">
              <a:solidFill>
                <a:schemeClr val="tx1">
                  <a:lumMod val="85000"/>
                  <a:lumOff val="15000"/>
                </a:schemeClr>
              </a:solidFill>
              <a:latin typeface="微软雅黑" panose="020B0503020204020204" charset="-122"/>
              <a:ea typeface="微软雅黑" panose="020B0503020204020204" charset="-122"/>
              <a:cs typeface="+mn-ea"/>
              <a:sym typeface="Arial" panose="020B0604020202020204" pitchFamily="34" charset="0"/>
            </a:endParaRPr>
          </a:p>
        </p:txBody>
      </p:sp>
      <p:grpSp>
        <p:nvGrpSpPr>
          <p:cNvPr id="24" name="Group 23"/>
          <p:cNvGrpSpPr/>
          <p:nvPr/>
        </p:nvGrpSpPr>
        <p:grpSpPr>
          <a:xfrm>
            <a:off x="1631378" y="2490212"/>
            <a:ext cx="298528" cy="224040"/>
            <a:chOff x="789999" y="2242985"/>
            <a:chExt cx="504229" cy="378415"/>
          </a:xfrm>
        </p:grpSpPr>
        <p:sp>
          <p:nvSpPr>
            <p:cNvPr id="25" name="Rectangle 24"/>
            <p:cNvSpPr/>
            <p:nvPr/>
          </p:nvSpPr>
          <p:spPr>
            <a:xfrm>
              <a:off x="858129" y="2299468"/>
              <a:ext cx="436099" cy="32193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640">
                <a:solidFill>
                  <a:schemeClr val="tx1">
                    <a:lumMod val="85000"/>
                    <a:lumOff val="15000"/>
                  </a:schemeClr>
                </a:solidFill>
                <a:latin typeface="微软雅黑" panose="020B0503020204020204" charset="-122"/>
                <a:ea typeface="微软雅黑" panose="020B0503020204020204" charset="-122"/>
                <a:cs typeface="+mn-ea"/>
                <a:sym typeface="Arial" panose="020B0604020202020204" pitchFamily="34" charset="0"/>
              </a:endParaRPr>
            </a:p>
          </p:txBody>
        </p:sp>
        <p:sp>
          <p:nvSpPr>
            <p:cNvPr id="26" name="Rectangle 25"/>
            <p:cNvSpPr/>
            <p:nvPr/>
          </p:nvSpPr>
          <p:spPr>
            <a:xfrm>
              <a:off x="789999" y="2242985"/>
              <a:ext cx="436099" cy="32193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640">
                <a:solidFill>
                  <a:schemeClr val="tx1">
                    <a:lumMod val="85000"/>
                    <a:lumOff val="15000"/>
                  </a:schemeClr>
                </a:solidFill>
                <a:latin typeface="微软雅黑" panose="020B0503020204020204" charset="-122"/>
                <a:ea typeface="微软雅黑" panose="020B0503020204020204" charset="-122"/>
                <a:cs typeface="+mn-ea"/>
                <a:sym typeface="Arial" panose="020B0604020202020204" pitchFamily="34" charset="0"/>
              </a:endParaRPr>
            </a:p>
          </p:txBody>
        </p:sp>
      </p:grpSp>
      <p:sp>
        <p:nvSpPr>
          <p:cNvPr id="27" name="Rectangle 26"/>
          <p:cNvSpPr/>
          <p:nvPr/>
        </p:nvSpPr>
        <p:spPr>
          <a:xfrm>
            <a:off x="2001275" y="2375047"/>
            <a:ext cx="2152340" cy="301625"/>
          </a:xfrm>
          <a:prstGeom prst="rect">
            <a:avLst/>
          </a:prstGeom>
        </p:spPr>
        <p:txBody>
          <a:bodyPr wrap="square">
            <a:spAutoFit/>
          </a:bodyPr>
          <a:lstStyle/>
          <a:p>
            <a:pPr algn="just">
              <a:lnSpc>
                <a:spcPct val="120000"/>
              </a:lnSpc>
            </a:pPr>
            <a:r>
              <a:rPr lang="en-US" altLang="zh-CN" sz="570" dirty="0">
                <a:solidFill>
                  <a:schemeClr val="tx1">
                    <a:lumMod val="85000"/>
                    <a:lumOff val="15000"/>
                  </a:schemeClr>
                </a:solidFill>
                <a:latin typeface="微软雅黑" panose="020B0503020204020204" charset="-122"/>
                <a:ea typeface="微软雅黑" panose="020B0503020204020204" charset="-122"/>
                <a:cs typeface="+mn-ea"/>
                <a:sym typeface="Arial" panose="020B0604020202020204" pitchFamily="34" charset="0"/>
              </a:rPr>
              <a:t>Please replace text, click add relevant headline, modify the text content, also can copy your content to this directly.</a:t>
            </a:r>
            <a:endParaRPr lang="en-US" altLang="zh-CN" sz="570" dirty="0">
              <a:solidFill>
                <a:schemeClr val="tx1">
                  <a:lumMod val="85000"/>
                  <a:lumOff val="15000"/>
                </a:schemeClr>
              </a:solidFill>
              <a:latin typeface="微软雅黑" panose="020B0503020204020204" charset="-122"/>
              <a:ea typeface="微软雅黑" panose="020B0503020204020204" charset="-122"/>
              <a:cs typeface="+mn-ea"/>
              <a:sym typeface="Arial" panose="020B0604020202020204" pitchFamily="34" charset="0"/>
            </a:endParaRPr>
          </a:p>
        </p:txBody>
      </p:sp>
      <p:grpSp>
        <p:nvGrpSpPr>
          <p:cNvPr id="28" name="Group 27"/>
          <p:cNvGrpSpPr/>
          <p:nvPr/>
        </p:nvGrpSpPr>
        <p:grpSpPr>
          <a:xfrm>
            <a:off x="1631378" y="3188873"/>
            <a:ext cx="298528" cy="224040"/>
            <a:chOff x="789999" y="2242985"/>
            <a:chExt cx="504229" cy="378415"/>
          </a:xfrm>
        </p:grpSpPr>
        <p:sp>
          <p:nvSpPr>
            <p:cNvPr id="29" name="Rectangle 28"/>
            <p:cNvSpPr/>
            <p:nvPr/>
          </p:nvSpPr>
          <p:spPr>
            <a:xfrm>
              <a:off x="858129" y="2299468"/>
              <a:ext cx="436099" cy="32193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640">
                <a:solidFill>
                  <a:schemeClr val="tx1">
                    <a:lumMod val="85000"/>
                    <a:lumOff val="15000"/>
                  </a:schemeClr>
                </a:solidFill>
                <a:latin typeface="微软雅黑" panose="020B0503020204020204" charset="-122"/>
                <a:ea typeface="微软雅黑" panose="020B0503020204020204" charset="-122"/>
                <a:cs typeface="+mn-ea"/>
                <a:sym typeface="Arial" panose="020B0604020202020204" pitchFamily="34" charset="0"/>
              </a:endParaRPr>
            </a:p>
          </p:txBody>
        </p:sp>
        <p:sp>
          <p:nvSpPr>
            <p:cNvPr id="30" name="Rectangle 29"/>
            <p:cNvSpPr/>
            <p:nvPr/>
          </p:nvSpPr>
          <p:spPr>
            <a:xfrm>
              <a:off x="789999" y="2242985"/>
              <a:ext cx="436099" cy="321932"/>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640">
                <a:solidFill>
                  <a:schemeClr val="tx1">
                    <a:lumMod val="85000"/>
                    <a:lumOff val="15000"/>
                  </a:schemeClr>
                </a:solidFill>
                <a:latin typeface="微软雅黑" panose="020B0503020204020204" charset="-122"/>
                <a:ea typeface="微软雅黑" panose="020B0503020204020204" charset="-122"/>
                <a:cs typeface="+mn-ea"/>
                <a:sym typeface="Arial" panose="020B0604020202020204" pitchFamily="34" charset="0"/>
              </a:endParaRPr>
            </a:p>
          </p:txBody>
        </p:sp>
      </p:grpSp>
      <p:sp>
        <p:nvSpPr>
          <p:cNvPr id="31" name="Rectangle 30"/>
          <p:cNvSpPr/>
          <p:nvPr/>
        </p:nvSpPr>
        <p:spPr>
          <a:xfrm>
            <a:off x="2001275" y="3073709"/>
            <a:ext cx="2152340" cy="301625"/>
          </a:xfrm>
          <a:prstGeom prst="rect">
            <a:avLst/>
          </a:prstGeom>
        </p:spPr>
        <p:txBody>
          <a:bodyPr wrap="square">
            <a:spAutoFit/>
          </a:bodyPr>
          <a:lstStyle/>
          <a:p>
            <a:pPr algn="just">
              <a:lnSpc>
                <a:spcPct val="120000"/>
              </a:lnSpc>
            </a:pPr>
            <a:r>
              <a:rPr lang="en-US" altLang="zh-CN" sz="570" dirty="0">
                <a:solidFill>
                  <a:schemeClr val="tx1">
                    <a:lumMod val="85000"/>
                    <a:lumOff val="15000"/>
                  </a:schemeClr>
                </a:solidFill>
                <a:latin typeface="微软雅黑" panose="020B0503020204020204" charset="-122"/>
                <a:ea typeface="微软雅黑" panose="020B0503020204020204" charset="-122"/>
                <a:cs typeface="+mn-ea"/>
                <a:sym typeface="Arial" panose="020B0604020202020204" pitchFamily="34" charset="0"/>
              </a:rPr>
              <a:t>Please replace text, click add relevant headline, modify the text content, also can copy your content to this directly.</a:t>
            </a:r>
            <a:endParaRPr lang="en-US" altLang="zh-CN" sz="570" dirty="0">
              <a:solidFill>
                <a:schemeClr val="tx1">
                  <a:lumMod val="85000"/>
                  <a:lumOff val="15000"/>
                </a:schemeClr>
              </a:solidFill>
              <a:latin typeface="微软雅黑" panose="020B0503020204020204" charset="-122"/>
              <a:ea typeface="微软雅黑" panose="020B0503020204020204" charset="-122"/>
              <a:cs typeface="+mn-ea"/>
              <a:sym typeface="Arial" panose="020B0604020202020204" pitchFamily="34" charset="0"/>
            </a:endParaRPr>
          </a:p>
        </p:txBody>
      </p:sp>
      <p:grpSp>
        <p:nvGrpSpPr>
          <p:cNvPr id="32" name="Group 31"/>
          <p:cNvGrpSpPr/>
          <p:nvPr/>
        </p:nvGrpSpPr>
        <p:grpSpPr>
          <a:xfrm>
            <a:off x="1631378" y="3857257"/>
            <a:ext cx="298528" cy="224040"/>
            <a:chOff x="789999" y="2242985"/>
            <a:chExt cx="504229" cy="378415"/>
          </a:xfrm>
        </p:grpSpPr>
        <p:sp>
          <p:nvSpPr>
            <p:cNvPr id="33" name="Rectangle 32"/>
            <p:cNvSpPr/>
            <p:nvPr/>
          </p:nvSpPr>
          <p:spPr>
            <a:xfrm>
              <a:off x="858129" y="2299468"/>
              <a:ext cx="436099" cy="32193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640">
                <a:solidFill>
                  <a:schemeClr val="tx1">
                    <a:lumMod val="85000"/>
                    <a:lumOff val="15000"/>
                  </a:schemeClr>
                </a:solidFill>
                <a:latin typeface="微软雅黑" panose="020B0503020204020204" charset="-122"/>
                <a:ea typeface="微软雅黑" panose="020B0503020204020204" charset="-122"/>
                <a:cs typeface="+mn-ea"/>
                <a:sym typeface="Arial" panose="020B0604020202020204" pitchFamily="34" charset="0"/>
              </a:endParaRPr>
            </a:p>
          </p:txBody>
        </p:sp>
        <p:sp>
          <p:nvSpPr>
            <p:cNvPr id="34" name="Rectangle 33"/>
            <p:cNvSpPr/>
            <p:nvPr/>
          </p:nvSpPr>
          <p:spPr>
            <a:xfrm>
              <a:off x="789999" y="2242985"/>
              <a:ext cx="436099" cy="32193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640">
                <a:solidFill>
                  <a:schemeClr val="tx1">
                    <a:lumMod val="85000"/>
                    <a:lumOff val="15000"/>
                  </a:schemeClr>
                </a:solidFill>
                <a:latin typeface="微软雅黑" panose="020B0503020204020204" charset="-122"/>
                <a:ea typeface="微软雅黑" panose="020B0503020204020204" charset="-122"/>
                <a:cs typeface="+mn-ea"/>
                <a:sym typeface="Arial" panose="020B0604020202020204" pitchFamily="34" charset="0"/>
              </a:endParaRPr>
            </a:p>
          </p:txBody>
        </p:sp>
      </p:grpSp>
      <p:sp>
        <p:nvSpPr>
          <p:cNvPr id="35" name="Rectangle 34"/>
          <p:cNvSpPr/>
          <p:nvPr/>
        </p:nvSpPr>
        <p:spPr>
          <a:xfrm>
            <a:off x="2001275" y="3742093"/>
            <a:ext cx="2152340" cy="301625"/>
          </a:xfrm>
          <a:prstGeom prst="rect">
            <a:avLst/>
          </a:prstGeom>
        </p:spPr>
        <p:txBody>
          <a:bodyPr wrap="square">
            <a:spAutoFit/>
          </a:bodyPr>
          <a:lstStyle/>
          <a:p>
            <a:pPr algn="just">
              <a:lnSpc>
                <a:spcPct val="120000"/>
              </a:lnSpc>
            </a:pPr>
            <a:r>
              <a:rPr lang="en-US" altLang="zh-CN" sz="570" dirty="0">
                <a:solidFill>
                  <a:schemeClr val="tx1">
                    <a:lumMod val="85000"/>
                    <a:lumOff val="15000"/>
                  </a:schemeClr>
                </a:solidFill>
                <a:latin typeface="微软雅黑" panose="020B0503020204020204" charset="-122"/>
                <a:ea typeface="微软雅黑" panose="020B0503020204020204" charset="-122"/>
                <a:cs typeface="+mn-ea"/>
                <a:sym typeface="Arial" panose="020B0604020202020204" pitchFamily="34" charset="0"/>
              </a:rPr>
              <a:t>Please replace text, click add relevant headline, modify the text content, also can copy your content to this directly.</a:t>
            </a:r>
            <a:endParaRPr lang="en-US" altLang="zh-CN" sz="570" dirty="0">
              <a:solidFill>
                <a:schemeClr val="tx1">
                  <a:lumMod val="85000"/>
                  <a:lumOff val="15000"/>
                </a:schemeClr>
              </a:solidFill>
              <a:latin typeface="微软雅黑" panose="020B0503020204020204" charset="-122"/>
              <a:ea typeface="微软雅黑" panose="020B0503020204020204" charset="-122"/>
              <a:cs typeface="+mn-ea"/>
              <a:sym typeface="Arial" panose="020B0604020202020204" pitchFamily="34" charset="0"/>
            </a:endParaRPr>
          </a:p>
        </p:txBody>
      </p:sp>
      <p:sp>
        <p:nvSpPr>
          <p:cNvPr id="2" name="TextBox 8"/>
          <p:cNvSpPr txBox="1"/>
          <p:nvPr/>
        </p:nvSpPr>
        <p:spPr>
          <a:xfrm>
            <a:off x="3534910" y="216839"/>
            <a:ext cx="2074178" cy="288925"/>
          </a:xfrm>
          <a:prstGeom prst="rect">
            <a:avLst/>
          </a:prstGeom>
          <a:noFill/>
        </p:spPr>
        <p:txBody>
          <a:bodyPr wrap="square" lIns="0" tIns="0" rIns="0" bIns="0" rtlCol="0" anchor="ctr">
            <a:spAutoFit/>
          </a:bodyPr>
          <a:lstStyle/>
          <a:p>
            <a:pPr algn="ctr" fontAlgn="base">
              <a:spcBef>
                <a:spcPct val="0"/>
              </a:spcBef>
              <a:spcAft>
                <a:spcPct val="0"/>
              </a:spcAft>
            </a:pPr>
            <a:r>
              <a:rPr lang="zh-CN" altLang="en-US" sz="1875" b="1" dirty="0">
                <a:solidFill>
                  <a:schemeClr val="tx1">
                    <a:lumMod val="85000"/>
                    <a:lumOff val="15000"/>
                  </a:schemeClr>
                </a:solidFill>
                <a:latin typeface="Arial" panose="020B0604020202020204" pitchFamily="34" charset="0"/>
                <a:ea typeface="微软雅黑" panose="020B0503020204020204" charset="-122"/>
                <a:sym typeface="Arial" panose="020B0604020202020204" pitchFamily="34" charset="0"/>
              </a:rPr>
              <a:t>地方禁忌</a:t>
            </a:r>
            <a:endParaRPr lang="zh-CN" altLang="en-US" sz="1875" b="1" dirty="0">
              <a:solidFill>
                <a:schemeClr val="tx1">
                  <a:lumMod val="85000"/>
                  <a:lumOff val="15000"/>
                </a:schemeClr>
              </a:solidFill>
              <a:latin typeface="Arial" panose="020B0604020202020204" pitchFamily="34" charset="0"/>
              <a:ea typeface="微软雅黑" panose="020B0503020204020204" charset="-122"/>
              <a:sym typeface="Arial" panose="020B0604020202020204" pitchFamily="34" charset="0"/>
            </a:endParaRPr>
          </a:p>
        </p:txBody>
      </p:sp>
      <p:pic>
        <p:nvPicPr>
          <p:cNvPr id="44" name="图片 43"/>
          <p:cNvPicPr>
            <a:picLocks noChangeAspect="1"/>
          </p:cNvPicPr>
          <p:nvPr/>
        </p:nvPicPr>
        <p:blipFill rotWithShape="1">
          <a:blip r:embed="rId1" cstate="print">
            <a:extLst>
              <a:ext uri="{28A0092B-C50C-407E-A947-70E740481C1C}">
                <a14:useLocalDpi xmlns:a14="http://schemas.microsoft.com/office/drawing/2010/main" val="0"/>
              </a:ext>
            </a:extLst>
          </a:blip>
          <a:srcRect b="44800"/>
          <a:stretch>
            <a:fillRect/>
          </a:stretch>
        </p:blipFill>
        <p:spPr>
          <a:xfrm>
            <a:off x="-15875" y="-248285"/>
            <a:ext cx="2590800" cy="1099820"/>
          </a:xfrm>
          <a:prstGeom prst="rect">
            <a:avLst/>
          </a:prstGeom>
        </p:spPr>
      </p:pic>
      <p:pic>
        <p:nvPicPr>
          <p:cNvPr id="45" name="图片 44"/>
          <p:cNvPicPr>
            <a:picLocks noChangeAspect="1"/>
          </p:cNvPicPr>
          <p:nvPr/>
        </p:nvPicPr>
        <p:blipFill rotWithShape="1">
          <a:blip r:embed="rId1" cstate="print">
            <a:extLst>
              <a:ext uri="{28A0092B-C50C-407E-A947-70E740481C1C}">
                <a14:useLocalDpi xmlns:a14="http://schemas.microsoft.com/office/drawing/2010/main" val="0"/>
              </a:ext>
            </a:extLst>
          </a:blip>
          <a:srcRect b="44800"/>
          <a:stretch>
            <a:fillRect/>
          </a:stretch>
        </p:blipFill>
        <p:spPr>
          <a:xfrm flipH="1">
            <a:off x="6776085" y="-248285"/>
            <a:ext cx="2369185" cy="1099820"/>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9" advTm="1263">
        <p:push dir="d"/>
      </p:transition>
    </mc:Choice>
    <mc:Fallback>
      <p:transition advTm="1263">
        <p:push dir="d"/>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39"/>
                                        </p:tgtEl>
                                        <p:attrNameLst>
                                          <p:attrName>style.visibility</p:attrName>
                                        </p:attrNameLst>
                                      </p:cBhvr>
                                      <p:to>
                                        <p:strVal val="visible"/>
                                      </p:to>
                                    </p:set>
                                    <p:animEffect transition="in" filter="fade">
                                      <p:cBhvr>
                                        <p:cTn id="7" dur="1000"/>
                                        <p:tgtEl>
                                          <p:spTgt spid="39"/>
                                        </p:tgtEl>
                                      </p:cBhvr>
                                    </p:animEffect>
                                    <p:anim calcmode="lin" valueType="num">
                                      <p:cBhvr>
                                        <p:cTn id="8" dur="1000" fill="hold"/>
                                        <p:tgtEl>
                                          <p:spTgt spid="39"/>
                                        </p:tgtEl>
                                        <p:attrNameLst>
                                          <p:attrName>ppt_x</p:attrName>
                                        </p:attrNameLst>
                                      </p:cBhvr>
                                      <p:tavLst>
                                        <p:tav tm="0">
                                          <p:val>
                                            <p:strVal val="#ppt_x"/>
                                          </p:val>
                                        </p:tav>
                                        <p:tav tm="100000">
                                          <p:val>
                                            <p:strVal val="#ppt_x"/>
                                          </p:val>
                                        </p:tav>
                                      </p:tavLst>
                                    </p:anim>
                                    <p:anim calcmode="lin" valueType="num">
                                      <p:cBhvr>
                                        <p:cTn id="9" dur="1000" fill="hold"/>
                                        <p:tgtEl>
                                          <p:spTgt spid="39"/>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38"/>
                                        </p:tgtEl>
                                        <p:attrNameLst>
                                          <p:attrName>style.visibility</p:attrName>
                                        </p:attrNameLst>
                                      </p:cBhvr>
                                      <p:to>
                                        <p:strVal val="visible"/>
                                      </p:to>
                                    </p:set>
                                    <p:animEffect transition="in" filter="fade">
                                      <p:cBhvr>
                                        <p:cTn id="13" dur="1000"/>
                                        <p:tgtEl>
                                          <p:spTgt spid="38"/>
                                        </p:tgtEl>
                                      </p:cBhvr>
                                    </p:animEffect>
                                    <p:anim calcmode="lin" valueType="num">
                                      <p:cBhvr>
                                        <p:cTn id="14" dur="1000" fill="hold"/>
                                        <p:tgtEl>
                                          <p:spTgt spid="38"/>
                                        </p:tgtEl>
                                        <p:attrNameLst>
                                          <p:attrName>ppt_x</p:attrName>
                                        </p:attrNameLst>
                                      </p:cBhvr>
                                      <p:tavLst>
                                        <p:tav tm="0">
                                          <p:val>
                                            <p:strVal val="#ppt_x"/>
                                          </p:val>
                                        </p:tav>
                                        <p:tav tm="100000">
                                          <p:val>
                                            <p:strVal val="#ppt_x"/>
                                          </p:val>
                                        </p:tav>
                                      </p:tavLst>
                                    </p:anim>
                                    <p:anim calcmode="lin" valueType="num">
                                      <p:cBhvr>
                                        <p:cTn id="15" dur="1000" fill="hold"/>
                                        <p:tgtEl>
                                          <p:spTgt spid="38"/>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nodeType="afterEffect">
                                  <p:stCondLst>
                                    <p:cond delay="0"/>
                                  </p:stCondLst>
                                  <p:childTnLst>
                                    <p:set>
                                      <p:cBhvr>
                                        <p:cTn id="18" dur="1" fill="hold">
                                          <p:stCondLst>
                                            <p:cond delay="0"/>
                                          </p:stCondLst>
                                        </p:cTn>
                                        <p:tgtEl>
                                          <p:spTgt spid="37"/>
                                        </p:tgtEl>
                                        <p:attrNameLst>
                                          <p:attrName>style.visibility</p:attrName>
                                        </p:attrNameLst>
                                      </p:cBhvr>
                                      <p:to>
                                        <p:strVal val="visible"/>
                                      </p:to>
                                    </p:set>
                                    <p:animEffect transition="in" filter="fade">
                                      <p:cBhvr>
                                        <p:cTn id="19" dur="1000"/>
                                        <p:tgtEl>
                                          <p:spTgt spid="37"/>
                                        </p:tgtEl>
                                      </p:cBhvr>
                                    </p:animEffect>
                                    <p:anim calcmode="lin" valueType="num">
                                      <p:cBhvr>
                                        <p:cTn id="20" dur="1000" fill="hold"/>
                                        <p:tgtEl>
                                          <p:spTgt spid="37"/>
                                        </p:tgtEl>
                                        <p:attrNameLst>
                                          <p:attrName>ppt_x</p:attrName>
                                        </p:attrNameLst>
                                      </p:cBhvr>
                                      <p:tavLst>
                                        <p:tav tm="0">
                                          <p:val>
                                            <p:strVal val="#ppt_x"/>
                                          </p:val>
                                        </p:tav>
                                        <p:tav tm="100000">
                                          <p:val>
                                            <p:strVal val="#ppt_x"/>
                                          </p:val>
                                        </p:tav>
                                      </p:tavLst>
                                    </p:anim>
                                    <p:anim calcmode="lin" valueType="num">
                                      <p:cBhvr>
                                        <p:cTn id="21" dur="1000" fill="hold"/>
                                        <p:tgtEl>
                                          <p:spTgt spid="37"/>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42" presetClass="entr" presetSubtype="0" fill="hold" nodeType="afterEffect">
                                  <p:stCondLst>
                                    <p:cond delay="0"/>
                                  </p:stCondLst>
                                  <p:childTnLst>
                                    <p:set>
                                      <p:cBhvr>
                                        <p:cTn id="24" dur="1" fill="hold">
                                          <p:stCondLst>
                                            <p:cond delay="0"/>
                                          </p:stCondLst>
                                        </p:cTn>
                                        <p:tgtEl>
                                          <p:spTgt spid="36"/>
                                        </p:tgtEl>
                                        <p:attrNameLst>
                                          <p:attrName>style.visibility</p:attrName>
                                        </p:attrNameLst>
                                      </p:cBhvr>
                                      <p:to>
                                        <p:strVal val="visible"/>
                                      </p:to>
                                    </p:set>
                                    <p:animEffect transition="in" filter="fade">
                                      <p:cBhvr>
                                        <p:cTn id="25" dur="1000"/>
                                        <p:tgtEl>
                                          <p:spTgt spid="36"/>
                                        </p:tgtEl>
                                      </p:cBhvr>
                                    </p:animEffect>
                                    <p:anim calcmode="lin" valueType="num">
                                      <p:cBhvr>
                                        <p:cTn id="26" dur="1000" fill="hold"/>
                                        <p:tgtEl>
                                          <p:spTgt spid="36"/>
                                        </p:tgtEl>
                                        <p:attrNameLst>
                                          <p:attrName>ppt_x</p:attrName>
                                        </p:attrNameLst>
                                      </p:cBhvr>
                                      <p:tavLst>
                                        <p:tav tm="0">
                                          <p:val>
                                            <p:strVal val="#ppt_x"/>
                                          </p:val>
                                        </p:tav>
                                        <p:tav tm="100000">
                                          <p:val>
                                            <p:strVal val="#ppt_x"/>
                                          </p:val>
                                        </p:tav>
                                      </p:tavLst>
                                    </p:anim>
                                    <p:anim calcmode="lin" valueType="num">
                                      <p:cBhvr>
                                        <p:cTn id="27" dur="1000" fill="hold"/>
                                        <p:tgtEl>
                                          <p:spTgt spid="36"/>
                                        </p:tgtEl>
                                        <p:attrNameLst>
                                          <p:attrName>ppt_y</p:attrName>
                                        </p:attrNameLst>
                                      </p:cBhvr>
                                      <p:tavLst>
                                        <p:tav tm="0">
                                          <p:val>
                                            <p:strVal val="#ppt_y+.1"/>
                                          </p:val>
                                        </p:tav>
                                        <p:tav tm="100000">
                                          <p:val>
                                            <p:strVal val="#ppt_y"/>
                                          </p:val>
                                        </p:tav>
                                      </p:tavLst>
                                    </p:anim>
                                  </p:childTnLst>
                                </p:cTn>
                              </p:par>
                            </p:childTnLst>
                          </p:cTn>
                        </p:par>
                        <p:par>
                          <p:cTn id="28" fill="hold">
                            <p:stCondLst>
                              <p:cond delay="4000"/>
                            </p:stCondLst>
                            <p:childTnLst>
                              <p:par>
                                <p:cTn id="29" presetID="53" presetClass="entr" presetSubtype="16" fill="hold" nodeType="afterEffect">
                                  <p:stCondLst>
                                    <p:cond delay="0"/>
                                  </p:stCondLst>
                                  <p:childTnLst>
                                    <p:set>
                                      <p:cBhvr>
                                        <p:cTn id="30" dur="1" fill="hold">
                                          <p:stCondLst>
                                            <p:cond delay="0"/>
                                          </p:stCondLst>
                                        </p:cTn>
                                        <p:tgtEl>
                                          <p:spTgt spid="43"/>
                                        </p:tgtEl>
                                        <p:attrNameLst>
                                          <p:attrName>style.visibility</p:attrName>
                                        </p:attrNameLst>
                                      </p:cBhvr>
                                      <p:to>
                                        <p:strVal val="visible"/>
                                      </p:to>
                                    </p:set>
                                    <p:anim calcmode="lin" valueType="num">
                                      <p:cBhvr>
                                        <p:cTn id="31" dur="500" fill="hold"/>
                                        <p:tgtEl>
                                          <p:spTgt spid="43"/>
                                        </p:tgtEl>
                                        <p:attrNameLst>
                                          <p:attrName>ppt_w</p:attrName>
                                        </p:attrNameLst>
                                      </p:cBhvr>
                                      <p:tavLst>
                                        <p:tav tm="0">
                                          <p:val>
                                            <p:fltVal val="0"/>
                                          </p:val>
                                        </p:tav>
                                        <p:tav tm="100000">
                                          <p:val>
                                            <p:strVal val="#ppt_w"/>
                                          </p:val>
                                        </p:tav>
                                      </p:tavLst>
                                    </p:anim>
                                    <p:anim calcmode="lin" valueType="num">
                                      <p:cBhvr>
                                        <p:cTn id="32" dur="500" fill="hold"/>
                                        <p:tgtEl>
                                          <p:spTgt spid="43"/>
                                        </p:tgtEl>
                                        <p:attrNameLst>
                                          <p:attrName>ppt_h</p:attrName>
                                        </p:attrNameLst>
                                      </p:cBhvr>
                                      <p:tavLst>
                                        <p:tav tm="0">
                                          <p:val>
                                            <p:fltVal val="0"/>
                                          </p:val>
                                        </p:tav>
                                        <p:tav tm="100000">
                                          <p:val>
                                            <p:strVal val="#ppt_h"/>
                                          </p:val>
                                        </p:tav>
                                      </p:tavLst>
                                    </p:anim>
                                    <p:animEffect transition="in" filter="fade">
                                      <p:cBhvr>
                                        <p:cTn id="33" dur="500"/>
                                        <p:tgtEl>
                                          <p:spTgt spid="43"/>
                                        </p:tgtEl>
                                      </p:cBhvr>
                                    </p:animEffect>
                                  </p:childTnLst>
                                </p:cTn>
                              </p:par>
                            </p:childTnLst>
                          </p:cTn>
                        </p:par>
                        <p:par>
                          <p:cTn id="34" fill="hold">
                            <p:stCondLst>
                              <p:cond delay="4500"/>
                            </p:stCondLst>
                            <p:childTnLst>
                              <p:par>
                                <p:cTn id="35" presetID="53" presetClass="entr" presetSubtype="16" fill="hold" nodeType="afterEffect">
                                  <p:stCondLst>
                                    <p:cond delay="0"/>
                                  </p:stCondLst>
                                  <p:childTnLst>
                                    <p:set>
                                      <p:cBhvr>
                                        <p:cTn id="36" dur="1" fill="hold">
                                          <p:stCondLst>
                                            <p:cond delay="0"/>
                                          </p:stCondLst>
                                        </p:cTn>
                                        <p:tgtEl>
                                          <p:spTgt spid="42"/>
                                        </p:tgtEl>
                                        <p:attrNameLst>
                                          <p:attrName>style.visibility</p:attrName>
                                        </p:attrNameLst>
                                      </p:cBhvr>
                                      <p:to>
                                        <p:strVal val="visible"/>
                                      </p:to>
                                    </p:set>
                                    <p:anim calcmode="lin" valueType="num">
                                      <p:cBhvr>
                                        <p:cTn id="37" dur="500" fill="hold"/>
                                        <p:tgtEl>
                                          <p:spTgt spid="42"/>
                                        </p:tgtEl>
                                        <p:attrNameLst>
                                          <p:attrName>ppt_w</p:attrName>
                                        </p:attrNameLst>
                                      </p:cBhvr>
                                      <p:tavLst>
                                        <p:tav tm="0">
                                          <p:val>
                                            <p:fltVal val="0"/>
                                          </p:val>
                                        </p:tav>
                                        <p:tav tm="100000">
                                          <p:val>
                                            <p:strVal val="#ppt_w"/>
                                          </p:val>
                                        </p:tav>
                                      </p:tavLst>
                                    </p:anim>
                                    <p:anim calcmode="lin" valueType="num">
                                      <p:cBhvr>
                                        <p:cTn id="38" dur="500" fill="hold"/>
                                        <p:tgtEl>
                                          <p:spTgt spid="42"/>
                                        </p:tgtEl>
                                        <p:attrNameLst>
                                          <p:attrName>ppt_h</p:attrName>
                                        </p:attrNameLst>
                                      </p:cBhvr>
                                      <p:tavLst>
                                        <p:tav tm="0">
                                          <p:val>
                                            <p:fltVal val="0"/>
                                          </p:val>
                                        </p:tav>
                                        <p:tav tm="100000">
                                          <p:val>
                                            <p:strVal val="#ppt_h"/>
                                          </p:val>
                                        </p:tav>
                                      </p:tavLst>
                                    </p:anim>
                                    <p:animEffect transition="in" filter="fade">
                                      <p:cBhvr>
                                        <p:cTn id="39" dur="500"/>
                                        <p:tgtEl>
                                          <p:spTgt spid="42"/>
                                        </p:tgtEl>
                                      </p:cBhvr>
                                    </p:animEffect>
                                  </p:childTnLst>
                                </p:cTn>
                              </p:par>
                            </p:childTnLst>
                          </p:cTn>
                        </p:par>
                        <p:par>
                          <p:cTn id="40" fill="hold">
                            <p:stCondLst>
                              <p:cond delay="5000"/>
                            </p:stCondLst>
                            <p:childTnLst>
                              <p:par>
                                <p:cTn id="41" presetID="53" presetClass="entr" presetSubtype="16" fill="hold" nodeType="afterEffect">
                                  <p:stCondLst>
                                    <p:cond delay="0"/>
                                  </p:stCondLst>
                                  <p:childTnLst>
                                    <p:set>
                                      <p:cBhvr>
                                        <p:cTn id="42" dur="1" fill="hold">
                                          <p:stCondLst>
                                            <p:cond delay="0"/>
                                          </p:stCondLst>
                                        </p:cTn>
                                        <p:tgtEl>
                                          <p:spTgt spid="41"/>
                                        </p:tgtEl>
                                        <p:attrNameLst>
                                          <p:attrName>style.visibility</p:attrName>
                                        </p:attrNameLst>
                                      </p:cBhvr>
                                      <p:to>
                                        <p:strVal val="visible"/>
                                      </p:to>
                                    </p:set>
                                    <p:anim calcmode="lin" valueType="num">
                                      <p:cBhvr>
                                        <p:cTn id="43" dur="500" fill="hold"/>
                                        <p:tgtEl>
                                          <p:spTgt spid="41"/>
                                        </p:tgtEl>
                                        <p:attrNameLst>
                                          <p:attrName>ppt_w</p:attrName>
                                        </p:attrNameLst>
                                      </p:cBhvr>
                                      <p:tavLst>
                                        <p:tav tm="0">
                                          <p:val>
                                            <p:fltVal val="0"/>
                                          </p:val>
                                        </p:tav>
                                        <p:tav tm="100000">
                                          <p:val>
                                            <p:strVal val="#ppt_w"/>
                                          </p:val>
                                        </p:tav>
                                      </p:tavLst>
                                    </p:anim>
                                    <p:anim calcmode="lin" valueType="num">
                                      <p:cBhvr>
                                        <p:cTn id="44" dur="500" fill="hold"/>
                                        <p:tgtEl>
                                          <p:spTgt spid="41"/>
                                        </p:tgtEl>
                                        <p:attrNameLst>
                                          <p:attrName>ppt_h</p:attrName>
                                        </p:attrNameLst>
                                      </p:cBhvr>
                                      <p:tavLst>
                                        <p:tav tm="0">
                                          <p:val>
                                            <p:fltVal val="0"/>
                                          </p:val>
                                        </p:tav>
                                        <p:tav tm="100000">
                                          <p:val>
                                            <p:strVal val="#ppt_h"/>
                                          </p:val>
                                        </p:tav>
                                      </p:tavLst>
                                    </p:anim>
                                    <p:animEffect transition="in" filter="fade">
                                      <p:cBhvr>
                                        <p:cTn id="45" dur="500"/>
                                        <p:tgtEl>
                                          <p:spTgt spid="41"/>
                                        </p:tgtEl>
                                      </p:cBhvr>
                                    </p:animEffect>
                                  </p:childTnLst>
                                </p:cTn>
                              </p:par>
                            </p:childTnLst>
                          </p:cTn>
                        </p:par>
                        <p:par>
                          <p:cTn id="46" fill="hold">
                            <p:stCondLst>
                              <p:cond delay="5500"/>
                            </p:stCondLst>
                            <p:childTnLst>
                              <p:par>
                                <p:cTn id="47" presetID="53" presetClass="entr" presetSubtype="16" fill="hold" nodeType="afterEffect">
                                  <p:stCondLst>
                                    <p:cond delay="0"/>
                                  </p:stCondLst>
                                  <p:childTnLst>
                                    <p:set>
                                      <p:cBhvr>
                                        <p:cTn id="48" dur="1" fill="hold">
                                          <p:stCondLst>
                                            <p:cond delay="0"/>
                                          </p:stCondLst>
                                        </p:cTn>
                                        <p:tgtEl>
                                          <p:spTgt spid="40"/>
                                        </p:tgtEl>
                                        <p:attrNameLst>
                                          <p:attrName>style.visibility</p:attrName>
                                        </p:attrNameLst>
                                      </p:cBhvr>
                                      <p:to>
                                        <p:strVal val="visible"/>
                                      </p:to>
                                    </p:set>
                                    <p:anim calcmode="lin" valueType="num">
                                      <p:cBhvr>
                                        <p:cTn id="49" dur="500" fill="hold"/>
                                        <p:tgtEl>
                                          <p:spTgt spid="40"/>
                                        </p:tgtEl>
                                        <p:attrNameLst>
                                          <p:attrName>ppt_w</p:attrName>
                                        </p:attrNameLst>
                                      </p:cBhvr>
                                      <p:tavLst>
                                        <p:tav tm="0">
                                          <p:val>
                                            <p:fltVal val="0"/>
                                          </p:val>
                                        </p:tav>
                                        <p:tav tm="100000">
                                          <p:val>
                                            <p:strVal val="#ppt_w"/>
                                          </p:val>
                                        </p:tav>
                                      </p:tavLst>
                                    </p:anim>
                                    <p:anim calcmode="lin" valueType="num">
                                      <p:cBhvr>
                                        <p:cTn id="50" dur="500" fill="hold"/>
                                        <p:tgtEl>
                                          <p:spTgt spid="40"/>
                                        </p:tgtEl>
                                        <p:attrNameLst>
                                          <p:attrName>ppt_h</p:attrName>
                                        </p:attrNameLst>
                                      </p:cBhvr>
                                      <p:tavLst>
                                        <p:tav tm="0">
                                          <p:val>
                                            <p:fltVal val="0"/>
                                          </p:val>
                                        </p:tav>
                                        <p:tav tm="100000">
                                          <p:val>
                                            <p:strVal val="#ppt_h"/>
                                          </p:val>
                                        </p:tav>
                                      </p:tavLst>
                                    </p:anim>
                                    <p:animEffect transition="in" filter="fade">
                                      <p:cBhvr>
                                        <p:cTn id="51" dur="500"/>
                                        <p:tgtEl>
                                          <p:spTgt spid="40"/>
                                        </p:tgtEl>
                                      </p:cBhvr>
                                    </p:animEffect>
                                  </p:childTnLst>
                                </p:cTn>
                              </p:par>
                            </p:childTnLst>
                          </p:cTn>
                        </p:par>
                        <p:par>
                          <p:cTn id="52" fill="hold">
                            <p:stCondLst>
                              <p:cond delay="6000"/>
                            </p:stCondLst>
                            <p:childTnLst>
                              <p:par>
                                <p:cTn id="53" presetID="10" presetClass="entr" presetSubtype="0" fill="hold" nodeType="afterEffect">
                                  <p:stCondLst>
                                    <p:cond delay="0"/>
                                  </p:stCondLst>
                                  <p:childTnLst>
                                    <p:set>
                                      <p:cBhvr>
                                        <p:cTn id="54" dur="1" fill="hold">
                                          <p:stCondLst>
                                            <p:cond delay="0"/>
                                          </p:stCondLst>
                                        </p:cTn>
                                        <p:tgtEl>
                                          <p:spTgt spid="20"/>
                                        </p:tgtEl>
                                        <p:attrNameLst>
                                          <p:attrName>style.visibility</p:attrName>
                                        </p:attrNameLst>
                                      </p:cBhvr>
                                      <p:to>
                                        <p:strVal val="visible"/>
                                      </p:to>
                                    </p:set>
                                    <p:animEffect transition="in" filter="fade">
                                      <p:cBhvr>
                                        <p:cTn id="55" dur="500"/>
                                        <p:tgtEl>
                                          <p:spTgt spid="20"/>
                                        </p:tgtEl>
                                      </p:cBhvr>
                                    </p:animEffect>
                                  </p:childTnLst>
                                </p:cTn>
                              </p:par>
                            </p:childTnLst>
                          </p:cTn>
                        </p:par>
                        <p:par>
                          <p:cTn id="56" fill="hold">
                            <p:stCondLst>
                              <p:cond delay="6500"/>
                            </p:stCondLst>
                            <p:childTnLst>
                              <p:par>
                                <p:cTn id="57" presetID="10" presetClass="entr" presetSubtype="0" fill="hold" grpId="0" nodeType="afterEffect">
                                  <p:stCondLst>
                                    <p:cond delay="0"/>
                                  </p:stCondLst>
                                  <p:childTnLst>
                                    <p:set>
                                      <p:cBhvr>
                                        <p:cTn id="58" dur="1" fill="hold">
                                          <p:stCondLst>
                                            <p:cond delay="0"/>
                                          </p:stCondLst>
                                        </p:cTn>
                                        <p:tgtEl>
                                          <p:spTgt spid="23"/>
                                        </p:tgtEl>
                                        <p:attrNameLst>
                                          <p:attrName>style.visibility</p:attrName>
                                        </p:attrNameLst>
                                      </p:cBhvr>
                                      <p:to>
                                        <p:strVal val="visible"/>
                                      </p:to>
                                    </p:set>
                                    <p:animEffect transition="in" filter="fade">
                                      <p:cBhvr>
                                        <p:cTn id="59" dur="500"/>
                                        <p:tgtEl>
                                          <p:spTgt spid="23"/>
                                        </p:tgtEl>
                                      </p:cBhvr>
                                    </p:animEffect>
                                  </p:childTnLst>
                                </p:cTn>
                              </p:par>
                            </p:childTnLst>
                          </p:cTn>
                        </p:par>
                        <p:par>
                          <p:cTn id="60" fill="hold">
                            <p:stCondLst>
                              <p:cond delay="7000"/>
                            </p:stCondLst>
                            <p:childTnLst>
                              <p:par>
                                <p:cTn id="61" presetID="10" presetClass="entr" presetSubtype="0" fill="hold" nodeType="afterEffect">
                                  <p:stCondLst>
                                    <p:cond delay="0"/>
                                  </p:stCondLst>
                                  <p:childTnLst>
                                    <p:set>
                                      <p:cBhvr>
                                        <p:cTn id="62" dur="1" fill="hold">
                                          <p:stCondLst>
                                            <p:cond delay="0"/>
                                          </p:stCondLst>
                                        </p:cTn>
                                        <p:tgtEl>
                                          <p:spTgt spid="24"/>
                                        </p:tgtEl>
                                        <p:attrNameLst>
                                          <p:attrName>style.visibility</p:attrName>
                                        </p:attrNameLst>
                                      </p:cBhvr>
                                      <p:to>
                                        <p:strVal val="visible"/>
                                      </p:to>
                                    </p:set>
                                    <p:animEffect transition="in" filter="fade">
                                      <p:cBhvr>
                                        <p:cTn id="63" dur="500"/>
                                        <p:tgtEl>
                                          <p:spTgt spid="24"/>
                                        </p:tgtEl>
                                      </p:cBhvr>
                                    </p:animEffect>
                                  </p:childTnLst>
                                </p:cTn>
                              </p:par>
                            </p:childTnLst>
                          </p:cTn>
                        </p:par>
                        <p:par>
                          <p:cTn id="64" fill="hold">
                            <p:stCondLst>
                              <p:cond delay="7500"/>
                            </p:stCondLst>
                            <p:childTnLst>
                              <p:par>
                                <p:cTn id="65" presetID="10" presetClass="entr" presetSubtype="0" fill="hold" grpId="0" nodeType="afterEffect">
                                  <p:stCondLst>
                                    <p:cond delay="0"/>
                                  </p:stCondLst>
                                  <p:childTnLst>
                                    <p:set>
                                      <p:cBhvr>
                                        <p:cTn id="66" dur="1" fill="hold">
                                          <p:stCondLst>
                                            <p:cond delay="0"/>
                                          </p:stCondLst>
                                        </p:cTn>
                                        <p:tgtEl>
                                          <p:spTgt spid="27"/>
                                        </p:tgtEl>
                                        <p:attrNameLst>
                                          <p:attrName>style.visibility</p:attrName>
                                        </p:attrNameLst>
                                      </p:cBhvr>
                                      <p:to>
                                        <p:strVal val="visible"/>
                                      </p:to>
                                    </p:set>
                                    <p:animEffect transition="in" filter="fade">
                                      <p:cBhvr>
                                        <p:cTn id="67" dur="500"/>
                                        <p:tgtEl>
                                          <p:spTgt spid="27"/>
                                        </p:tgtEl>
                                      </p:cBhvr>
                                    </p:animEffect>
                                  </p:childTnLst>
                                </p:cTn>
                              </p:par>
                            </p:childTnLst>
                          </p:cTn>
                        </p:par>
                        <p:par>
                          <p:cTn id="68" fill="hold">
                            <p:stCondLst>
                              <p:cond delay="8000"/>
                            </p:stCondLst>
                            <p:childTnLst>
                              <p:par>
                                <p:cTn id="69" presetID="10" presetClass="entr" presetSubtype="0" fill="hold" nodeType="afterEffect">
                                  <p:stCondLst>
                                    <p:cond delay="0"/>
                                  </p:stCondLst>
                                  <p:childTnLst>
                                    <p:set>
                                      <p:cBhvr>
                                        <p:cTn id="70" dur="1" fill="hold">
                                          <p:stCondLst>
                                            <p:cond delay="0"/>
                                          </p:stCondLst>
                                        </p:cTn>
                                        <p:tgtEl>
                                          <p:spTgt spid="28"/>
                                        </p:tgtEl>
                                        <p:attrNameLst>
                                          <p:attrName>style.visibility</p:attrName>
                                        </p:attrNameLst>
                                      </p:cBhvr>
                                      <p:to>
                                        <p:strVal val="visible"/>
                                      </p:to>
                                    </p:set>
                                    <p:animEffect transition="in" filter="fade">
                                      <p:cBhvr>
                                        <p:cTn id="71" dur="500"/>
                                        <p:tgtEl>
                                          <p:spTgt spid="28"/>
                                        </p:tgtEl>
                                      </p:cBhvr>
                                    </p:animEffect>
                                  </p:childTnLst>
                                </p:cTn>
                              </p:par>
                            </p:childTnLst>
                          </p:cTn>
                        </p:par>
                        <p:par>
                          <p:cTn id="72" fill="hold">
                            <p:stCondLst>
                              <p:cond delay="8500"/>
                            </p:stCondLst>
                            <p:childTnLst>
                              <p:par>
                                <p:cTn id="73" presetID="10" presetClass="entr" presetSubtype="0" fill="hold" grpId="0" nodeType="afterEffect">
                                  <p:stCondLst>
                                    <p:cond delay="0"/>
                                  </p:stCondLst>
                                  <p:childTnLst>
                                    <p:set>
                                      <p:cBhvr>
                                        <p:cTn id="74" dur="1" fill="hold">
                                          <p:stCondLst>
                                            <p:cond delay="0"/>
                                          </p:stCondLst>
                                        </p:cTn>
                                        <p:tgtEl>
                                          <p:spTgt spid="31"/>
                                        </p:tgtEl>
                                        <p:attrNameLst>
                                          <p:attrName>style.visibility</p:attrName>
                                        </p:attrNameLst>
                                      </p:cBhvr>
                                      <p:to>
                                        <p:strVal val="visible"/>
                                      </p:to>
                                    </p:set>
                                    <p:animEffect transition="in" filter="fade">
                                      <p:cBhvr>
                                        <p:cTn id="75" dur="500"/>
                                        <p:tgtEl>
                                          <p:spTgt spid="31"/>
                                        </p:tgtEl>
                                      </p:cBhvr>
                                    </p:animEffect>
                                  </p:childTnLst>
                                </p:cTn>
                              </p:par>
                            </p:childTnLst>
                          </p:cTn>
                        </p:par>
                        <p:par>
                          <p:cTn id="76" fill="hold">
                            <p:stCondLst>
                              <p:cond delay="9000"/>
                            </p:stCondLst>
                            <p:childTnLst>
                              <p:par>
                                <p:cTn id="77" presetID="10" presetClass="entr" presetSubtype="0" fill="hold" nodeType="afterEffect">
                                  <p:stCondLst>
                                    <p:cond delay="0"/>
                                  </p:stCondLst>
                                  <p:childTnLst>
                                    <p:set>
                                      <p:cBhvr>
                                        <p:cTn id="78" dur="1" fill="hold">
                                          <p:stCondLst>
                                            <p:cond delay="0"/>
                                          </p:stCondLst>
                                        </p:cTn>
                                        <p:tgtEl>
                                          <p:spTgt spid="32"/>
                                        </p:tgtEl>
                                        <p:attrNameLst>
                                          <p:attrName>style.visibility</p:attrName>
                                        </p:attrNameLst>
                                      </p:cBhvr>
                                      <p:to>
                                        <p:strVal val="visible"/>
                                      </p:to>
                                    </p:set>
                                    <p:animEffect transition="in" filter="fade">
                                      <p:cBhvr>
                                        <p:cTn id="79" dur="500"/>
                                        <p:tgtEl>
                                          <p:spTgt spid="32"/>
                                        </p:tgtEl>
                                      </p:cBhvr>
                                    </p:animEffect>
                                  </p:childTnLst>
                                </p:cTn>
                              </p:par>
                            </p:childTnLst>
                          </p:cTn>
                        </p:par>
                        <p:par>
                          <p:cTn id="80" fill="hold">
                            <p:stCondLst>
                              <p:cond delay="9500"/>
                            </p:stCondLst>
                            <p:childTnLst>
                              <p:par>
                                <p:cTn id="81" presetID="10" presetClass="entr" presetSubtype="0" fill="hold" grpId="0" nodeType="afterEffect">
                                  <p:stCondLst>
                                    <p:cond delay="0"/>
                                  </p:stCondLst>
                                  <p:childTnLst>
                                    <p:set>
                                      <p:cBhvr>
                                        <p:cTn id="82" dur="1" fill="hold">
                                          <p:stCondLst>
                                            <p:cond delay="0"/>
                                          </p:stCondLst>
                                        </p:cTn>
                                        <p:tgtEl>
                                          <p:spTgt spid="35"/>
                                        </p:tgtEl>
                                        <p:attrNameLst>
                                          <p:attrName>style.visibility</p:attrName>
                                        </p:attrNameLst>
                                      </p:cBhvr>
                                      <p:to>
                                        <p:strVal val="visible"/>
                                      </p:to>
                                    </p:set>
                                    <p:animEffect transition="in" filter="fade">
                                      <p:cBhvr>
                                        <p:cTn id="83"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27" grpId="0"/>
      <p:bldP spid="31" grpId="0"/>
      <p:bldP spid="35"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0" name="Group 183"/>
          <p:cNvGrpSpPr/>
          <p:nvPr/>
        </p:nvGrpSpPr>
        <p:grpSpPr bwMode="auto">
          <a:xfrm>
            <a:off x="1397247" y="2111349"/>
            <a:ext cx="2707082" cy="1800963"/>
            <a:chOff x="2462" y="1898"/>
            <a:chExt cx="2641" cy="1757"/>
          </a:xfrm>
        </p:grpSpPr>
        <p:sp>
          <p:nvSpPr>
            <p:cNvPr id="75" name="Freeform 7"/>
            <p:cNvSpPr/>
            <p:nvPr/>
          </p:nvSpPr>
          <p:spPr bwMode="auto">
            <a:xfrm>
              <a:off x="2462" y="2543"/>
              <a:ext cx="1339" cy="1112"/>
            </a:xfrm>
            <a:custGeom>
              <a:avLst/>
              <a:gdLst>
                <a:gd name="T0" fmla="*/ 26 w 1339"/>
                <a:gd name="T1" fmla="*/ 229 h 1112"/>
                <a:gd name="T2" fmla="*/ 1339 w 1339"/>
                <a:gd name="T3" fmla="*/ 1112 h 1112"/>
                <a:gd name="T4" fmla="*/ 1339 w 1339"/>
                <a:gd name="T5" fmla="*/ 864 h 1112"/>
                <a:gd name="T6" fmla="*/ 0 w 1339"/>
                <a:gd name="T7" fmla="*/ 0 h 1112"/>
                <a:gd name="T8" fmla="*/ 26 w 1339"/>
                <a:gd name="T9" fmla="*/ 229 h 1112"/>
              </a:gdLst>
              <a:ahLst/>
              <a:cxnLst>
                <a:cxn ang="0">
                  <a:pos x="T0" y="T1"/>
                </a:cxn>
                <a:cxn ang="0">
                  <a:pos x="T2" y="T3"/>
                </a:cxn>
                <a:cxn ang="0">
                  <a:pos x="T4" y="T5"/>
                </a:cxn>
                <a:cxn ang="0">
                  <a:pos x="T6" y="T7"/>
                </a:cxn>
                <a:cxn ang="0">
                  <a:pos x="T8" y="T9"/>
                </a:cxn>
              </a:cxnLst>
              <a:rect l="0" t="0" r="r" b="b"/>
              <a:pathLst>
                <a:path w="1339" h="1112">
                  <a:moveTo>
                    <a:pt x="26" y="229"/>
                  </a:moveTo>
                  <a:lnTo>
                    <a:pt x="1339" y="1112"/>
                  </a:lnTo>
                  <a:lnTo>
                    <a:pt x="1339" y="864"/>
                  </a:lnTo>
                  <a:lnTo>
                    <a:pt x="0" y="0"/>
                  </a:lnTo>
                  <a:lnTo>
                    <a:pt x="26" y="229"/>
                  </a:lnTo>
                  <a:close/>
                </a:path>
              </a:pathLst>
            </a:custGeom>
            <a:solidFill>
              <a:schemeClr val="tx1">
                <a:lumMod val="65000"/>
                <a:lumOff val="35000"/>
              </a:schemeClr>
            </a:solidFill>
            <a:ln>
              <a:noFill/>
            </a:ln>
            <a:extLst>
              <a:ext uri="{91240B29-F687-4F45-9708-019B960494DF}">
                <a14:hiddenLine xmlns:a14="http://schemas.microsoft.com/office/drawing/2010/main" w="8001">
                  <a:solidFill>
                    <a:srgbClr val="000000"/>
                  </a:solidFill>
                  <a:prstDash val="solid"/>
                  <a:miter lim="800000"/>
                  <a:headEnd/>
                  <a:tailEnd/>
                </a14:hiddenLine>
              </a:ext>
            </a:extLst>
          </p:spPr>
          <p:txBody>
            <a:bodyPr/>
            <a:lstStyle/>
            <a:p>
              <a:pPr algn="ctr" defTabSz="829945">
                <a:lnSpc>
                  <a:spcPct val="120000"/>
                </a:lnSpc>
                <a:defRPr/>
              </a:pPr>
              <a:endParaRPr lang="zh-CN" altLang="en-US" sz="995" kern="0">
                <a:solidFill>
                  <a:schemeClr val="bg1"/>
                </a:solidFill>
                <a:latin typeface="Arial" panose="020B0604020202020204" pitchFamily="34" charset="0"/>
                <a:ea typeface="微软雅黑" panose="020B0503020204020204" charset="-122"/>
                <a:sym typeface="Arial" panose="020B0604020202020204" pitchFamily="34" charset="0"/>
              </a:endParaRPr>
            </a:p>
          </p:txBody>
        </p:sp>
        <p:sp>
          <p:nvSpPr>
            <p:cNvPr id="76" name="Freeform 8"/>
            <p:cNvSpPr/>
            <p:nvPr/>
          </p:nvSpPr>
          <p:spPr bwMode="auto">
            <a:xfrm>
              <a:off x="3801" y="2529"/>
              <a:ext cx="1302" cy="1126"/>
            </a:xfrm>
            <a:custGeom>
              <a:avLst/>
              <a:gdLst>
                <a:gd name="T0" fmla="*/ 0 w 1302"/>
                <a:gd name="T1" fmla="*/ 878 h 1126"/>
                <a:gd name="T2" fmla="*/ 0 w 1302"/>
                <a:gd name="T3" fmla="*/ 1126 h 1126"/>
                <a:gd name="T4" fmla="*/ 1273 w 1302"/>
                <a:gd name="T5" fmla="*/ 229 h 1126"/>
                <a:gd name="T6" fmla="*/ 1302 w 1302"/>
                <a:gd name="T7" fmla="*/ 0 h 1126"/>
                <a:gd name="T8" fmla="*/ 0 w 1302"/>
                <a:gd name="T9" fmla="*/ 878 h 1126"/>
              </a:gdLst>
              <a:ahLst/>
              <a:cxnLst>
                <a:cxn ang="0">
                  <a:pos x="T0" y="T1"/>
                </a:cxn>
                <a:cxn ang="0">
                  <a:pos x="T2" y="T3"/>
                </a:cxn>
                <a:cxn ang="0">
                  <a:pos x="T4" y="T5"/>
                </a:cxn>
                <a:cxn ang="0">
                  <a:pos x="T6" y="T7"/>
                </a:cxn>
                <a:cxn ang="0">
                  <a:pos x="T8" y="T9"/>
                </a:cxn>
              </a:cxnLst>
              <a:rect l="0" t="0" r="r" b="b"/>
              <a:pathLst>
                <a:path w="1302" h="1126">
                  <a:moveTo>
                    <a:pt x="0" y="878"/>
                  </a:moveTo>
                  <a:lnTo>
                    <a:pt x="0" y="1126"/>
                  </a:lnTo>
                  <a:lnTo>
                    <a:pt x="1273" y="229"/>
                  </a:lnTo>
                  <a:lnTo>
                    <a:pt x="1302" y="0"/>
                  </a:lnTo>
                  <a:lnTo>
                    <a:pt x="0" y="878"/>
                  </a:lnTo>
                  <a:close/>
                </a:path>
              </a:pathLst>
            </a:custGeom>
            <a:solidFill>
              <a:schemeClr val="tx1">
                <a:lumMod val="75000"/>
                <a:lumOff val="25000"/>
              </a:schemeClr>
            </a:solidFill>
            <a:ln>
              <a:noFill/>
            </a:ln>
            <a:extLst>
              <a:ext uri="{91240B29-F687-4F45-9708-019B960494DF}">
                <a14:hiddenLine xmlns:a14="http://schemas.microsoft.com/office/drawing/2010/main" w="8001">
                  <a:solidFill>
                    <a:srgbClr val="000000"/>
                  </a:solidFill>
                  <a:prstDash val="solid"/>
                  <a:miter lim="800000"/>
                  <a:headEnd/>
                  <a:tailEnd/>
                </a14:hiddenLine>
              </a:ext>
            </a:extLst>
          </p:spPr>
          <p:txBody>
            <a:bodyPr/>
            <a:lstStyle/>
            <a:p>
              <a:pPr algn="ctr" defTabSz="829945">
                <a:lnSpc>
                  <a:spcPct val="120000"/>
                </a:lnSpc>
                <a:defRPr/>
              </a:pPr>
              <a:endParaRPr lang="zh-CN" altLang="en-US" sz="995" kern="0">
                <a:solidFill>
                  <a:schemeClr val="bg1"/>
                </a:solidFill>
                <a:latin typeface="Arial" panose="020B0604020202020204" pitchFamily="34" charset="0"/>
                <a:ea typeface="微软雅黑" panose="020B0503020204020204" charset="-122"/>
                <a:sym typeface="Arial" panose="020B0604020202020204" pitchFamily="34" charset="0"/>
              </a:endParaRPr>
            </a:p>
          </p:txBody>
        </p:sp>
        <p:sp>
          <p:nvSpPr>
            <p:cNvPr id="77" name="Freeform 9"/>
            <p:cNvSpPr/>
            <p:nvPr/>
          </p:nvSpPr>
          <p:spPr bwMode="auto">
            <a:xfrm>
              <a:off x="2462" y="1898"/>
              <a:ext cx="2641" cy="1509"/>
            </a:xfrm>
            <a:custGeom>
              <a:avLst/>
              <a:gdLst>
                <a:gd name="T0" fmla="*/ 1309 w 2641"/>
                <a:gd name="T1" fmla="*/ 0 h 1509"/>
                <a:gd name="T2" fmla="*/ 0 w 2641"/>
                <a:gd name="T3" fmla="*/ 645 h 1509"/>
                <a:gd name="T4" fmla="*/ 1339 w 2641"/>
                <a:gd name="T5" fmla="*/ 1509 h 1509"/>
                <a:gd name="T6" fmla="*/ 2641 w 2641"/>
                <a:gd name="T7" fmla="*/ 631 h 1509"/>
                <a:gd name="T8" fmla="*/ 1309 w 2641"/>
                <a:gd name="T9" fmla="*/ 0 h 1509"/>
              </a:gdLst>
              <a:ahLst/>
              <a:cxnLst>
                <a:cxn ang="0">
                  <a:pos x="T0" y="T1"/>
                </a:cxn>
                <a:cxn ang="0">
                  <a:pos x="T2" y="T3"/>
                </a:cxn>
                <a:cxn ang="0">
                  <a:pos x="T4" y="T5"/>
                </a:cxn>
                <a:cxn ang="0">
                  <a:pos x="T6" y="T7"/>
                </a:cxn>
                <a:cxn ang="0">
                  <a:pos x="T8" y="T9"/>
                </a:cxn>
              </a:cxnLst>
              <a:rect l="0" t="0" r="r" b="b"/>
              <a:pathLst>
                <a:path w="2641" h="1509">
                  <a:moveTo>
                    <a:pt x="1309" y="0"/>
                  </a:moveTo>
                  <a:lnTo>
                    <a:pt x="0" y="645"/>
                  </a:lnTo>
                  <a:lnTo>
                    <a:pt x="1339" y="1509"/>
                  </a:lnTo>
                  <a:lnTo>
                    <a:pt x="2641" y="631"/>
                  </a:lnTo>
                  <a:lnTo>
                    <a:pt x="1309" y="0"/>
                  </a:lnTo>
                  <a:close/>
                </a:path>
              </a:pathLst>
            </a:custGeom>
            <a:gradFill rotWithShape="1">
              <a:gsLst>
                <a:gs pos="0">
                  <a:srgbClr val="B0B0B0"/>
                </a:gs>
                <a:gs pos="100000">
                  <a:srgbClr val="828282"/>
                </a:gs>
              </a:gsLst>
              <a:lin ang="2700000" scaled="1"/>
            </a:gradFill>
            <a:ln>
              <a:noFill/>
            </a:ln>
            <a:extLst>
              <a:ext uri="{91240B29-F687-4F45-9708-019B960494DF}">
                <a14:hiddenLine xmlns:a14="http://schemas.microsoft.com/office/drawing/2010/main" w="8001">
                  <a:solidFill>
                    <a:srgbClr val="000000"/>
                  </a:solidFill>
                  <a:prstDash val="solid"/>
                  <a:miter lim="800000"/>
                  <a:headEnd/>
                  <a:tailEnd/>
                </a14:hiddenLine>
              </a:ext>
            </a:extLst>
          </p:spPr>
          <p:txBody>
            <a:bodyPr/>
            <a:lstStyle/>
            <a:p>
              <a:pPr algn="ctr" defTabSz="829945">
                <a:lnSpc>
                  <a:spcPct val="120000"/>
                </a:lnSpc>
                <a:defRPr/>
              </a:pPr>
              <a:endParaRPr lang="zh-CN" altLang="en-US" sz="995" kern="0">
                <a:solidFill>
                  <a:schemeClr val="bg1"/>
                </a:solidFill>
                <a:latin typeface="Arial" panose="020B0604020202020204" pitchFamily="34" charset="0"/>
                <a:ea typeface="微软雅黑" panose="020B0503020204020204" charset="-122"/>
                <a:sym typeface="Arial" panose="020B0604020202020204" pitchFamily="34" charset="0"/>
              </a:endParaRPr>
            </a:p>
          </p:txBody>
        </p:sp>
      </p:grpSp>
      <p:grpSp>
        <p:nvGrpSpPr>
          <p:cNvPr id="51" name="Group 197"/>
          <p:cNvGrpSpPr/>
          <p:nvPr/>
        </p:nvGrpSpPr>
        <p:grpSpPr bwMode="auto">
          <a:xfrm>
            <a:off x="2224296" y="1970780"/>
            <a:ext cx="1060897" cy="798493"/>
            <a:chOff x="3260" y="1752"/>
            <a:chExt cx="1035" cy="779"/>
          </a:xfrm>
        </p:grpSpPr>
        <p:grpSp>
          <p:nvGrpSpPr>
            <p:cNvPr id="70" name="Group 194"/>
            <p:cNvGrpSpPr/>
            <p:nvPr/>
          </p:nvGrpSpPr>
          <p:grpSpPr bwMode="auto">
            <a:xfrm>
              <a:off x="3260" y="1752"/>
              <a:ext cx="1035" cy="779"/>
              <a:chOff x="3260" y="1752"/>
              <a:chExt cx="1035" cy="779"/>
            </a:xfrm>
          </p:grpSpPr>
          <p:sp>
            <p:nvSpPr>
              <p:cNvPr id="72" name="Freeform 10"/>
              <p:cNvSpPr/>
              <p:nvPr/>
            </p:nvSpPr>
            <p:spPr bwMode="auto">
              <a:xfrm>
                <a:off x="3260" y="1995"/>
                <a:ext cx="525" cy="536"/>
              </a:xfrm>
              <a:custGeom>
                <a:avLst/>
                <a:gdLst>
                  <a:gd name="T0" fmla="*/ 525 w 525"/>
                  <a:gd name="T1" fmla="*/ 536 h 536"/>
                  <a:gd name="T2" fmla="*/ 525 w 525"/>
                  <a:gd name="T3" fmla="*/ 272 h 536"/>
                  <a:gd name="T4" fmla="*/ 0 w 525"/>
                  <a:gd name="T5" fmla="*/ 0 h 536"/>
                  <a:gd name="T6" fmla="*/ 12 w 525"/>
                  <a:gd name="T7" fmla="*/ 255 h 536"/>
                  <a:gd name="T8" fmla="*/ 525 w 525"/>
                  <a:gd name="T9" fmla="*/ 536 h 536"/>
                </a:gdLst>
                <a:ahLst/>
                <a:cxnLst>
                  <a:cxn ang="0">
                    <a:pos x="T0" y="T1"/>
                  </a:cxn>
                  <a:cxn ang="0">
                    <a:pos x="T2" y="T3"/>
                  </a:cxn>
                  <a:cxn ang="0">
                    <a:pos x="T4" y="T5"/>
                  </a:cxn>
                  <a:cxn ang="0">
                    <a:pos x="T6" y="T7"/>
                  </a:cxn>
                  <a:cxn ang="0">
                    <a:pos x="T8" y="T9"/>
                  </a:cxn>
                </a:cxnLst>
                <a:rect l="0" t="0" r="r" b="b"/>
                <a:pathLst>
                  <a:path w="525" h="536">
                    <a:moveTo>
                      <a:pt x="525" y="536"/>
                    </a:moveTo>
                    <a:lnTo>
                      <a:pt x="525" y="272"/>
                    </a:lnTo>
                    <a:lnTo>
                      <a:pt x="0" y="0"/>
                    </a:lnTo>
                    <a:lnTo>
                      <a:pt x="12" y="255"/>
                    </a:lnTo>
                    <a:lnTo>
                      <a:pt x="525" y="536"/>
                    </a:lnTo>
                    <a:close/>
                  </a:path>
                </a:pathLst>
              </a:custGeom>
              <a:solidFill>
                <a:schemeClr val="accent2">
                  <a:lumMod val="75000"/>
                </a:schemeClr>
              </a:solidFill>
              <a:ln>
                <a:noFill/>
              </a:ln>
              <a:extLst>
                <a:ext uri="{91240B29-F687-4F45-9708-019B960494DF}">
                  <a14:hiddenLine xmlns:a14="http://schemas.microsoft.com/office/drawing/2010/main" w="8001">
                    <a:solidFill>
                      <a:srgbClr val="000000"/>
                    </a:solidFill>
                    <a:prstDash val="solid"/>
                    <a:miter lim="800000"/>
                    <a:headEnd/>
                    <a:tailEnd/>
                  </a14:hiddenLine>
                </a:ext>
              </a:extLst>
            </p:spPr>
            <p:txBody>
              <a:bodyPr/>
              <a:lstStyle/>
              <a:p>
                <a:pPr algn="ctr" defTabSz="829945">
                  <a:lnSpc>
                    <a:spcPct val="120000"/>
                  </a:lnSpc>
                  <a:defRPr/>
                </a:pPr>
                <a:endParaRPr lang="zh-CN" altLang="en-US" sz="995" kern="0">
                  <a:solidFill>
                    <a:schemeClr val="bg1"/>
                  </a:solidFill>
                  <a:latin typeface="Arial" panose="020B0604020202020204" pitchFamily="34" charset="0"/>
                  <a:ea typeface="微软雅黑" panose="020B0503020204020204" charset="-122"/>
                  <a:sym typeface="Arial" panose="020B0604020202020204" pitchFamily="34" charset="0"/>
                </a:endParaRPr>
              </a:p>
            </p:txBody>
          </p:sp>
          <p:sp>
            <p:nvSpPr>
              <p:cNvPr id="73" name="Freeform 11"/>
              <p:cNvSpPr/>
              <p:nvPr/>
            </p:nvSpPr>
            <p:spPr bwMode="auto">
              <a:xfrm>
                <a:off x="3785" y="1990"/>
                <a:ext cx="510" cy="541"/>
              </a:xfrm>
              <a:custGeom>
                <a:avLst/>
                <a:gdLst>
                  <a:gd name="T0" fmla="*/ 510 w 510"/>
                  <a:gd name="T1" fmla="*/ 0 h 541"/>
                  <a:gd name="T2" fmla="*/ 0 w 510"/>
                  <a:gd name="T3" fmla="*/ 277 h 541"/>
                  <a:gd name="T4" fmla="*/ 0 w 510"/>
                  <a:gd name="T5" fmla="*/ 541 h 541"/>
                  <a:gd name="T6" fmla="*/ 498 w 510"/>
                  <a:gd name="T7" fmla="*/ 255 h 541"/>
                  <a:gd name="T8" fmla="*/ 510 w 510"/>
                  <a:gd name="T9" fmla="*/ 0 h 541"/>
                </a:gdLst>
                <a:ahLst/>
                <a:cxnLst>
                  <a:cxn ang="0">
                    <a:pos x="T0" y="T1"/>
                  </a:cxn>
                  <a:cxn ang="0">
                    <a:pos x="T2" y="T3"/>
                  </a:cxn>
                  <a:cxn ang="0">
                    <a:pos x="T4" y="T5"/>
                  </a:cxn>
                  <a:cxn ang="0">
                    <a:pos x="T6" y="T7"/>
                  </a:cxn>
                  <a:cxn ang="0">
                    <a:pos x="T8" y="T9"/>
                  </a:cxn>
                </a:cxnLst>
                <a:rect l="0" t="0" r="r" b="b"/>
                <a:pathLst>
                  <a:path w="510" h="541">
                    <a:moveTo>
                      <a:pt x="510" y="0"/>
                    </a:moveTo>
                    <a:lnTo>
                      <a:pt x="0" y="277"/>
                    </a:lnTo>
                    <a:lnTo>
                      <a:pt x="0" y="541"/>
                    </a:lnTo>
                    <a:lnTo>
                      <a:pt x="498" y="255"/>
                    </a:lnTo>
                    <a:lnTo>
                      <a:pt x="510" y="0"/>
                    </a:lnTo>
                    <a:close/>
                  </a:path>
                </a:pathLst>
              </a:custGeom>
              <a:gradFill rotWithShape="1">
                <a:gsLst>
                  <a:gs pos="0">
                    <a:srgbClr val="5E5E5E"/>
                  </a:gs>
                  <a:gs pos="100000">
                    <a:srgbClr val="7F7F7F"/>
                  </a:gs>
                </a:gsLst>
                <a:lin ang="5400000" scaled="1"/>
              </a:gradFill>
              <a:ln>
                <a:noFill/>
              </a:ln>
              <a:extLst>
                <a:ext uri="{91240B29-F687-4F45-9708-019B960494DF}">
                  <a14:hiddenLine xmlns:a14="http://schemas.microsoft.com/office/drawing/2010/main" w="8001">
                    <a:solidFill>
                      <a:srgbClr val="000000"/>
                    </a:solidFill>
                    <a:prstDash val="solid"/>
                    <a:miter lim="800000"/>
                    <a:headEnd/>
                    <a:tailEnd/>
                  </a14:hiddenLine>
                </a:ext>
              </a:extLst>
            </p:spPr>
            <p:txBody>
              <a:bodyPr/>
              <a:lstStyle/>
              <a:p>
                <a:pPr algn="ctr" defTabSz="829945">
                  <a:lnSpc>
                    <a:spcPct val="120000"/>
                  </a:lnSpc>
                  <a:defRPr/>
                </a:pPr>
                <a:endParaRPr lang="zh-CN" altLang="en-US" sz="995" kern="0">
                  <a:solidFill>
                    <a:schemeClr val="bg1"/>
                  </a:solidFill>
                  <a:latin typeface="Arial" panose="020B0604020202020204" pitchFamily="34" charset="0"/>
                  <a:ea typeface="微软雅黑" panose="020B0503020204020204" charset="-122"/>
                  <a:sym typeface="Arial" panose="020B0604020202020204" pitchFamily="34" charset="0"/>
                </a:endParaRPr>
              </a:p>
            </p:txBody>
          </p:sp>
          <p:sp>
            <p:nvSpPr>
              <p:cNvPr id="74" name="Freeform 12"/>
              <p:cNvSpPr/>
              <p:nvPr/>
            </p:nvSpPr>
            <p:spPr bwMode="auto">
              <a:xfrm>
                <a:off x="3260" y="1752"/>
                <a:ext cx="1035" cy="515"/>
              </a:xfrm>
              <a:custGeom>
                <a:avLst/>
                <a:gdLst>
                  <a:gd name="T0" fmla="*/ 1035 w 1035"/>
                  <a:gd name="T1" fmla="*/ 238 h 515"/>
                  <a:gd name="T2" fmla="*/ 513 w 1035"/>
                  <a:gd name="T3" fmla="*/ 0 h 515"/>
                  <a:gd name="T4" fmla="*/ 0 w 1035"/>
                  <a:gd name="T5" fmla="*/ 243 h 515"/>
                  <a:gd name="T6" fmla="*/ 525 w 1035"/>
                  <a:gd name="T7" fmla="*/ 515 h 515"/>
                  <a:gd name="T8" fmla="*/ 1035 w 1035"/>
                  <a:gd name="T9" fmla="*/ 238 h 515"/>
                </a:gdLst>
                <a:ahLst/>
                <a:cxnLst>
                  <a:cxn ang="0">
                    <a:pos x="T0" y="T1"/>
                  </a:cxn>
                  <a:cxn ang="0">
                    <a:pos x="T2" y="T3"/>
                  </a:cxn>
                  <a:cxn ang="0">
                    <a:pos x="T4" y="T5"/>
                  </a:cxn>
                  <a:cxn ang="0">
                    <a:pos x="T6" y="T7"/>
                  </a:cxn>
                  <a:cxn ang="0">
                    <a:pos x="T8" y="T9"/>
                  </a:cxn>
                </a:cxnLst>
                <a:rect l="0" t="0" r="r" b="b"/>
                <a:pathLst>
                  <a:path w="1035" h="515">
                    <a:moveTo>
                      <a:pt x="1035" y="238"/>
                    </a:moveTo>
                    <a:lnTo>
                      <a:pt x="513" y="0"/>
                    </a:lnTo>
                    <a:lnTo>
                      <a:pt x="0" y="243"/>
                    </a:lnTo>
                    <a:lnTo>
                      <a:pt x="525" y="515"/>
                    </a:lnTo>
                    <a:lnTo>
                      <a:pt x="1035" y="238"/>
                    </a:lnTo>
                    <a:close/>
                  </a:path>
                </a:pathLst>
              </a:custGeom>
              <a:solidFill>
                <a:schemeClr val="accent2"/>
              </a:solidFill>
              <a:ln>
                <a:noFill/>
              </a:ln>
              <a:extLst>
                <a:ext uri="{91240B29-F687-4F45-9708-019B960494DF}">
                  <a14:hiddenLine xmlns:a14="http://schemas.microsoft.com/office/drawing/2010/main" w="8001">
                    <a:solidFill>
                      <a:srgbClr val="000000"/>
                    </a:solidFill>
                    <a:prstDash val="solid"/>
                    <a:miter lim="800000"/>
                    <a:headEnd/>
                    <a:tailEnd/>
                  </a14:hiddenLine>
                </a:ext>
              </a:extLst>
            </p:spPr>
            <p:txBody>
              <a:bodyPr/>
              <a:lstStyle/>
              <a:p>
                <a:pPr algn="ctr" defTabSz="829945">
                  <a:lnSpc>
                    <a:spcPct val="120000"/>
                  </a:lnSpc>
                  <a:defRPr/>
                </a:pPr>
                <a:endParaRPr lang="zh-CN" altLang="en-US" sz="995" kern="0">
                  <a:solidFill>
                    <a:schemeClr val="bg1"/>
                  </a:solidFill>
                  <a:latin typeface="Arial" panose="020B0604020202020204" pitchFamily="34" charset="0"/>
                  <a:ea typeface="微软雅黑" panose="020B0503020204020204" charset="-122"/>
                  <a:sym typeface="Arial" panose="020B0604020202020204" pitchFamily="34" charset="0"/>
                </a:endParaRPr>
              </a:p>
            </p:txBody>
          </p:sp>
        </p:grpSp>
        <p:sp>
          <p:nvSpPr>
            <p:cNvPr id="71" name="Text Box 27"/>
            <p:cNvSpPr txBox="1">
              <a:spLocks noChangeArrowheads="1"/>
            </p:cNvSpPr>
            <p:nvPr/>
          </p:nvSpPr>
          <p:spPr bwMode="auto">
            <a:xfrm>
              <a:off x="3432" y="1895"/>
              <a:ext cx="739" cy="180"/>
            </a:xfrm>
            <a:prstGeom prst="rect">
              <a:avLst/>
            </a:prstGeom>
            <a:noFill/>
            <a:ln>
              <a:noFill/>
            </a:ln>
            <a:effectLst/>
            <a:extLst>
              <a:ext uri="{909E8E84-426E-40DD-AFC4-6F175D3DCCD1}">
                <a14:hiddenFill xmlns:a14="http://schemas.microsoft.com/office/drawing/2010/main">
                  <a:solidFill>
                    <a:srgbClr val="3B3B3B"/>
                  </a:solidFill>
                </a14:hiddenFill>
              </a:ext>
              <a:ext uri="{91240B29-F687-4F45-9708-019B960494DF}">
                <a14:hiddenLine xmlns:a14="http://schemas.microsoft.com/office/drawing/2010/main" w="31750">
                  <a:solidFill>
                    <a:schemeClr val="bg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0" tIns="0" rIns="0" bIns="0">
              <a:spAutoFit/>
              <a:flatTx/>
            </a:bodyPr>
            <a:lstStyle/>
            <a:p>
              <a:pPr algn="ctr" defTabSz="829945">
                <a:lnSpc>
                  <a:spcPct val="120000"/>
                </a:lnSpc>
              </a:pPr>
              <a:r>
                <a:rPr lang="zh-CN" altLang="en-US" sz="995" dirty="0">
                  <a:solidFill>
                    <a:schemeClr val="bg1"/>
                  </a:solidFill>
                  <a:latin typeface="Arial" panose="020B0604020202020204" pitchFamily="34" charset="0"/>
                  <a:ea typeface="微软雅黑" panose="020B0503020204020204" charset="-122"/>
                  <a:cs typeface="Arial" panose="020B0604020202020204" pitchFamily="34" charset="0"/>
                  <a:sym typeface="Arial" panose="020B0604020202020204" pitchFamily="34" charset="0"/>
                </a:rPr>
                <a:t>文字内容</a:t>
              </a:r>
              <a:endParaRPr lang="en-US" altLang="zh-CN" sz="995" dirty="0">
                <a:solidFill>
                  <a:schemeClr val="bg1"/>
                </a:solidFill>
                <a:latin typeface="Arial" panose="020B0604020202020204" pitchFamily="34" charset="0"/>
                <a:ea typeface="微软雅黑" panose="020B0503020204020204" charset="-122"/>
                <a:cs typeface="Arial" panose="020B0604020202020204" pitchFamily="34" charset="0"/>
                <a:sym typeface="Arial" panose="020B0604020202020204" pitchFamily="34" charset="0"/>
              </a:endParaRPr>
            </a:p>
          </p:txBody>
        </p:sp>
      </p:grpSp>
      <p:grpSp>
        <p:nvGrpSpPr>
          <p:cNvPr id="52" name="Group 196"/>
          <p:cNvGrpSpPr/>
          <p:nvPr/>
        </p:nvGrpSpPr>
        <p:grpSpPr bwMode="auto">
          <a:xfrm>
            <a:off x="1429025" y="2209053"/>
            <a:ext cx="1130598" cy="881519"/>
            <a:chOff x="2670" y="2002"/>
            <a:chExt cx="1103" cy="860"/>
          </a:xfrm>
        </p:grpSpPr>
        <p:grpSp>
          <p:nvGrpSpPr>
            <p:cNvPr id="65" name="Group 193"/>
            <p:cNvGrpSpPr/>
            <p:nvPr/>
          </p:nvGrpSpPr>
          <p:grpSpPr bwMode="auto">
            <a:xfrm>
              <a:off x="2670" y="2002"/>
              <a:ext cx="1103" cy="860"/>
              <a:chOff x="2670" y="2002"/>
              <a:chExt cx="1103" cy="860"/>
            </a:xfrm>
          </p:grpSpPr>
          <p:sp>
            <p:nvSpPr>
              <p:cNvPr id="67" name="Freeform 13"/>
              <p:cNvSpPr/>
              <p:nvPr/>
            </p:nvSpPr>
            <p:spPr bwMode="auto">
              <a:xfrm>
                <a:off x="2670" y="2278"/>
                <a:ext cx="534" cy="584"/>
              </a:xfrm>
              <a:custGeom>
                <a:avLst/>
                <a:gdLst>
                  <a:gd name="T0" fmla="*/ 534 w 534"/>
                  <a:gd name="T1" fmla="*/ 584 h 584"/>
                  <a:gd name="T2" fmla="*/ 519 w 534"/>
                  <a:gd name="T3" fmla="*/ 307 h 584"/>
                  <a:gd name="T4" fmla="*/ 0 w 534"/>
                  <a:gd name="T5" fmla="*/ 0 h 584"/>
                  <a:gd name="T6" fmla="*/ 23 w 534"/>
                  <a:gd name="T7" fmla="*/ 265 h 584"/>
                  <a:gd name="T8" fmla="*/ 534 w 534"/>
                  <a:gd name="T9" fmla="*/ 584 h 584"/>
                </a:gdLst>
                <a:ahLst/>
                <a:cxnLst>
                  <a:cxn ang="0">
                    <a:pos x="T0" y="T1"/>
                  </a:cxn>
                  <a:cxn ang="0">
                    <a:pos x="T2" y="T3"/>
                  </a:cxn>
                  <a:cxn ang="0">
                    <a:pos x="T4" y="T5"/>
                  </a:cxn>
                  <a:cxn ang="0">
                    <a:pos x="T6" y="T7"/>
                  </a:cxn>
                  <a:cxn ang="0">
                    <a:pos x="T8" y="T9"/>
                  </a:cxn>
                </a:cxnLst>
                <a:rect l="0" t="0" r="r" b="b"/>
                <a:pathLst>
                  <a:path w="534" h="584">
                    <a:moveTo>
                      <a:pt x="534" y="584"/>
                    </a:moveTo>
                    <a:lnTo>
                      <a:pt x="519" y="307"/>
                    </a:lnTo>
                    <a:lnTo>
                      <a:pt x="0" y="0"/>
                    </a:lnTo>
                    <a:lnTo>
                      <a:pt x="23" y="265"/>
                    </a:lnTo>
                    <a:lnTo>
                      <a:pt x="534" y="584"/>
                    </a:lnTo>
                    <a:close/>
                  </a:path>
                </a:pathLst>
              </a:custGeom>
              <a:solidFill>
                <a:schemeClr val="accent1">
                  <a:lumMod val="75000"/>
                </a:schemeClr>
              </a:solidFill>
              <a:ln>
                <a:noFill/>
              </a:ln>
              <a:effectLst/>
              <a:extLst>
                <a:ext uri="{91240B29-F687-4F45-9708-019B960494DF}">
                  <a14:hiddenLine xmlns:a14="http://schemas.microsoft.com/office/drawing/2010/main" w="9525">
                    <a:solidFill>
                      <a:schemeClr val="tx1"/>
                    </a:solidFill>
                    <a:prstDash val="solid"/>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829945">
                  <a:lnSpc>
                    <a:spcPct val="120000"/>
                  </a:lnSpc>
                  <a:defRPr/>
                </a:pPr>
                <a:endParaRPr lang="zh-CN" altLang="en-US" sz="995" kern="0">
                  <a:solidFill>
                    <a:schemeClr val="bg1"/>
                  </a:solidFill>
                  <a:latin typeface="Arial" panose="020B0604020202020204" pitchFamily="34" charset="0"/>
                  <a:ea typeface="微软雅黑" panose="020B0503020204020204" charset="-122"/>
                  <a:sym typeface="Arial" panose="020B0604020202020204" pitchFamily="34" charset="0"/>
                </a:endParaRPr>
              </a:p>
            </p:txBody>
          </p:sp>
          <p:sp>
            <p:nvSpPr>
              <p:cNvPr id="68" name="Freeform 14"/>
              <p:cNvSpPr/>
              <p:nvPr/>
            </p:nvSpPr>
            <p:spPr bwMode="auto">
              <a:xfrm>
                <a:off x="3189" y="2271"/>
                <a:ext cx="584" cy="591"/>
              </a:xfrm>
              <a:custGeom>
                <a:avLst/>
                <a:gdLst>
                  <a:gd name="T0" fmla="*/ 15 w 584"/>
                  <a:gd name="T1" fmla="*/ 591 h 591"/>
                  <a:gd name="T2" fmla="*/ 584 w 584"/>
                  <a:gd name="T3" fmla="*/ 265 h 591"/>
                  <a:gd name="T4" fmla="*/ 584 w 584"/>
                  <a:gd name="T5" fmla="*/ 0 h 591"/>
                  <a:gd name="T6" fmla="*/ 0 w 584"/>
                  <a:gd name="T7" fmla="*/ 314 h 591"/>
                  <a:gd name="T8" fmla="*/ 15 w 584"/>
                  <a:gd name="T9" fmla="*/ 591 h 591"/>
                </a:gdLst>
                <a:ahLst/>
                <a:cxnLst>
                  <a:cxn ang="0">
                    <a:pos x="T0" y="T1"/>
                  </a:cxn>
                  <a:cxn ang="0">
                    <a:pos x="T2" y="T3"/>
                  </a:cxn>
                  <a:cxn ang="0">
                    <a:pos x="T4" y="T5"/>
                  </a:cxn>
                  <a:cxn ang="0">
                    <a:pos x="T6" y="T7"/>
                  </a:cxn>
                  <a:cxn ang="0">
                    <a:pos x="T8" y="T9"/>
                  </a:cxn>
                </a:cxnLst>
                <a:rect l="0" t="0" r="r" b="b"/>
                <a:pathLst>
                  <a:path w="584" h="591">
                    <a:moveTo>
                      <a:pt x="15" y="591"/>
                    </a:moveTo>
                    <a:lnTo>
                      <a:pt x="584" y="265"/>
                    </a:lnTo>
                    <a:lnTo>
                      <a:pt x="584" y="0"/>
                    </a:lnTo>
                    <a:lnTo>
                      <a:pt x="0" y="314"/>
                    </a:lnTo>
                    <a:lnTo>
                      <a:pt x="15" y="591"/>
                    </a:lnTo>
                    <a:close/>
                  </a:path>
                </a:pathLst>
              </a:custGeom>
              <a:solidFill>
                <a:schemeClr val="accent1">
                  <a:lumMod val="60000"/>
                  <a:lumOff val="40000"/>
                </a:schemeClr>
              </a:solidFill>
              <a:ln>
                <a:noFill/>
              </a:ln>
              <a:extLst>
                <a:ext uri="{91240B29-F687-4F45-9708-019B960494DF}">
                  <a14:hiddenLine xmlns:a14="http://schemas.microsoft.com/office/drawing/2010/main" w="8001">
                    <a:solidFill>
                      <a:srgbClr val="000000"/>
                    </a:solidFill>
                    <a:prstDash val="solid"/>
                    <a:miter lim="800000"/>
                    <a:headEnd/>
                    <a:tailEnd/>
                  </a14:hiddenLine>
                </a:ext>
              </a:extLst>
            </p:spPr>
            <p:txBody>
              <a:bodyPr/>
              <a:lstStyle/>
              <a:p>
                <a:pPr algn="ctr" defTabSz="829945">
                  <a:lnSpc>
                    <a:spcPct val="120000"/>
                  </a:lnSpc>
                  <a:defRPr/>
                </a:pPr>
                <a:endParaRPr lang="zh-CN" altLang="en-US" sz="995" kern="0">
                  <a:solidFill>
                    <a:schemeClr val="bg1"/>
                  </a:solidFill>
                  <a:latin typeface="Arial" panose="020B0604020202020204" pitchFamily="34" charset="0"/>
                  <a:ea typeface="微软雅黑" panose="020B0503020204020204" charset="-122"/>
                  <a:sym typeface="Arial" panose="020B0604020202020204" pitchFamily="34" charset="0"/>
                </a:endParaRPr>
              </a:p>
            </p:txBody>
          </p:sp>
          <p:sp>
            <p:nvSpPr>
              <p:cNvPr id="69" name="Freeform 15"/>
              <p:cNvSpPr/>
              <p:nvPr/>
            </p:nvSpPr>
            <p:spPr bwMode="auto">
              <a:xfrm>
                <a:off x="2670" y="2002"/>
                <a:ext cx="1103" cy="583"/>
              </a:xfrm>
              <a:custGeom>
                <a:avLst/>
                <a:gdLst>
                  <a:gd name="T0" fmla="*/ 579 w 1103"/>
                  <a:gd name="T1" fmla="*/ 0 h 583"/>
                  <a:gd name="T2" fmla="*/ 0 w 1103"/>
                  <a:gd name="T3" fmla="*/ 276 h 583"/>
                  <a:gd name="T4" fmla="*/ 519 w 1103"/>
                  <a:gd name="T5" fmla="*/ 583 h 583"/>
                  <a:gd name="T6" fmla="*/ 1103 w 1103"/>
                  <a:gd name="T7" fmla="*/ 269 h 583"/>
                  <a:gd name="T8" fmla="*/ 579 w 1103"/>
                  <a:gd name="T9" fmla="*/ 0 h 583"/>
                </a:gdLst>
                <a:ahLst/>
                <a:cxnLst>
                  <a:cxn ang="0">
                    <a:pos x="T0" y="T1"/>
                  </a:cxn>
                  <a:cxn ang="0">
                    <a:pos x="T2" y="T3"/>
                  </a:cxn>
                  <a:cxn ang="0">
                    <a:pos x="T4" y="T5"/>
                  </a:cxn>
                  <a:cxn ang="0">
                    <a:pos x="T6" y="T7"/>
                  </a:cxn>
                  <a:cxn ang="0">
                    <a:pos x="T8" y="T9"/>
                  </a:cxn>
                </a:cxnLst>
                <a:rect l="0" t="0" r="r" b="b"/>
                <a:pathLst>
                  <a:path w="1103" h="583">
                    <a:moveTo>
                      <a:pt x="579" y="0"/>
                    </a:moveTo>
                    <a:lnTo>
                      <a:pt x="0" y="276"/>
                    </a:lnTo>
                    <a:lnTo>
                      <a:pt x="519" y="583"/>
                    </a:lnTo>
                    <a:lnTo>
                      <a:pt x="1103" y="269"/>
                    </a:lnTo>
                    <a:lnTo>
                      <a:pt x="579" y="0"/>
                    </a:lnTo>
                    <a:close/>
                  </a:path>
                </a:pathLst>
              </a:custGeom>
              <a:solidFill>
                <a:schemeClr val="accent1"/>
              </a:solidFill>
              <a:ln>
                <a:noFill/>
              </a:ln>
              <a:effectLst/>
              <a:extLst>
                <a:ext uri="{91240B29-F687-4F45-9708-019B960494DF}">
                  <a14:hiddenLine xmlns:a14="http://schemas.microsoft.com/office/drawing/2010/main" w="9525">
                    <a:solidFill>
                      <a:schemeClr val="tx1"/>
                    </a:solidFill>
                    <a:prstDash val="solid"/>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829945">
                  <a:lnSpc>
                    <a:spcPct val="120000"/>
                  </a:lnSpc>
                  <a:defRPr/>
                </a:pPr>
                <a:endParaRPr lang="zh-CN" altLang="en-US" sz="995" kern="0">
                  <a:solidFill>
                    <a:schemeClr val="bg1"/>
                  </a:solidFill>
                  <a:latin typeface="Arial" panose="020B0604020202020204" pitchFamily="34" charset="0"/>
                  <a:ea typeface="微软雅黑" panose="020B0503020204020204" charset="-122"/>
                  <a:sym typeface="Arial" panose="020B0604020202020204" pitchFamily="34" charset="0"/>
                </a:endParaRPr>
              </a:p>
            </p:txBody>
          </p:sp>
        </p:grpSp>
        <p:sp>
          <p:nvSpPr>
            <p:cNvPr id="66" name="Text Box 30"/>
            <p:cNvSpPr txBox="1">
              <a:spLocks noChangeArrowheads="1"/>
            </p:cNvSpPr>
            <p:nvPr/>
          </p:nvSpPr>
          <p:spPr bwMode="auto">
            <a:xfrm>
              <a:off x="2965" y="2177"/>
              <a:ext cx="496" cy="180"/>
            </a:xfrm>
            <a:prstGeom prst="rect">
              <a:avLst/>
            </a:prstGeom>
            <a:noFill/>
            <a:ln>
              <a:noFill/>
            </a:ln>
            <a:effectLst/>
            <a:extLst>
              <a:ext uri="{909E8E84-426E-40DD-AFC4-6F175D3DCCD1}">
                <a14:hiddenFill xmlns:a14="http://schemas.microsoft.com/office/drawing/2010/main">
                  <a:solidFill>
                    <a:srgbClr val="3B3B3B"/>
                  </a:solidFill>
                </a14:hiddenFill>
              </a:ext>
              <a:ext uri="{91240B29-F687-4F45-9708-019B960494DF}">
                <a14:hiddenLine xmlns:a14="http://schemas.microsoft.com/office/drawing/2010/main" w="31750">
                  <a:solidFill>
                    <a:schemeClr val="bg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0" tIns="0" rIns="0" bIns="0">
              <a:spAutoFit/>
              <a:flatTx/>
            </a:bodyPr>
            <a:lstStyle/>
            <a:p>
              <a:pPr algn="ctr" defTabSz="829945">
                <a:lnSpc>
                  <a:spcPct val="120000"/>
                </a:lnSpc>
              </a:pPr>
              <a:r>
                <a:rPr lang="zh-CN" altLang="en-US" sz="995" dirty="0">
                  <a:solidFill>
                    <a:schemeClr val="bg1"/>
                  </a:solidFill>
                  <a:latin typeface="Arial" panose="020B0604020202020204" pitchFamily="34" charset="0"/>
                  <a:ea typeface="微软雅黑" panose="020B0503020204020204" charset="-122"/>
                  <a:cs typeface="Arial" panose="020B0604020202020204" pitchFamily="34" charset="0"/>
                  <a:sym typeface="Arial" panose="020B0604020202020204" pitchFamily="34" charset="0"/>
                </a:rPr>
                <a:t>文字内容</a:t>
              </a:r>
              <a:endParaRPr lang="en-US" altLang="zh-CN" sz="995" dirty="0">
                <a:solidFill>
                  <a:schemeClr val="bg1"/>
                </a:solidFill>
                <a:latin typeface="Arial" panose="020B0604020202020204" pitchFamily="34" charset="0"/>
                <a:ea typeface="微软雅黑" panose="020B0503020204020204" charset="-122"/>
                <a:cs typeface="Arial" panose="020B0604020202020204" pitchFamily="34" charset="0"/>
                <a:sym typeface="Arial" panose="020B0604020202020204" pitchFamily="34" charset="0"/>
              </a:endParaRPr>
            </a:p>
          </p:txBody>
        </p:sp>
      </p:grpSp>
      <p:grpSp>
        <p:nvGrpSpPr>
          <p:cNvPr id="53" name="Group 195"/>
          <p:cNvGrpSpPr/>
          <p:nvPr/>
        </p:nvGrpSpPr>
        <p:grpSpPr bwMode="auto">
          <a:xfrm>
            <a:off x="2762576" y="2212824"/>
            <a:ext cx="1130599" cy="879467"/>
            <a:chOff x="3794" y="1997"/>
            <a:chExt cx="1103" cy="858"/>
          </a:xfrm>
        </p:grpSpPr>
        <p:grpSp>
          <p:nvGrpSpPr>
            <p:cNvPr id="60" name="Group 187"/>
            <p:cNvGrpSpPr/>
            <p:nvPr/>
          </p:nvGrpSpPr>
          <p:grpSpPr bwMode="auto">
            <a:xfrm>
              <a:off x="3794" y="1997"/>
              <a:ext cx="1103" cy="858"/>
              <a:chOff x="3794" y="1997"/>
              <a:chExt cx="1103" cy="858"/>
            </a:xfrm>
          </p:grpSpPr>
          <p:sp>
            <p:nvSpPr>
              <p:cNvPr id="62" name="Freeform 16"/>
              <p:cNvSpPr/>
              <p:nvPr/>
            </p:nvSpPr>
            <p:spPr bwMode="auto">
              <a:xfrm>
                <a:off x="4378" y="2267"/>
                <a:ext cx="519" cy="588"/>
              </a:xfrm>
              <a:custGeom>
                <a:avLst/>
                <a:gdLst>
                  <a:gd name="T0" fmla="*/ 493 w 519"/>
                  <a:gd name="T1" fmla="*/ 264 h 588"/>
                  <a:gd name="T2" fmla="*/ 519 w 519"/>
                  <a:gd name="T3" fmla="*/ 0 h 588"/>
                  <a:gd name="T4" fmla="*/ 14 w 519"/>
                  <a:gd name="T5" fmla="*/ 314 h 588"/>
                  <a:gd name="T6" fmla="*/ 0 w 519"/>
                  <a:gd name="T7" fmla="*/ 588 h 588"/>
                  <a:gd name="T8" fmla="*/ 493 w 519"/>
                  <a:gd name="T9" fmla="*/ 264 h 588"/>
                </a:gdLst>
                <a:ahLst/>
                <a:cxnLst>
                  <a:cxn ang="0">
                    <a:pos x="T0" y="T1"/>
                  </a:cxn>
                  <a:cxn ang="0">
                    <a:pos x="T2" y="T3"/>
                  </a:cxn>
                  <a:cxn ang="0">
                    <a:pos x="T4" y="T5"/>
                  </a:cxn>
                  <a:cxn ang="0">
                    <a:pos x="T6" y="T7"/>
                  </a:cxn>
                  <a:cxn ang="0">
                    <a:pos x="T8" y="T9"/>
                  </a:cxn>
                </a:cxnLst>
                <a:rect l="0" t="0" r="r" b="b"/>
                <a:pathLst>
                  <a:path w="519" h="588">
                    <a:moveTo>
                      <a:pt x="493" y="264"/>
                    </a:moveTo>
                    <a:lnTo>
                      <a:pt x="519" y="0"/>
                    </a:lnTo>
                    <a:lnTo>
                      <a:pt x="14" y="314"/>
                    </a:lnTo>
                    <a:lnTo>
                      <a:pt x="0" y="588"/>
                    </a:lnTo>
                    <a:lnTo>
                      <a:pt x="493" y="264"/>
                    </a:lnTo>
                    <a:close/>
                  </a:path>
                </a:pathLst>
              </a:custGeom>
              <a:solidFill>
                <a:schemeClr val="accent3">
                  <a:lumMod val="75000"/>
                </a:schemeClr>
              </a:solidFill>
              <a:ln>
                <a:noFill/>
              </a:ln>
              <a:extLst>
                <a:ext uri="{91240B29-F687-4F45-9708-019B960494DF}">
                  <a14:hiddenLine xmlns:a14="http://schemas.microsoft.com/office/drawing/2010/main" w="8001">
                    <a:solidFill>
                      <a:srgbClr val="000000"/>
                    </a:solidFill>
                    <a:prstDash val="solid"/>
                    <a:miter lim="800000"/>
                    <a:headEnd/>
                    <a:tailEnd/>
                  </a14:hiddenLine>
                </a:ext>
              </a:extLst>
            </p:spPr>
            <p:txBody>
              <a:bodyPr/>
              <a:lstStyle/>
              <a:p>
                <a:pPr algn="ctr" defTabSz="829945">
                  <a:lnSpc>
                    <a:spcPct val="120000"/>
                  </a:lnSpc>
                  <a:defRPr/>
                </a:pPr>
                <a:endParaRPr lang="zh-CN" altLang="en-US" sz="995" kern="0">
                  <a:solidFill>
                    <a:schemeClr val="bg1"/>
                  </a:solidFill>
                  <a:latin typeface="Arial" panose="020B0604020202020204" pitchFamily="34" charset="0"/>
                  <a:ea typeface="微软雅黑" panose="020B0503020204020204" charset="-122"/>
                  <a:sym typeface="Arial" panose="020B0604020202020204" pitchFamily="34" charset="0"/>
                </a:endParaRPr>
              </a:p>
            </p:txBody>
          </p:sp>
          <p:sp>
            <p:nvSpPr>
              <p:cNvPr id="63" name="Freeform 17"/>
              <p:cNvSpPr/>
              <p:nvPr/>
            </p:nvSpPr>
            <p:spPr bwMode="auto">
              <a:xfrm>
                <a:off x="3794" y="2271"/>
                <a:ext cx="598" cy="584"/>
              </a:xfrm>
              <a:custGeom>
                <a:avLst/>
                <a:gdLst>
                  <a:gd name="T0" fmla="*/ 2 w 598"/>
                  <a:gd name="T1" fmla="*/ 0 h 584"/>
                  <a:gd name="T2" fmla="*/ 0 w 598"/>
                  <a:gd name="T3" fmla="*/ 265 h 584"/>
                  <a:gd name="T4" fmla="*/ 584 w 598"/>
                  <a:gd name="T5" fmla="*/ 584 h 584"/>
                  <a:gd name="T6" fmla="*/ 598 w 598"/>
                  <a:gd name="T7" fmla="*/ 310 h 584"/>
                  <a:gd name="T8" fmla="*/ 2 w 598"/>
                  <a:gd name="T9" fmla="*/ 0 h 584"/>
                </a:gdLst>
                <a:ahLst/>
                <a:cxnLst>
                  <a:cxn ang="0">
                    <a:pos x="T0" y="T1"/>
                  </a:cxn>
                  <a:cxn ang="0">
                    <a:pos x="T2" y="T3"/>
                  </a:cxn>
                  <a:cxn ang="0">
                    <a:pos x="T4" y="T5"/>
                  </a:cxn>
                  <a:cxn ang="0">
                    <a:pos x="T6" y="T7"/>
                  </a:cxn>
                  <a:cxn ang="0">
                    <a:pos x="T8" y="T9"/>
                  </a:cxn>
                </a:cxnLst>
                <a:rect l="0" t="0" r="r" b="b"/>
                <a:pathLst>
                  <a:path w="598" h="584">
                    <a:moveTo>
                      <a:pt x="2" y="0"/>
                    </a:moveTo>
                    <a:lnTo>
                      <a:pt x="0" y="265"/>
                    </a:lnTo>
                    <a:lnTo>
                      <a:pt x="584" y="584"/>
                    </a:lnTo>
                    <a:lnTo>
                      <a:pt x="598" y="310"/>
                    </a:lnTo>
                    <a:lnTo>
                      <a:pt x="2" y="0"/>
                    </a:lnTo>
                    <a:close/>
                  </a:path>
                </a:pathLst>
              </a:custGeom>
              <a:solidFill>
                <a:schemeClr val="accent3">
                  <a:lumMod val="50000"/>
                </a:schemeClr>
              </a:solidFill>
              <a:ln>
                <a:noFill/>
              </a:ln>
              <a:extLst>
                <a:ext uri="{91240B29-F687-4F45-9708-019B960494DF}">
                  <a14:hiddenLine xmlns:a14="http://schemas.microsoft.com/office/drawing/2010/main" w="8001">
                    <a:solidFill>
                      <a:srgbClr val="000000"/>
                    </a:solidFill>
                    <a:prstDash val="solid"/>
                    <a:miter lim="800000"/>
                    <a:headEnd/>
                    <a:tailEnd/>
                  </a14:hiddenLine>
                </a:ext>
              </a:extLst>
            </p:spPr>
            <p:txBody>
              <a:bodyPr/>
              <a:lstStyle/>
              <a:p>
                <a:pPr algn="ctr" defTabSz="829945">
                  <a:lnSpc>
                    <a:spcPct val="120000"/>
                  </a:lnSpc>
                  <a:defRPr/>
                </a:pPr>
                <a:endParaRPr lang="zh-CN" altLang="en-US" sz="995" kern="0">
                  <a:solidFill>
                    <a:schemeClr val="bg1"/>
                  </a:solidFill>
                  <a:latin typeface="Arial" panose="020B0604020202020204" pitchFamily="34" charset="0"/>
                  <a:ea typeface="微软雅黑" panose="020B0503020204020204" charset="-122"/>
                  <a:sym typeface="Arial" panose="020B0604020202020204" pitchFamily="34" charset="0"/>
                </a:endParaRPr>
              </a:p>
            </p:txBody>
          </p:sp>
          <p:sp>
            <p:nvSpPr>
              <p:cNvPr id="64" name="Freeform 18"/>
              <p:cNvSpPr/>
              <p:nvPr/>
            </p:nvSpPr>
            <p:spPr bwMode="auto">
              <a:xfrm>
                <a:off x="3796" y="1997"/>
                <a:ext cx="1101" cy="584"/>
              </a:xfrm>
              <a:custGeom>
                <a:avLst/>
                <a:gdLst>
                  <a:gd name="T0" fmla="*/ 511 w 1101"/>
                  <a:gd name="T1" fmla="*/ 0 h 584"/>
                  <a:gd name="T2" fmla="*/ 0 w 1101"/>
                  <a:gd name="T3" fmla="*/ 274 h 584"/>
                  <a:gd name="T4" fmla="*/ 596 w 1101"/>
                  <a:gd name="T5" fmla="*/ 584 h 584"/>
                  <a:gd name="T6" fmla="*/ 1101 w 1101"/>
                  <a:gd name="T7" fmla="*/ 270 h 584"/>
                  <a:gd name="T8" fmla="*/ 511 w 1101"/>
                  <a:gd name="T9" fmla="*/ 0 h 584"/>
                </a:gdLst>
                <a:ahLst/>
                <a:cxnLst>
                  <a:cxn ang="0">
                    <a:pos x="T0" y="T1"/>
                  </a:cxn>
                  <a:cxn ang="0">
                    <a:pos x="T2" y="T3"/>
                  </a:cxn>
                  <a:cxn ang="0">
                    <a:pos x="T4" y="T5"/>
                  </a:cxn>
                  <a:cxn ang="0">
                    <a:pos x="T6" y="T7"/>
                  </a:cxn>
                  <a:cxn ang="0">
                    <a:pos x="T8" y="T9"/>
                  </a:cxn>
                </a:cxnLst>
                <a:rect l="0" t="0" r="r" b="b"/>
                <a:pathLst>
                  <a:path w="1101" h="584">
                    <a:moveTo>
                      <a:pt x="511" y="0"/>
                    </a:moveTo>
                    <a:lnTo>
                      <a:pt x="0" y="274"/>
                    </a:lnTo>
                    <a:lnTo>
                      <a:pt x="596" y="584"/>
                    </a:lnTo>
                    <a:lnTo>
                      <a:pt x="1101" y="270"/>
                    </a:lnTo>
                    <a:lnTo>
                      <a:pt x="511" y="0"/>
                    </a:lnTo>
                    <a:close/>
                  </a:path>
                </a:pathLst>
              </a:custGeom>
              <a:solidFill>
                <a:schemeClr val="accent3"/>
              </a:solidFill>
              <a:ln>
                <a:noFill/>
              </a:ln>
              <a:extLst>
                <a:ext uri="{91240B29-F687-4F45-9708-019B960494DF}">
                  <a14:hiddenLine xmlns:a14="http://schemas.microsoft.com/office/drawing/2010/main" w="8001">
                    <a:solidFill>
                      <a:srgbClr val="000000"/>
                    </a:solidFill>
                    <a:prstDash val="solid"/>
                    <a:miter lim="800000"/>
                    <a:headEnd/>
                    <a:tailEnd/>
                  </a14:hiddenLine>
                </a:ext>
              </a:extLst>
            </p:spPr>
            <p:txBody>
              <a:bodyPr/>
              <a:lstStyle/>
              <a:p>
                <a:pPr algn="ctr" defTabSz="829945">
                  <a:lnSpc>
                    <a:spcPct val="120000"/>
                  </a:lnSpc>
                  <a:defRPr/>
                </a:pPr>
                <a:endParaRPr lang="zh-CN" altLang="en-US" sz="995" kern="0">
                  <a:solidFill>
                    <a:schemeClr val="bg1"/>
                  </a:solidFill>
                  <a:latin typeface="Arial" panose="020B0604020202020204" pitchFamily="34" charset="0"/>
                  <a:ea typeface="微软雅黑" panose="020B0503020204020204" charset="-122"/>
                  <a:sym typeface="Arial" panose="020B0604020202020204" pitchFamily="34" charset="0"/>
                </a:endParaRPr>
              </a:p>
            </p:txBody>
          </p:sp>
        </p:grpSp>
        <p:sp>
          <p:nvSpPr>
            <p:cNvPr id="61" name="Text Box 28"/>
            <p:cNvSpPr txBox="1">
              <a:spLocks noChangeArrowheads="1"/>
            </p:cNvSpPr>
            <p:nvPr/>
          </p:nvSpPr>
          <p:spPr bwMode="auto">
            <a:xfrm>
              <a:off x="3976" y="2167"/>
              <a:ext cx="688" cy="180"/>
            </a:xfrm>
            <a:prstGeom prst="rect">
              <a:avLst/>
            </a:prstGeom>
            <a:noFill/>
            <a:ln>
              <a:noFill/>
            </a:ln>
            <a:effectLst/>
            <a:extLst>
              <a:ext uri="{909E8E84-426E-40DD-AFC4-6F175D3DCCD1}">
                <a14:hiddenFill xmlns:a14="http://schemas.microsoft.com/office/drawing/2010/main">
                  <a:solidFill>
                    <a:srgbClr val="3B3B3B"/>
                  </a:solidFill>
                </a14:hiddenFill>
              </a:ext>
              <a:ext uri="{91240B29-F687-4F45-9708-019B960494DF}">
                <a14:hiddenLine xmlns:a14="http://schemas.microsoft.com/office/drawing/2010/main" w="31750">
                  <a:solidFill>
                    <a:schemeClr val="bg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0" tIns="0" rIns="0" bIns="0">
              <a:spAutoFit/>
              <a:flatTx/>
            </a:bodyPr>
            <a:lstStyle/>
            <a:p>
              <a:pPr algn="ctr" defTabSz="829945">
                <a:lnSpc>
                  <a:spcPct val="120000"/>
                </a:lnSpc>
              </a:pPr>
              <a:r>
                <a:rPr lang="zh-CN" altLang="en-US" sz="995" dirty="0">
                  <a:solidFill>
                    <a:schemeClr val="bg1"/>
                  </a:solidFill>
                  <a:latin typeface="Arial" panose="020B0604020202020204" pitchFamily="34" charset="0"/>
                  <a:ea typeface="微软雅黑" panose="020B0503020204020204" charset="-122"/>
                  <a:cs typeface="Arial" panose="020B0604020202020204" pitchFamily="34" charset="0"/>
                  <a:sym typeface="Arial" panose="020B0604020202020204" pitchFamily="34" charset="0"/>
                </a:rPr>
                <a:t>文字内容</a:t>
              </a:r>
              <a:endParaRPr lang="en-US" altLang="zh-CN" sz="995" dirty="0">
                <a:solidFill>
                  <a:schemeClr val="bg1"/>
                </a:solidFill>
                <a:latin typeface="Arial" panose="020B0604020202020204" pitchFamily="34" charset="0"/>
                <a:ea typeface="微软雅黑" panose="020B0503020204020204" charset="-122"/>
                <a:cs typeface="Arial" panose="020B0604020202020204" pitchFamily="34" charset="0"/>
                <a:sym typeface="Arial" panose="020B0604020202020204" pitchFamily="34" charset="0"/>
              </a:endParaRPr>
            </a:p>
          </p:txBody>
        </p:sp>
      </p:grpSp>
      <p:grpSp>
        <p:nvGrpSpPr>
          <p:cNvPr id="54" name="Group 186"/>
          <p:cNvGrpSpPr/>
          <p:nvPr/>
        </p:nvGrpSpPr>
        <p:grpSpPr bwMode="auto">
          <a:xfrm>
            <a:off x="2154739" y="2500857"/>
            <a:ext cx="1208500" cy="978896"/>
            <a:chOff x="3201" y="2278"/>
            <a:chExt cx="1179" cy="955"/>
          </a:xfrm>
        </p:grpSpPr>
        <p:grpSp>
          <p:nvGrpSpPr>
            <p:cNvPr id="55" name="Group 54"/>
            <p:cNvGrpSpPr/>
            <p:nvPr/>
          </p:nvGrpSpPr>
          <p:grpSpPr bwMode="auto">
            <a:xfrm>
              <a:off x="3201" y="2278"/>
              <a:ext cx="1179" cy="955"/>
              <a:chOff x="3201" y="2278"/>
              <a:chExt cx="1179" cy="955"/>
            </a:xfrm>
          </p:grpSpPr>
          <p:sp>
            <p:nvSpPr>
              <p:cNvPr id="57" name="Freeform 19"/>
              <p:cNvSpPr/>
              <p:nvPr/>
            </p:nvSpPr>
            <p:spPr bwMode="auto">
              <a:xfrm>
                <a:off x="3799" y="2588"/>
                <a:ext cx="581" cy="645"/>
              </a:xfrm>
              <a:custGeom>
                <a:avLst/>
                <a:gdLst>
                  <a:gd name="T0" fmla="*/ 581 w 581"/>
                  <a:gd name="T1" fmla="*/ 0 h 645"/>
                  <a:gd name="T2" fmla="*/ 0 w 581"/>
                  <a:gd name="T3" fmla="*/ 359 h 645"/>
                  <a:gd name="T4" fmla="*/ 0 w 581"/>
                  <a:gd name="T5" fmla="*/ 645 h 645"/>
                  <a:gd name="T6" fmla="*/ 567 w 581"/>
                  <a:gd name="T7" fmla="*/ 274 h 645"/>
                  <a:gd name="T8" fmla="*/ 581 w 581"/>
                  <a:gd name="T9" fmla="*/ 0 h 645"/>
                </a:gdLst>
                <a:ahLst/>
                <a:cxnLst>
                  <a:cxn ang="0">
                    <a:pos x="T0" y="T1"/>
                  </a:cxn>
                  <a:cxn ang="0">
                    <a:pos x="T2" y="T3"/>
                  </a:cxn>
                  <a:cxn ang="0">
                    <a:pos x="T4" y="T5"/>
                  </a:cxn>
                  <a:cxn ang="0">
                    <a:pos x="T6" y="T7"/>
                  </a:cxn>
                  <a:cxn ang="0">
                    <a:pos x="T8" y="T9"/>
                  </a:cxn>
                </a:cxnLst>
                <a:rect l="0" t="0" r="r" b="b"/>
                <a:pathLst>
                  <a:path w="581" h="645">
                    <a:moveTo>
                      <a:pt x="581" y="0"/>
                    </a:moveTo>
                    <a:lnTo>
                      <a:pt x="0" y="359"/>
                    </a:lnTo>
                    <a:lnTo>
                      <a:pt x="0" y="645"/>
                    </a:lnTo>
                    <a:lnTo>
                      <a:pt x="567" y="274"/>
                    </a:lnTo>
                    <a:lnTo>
                      <a:pt x="581" y="0"/>
                    </a:lnTo>
                    <a:close/>
                  </a:path>
                </a:pathLst>
              </a:custGeom>
              <a:solidFill>
                <a:schemeClr val="accent4">
                  <a:lumMod val="75000"/>
                </a:schemeClr>
              </a:solidFill>
              <a:ln>
                <a:noFill/>
              </a:ln>
              <a:extLst>
                <a:ext uri="{91240B29-F687-4F45-9708-019B960494DF}">
                  <a14:hiddenLine xmlns:a14="http://schemas.microsoft.com/office/drawing/2010/main" w="8001">
                    <a:solidFill>
                      <a:srgbClr val="000000"/>
                    </a:solidFill>
                    <a:prstDash val="solid"/>
                    <a:miter lim="800000"/>
                    <a:headEnd/>
                    <a:tailEnd/>
                  </a14:hiddenLine>
                </a:ext>
              </a:extLst>
            </p:spPr>
            <p:txBody>
              <a:bodyPr/>
              <a:lstStyle/>
              <a:p>
                <a:pPr algn="ctr" defTabSz="829945">
                  <a:lnSpc>
                    <a:spcPct val="120000"/>
                  </a:lnSpc>
                  <a:defRPr/>
                </a:pPr>
                <a:endParaRPr lang="zh-CN" altLang="en-US" sz="995" kern="0">
                  <a:solidFill>
                    <a:schemeClr val="bg1"/>
                  </a:solidFill>
                  <a:latin typeface="Arial" panose="020B0604020202020204" pitchFamily="34" charset="0"/>
                  <a:ea typeface="微软雅黑" panose="020B0503020204020204" charset="-122"/>
                  <a:sym typeface="Arial" panose="020B0604020202020204" pitchFamily="34" charset="0"/>
                </a:endParaRPr>
              </a:p>
            </p:txBody>
          </p:sp>
          <p:sp>
            <p:nvSpPr>
              <p:cNvPr id="58" name="Freeform 20"/>
              <p:cNvSpPr/>
              <p:nvPr/>
            </p:nvSpPr>
            <p:spPr bwMode="auto">
              <a:xfrm>
                <a:off x="3201" y="2592"/>
                <a:ext cx="598" cy="641"/>
              </a:xfrm>
              <a:custGeom>
                <a:avLst/>
                <a:gdLst>
                  <a:gd name="T0" fmla="*/ 598 w 598"/>
                  <a:gd name="T1" fmla="*/ 641 h 641"/>
                  <a:gd name="T2" fmla="*/ 598 w 598"/>
                  <a:gd name="T3" fmla="*/ 355 h 641"/>
                  <a:gd name="T4" fmla="*/ 0 w 598"/>
                  <a:gd name="T5" fmla="*/ 0 h 641"/>
                  <a:gd name="T6" fmla="*/ 14 w 598"/>
                  <a:gd name="T7" fmla="*/ 277 h 641"/>
                  <a:gd name="T8" fmla="*/ 598 w 598"/>
                  <a:gd name="T9" fmla="*/ 641 h 641"/>
                </a:gdLst>
                <a:ahLst/>
                <a:cxnLst>
                  <a:cxn ang="0">
                    <a:pos x="T0" y="T1"/>
                  </a:cxn>
                  <a:cxn ang="0">
                    <a:pos x="T2" y="T3"/>
                  </a:cxn>
                  <a:cxn ang="0">
                    <a:pos x="T4" y="T5"/>
                  </a:cxn>
                  <a:cxn ang="0">
                    <a:pos x="T6" y="T7"/>
                  </a:cxn>
                  <a:cxn ang="0">
                    <a:pos x="T8" y="T9"/>
                  </a:cxn>
                </a:cxnLst>
                <a:rect l="0" t="0" r="r" b="b"/>
                <a:pathLst>
                  <a:path w="598" h="641">
                    <a:moveTo>
                      <a:pt x="598" y="641"/>
                    </a:moveTo>
                    <a:lnTo>
                      <a:pt x="598" y="355"/>
                    </a:lnTo>
                    <a:lnTo>
                      <a:pt x="0" y="0"/>
                    </a:lnTo>
                    <a:lnTo>
                      <a:pt x="14" y="277"/>
                    </a:lnTo>
                    <a:lnTo>
                      <a:pt x="598" y="641"/>
                    </a:lnTo>
                    <a:close/>
                  </a:path>
                </a:pathLst>
              </a:custGeom>
              <a:solidFill>
                <a:schemeClr val="accent4">
                  <a:lumMod val="50000"/>
                </a:schemeClr>
              </a:solidFill>
              <a:ln>
                <a:noFill/>
              </a:ln>
              <a:extLst>
                <a:ext uri="{91240B29-F687-4F45-9708-019B960494DF}">
                  <a14:hiddenLine xmlns:a14="http://schemas.microsoft.com/office/drawing/2010/main" w="8001">
                    <a:solidFill>
                      <a:srgbClr val="000000"/>
                    </a:solidFill>
                    <a:prstDash val="solid"/>
                    <a:miter lim="800000"/>
                    <a:headEnd/>
                    <a:tailEnd/>
                  </a14:hiddenLine>
                </a:ext>
              </a:extLst>
            </p:spPr>
            <p:txBody>
              <a:bodyPr/>
              <a:lstStyle/>
              <a:p>
                <a:pPr algn="ctr" defTabSz="829945">
                  <a:lnSpc>
                    <a:spcPct val="120000"/>
                  </a:lnSpc>
                  <a:defRPr/>
                </a:pPr>
                <a:endParaRPr lang="zh-CN" altLang="en-US" sz="995" kern="0">
                  <a:solidFill>
                    <a:schemeClr val="bg1"/>
                  </a:solidFill>
                  <a:latin typeface="Arial" panose="020B0604020202020204" pitchFamily="34" charset="0"/>
                  <a:ea typeface="微软雅黑" panose="020B0503020204020204" charset="-122"/>
                  <a:sym typeface="Arial" panose="020B0604020202020204" pitchFamily="34" charset="0"/>
                </a:endParaRPr>
              </a:p>
            </p:txBody>
          </p:sp>
          <p:sp>
            <p:nvSpPr>
              <p:cNvPr id="59" name="Freeform 21"/>
              <p:cNvSpPr/>
              <p:nvPr/>
            </p:nvSpPr>
            <p:spPr bwMode="auto">
              <a:xfrm>
                <a:off x="3201" y="2278"/>
                <a:ext cx="1179" cy="669"/>
              </a:xfrm>
              <a:custGeom>
                <a:avLst/>
                <a:gdLst>
                  <a:gd name="T0" fmla="*/ 0 w 1179"/>
                  <a:gd name="T1" fmla="*/ 314 h 669"/>
                  <a:gd name="T2" fmla="*/ 598 w 1179"/>
                  <a:gd name="T3" fmla="*/ 669 h 669"/>
                  <a:gd name="T4" fmla="*/ 1179 w 1179"/>
                  <a:gd name="T5" fmla="*/ 310 h 669"/>
                  <a:gd name="T6" fmla="*/ 584 w 1179"/>
                  <a:gd name="T7" fmla="*/ 0 h 669"/>
                  <a:gd name="T8" fmla="*/ 0 w 1179"/>
                  <a:gd name="T9" fmla="*/ 314 h 669"/>
                </a:gdLst>
                <a:ahLst/>
                <a:cxnLst>
                  <a:cxn ang="0">
                    <a:pos x="T0" y="T1"/>
                  </a:cxn>
                  <a:cxn ang="0">
                    <a:pos x="T2" y="T3"/>
                  </a:cxn>
                  <a:cxn ang="0">
                    <a:pos x="T4" y="T5"/>
                  </a:cxn>
                  <a:cxn ang="0">
                    <a:pos x="T6" y="T7"/>
                  </a:cxn>
                  <a:cxn ang="0">
                    <a:pos x="T8" y="T9"/>
                  </a:cxn>
                </a:cxnLst>
                <a:rect l="0" t="0" r="r" b="b"/>
                <a:pathLst>
                  <a:path w="1179" h="669">
                    <a:moveTo>
                      <a:pt x="0" y="314"/>
                    </a:moveTo>
                    <a:lnTo>
                      <a:pt x="598" y="669"/>
                    </a:lnTo>
                    <a:lnTo>
                      <a:pt x="1179" y="310"/>
                    </a:lnTo>
                    <a:lnTo>
                      <a:pt x="584" y="0"/>
                    </a:lnTo>
                    <a:lnTo>
                      <a:pt x="0" y="314"/>
                    </a:lnTo>
                    <a:close/>
                  </a:path>
                </a:pathLst>
              </a:custGeom>
              <a:solidFill>
                <a:schemeClr val="accent4"/>
              </a:solidFill>
              <a:ln>
                <a:noFill/>
              </a:ln>
              <a:extLst>
                <a:ext uri="{91240B29-F687-4F45-9708-019B960494DF}">
                  <a14:hiddenLine xmlns:a14="http://schemas.microsoft.com/office/drawing/2010/main" w="8001">
                    <a:solidFill>
                      <a:srgbClr val="000000"/>
                    </a:solidFill>
                    <a:prstDash val="solid"/>
                    <a:miter lim="800000"/>
                    <a:headEnd/>
                    <a:tailEnd/>
                  </a14:hiddenLine>
                </a:ext>
              </a:extLst>
            </p:spPr>
            <p:txBody>
              <a:bodyPr/>
              <a:lstStyle/>
              <a:p>
                <a:pPr algn="ctr" defTabSz="829945">
                  <a:lnSpc>
                    <a:spcPct val="120000"/>
                  </a:lnSpc>
                  <a:defRPr/>
                </a:pPr>
                <a:endParaRPr lang="zh-CN" altLang="en-US" sz="995" kern="0">
                  <a:solidFill>
                    <a:schemeClr val="bg1"/>
                  </a:solidFill>
                  <a:latin typeface="Arial" panose="020B0604020202020204" pitchFamily="34" charset="0"/>
                  <a:ea typeface="微软雅黑" panose="020B0503020204020204" charset="-122"/>
                  <a:sym typeface="Arial" panose="020B0604020202020204" pitchFamily="34" charset="0"/>
                </a:endParaRPr>
              </a:p>
            </p:txBody>
          </p:sp>
        </p:grpSp>
        <p:sp>
          <p:nvSpPr>
            <p:cNvPr id="56" name="Text Box 29"/>
            <p:cNvSpPr txBox="1">
              <a:spLocks noChangeArrowheads="1"/>
            </p:cNvSpPr>
            <p:nvPr/>
          </p:nvSpPr>
          <p:spPr bwMode="auto">
            <a:xfrm>
              <a:off x="3433" y="2515"/>
              <a:ext cx="727" cy="180"/>
            </a:xfrm>
            <a:prstGeom prst="rect">
              <a:avLst/>
            </a:prstGeom>
            <a:noFill/>
            <a:ln>
              <a:noFill/>
            </a:ln>
            <a:effectLst/>
            <a:extLst>
              <a:ext uri="{909E8E84-426E-40DD-AFC4-6F175D3DCCD1}">
                <a14:hiddenFill xmlns:a14="http://schemas.microsoft.com/office/drawing/2010/main">
                  <a:solidFill>
                    <a:srgbClr val="3B3B3B"/>
                  </a:solidFill>
                </a14:hiddenFill>
              </a:ext>
              <a:ext uri="{91240B29-F687-4F45-9708-019B960494DF}">
                <a14:hiddenLine xmlns:a14="http://schemas.microsoft.com/office/drawing/2010/main" w="31750">
                  <a:solidFill>
                    <a:schemeClr val="bg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0" tIns="0" rIns="0" bIns="0">
              <a:spAutoFit/>
              <a:flatTx/>
            </a:bodyPr>
            <a:lstStyle/>
            <a:p>
              <a:pPr algn="ctr" defTabSz="829945">
                <a:lnSpc>
                  <a:spcPct val="120000"/>
                </a:lnSpc>
              </a:pPr>
              <a:r>
                <a:rPr lang="zh-CN" altLang="en-US" sz="995" dirty="0">
                  <a:solidFill>
                    <a:schemeClr val="bg1"/>
                  </a:solidFill>
                  <a:latin typeface="Arial" panose="020B0604020202020204" pitchFamily="34" charset="0"/>
                  <a:ea typeface="微软雅黑" panose="020B0503020204020204" charset="-122"/>
                  <a:cs typeface="Arial" panose="020B0604020202020204" pitchFamily="34" charset="0"/>
                  <a:sym typeface="Arial" panose="020B0604020202020204" pitchFamily="34" charset="0"/>
                </a:rPr>
                <a:t>文字内容</a:t>
              </a:r>
              <a:endParaRPr lang="en-US" altLang="zh-CN" sz="995" dirty="0">
                <a:solidFill>
                  <a:schemeClr val="bg1"/>
                </a:solidFill>
                <a:latin typeface="Arial" panose="020B0604020202020204" pitchFamily="34" charset="0"/>
                <a:ea typeface="微软雅黑" panose="020B0503020204020204" charset="-122"/>
                <a:cs typeface="Arial" panose="020B0604020202020204" pitchFamily="34" charset="0"/>
                <a:sym typeface="Arial" panose="020B0604020202020204" pitchFamily="34" charset="0"/>
              </a:endParaRPr>
            </a:p>
          </p:txBody>
        </p:sp>
      </p:grpSp>
      <p:grpSp>
        <p:nvGrpSpPr>
          <p:cNvPr id="78" name="Group 77"/>
          <p:cNvGrpSpPr/>
          <p:nvPr/>
        </p:nvGrpSpPr>
        <p:grpSpPr>
          <a:xfrm>
            <a:off x="4531141" y="2083694"/>
            <a:ext cx="1667516" cy="752873"/>
            <a:chOff x="837185" y="862698"/>
            <a:chExt cx="1817401" cy="1166008"/>
          </a:xfrm>
        </p:grpSpPr>
        <p:sp>
          <p:nvSpPr>
            <p:cNvPr id="79" name="Rectangle 1436"/>
            <p:cNvSpPr>
              <a:spLocks noChangeArrowheads="1"/>
            </p:cNvSpPr>
            <p:nvPr/>
          </p:nvSpPr>
          <p:spPr bwMode="auto">
            <a:xfrm>
              <a:off x="1279470" y="1150998"/>
              <a:ext cx="833261" cy="2448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spAutoFit/>
            </a:bodyPr>
            <a:lstStyle/>
            <a:p>
              <a:pPr defTabSz="829945">
                <a:lnSpc>
                  <a:spcPct val="120000"/>
                </a:lnSpc>
              </a:pPr>
              <a:r>
                <a:rPr lang="zh-CN" altLang="en-US" sz="855" dirty="0">
                  <a:solidFill>
                    <a:schemeClr val="tx1">
                      <a:lumMod val="85000"/>
                      <a:lumOff val="15000"/>
                    </a:schemeClr>
                  </a:solidFill>
                  <a:latin typeface="微软雅黑" panose="020B0503020204020204" charset="-122"/>
                  <a:ea typeface="微软雅黑" panose="020B0503020204020204" charset="-122"/>
                  <a:cs typeface="Arial" panose="020B0604020202020204" pitchFamily="34" charset="0"/>
                  <a:sym typeface="Arial" panose="020B0604020202020204" pitchFamily="34" charset="0"/>
                </a:rPr>
                <a:t>请替换文字内容</a:t>
              </a:r>
              <a:endParaRPr lang="zh-CN" altLang="en-US" sz="855" dirty="0">
                <a:solidFill>
                  <a:schemeClr val="tx1">
                    <a:lumMod val="85000"/>
                    <a:lumOff val="15000"/>
                  </a:schemeClr>
                </a:solidFill>
                <a:latin typeface="微软雅黑" panose="020B0503020204020204" charset="-122"/>
                <a:ea typeface="微软雅黑" panose="020B0503020204020204" charset="-122"/>
                <a:cs typeface="Arial" panose="020B0604020202020204" pitchFamily="34" charset="0"/>
                <a:sym typeface="Arial" panose="020B0604020202020204" pitchFamily="34" charset="0"/>
              </a:endParaRPr>
            </a:p>
          </p:txBody>
        </p:sp>
        <p:sp>
          <p:nvSpPr>
            <p:cNvPr id="80" name="Rectangle 1436"/>
            <p:cNvSpPr>
              <a:spLocks noChangeArrowheads="1"/>
            </p:cNvSpPr>
            <p:nvPr/>
          </p:nvSpPr>
          <p:spPr bwMode="auto">
            <a:xfrm>
              <a:off x="837185" y="862698"/>
              <a:ext cx="438777" cy="8142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spAutoFit/>
            </a:bodyPr>
            <a:lstStyle/>
            <a:p>
              <a:pPr defTabSz="829945">
                <a:lnSpc>
                  <a:spcPct val="120000"/>
                </a:lnSpc>
              </a:pPr>
              <a:r>
                <a:rPr lang="en-US" sz="2845" dirty="0">
                  <a:solidFill>
                    <a:schemeClr val="tx1">
                      <a:lumMod val="85000"/>
                      <a:lumOff val="15000"/>
                    </a:schemeClr>
                  </a:solidFill>
                  <a:latin typeface="微软雅黑" panose="020B0503020204020204" charset="-122"/>
                  <a:ea typeface="微软雅黑" panose="020B0503020204020204" charset="-122"/>
                  <a:cs typeface="Arial" panose="020B0604020202020204" pitchFamily="34" charset="0"/>
                  <a:sym typeface="Arial" panose="020B0604020202020204" pitchFamily="34" charset="0"/>
                </a:rPr>
                <a:t>0</a:t>
              </a:r>
              <a:r>
                <a:rPr lang="id-ID" sz="2845" dirty="0">
                  <a:solidFill>
                    <a:schemeClr val="tx1">
                      <a:lumMod val="85000"/>
                      <a:lumOff val="15000"/>
                    </a:schemeClr>
                  </a:solidFill>
                  <a:latin typeface="微软雅黑" panose="020B0503020204020204" charset="-122"/>
                  <a:ea typeface="微软雅黑" panose="020B0503020204020204" charset="-122"/>
                  <a:cs typeface="Arial" panose="020B0604020202020204" pitchFamily="34" charset="0"/>
                  <a:sym typeface="Arial" panose="020B0604020202020204" pitchFamily="34" charset="0"/>
                </a:rPr>
                <a:t>1</a:t>
              </a:r>
              <a:endParaRPr lang="id-ID" sz="2845" dirty="0">
                <a:solidFill>
                  <a:schemeClr val="tx1">
                    <a:lumMod val="85000"/>
                    <a:lumOff val="15000"/>
                  </a:schemeClr>
                </a:solidFill>
                <a:latin typeface="微软雅黑" panose="020B0503020204020204" charset="-122"/>
                <a:ea typeface="微软雅黑" panose="020B0503020204020204" charset="-122"/>
                <a:cs typeface="Arial" panose="020B0604020202020204" pitchFamily="34" charset="0"/>
                <a:sym typeface="Arial" panose="020B0604020202020204" pitchFamily="34" charset="0"/>
              </a:endParaRPr>
            </a:p>
          </p:txBody>
        </p:sp>
        <p:sp>
          <p:nvSpPr>
            <p:cNvPr id="81" name="Content Placeholder 2"/>
            <p:cNvSpPr txBox="1"/>
            <p:nvPr/>
          </p:nvSpPr>
          <p:spPr>
            <a:xfrm>
              <a:off x="848100" y="1540913"/>
              <a:ext cx="1806486" cy="487793"/>
            </a:xfrm>
            <a:prstGeom prst="rect">
              <a:avLst/>
            </a:prstGeom>
          </p:spPr>
          <p:txBody>
            <a:bodyPr vert="horz" lIns="0" tIns="0" rIns="0" bIns="0" rtlCol="0" anchor="t" anchorCtr="0">
              <a:spAutoFit/>
            </a:bodyPr>
            <a:lstStyle>
              <a:lvl1pPr marL="342900" indent="-342900" algn="l" defTabSz="914400"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nSpc>
                  <a:spcPct val="120000"/>
                </a:lnSpc>
                <a:buNone/>
              </a:pPr>
              <a:r>
                <a:rPr lang="en-US" altLang="zh-CN" sz="570" dirty="0">
                  <a:solidFill>
                    <a:schemeClr val="tx1">
                      <a:lumMod val="85000"/>
                      <a:lumOff val="15000"/>
                    </a:schemeClr>
                  </a:solidFill>
                  <a:latin typeface="微软雅黑" panose="020B0503020204020204" charset="-122"/>
                  <a:ea typeface="微软雅黑" panose="020B0503020204020204" charset="-122"/>
                  <a:sym typeface="Arial" panose="020B0604020202020204" pitchFamily="34" charset="0"/>
                </a:rPr>
                <a:t>Please replace text, click add relevant headline, modify the text content, also can copy your content to this directly.</a:t>
              </a:r>
              <a:endParaRPr lang="en-US" altLang="zh-CN" sz="570" dirty="0">
                <a:solidFill>
                  <a:schemeClr val="tx1">
                    <a:lumMod val="85000"/>
                    <a:lumOff val="15000"/>
                  </a:schemeClr>
                </a:solidFill>
                <a:latin typeface="微软雅黑" panose="020B0503020204020204" charset="-122"/>
                <a:ea typeface="微软雅黑" panose="020B0503020204020204" charset="-122"/>
                <a:sym typeface="Arial" panose="020B0604020202020204" pitchFamily="34" charset="0"/>
              </a:endParaRPr>
            </a:p>
          </p:txBody>
        </p:sp>
      </p:grpSp>
      <p:grpSp>
        <p:nvGrpSpPr>
          <p:cNvPr id="82" name="Group 81"/>
          <p:cNvGrpSpPr/>
          <p:nvPr/>
        </p:nvGrpSpPr>
        <p:grpSpPr>
          <a:xfrm>
            <a:off x="6411174" y="2083694"/>
            <a:ext cx="1651321" cy="752873"/>
            <a:chOff x="817796" y="862698"/>
            <a:chExt cx="1799750" cy="1166008"/>
          </a:xfrm>
        </p:grpSpPr>
        <p:sp>
          <p:nvSpPr>
            <p:cNvPr id="83" name="Rectangle 1436"/>
            <p:cNvSpPr>
              <a:spLocks noChangeArrowheads="1"/>
            </p:cNvSpPr>
            <p:nvPr/>
          </p:nvSpPr>
          <p:spPr bwMode="auto">
            <a:xfrm>
              <a:off x="1240590" y="1150998"/>
              <a:ext cx="833261" cy="2448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spAutoFit/>
            </a:bodyPr>
            <a:lstStyle/>
            <a:p>
              <a:pPr defTabSz="829945">
                <a:lnSpc>
                  <a:spcPct val="120000"/>
                </a:lnSpc>
              </a:pPr>
              <a:r>
                <a:rPr lang="zh-CN" altLang="en-US" sz="855" dirty="0">
                  <a:solidFill>
                    <a:schemeClr val="tx1">
                      <a:lumMod val="85000"/>
                      <a:lumOff val="15000"/>
                    </a:schemeClr>
                  </a:solidFill>
                  <a:latin typeface="微软雅黑" panose="020B0503020204020204" charset="-122"/>
                  <a:ea typeface="微软雅黑" panose="020B0503020204020204" charset="-122"/>
                  <a:cs typeface="Arial" panose="020B0604020202020204" pitchFamily="34" charset="0"/>
                  <a:sym typeface="Arial" panose="020B0604020202020204" pitchFamily="34" charset="0"/>
                </a:rPr>
                <a:t>请替换文字内容</a:t>
              </a:r>
              <a:endParaRPr lang="zh-CN" altLang="en-US" sz="855" dirty="0">
                <a:solidFill>
                  <a:schemeClr val="tx1">
                    <a:lumMod val="85000"/>
                    <a:lumOff val="15000"/>
                  </a:schemeClr>
                </a:solidFill>
                <a:latin typeface="微软雅黑" panose="020B0503020204020204" charset="-122"/>
                <a:ea typeface="微软雅黑" panose="020B0503020204020204" charset="-122"/>
                <a:cs typeface="Arial" panose="020B0604020202020204" pitchFamily="34" charset="0"/>
                <a:sym typeface="Arial" panose="020B0604020202020204" pitchFamily="34" charset="0"/>
              </a:endParaRPr>
            </a:p>
          </p:txBody>
        </p:sp>
        <p:sp>
          <p:nvSpPr>
            <p:cNvPr id="84" name="Rectangle 1436"/>
            <p:cNvSpPr>
              <a:spLocks noChangeArrowheads="1"/>
            </p:cNvSpPr>
            <p:nvPr/>
          </p:nvSpPr>
          <p:spPr bwMode="auto">
            <a:xfrm>
              <a:off x="817796" y="862698"/>
              <a:ext cx="438777" cy="8142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spAutoFit/>
            </a:bodyPr>
            <a:lstStyle/>
            <a:p>
              <a:pPr defTabSz="829945">
                <a:lnSpc>
                  <a:spcPct val="120000"/>
                </a:lnSpc>
              </a:pPr>
              <a:r>
                <a:rPr lang="en-US" sz="2845" dirty="0">
                  <a:solidFill>
                    <a:schemeClr val="tx1">
                      <a:lumMod val="85000"/>
                      <a:lumOff val="15000"/>
                    </a:schemeClr>
                  </a:solidFill>
                  <a:latin typeface="微软雅黑" panose="020B0503020204020204" charset="-122"/>
                  <a:ea typeface="微软雅黑" panose="020B0503020204020204" charset="-122"/>
                  <a:cs typeface="Arial" panose="020B0604020202020204" pitchFamily="34" charset="0"/>
                  <a:sym typeface="Arial" panose="020B0604020202020204" pitchFamily="34" charset="0"/>
                </a:rPr>
                <a:t>0</a:t>
              </a:r>
              <a:r>
                <a:rPr lang="id-ID" sz="2845" dirty="0">
                  <a:solidFill>
                    <a:schemeClr val="tx1">
                      <a:lumMod val="85000"/>
                      <a:lumOff val="15000"/>
                    </a:schemeClr>
                  </a:solidFill>
                  <a:latin typeface="微软雅黑" panose="020B0503020204020204" charset="-122"/>
                  <a:ea typeface="微软雅黑" panose="020B0503020204020204" charset="-122"/>
                  <a:cs typeface="Arial" panose="020B0604020202020204" pitchFamily="34" charset="0"/>
                  <a:sym typeface="Arial" panose="020B0604020202020204" pitchFamily="34" charset="0"/>
                </a:rPr>
                <a:t>2</a:t>
              </a:r>
              <a:endParaRPr lang="id-ID" sz="2845" dirty="0">
                <a:solidFill>
                  <a:schemeClr val="tx1">
                    <a:lumMod val="85000"/>
                    <a:lumOff val="15000"/>
                  </a:schemeClr>
                </a:solidFill>
                <a:latin typeface="微软雅黑" panose="020B0503020204020204" charset="-122"/>
                <a:ea typeface="微软雅黑" panose="020B0503020204020204" charset="-122"/>
                <a:cs typeface="Arial" panose="020B0604020202020204" pitchFamily="34" charset="0"/>
                <a:sym typeface="Arial" panose="020B0604020202020204" pitchFamily="34" charset="0"/>
              </a:endParaRPr>
            </a:p>
          </p:txBody>
        </p:sp>
        <p:sp>
          <p:nvSpPr>
            <p:cNvPr id="85" name="Content Placeholder 2"/>
            <p:cNvSpPr txBox="1"/>
            <p:nvPr/>
          </p:nvSpPr>
          <p:spPr>
            <a:xfrm>
              <a:off x="848100" y="1540913"/>
              <a:ext cx="1769446" cy="487793"/>
            </a:xfrm>
            <a:prstGeom prst="rect">
              <a:avLst/>
            </a:prstGeom>
          </p:spPr>
          <p:txBody>
            <a:bodyPr vert="horz" lIns="0" tIns="0" rIns="0" bIns="0" rtlCol="0" anchor="t" anchorCtr="0">
              <a:spAutoFit/>
            </a:bodyPr>
            <a:lstStyle>
              <a:lvl1pPr marL="342900" indent="-342900" algn="l" defTabSz="914400"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nSpc>
                  <a:spcPct val="120000"/>
                </a:lnSpc>
                <a:buNone/>
              </a:pPr>
              <a:r>
                <a:rPr lang="en-US" altLang="zh-CN" sz="570" dirty="0">
                  <a:solidFill>
                    <a:schemeClr val="tx1">
                      <a:lumMod val="85000"/>
                      <a:lumOff val="15000"/>
                    </a:schemeClr>
                  </a:solidFill>
                  <a:latin typeface="微软雅黑" panose="020B0503020204020204" charset="-122"/>
                  <a:ea typeface="微软雅黑" panose="020B0503020204020204" charset="-122"/>
                  <a:sym typeface="Arial" panose="020B0604020202020204" pitchFamily="34" charset="0"/>
                </a:rPr>
                <a:t>Please replace text, click add relevant headline, modify the text content, also can copy your content to this directly.</a:t>
              </a:r>
              <a:endParaRPr lang="en-US" altLang="zh-CN" sz="570" dirty="0">
                <a:solidFill>
                  <a:schemeClr val="tx1">
                    <a:lumMod val="85000"/>
                    <a:lumOff val="15000"/>
                  </a:schemeClr>
                </a:solidFill>
                <a:latin typeface="微软雅黑" panose="020B0503020204020204" charset="-122"/>
                <a:ea typeface="微软雅黑" panose="020B0503020204020204" charset="-122"/>
                <a:sym typeface="Arial" panose="020B0604020202020204" pitchFamily="34" charset="0"/>
              </a:endParaRPr>
            </a:p>
          </p:txBody>
        </p:sp>
      </p:grpSp>
      <p:grpSp>
        <p:nvGrpSpPr>
          <p:cNvPr id="86" name="Group 85"/>
          <p:cNvGrpSpPr/>
          <p:nvPr/>
        </p:nvGrpSpPr>
        <p:grpSpPr>
          <a:xfrm>
            <a:off x="4516875" y="2954756"/>
            <a:ext cx="1681783" cy="730714"/>
            <a:chOff x="821636" y="862698"/>
            <a:chExt cx="1832950" cy="1131690"/>
          </a:xfrm>
        </p:grpSpPr>
        <p:sp>
          <p:nvSpPr>
            <p:cNvPr id="87" name="Rectangle 1436"/>
            <p:cNvSpPr>
              <a:spLocks noChangeArrowheads="1"/>
            </p:cNvSpPr>
            <p:nvPr/>
          </p:nvSpPr>
          <p:spPr bwMode="auto">
            <a:xfrm>
              <a:off x="1299893" y="1150998"/>
              <a:ext cx="833261" cy="2448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spAutoFit/>
            </a:bodyPr>
            <a:lstStyle/>
            <a:p>
              <a:pPr defTabSz="829945">
                <a:lnSpc>
                  <a:spcPct val="120000"/>
                </a:lnSpc>
              </a:pPr>
              <a:r>
                <a:rPr lang="zh-CN" altLang="en-US" sz="855" dirty="0">
                  <a:solidFill>
                    <a:schemeClr val="tx1">
                      <a:lumMod val="85000"/>
                      <a:lumOff val="15000"/>
                    </a:schemeClr>
                  </a:solidFill>
                  <a:latin typeface="微软雅黑" panose="020B0503020204020204" charset="-122"/>
                  <a:ea typeface="微软雅黑" panose="020B0503020204020204" charset="-122"/>
                  <a:cs typeface="Arial" panose="020B0604020202020204" pitchFamily="34" charset="0"/>
                  <a:sym typeface="Arial" panose="020B0604020202020204" pitchFamily="34" charset="0"/>
                </a:rPr>
                <a:t>请替换文字内容</a:t>
              </a:r>
              <a:endParaRPr lang="zh-CN" altLang="en-US" sz="855" dirty="0">
                <a:solidFill>
                  <a:schemeClr val="tx1">
                    <a:lumMod val="85000"/>
                    <a:lumOff val="15000"/>
                  </a:schemeClr>
                </a:solidFill>
                <a:latin typeface="微软雅黑" panose="020B0503020204020204" charset="-122"/>
                <a:ea typeface="微软雅黑" panose="020B0503020204020204" charset="-122"/>
                <a:cs typeface="Arial" panose="020B0604020202020204" pitchFamily="34" charset="0"/>
                <a:sym typeface="Arial" panose="020B0604020202020204" pitchFamily="34" charset="0"/>
              </a:endParaRPr>
            </a:p>
          </p:txBody>
        </p:sp>
        <p:sp>
          <p:nvSpPr>
            <p:cNvPr id="88" name="Rectangle 1436"/>
            <p:cNvSpPr>
              <a:spLocks noChangeArrowheads="1"/>
            </p:cNvSpPr>
            <p:nvPr/>
          </p:nvSpPr>
          <p:spPr bwMode="auto">
            <a:xfrm>
              <a:off x="821636" y="862698"/>
              <a:ext cx="438777" cy="8142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spAutoFit/>
            </a:bodyPr>
            <a:lstStyle/>
            <a:p>
              <a:pPr defTabSz="829945">
                <a:lnSpc>
                  <a:spcPct val="120000"/>
                </a:lnSpc>
              </a:pPr>
              <a:r>
                <a:rPr lang="en-US" sz="2845" dirty="0">
                  <a:solidFill>
                    <a:schemeClr val="tx1">
                      <a:lumMod val="85000"/>
                      <a:lumOff val="15000"/>
                    </a:schemeClr>
                  </a:solidFill>
                  <a:latin typeface="微软雅黑" panose="020B0503020204020204" charset="-122"/>
                  <a:ea typeface="微软雅黑" panose="020B0503020204020204" charset="-122"/>
                  <a:cs typeface="Arial" panose="020B0604020202020204" pitchFamily="34" charset="0"/>
                  <a:sym typeface="Arial" panose="020B0604020202020204" pitchFamily="34" charset="0"/>
                </a:rPr>
                <a:t>0</a:t>
              </a:r>
              <a:r>
                <a:rPr lang="id-ID" sz="2845" dirty="0">
                  <a:solidFill>
                    <a:schemeClr val="tx1">
                      <a:lumMod val="85000"/>
                      <a:lumOff val="15000"/>
                    </a:schemeClr>
                  </a:solidFill>
                  <a:latin typeface="微软雅黑" panose="020B0503020204020204" charset="-122"/>
                  <a:ea typeface="微软雅黑" panose="020B0503020204020204" charset="-122"/>
                  <a:cs typeface="Arial" panose="020B0604020202020204" pitchFamily="34" charset="0"/>
                  <a:sym typeface="Arial" panose="020B0604020202020204" pitchFamily="34" charset="0"/>
                </a:rPr>
                <a:t>3</a:t>
              </a:r>
              <a:endParaRPr lang="id-ID" sz="2845" dirty="0">
                <a:solidFill>
                  <a:schemeClr val="tx1">
                    <a:lumMod val="85000"/>
                    <a:lumOff val="15000"/>
                  </a:schemeClr>
                </a:solidFill>
                <a:latin typeface="微软雅黑" panose="020B0503020204020204" charset="-122"/>
                <a:ea typeface="微软雅黑" panose="020B0503020204020204" charset="-122"/>
                <a:cs typeface="Arial" panose="020B0604020202020204" pitchFamily="34" charset="0"/>
                <a:sym typeface="Arial" panose="020B0604020202020204" pitchFamily="34" charset="0"/>
              </a:endParaRPr>
            </a:p>
          </p:txBody>
        </p:sp>
        <p:sp>
          <p:nvSpPr>
            <p:cNvPr id="89" name="Content Placeholder 2"/>
            <p:cNvSpPr txBox="1"/>
            <p:nvPr/>
          </p:nvSpPr>
          <p:spPr>
            <a:xfrm>
              <a:off x="848100" y="1506595"/>
              <a:ext cx="1806486" cy="487793"/>
            </a:xfrm>
            <a:prstGeom prst="rect">
              <a:avLst/>
            </a:prstGeom>
          </p:spPr>
          <p:txBody>
            <a:bodyPr vert="horz" lIns="0" tIns="0" rIns="0" bIns="0" rtlCol="0" anchor="t" anchorCtr="0">
              <a:spAutoFit/>
            </a:bodyPr>
            <a:lstStyle>
              <a:lvl1pPr marL="342900" indent="-342900" algn="l" defTabSz="914400"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nSpc>
                  <a:spcPct val="120000"/>
                </a:lnSpc>
                <a:buNone/>
              </a:pPr>
              <a:r>
                <a:rPr lang="en-US" altLang="zh-CN" sz="570" dirty="0">
                  <a:solidFill>
                    <a:schemeClr val="tx1">
                      <a:lumMod val="85000"/>
                      <a:lumOff val="15000"/>
                    </a:schemeClr>
                  </a:solidFill>
                  <a:latin typeface="微软雅黑" panose="020B0503020204020204" charset="-122"/>
                  <a:ea typeface="微软雅黑" panose="020B0503020204020204" charset="-122"/>
                  <a:sym typeface="Arial" panose="020B0604020202020204" pitchFamily="34" charset="0"/>
                </a:rPr>
                <a:t>Please replace text, click add relevant headline, modify the text content, also can copy your content to this directly.</a:t>
              </a:r>
              <a:endParaRPr lang="en-US" altLang="zh-CN" sz="570" dirty="0">
                <a:solidFill>
                  <a:schemeClr val="tx1">
                    <a:lumMod val="85000"/>
                    <a:lumOff val="15000"/>
                  </a:schemeClr>
                </a:solidFill>
                <a:latin typeface="微软雅黑" panose="020B0503020204020204" charset="-122"/>
                <a:ea typeface="微软雅黑" panose="020B0503020204020204" charset="-122"/>
                <a:sym typeface="Arial" panose="020B0604020202020204" pitchFamily="34" charset="0"/>
              </a:endParaRPr>
            </a:p>
          </p:txBody>
        </p:sp>
      </p:grpSp>
      <p:grpSp>
        <p:nvGrpSpPr>
          <p:cNvPr id="90" name="Group 89"/>
          <p:cNvGrpSpPr/>
          <p:nvPr/>
        </p:nvGrpSpPr>
        <p:grpSpPr>
          <a:xfrm>
            <a:off x="6411175" y="2954756"/>
            <a:ext cx="1651320" cy="730714"/>
            <a:chOff x="817796" y="862698"/>
            <a:chExt cx="1799750" cy="1131690"/>
          </a:xfrm>
        </p:grpSpPr>
        <p:sp>
          <p:nvSpPr>
            <p:cNvPr id="91" name="Rectangle 1436"/>
            <p:cNvSpPr>
              <a:spLocks noChangeArrowheads="1"/>
            </p:cNvSpPr>
            <p:nvPr/>
          </p:nvSpPr>
          <p:spPr bwMode="auto">
            <a:xfrm>
              <a:off x="1260081" y="1150998"/>
              <a:ext cx="833261" cy="2448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spAutoFit/>
            </a:bodyPr>
            <a:lstStyle/>
            <a:p>
              <a:pPr defTabSz="829945">
                <a:lnSpc>
                  <a:spcPct val="120000"/>
                </a:lnSpc>
              </a:pPr>
              <a:r>
                <a:rPr lang="zh-CN" altLang="en-US" sz="855" dirty="0">
                  <a:solidFill>
                    <a:schemeClr val="tx1">
                      <a:lumMod val="85000"/>
                      <a:lumOff val="15000"/>
                    </a:schemeClr>
                  </a:solidFill>
                  <a:latin typeface="微软雅黑" panose="020B0503020204020204" charset="-122"/>
                  <a:ea typeface="微软雅黑" panose="020B0503020204020204" charset="-122"/>
                  <a:cs typeface="Arial" panose="020B0604020202020204" pitchFamily="34" charset="0"/>
                  <a:sym typeface="Arial" panose="020B0604020202020204" pitchFamily="34" charset="0"/>
                </a:rPr>
                <a:t>请替换文字内容</a:t>
              </a:r>
              <a:endParaRPr lang="zh-CN" altLang="en-US" sz="855" dirty="0">
                <a:solidFill>
                  <a:schemeClr val="tx1">
                    <a:lumMod val="85000"/>
                    <a:lumOff val="15000"/>
                  </a:schemeClr>
                </a:solidFill>
                <a:latin typeface="微软雅黑" panose="020B0503020204020204" charset="-122"/>
                <a:ea typeface="微软雅黑" panose="020B0503020204020204" charset="-122"/>
                <a:cs typeface="Arial" panose="020B0604020202020204" pitchFamily="34" charset="0"/>
                <a:sym typeface="Arial" panose="020B0604020202020204" pitchFamily="34" charset="0"/>
              </a:endParaRPr>
            </a:p>
          </p:txBody>
        </p:sp>
        <p:sp>
          <p:nvSpPr>
            <p:cNvPr id="92" name="Rectangle 1436"/>
            <p:cNvSpPr>
              <a:spLocks noChangeArrowheads="1"/>
            </p:cNvSpPr>
            <p:nvPr/>
          </p:nvSpPr>
          <p:spPr bwMode="auto">
            <a:xfrm>
              <a:off x="817796" y="862698"/>
              <a:ext cx="438777" cy="8142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spAutoFit/>
            </a:bodyPr>
            <a:lstStyle/>
            <a:p>
              <a:pPr defTabSz="829945">
                <a:lnSpc>
                  <a:spcPct val="120000"/>
                </a:lnSpc>
              </a:pPr>
              <a:r>
                <a:rPr lang="en-US" sz="2845" dirty="0">
                  <a:solidFill>
                    <a:schemeClr val="tx1">
                      <a:lumMod val="85000"/>
                      <a:lumOff val="15000"/>
                    </a:schemeClr>
                  </a:solidFill>
                  <a:latin typeface="微软雅黑" panose="020B0503020204020204" charset="-122"/>
                  <a:ea typeface="微软雅黑" panose="020B0503020204020204" charset="-122"/>
                  <a:cs typeface="Arial" panose="020B0604020202020204" pitchFamily="34" charset="0"/>
                  <a:sym typeface="Arial" panose="020B0604020202020204" pitchFamily="34" charset="0"/>
                </a:rPr>
                <a:t>0</a:t>
              </a:r>
              <a:r>
                <a:rPr lang="id-ID" sz="2845" dirty="0">
                  <a:solidFill>
                    <a:schemeClr val="tx1">
                      <a:lumMod val="85000"/>
                      <a:lumOff val="15000"/>
                    </a:schemeClr>
                  </a:solidFill>
                  <a:latin typeface="微软雅黑" panose="020B0503020204020204" charset="-122"/>
                  <a:ea typeface="微软雅黑" panose="020B0503020204020204" charset="-122"/>
                  <a:cs typeface="Arial" panose="020B0604020202020204" pitchFamily="34" charset="0"/>
                  <a:sym typeface="Arial" panose="020B0604020202020204" pitchFamily="34" charset="0"/>
                </a:rPr>
                <a:t>4</a:t>
              </a:r>
              <a:endParaRPr lang="id-ID" sz="2845" dirty="0">
                <a:solidFill>
                  <a:schemeClr val="tx1">
                    <a:lumMod val="85000"/>
                    <a:lumOff val="15000"/>
                  </a:schemeClr>
                </a:solidFill>
                <a:latin typeface="微软雅黑" panose="020B0503020204020204" charset="-122"/>
                <a:ea typeface="微软雅黑" panose="020B0503020204020204" charset="-122"/>
                <a:cs typeface="Arial" panose="020B0604020202020204" pitchFamily="34" charset="0"/>
                <a:sym typeface="Arial" panose="020B0604020202020204" pitchFamily="34" charset="0"/>
              </a:endParaRPr>
            </a:p>
          </p:txBody>
        </p:sp>
        <p:sp>
          <p:nvSpPr>
            <p:cNvPr id="93" name="Content Placeholder 2"/>
            <p:cNvSpPr txBox="1"/>
            <p:nvPr/>
          </p:nvSpPr>
          <p:spPr>
            <a:xfrm>
              <a:off x="848100" y="1506595"/>
              <a:ext cx="1769446" cy="487793"/>
            </a:xfrm>
            <a:prstGeom prst="rect">
              <a:avLst/>
            </a:prstGeom>
          </p:spPr>
          <p:txBody>
            <a:bodyPr vert="horz" lIns="0" tIns="0" rIns="0" bIns="0" rtlCol="0" anchor="t" anchorCtr="0">
              <a:spAutoFit/>
            </a:bodyPr>
            <a:lstStyle>
              <a:lvl1pPr marL="342900" indent="-342900" algn="l" defTabSz="914400"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nSpc>
                  <a:spcPct val="120000"/>
                </a:lnSpc>
                <a:buNone/>
              </a:pPr>
              <a:r>
                <a:rPr lang="en-US" altLang="zh-CN" sz="570" dirty="0">
                  <a:solidFill>
                    <a:schemeClr val="tx1">
                      <a:lumMod val="85000"/>
                      <a:lumOff val="15000"/>
                    </a:schemeClr>
                  </a:solidFill>
                  <a:latin typeface="微软雅黑" panose="020B0503020204020204" charset="-122"/>
                  <a:ea typeface="微软雅黑" panose="020B0503020204020204" charset="-122"/>
                  <a:sym typeface="Arial" panose="020B0604020202020204" pitchFamily="34" charset="0"/>
                </a:rPr>
                <a:t>Please replace text, click add relevant headline, modify the text content, also can copy your content to this directly.</a:t>
              </a:r>
              <a:endParaRPr lang="en-US" altLang="zh-CN" sz="570" dirty="0">
                <a:solidFill>
                  <a:schemeClr val="tx1">
                    <a:lumMod val="85000"/>
                    <a:lumOff val="15000"/>
                  </a:schemeClr>
                </a:solidFill>
                <a:latin typeface="微软雅黑" panose="020B0503020204020204" charset="-122"/>
                <a:ea typeface="微软雅黑" panose="020B0503020204020204" charset="-122"/>
                <a:sym typeface="Arial" panose="020B0604020202020204" pitchFamily="34" charset="0"/>
              </a:endParaRPr>
            </a:p>
          </p:txBody>
        </p:sp>
      </p:grpSp>
      <p:sp>
        <p:nvSpPr>
          <p:cNvPr id="5" name="TextBox 8"/>
          <p:cNvSpPr txBox="1"/>
          <p:nvPr/>
        </p:nvSpPr>
        <p:spPr>
          <a:xfrm>
            <a:off x="3534910" y="216839"/>
            <a:ext cx="2074178" cy="288925"/>
          </a:xfrm>
          <a:prstGeom prst="rect">
            <a:avLst/>
          </a:prstGeom>
          <a:noFill/>
        </p:spPr>
        <p:txBody>
          <a:bodyPr wrap="square" lIns="0" tIns="0" rIns="0" bIns="0" rtlCol="0" anchor="ctr">
            <a:spAutoFit/>
          </a:bodyPr>
          <a:lstStyle/>
          <a:p>
            <a:pPr algn="ctr" fontAlgn="base">
              <a:spcBef>
                <a:spcPct val="0"/>
              </a:spcBef>
              <a:spcAft>
                <a:spcPct val="0"/>
              </a:spcAft>
            </a:pPr>
            <a:r>
              <a:rPr lang="zh-CN" altLang="en-US" sz="1875" b="1" dirty="0">
                <a:solidFill>
                  <a:schemeClr val="tx1">
                    <a:lumMod val="85000"/>
                    <a:lumOff val="15000"/>
                  </a:schemeClr>
                </a:solidFill>
                <a:latin typeface="Arial" panose="020B0604020202020204" pitchFamily="34" charset="0"/>
                <a:ea typeface="微软雅黑" panose="020B0503020204020204" charset="-122"/>
                <a:sym typeface="Arial" panose="020B0604020202020204" pitchFamily="34" charset="0"/>
              </a:rPr>
              <a:t>地方禁忌</a:t>
            </a:r>
            <a:endParaRPr lang="zh-CN" altLang="en-US" sz="1875" b="1" dirty="0">
              <a:solidFill>
                <a:schemeClr val="tx1">
                  <a:lumMod val="85000"/>
                  <a:lumOff val="15000"/>
                </a:schemeClr>
              </a:solidFill>
              <a:latin typeface="Arial" panose="020B0604020202020204" pitchFamily="34" charset="0"/>
              <a:ea typeface="微软雅黑" panose="020B0503020204020204" charset="-122"/>
              <a:sym typeface="Arial" panose="020B0604020202020204" pitchFamily="34" charset="0"/>
            </a:endParaRPr>
          </a:p>
        </p:txBody>
      </p:sp>
      <p:pic>
        <p:nvPicPr>
          <p:cNvPr id="44" name="图片 43"/>
          <p:cNvPicPr>
            <a:picLocks noChangeAspect="1"/>
          </p:cNvPicPr>
          <p:nvPr/>
        </p:nvPicPr>
        <p:blipFill rotWithShape="1">
          <a:blip r:embed="rId1" cstate="print">
            <a:extLst>
              <a:ext uri="{28A0092B-C50C-407E-A947-70E740481C1C}">
                <a14:useLocalDpi xmlns:a14="http://schemas.microsoft.com/office/drawing/2010/main" val="0"/>
              </a:ext>
            </a:extLst>
          </a:blip>
          <a:srcRect b="44800"/>
          <a:stretch>
            <a:fillRect/>
          </a:stretch>
        </p:blipFill>
        <p:spPr>
          <a:xfrm>
            <a:off x="-15875" y="-248285"/>
            <a:ext cx="2590800" cy="1099820"/>
          </a:xfrm>
          <a:prstGeom prst="rect">
            <a:avLst/>
          </a:prstGeom>
        </p:spPr>
      </p:pic>
      <p:pic>
        <p:nvPicPr>
          <p:cNvPr id="45" name="图片 44"/>
          <p:cNvPicPr>
            <a:picLocks noChangeAspect="1"/>
          </p:cNvPicPr>
          <p:nvPr/>
        </p:nvPicPr>
        <p:blipFill rotWithShape="1">
          <a:blip r:embed="rId1" cstate="print">
            <a:extLst>
              <a:ext uri="{28A0092B-C50C-407E-A947-70E740481C1C}">
                <a14:useLocalDpi xmlns:a14="http://schemas.microsoft.com/office/drawing/2010/main" val="0"/>
              </a:ext>
            </a:extLst>
          </a:blip>
          <a:srcRect b="44800"/>
          <a:stretch>
            <a:fillRect/>
          </a:stretch>
        </p:blipFill>
        <p:spPr>
          <a:xfrm flipH="1">
            <a:off x="6776085" y="-248285"/>
            <a:ext cx="2369185" cy="1099820"/>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9" advTm="2199">
        <p:push dir="d"/>
      </p:transition>
    </mc:Choice>
    <mc:Fallback>
      <p:transition advTm="2199">
        <p:push dir="d"/>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500"/>
                                  </p:stCondLst>
                                  <p:childTnLst>
                                    <p:set>
                                      <p:cBhvr>
                                        <p:cTn id="6" dur="1" fill="hold">
                                          <p:stCondLst>
                                            <p:cond delay="0"/>
                                          </p:stCondLst>
                                        </p:cTn>
                                        <p:tgtEl>
                                          <p:spTgt spid="50"/>
                                        </p:tgtEl>
                                        <p:attrNameLst>
                                          <p:attrName>style.visibility</p:attrName>
                                        </p:attrNameLst>
                                      </p:cBhvr>
                                      <p:to>
                                        <p:strVal val="visible"/>
                                      </p:to>
                                    </p:set>
                                    <p:anim calcmode="lin" valueType="num">
                                      <p:cBhvr additive="base">
                                        <p:cTn id="7" dur="500" fill="hold"/>
                                        <p:tgtEl>
                                          <p:spTgt spid="50"/>
                                        </p:tgtEl>
                                        <p:attrNameLst>
                                          <p:attrName>ppt_x</p:attrName>
                                        </p:attrNameLst>
                                      </p:cBhvr>
                                      <p:tavLst>
                                        <p:tav tm="0">
                                          <p:val>
                                            <p:strVal val="#ppt_x"/>
                                          </p:val>
                                        </p:tav>
                                        <p:tav tm="100000">
                                          <p:val>
                                            <p:strVal val="#ppt_x"/>
                                          </p:val>
                                        </p:tav>
                                      </p:tavLst>
                                    </p:anim>
                                    <p:anim calcmode="lin" valueType="num">
                                      <p:cBhvr additive="base">
                                        <p:cTn id="8" dur="500" fill="hold"/>
                                        <p:tgtEl>
                                          <p:spTgt spid="50"/>
                                        </p:tgtEl>
                                        <p:attrNameLst>
                                          <p:attrName>ppt_y</p:attrName>
                                        </p:attrNameLst>
                                      </p:cBhvr>
                                      <p:tavLst>
                                        <p:tav tm="0">
                                          <p:val>
                                            <p:strVal val="0-#ppt_h/2"/>
                                          </p:val>
                                        </p:tav>
                                        <p:tav tm="100000">
                                          <p:val>
                                            <p:strVal val="#ppt_y"/>
                                          </p:val>
                                        </p:tav>
                                      </p:tavLst>
                                    </p:anim>
                                  </p:childTnLst>
                                </p:cTn>
                              </p:par>
                              <p:par>
                                <p:cTn id="9" presetID="2" presetClass="entr" presetSubtype="1" fill="hold" nodeType="withEffect">
                                  <p:stCondLst>
                                    <p:cond delay="1000"/>
                                  </p:stCondLst>
                                  <p:childTnLst>
                                    <p:set>
                                      <p:cBhvr>
                                        <p:cTn id="10" dur="1" fill="hold">
                                          <p:stCondLst>
                                            <p:cond delay="0"/>
                                          </p:stCondLst>
                                        </p:cTn>
                                        <p:tgtEl>
                                          <p:spTgt spid="54"/>
                                        </p:tgtEl>
                                        <p:attrNameLst>
                                          <p:attrName>style.visibility</p:attrName>
                                        </p:attrNameLst>
                                      </p:cBhvr>
                                      <p:to>
                                        <p:strVal val="visible"/>
                                      </p:to>
                                    </p:set>
                                    <p:anim calcmode="lin" valueType="num">
                                      <p:cBhvr additive="base">
                                        <p:cTn id="11" dur="500" fill="hold"/>
                                        <p:tgtEl>
                                          <p:spTgt spid="54"/>
                                        </p:tgtEl>
                                        <p:attrNameLst>
                                          <p:attrName>ppt_x</p:attrName>
                                        </p:attrNameLst>
                                      </p:cBhvr>
                                      <p:tavLst>
                                        <p:tav tm="0">
                                          <p:val>
                                            <p:strVal val="#ppt_x"/>
                                          </p:val>
                                        </p:tav>
                                        <p:tav tm="100000">
                                          <p:val>
                                            <p:strVal val="#ppt_x"/>
                                          </p:val>
                                        </p:tav>
                                      </p:tavLst>
                                    </p:anim>
                                    <p:anim calcmode="lin" valueType="num">
                                      <p:cBhvr additive="base">
                                        <p:cTn id="12" dur="500" fill="hold"/>
                                        <p:tgtEl>
                                          <p:spTgt spid="54"/>
                                        </p:tgtEl>
                                        <p:attrNameLst>
                                          <p:attrName>ppt_y</p:attrName>
                                        </p:attrNameLst>
                                      </p:cBhvr>
                                      <p:tavLst>
                                        <p:tav tm="0">
                                          <p:val>
                                            <p:strVal val="0-#ppt_h/2"/>
                                          </p:val>
                                        </p:tav>
                                        <p:tav tm="100000">
                                          <p:val>
                                            <p:strVal val="#ppt_y"/>
                                          </p:val>
                                        </p:tav>
                                      </p:tavLst>
                                    </p:anim>
                                  </p:childTnLst>
                                </p:cTn>
                              </p:par>
                              <p:par>
                                <p:cTn id="13" presetID="2" presetClass="entr" presetSubtype="1" fill="hold" nodeType="withEffect">
                                  <p:stCondLst>
                                    <p:cond delay="1500"/>
                                  </p:stCondLst>
                                  <p:childTnLst>
                                    <p:set>
                                      <p:cBhvr>
                                        <p:cTn id="14" dur="1" fill="hold">
                                          <p:stCondLst>
                                            <p:cond delay="0"/>
                                          </p:stCondLst>
                                        </p:cTn>
                                        <p:tgtEl>
                                          <p:spTgt spid="53"/>
                                        </p:tgtEl>
                                        <p:attrNameLst>
                                          <p:attrName>style.visibility</p:attrName>
                                        </p:attrNameLst>
                                      </p:cBhvr>
                                      <p:to>
                                        <p:strVal val="visible"/>
                                      </p:to>
                                    </p:set>
                                    <p:anim calcmode="lin" valueType="num">
                                      <p:cBhvr additive="base">
                                        <p:cTn id="15" dur="500" fill="hold"/>
                                        <p:tgtEl>
                                          <p:spTgt spid="53"/>
                                        </p:tgtEl>
                                        <p:attrNameLst>
                                          <p:attrName>ppt_x</p:attrName>
                                        </p:attrNameLst>
                                      </p:cBhvr>
                                      <p:tavLst>
                                        <p:tav tm="0">
                                          <p:val>
                                            <p:strVal val="#ppt_x"/>
                                          </p:val>
                                        </p:tav>
                                        <p:tav tm="100000">
                                          <p:val>
                                            <p:strVal val="#ppt_x"/>
                                          </p:val>
                                        </p:tav>
                                      </p:tavLst>
                                    </p:anim>
                                    <p:anim calcmode="lin" valueType="num">
                                      <p:cBhvr additive="base">
                                        <p:cTn id="16" dur="500" fill="hold"/>
                                        <p:tgtEl>
                                          <p:spTgt spid="53"/>
                                        </p:tgtEl>
                                        <p:attrNameLst>
                                          <p:attrName>ppt_y</p:attrName>
                                        </p:attrNameLst>
                                      </p:cBhvr>
                                      <p:tavLst>
                                        <p:tav tm="0">
                                          <p:val>
                                            <p:strVal val="0-#ppt_h/2"/>
                                          </p:val>
                                        </p:tav>
                                        <p:tav tm="100000">
                                          <p:val>
                                            <p:strVal val="#ppt_y"/>
                                          </p:val>
                                        </p:tav>
                                      </p:tavLst>
                                    </p:anim>
                                  </p:childTnLst>
                                </p:cTn>
                              </p:par>
                              <p:par>
                                <p:cTn id="17" presetID="2" presetClass="entr" presetSubtype="1" fill="hold" nodeType="withEffect">
                                  <p:stCondLst>
                                    <p:cond delay="2000"/>
                                  </p:stCondLst>
                                  <p:childTnLst>
                                    <p:set>
                                      <p:cBhvr>
                                        <p:cTn id="18" dur="1" fill="hold">
                                          <p:stCondLst>
                                            <p:cond delay="0"/>
                                          </p:stCondLst>
                                        </p:cTn>
                                        <p:tgtEl>
                                          <p:spTgt spid="51"/>
                                        </p:tgtEl>
                                        <p:attrNameLst>
                                          <p:attrName>style.visibility</p:attrName>
                                        </p:attrNameLst>
                                      </p:cBhvr>
                                      <p:to>
                                        <p:strVal val="visible"/>
                                      </p:to>
                                    </p:set>
                                    <p:anim calcmode="lin" valueType="num">
                                      <p:cBhvr additive="base">
                                        <p:cTn id="19" dur="500" fill="hold"/>
                                        <p:tgtEl>
                                          <p:spTgt spid="51"/>
                                        </p:tgtEl>
                                        <p:attrNameLst>
                                          <p:attrName>ppt_x</p:attrName>
                                        </p:attrNameLst>
                                      </p:cBhvr>
                                      <p:tavLst>
                                        <p:tav tm="0">
                                          <p:val>
                                            <p:strVal val="#ppt_x"/>
                                          </p:val>
                                        </p:tav>
                                        <p:tav tm="100000">
                                          <p:val>
                                            <p:strVal val="#ppt_x"/>
                                          </p:val>
                                        </p:tav>
                                      </p:tavLst>
                                    </p:anim>
                                    <p:anim calcmode="lin" valueType="num">
                                      <p:cBhvr additive="base">
                                        <p:cTn id="20" dur="500" fill="hold"/>
                                        <p:tgtEl>
                                          <p:spTgt spid="51"/>
                                        </p:tgtEl>
                                        <p:attrNameLst>
                                          <p:attrName>ppt_y</p:attrName>
                                        </p:attrNameLst>
                                      </p:cBhvr>
                                      <p:tavLst>
                                        <p:tav tm="0">
                                          <p:val>
                                            <p:strVal val="0-#ppt_h/2"/>
                                          </p:val>
                                        </p:tav>
                                        <p:tav tm="100000">
                                          <p:val>
                                            <p:strVal val="#ppt_y"/>
                                          </p:val>
                                        </p:tav>
                                      </p:tavLst>
                                    </p:anim>
                                  </p:childTnLst>
                                </p:cTn>
                              </p:par>
                              <p:par>
                                <p:cTn id="21" presetID="2" presetClass="entr" presetSubtype="1" fill="hold" nodeType="withEffect">
                                  <p:stCondLst>
                                    <p:cond delay="2500"/>
                                  </p:stCondLst>
                                  <p:childTnLst>
                                    <p:set>
                                      <p:cBhvr>
                                        <p:cTn id="22" dur="1" fill="hold">
                                          <p:stCondLst>
                                            <p:cond delay="0"/>
                                          </p:stCondLst>
                                        </p:cTn>
                                        <p:tgtEl>
                                          <p:spTgt spid="52"/>
                                        </p:tgtEl>
                                        <p:attrNameLst>
                                          <p:attrName>style.visibility</p:attrName>
                                        </p:attrNameLst>
                                      </p:cBhvr>
                                      <p:to>
                                        <p:strVal val="visible"/>
                                      </p:to>
                                    </p:set>
                                    <p:anim calcmode="lin" valueType="num">
                                      <p:cBhvr additive="base">
                                        <p:cTn id="23" dur="500" fill="hold"/>
                                        <p:tgtEl>
                                          <p:spTgt spid="52"/>
                                        </p:tgtEl>
                                        <p:attrNameLst>
                                          <p:attrName>ppt_x</p:attrName>
                                        </p:attrNameLst>
                                      </p:cBhvr>
                                      <p:tavLst>
                                        <p:tav tm="0">
                                          <p:val>
                                            <p:strVal val="#ppt_x"/>
                                          </p:val>
                                        </p:tav>
                                        <p:tav tm="100000">
                                          <p:val>
                                            <p:strVal val="#ppt_x"/>
                                          </p:val>
                                        </p:tav>
                                      </p:tavLst>
                                    </p:anim>
                                    <p:anim calcmode="lin" valueType="num">
                                      <p:cBhvr additive="base">
                                        <p:cTn id="24" dur="500" fill="hold"/>
                                        <p:tgtEl>
                                          <p:spTgt spid="52"/>
                                        </p:tgtEl>
                                        <p:attrNameLst>
                                          <p:attrName>ppt_y</p:attrName>
                                        </p:attrNameLst>
                                      </p:cBhvr>
                                      <p:tavLst>
                                        <p:tav tm="0">
                                          <p:val>
                                            <p:strVal val="0-#ppt_h/2"/>
                                          </p:val>
                                        </p:tav>
                                        <p:tav tm="100000">
                                          <p:val>
                                            <p:strVal val="#ppt_y"/>
                                          </p:val>
                                        </p:tav>
                                      </p:tavLst>
                                    </p:anim>
                                  </p:childTnLst>
                                </p:cTn>
                              </p:par>
                            </p:childTnLst>
                          </p:cTn>
                        </p:par>
                        <p:par>
                          <p:cTn id="25" fill="hold">
                            <p:stCondLst>
                              <p:cond delay="1000"/>
                            </p:stCondLst>
                            <p:childTnLst>
                              <p:par>
                                <p:cTn id="26" presetID="10" presetClass="entr" presetSubtype="0" fill="hold" nodeType="afterEffect">
                                  <p:stCondLst>
                                    <p:cond delay="0"/>
                                  </p:stCondLst>
                                  <p:childTnLst>
                                    <p:set>
                                      <p:cBhvr>
                                        <p:cTn id="27" dur="1" fill="hold">
                                          <p:stCondLst>
                                            <p:cond delay="0"/>
                                          </p:stCondLst>
                                        </p:cTn>
                                        <p:tgtEl>
                                          <p:spTgt spid="78"/>
                                        </p:tgtEl>
                                        <p:attrNameLst>
                                          <p:attrName>style.visibility</p:attrName>
                                        </p:attrNameLst>
                                      </p:cBhvr>
                                      <p:to>
                                        <p:strVal val="visible"/>
                                      </p:to>
                                    </p:set>
                                    <p:animEffect transition="in" filter="fade">
                                      <p:cBhvr>
                                        <p:cTn id="28" dur="500"/>
                                        <p:tgtEl>
                                          <p:spTgt spid="78"/>
                                        </p:tgtEl>
                                      </p:cBhvr>
                                    </p:animEffect>
                                  </p:childTnLst>
                                </p:cTn>
                              </p:par>
                            </p:childTnLst>
                          </p:cTn>
                        </p:par>
                        <p:par>
                          <p:cTn id="29" fill="hold">
                            <p:stCondLst>
                              <p:cond delay="1500"/>
                            </p:stCondLst>
                            <p:childTnLst>
                              <p:par>
                                <p:cTn id="30" presetID="10" presetClass="entr" presetSubtype="0" fill="hold" nodeType="afterEffect">
                                  <p:stCondLst>
                                    <p:cond delay="0"/>
                                  </p:stCondLst>
                                  <p:childTnLst>
                                    <p:set>
                                      <p:cBhvr>
                                        <p:cTn id="31" dur="1" fill="hold">
                                          <p:stCondLst>
                                            <p:cond delay="0"/>
                                          </p:stCondLst>
                                        </p:cTn>
                                        <p:tgtEl>
                                          <p:spTgt spid="82"/>
                                        </p:tgtEl>
                                        <p:attrNameLst>
                                          <p:attrName>style.visibility</p:attrName>
                                        </p:attrNameLst>
                                      </p:cBhvr>
                                      <p:to>
                                        <p:strVal val="visible"/>
                                      </p:to>
                                    </p:set>
                                    <p:animEffect transition="in" filter="fade">
                                      <p:cBhvr>
                                        <p:cTn id="32" dur="500"/>
                                        <p:tgtEl>
                                          <p:spTgt spid="82"/>
                                        </p:tgtEl>
                                      </p:cBhvr>
                                    </p:animEffect>
                                  </p:childTnLst>
                                </p:cTn>
                              </p:par>
                            </p:childTnLst>
                          </p:cTn>
                        </p:par>
                        <p:par>
                          <p:cTn id="33" fill="hold">
                            <p:stCondLst>
                              <p:cond delay="2000"/>
                            </p:stCondLst>
                            <p:childTnLst>
                              <p:par>
                                <p:cTn id="34" presetID="10" presetClass="entr" presetSubtype="0" fill="hold" nodeType="afterEffect">
                                  <p:stCondLst>
                                    <p:cond delay="0"/>
                                  </p:stCondLst>
                                  <p:childTnLst>
                                    <p:set>
                                      <p:cBhvr>
                                        <p:cTn id="35" dur="1" fill="hold">
                                          <p:stCondLst>
                                            <p:cond delay="0"/>
                                          </p:stCondLst>
                                        </p:cTn>
                                        <p:tgtEl>
                                          <p:spTgt spid="86"/>
                                        </p:tgtEl>
                                        <p:attrNameLst>
                                          <p:attrName>style.visibility</p:attrName>
                                        </p:attrNameLst>
                                      </p:cBhvr>
                                      <p:to>
                                        <p:strVal val="visible"/>
                                      </p:to>
                                    </p:set>
                                    <p:animEffect transition="in" filter="fade">
                                      <p:cBhvr>
                                        <p:cTn id="36" dur="500"/>
                                        <p:tgtEl>
                                          <p:spTgt spid="86"/>
                                        </p:tgtEl>
                                      </p:cBhvr>
                                    </p:animEffect>
                                  </p:childTnLst>
                                </p:cTn>
                              </p:par>
                            </p:childTnLst>
                          </p:cTn>
                        </p:par>
                        <p:par>
                          <p:cTn id="37" fill="hold">
                            <p:stCondLst>
                              <p:cond delay="2500"/>
                            </p:stCondLst>
                            <p:childTnLst>
                              <p:par>
                                <p:cTn id="38" presetID="10" presetClass="entr" presetSubtype="0" fill="hold" nodeType="afterEffect">
                                  <p:stCondLst>
                                    <p:cond delay="0"/>
                                  </p:stCondLst>
                                  <p:childTnLst>
                                    <p:set>
                                      <p:cBhvr>
                                        <p:cTn id="39" dur="1" fill="hold">
                                          <p:stCondLst>
                                            <p:cond delay="0"/>
                                          </p:stCondLst>
                                        </p:cTn>
                                        <p:tgtEl>
                                          <p:spTgt spid="90"/>
                                        </p:tgtEl>
                                        <p:attrNameLst>
                                          <p:attrName>style.visibility</p:attrName>
                                        </p:attrNameLst>
                                      </p:cBhvr>
                                      <p:to>
                                        <p:strVal val="visible"/>
                                      </p:to>
                                    </p:set>
                                    <p:animEffect transition="in" filter="fade">
                                      <p:cBhvr>
                                        <p:cTn id="40" dur="500"/>
                                        <p:tgtEl>
                                          <p:spTgt spid="9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hart 4"/>
          <p:cNvGraphicFramePr/>
          <p:nvPr/>
        </p:nvGraphicFramePr>
        <p:xfrm>
          <a:off x="1025564" y="1665953"/>
          <a:ext cx="4494870" cy="1825371"/>
        </p:xfrm>
        <a:graphic>
          <a:graphicData uri="http://schemas.openxmlformats.org/drawingml/2006/chart">
            <c:chart xmlns:c="http://schemas.openxmlformats.org/drawingml/2006/chart" xmlns:r="http://schemas.openxmlformats.org/officeDocument/2006/relationships" r:id="rId1"/>
          </a:graphicData>
        </a:graphic>
      </p:graphicFrame>
      <p:sp>
        <p:nvSpPr>
          <p:cNvPr id="6" name="Rounded Rectangle 5"/>
          <p:cNvSpPr/>
          <p:nvPr/>
        </p:nvSpPr>
        <p:spPr>
          <a:xfrm>
            <a:off x="6386057" y="2063449"/>
            <a:ext cx="201990" cy="201990"/>
          </a:xfrm>
          <a:prstGeom prst="round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140">
              <a:solidFill>
                <a:schemeClr val="tx1">
                  <a:lumMod val="85000"/>
                  <a:lumOff val="15000"/>
                </a:schemeClr>
              </a:solidFill>
              <a:latin typeface="Arial" panose="020B0604020202020204" pitchFamily="34" charset="0"/>
              <a:ea typeface="微软雅黑" panose="020B0503020204020204" charset="-122"/>
              <a:sym typeface="Arial" panose="020B0604020202020204" pitchFamily="34" charset="0"/>
            </a:endParaRPr>
          </a:p>
        </p:txBody>
      </p:sp>
      <p:sp>
        <p:nvSpPr>
          <p:cNvPr id="7" name="Rectangle 6"/>
          <p:cNvSpPr/>
          <p:nvPr/>
        </p:nvSpPr>
        <p:spPr>
          <a:xfrm>
            <a:off x="6705502" y="2037564"/>
            <a:ext cx="1396982" cy="314960"/>
          </a:xfrm>
          <a:prstGeom prst="rect">
            <a:avLst/>
          </a:prstGeom>
        </p:spPr>
        <p:txBody>
          <a:bodyPr wrap="square" lIns="0" tIns="0" rIns="0" bIns="0">
            <a:spAutoFit/>
          </a:bodyPr>
          <a:lstStyle/>
          <a:p>
            <a:pPr algn="just">
              <a:lnSpc>
                <a:spcPct val="120000"/>
              </a:lnSpc>
            </a:pPr>
            <a:r>
              <a:rPr lang="en-US" altLang="zh-CN" sz="570" dirty="0">
                <a:solidFill>
                  <a:schemeClr val="tx1">
                    <a:lumMod val="85000"/>
                    <a:lumOff val="15000"/>
                  </a:schemeClr>
                </a:solidFill>
                <a:latin typeface="Arial" panose="020B0604020202020204" pitchFamily="34" charset="0"/>
                <a:ea typeface="微软雅黑" panose="020B0503020204020204" charset="-122"/>
                <a:sym typeface="Arial" panose="020B0604020202020204" pitchFamily="34" charset="0"/>
              </a:rPr>
              <a:t>Please replace text, click add relevant headline, modify the text content, also can copy your content to this directly.</a:t>
            </a:r>
            <a:endParaRPr lang="en-US" altLang="zh-CN" sz="570" dirty="0">
              <a:solidFill>
                <a:schemeClr val="tx1">
                  <a:lumMod val="85000"/>
                  <a:lumOff val="15000"/>
                </a:schemeClr>
              </a:solidFill>
              <a:latin typeface="Arial" panose="020B0604020202020204" pitchFamily="34" charset="0"/>
              <a:ea typeface="微软雅黑" panose="020B0503020204020204" charset="-122"/>
              <a:sym typeface="Arial" panose="020B0604020202020204" pitchFamily="34" charset="0"/>
            </a:endParaRPr>
          </a:p>
        </p:txBody>
      </p:sp>
      <p:sp>
        <p:nvSpPr>
          <p:cNvPr id="8" name="Rounded Rectangle 7"/>
          <p:cNvSpPr/>
          <p:nvPr/>
        </p:nvSpPr>
        <p:spPr>
          <a:xfrm>
            <a:off x="6386057" y="2495369"/>
            <a:ext cx="201990" cy="201990"/>
          </a:xfrm>
          <a:prstGeom prst="roundRect">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140">
              <a:solidFill>
                <a:schemeClr val="tx1">
                  <a:lumMod val="85000"/>
                  <a:lumOff val="15000"/>
                </a:schemeClr>
              </a:solidFill>
              <a:latin typeface="Arial" panose="020B0604020202020204" pitchFamily="34" charset="0"/>
              <a:ea typeface="微软雅黑" panose="020B0503020204020204" charset="-122"/>
              <a:sym typeface="Arial" panose="020B0604020202020204" pitchFamily="34" charset="0"/>
            </a:endParaRPr>
          </a:p>
        </p:txBody>
      </p:sp>
      <p:sp>
        <p:nvSpPr>
          <p:cNvPr id="9" name="Rectangle 8"/>
          <p:cNvSpPr/>
          <p:nvPr/>
        </p:nvSpPr>
        <p:spPr>
          <a:xfrm>
            <a:off x="6713640" y="2477517"/>
            <a:ext cx="1388557" cy="314960"/>
          </a:xfrm>
          <a:prstGeom prst="rect">
            <a:avLst/>
          </a:prstGeom>
        </p:spPr>
        <p:txBody>
          <a:bodyPr wrap="square" lIns="0" tIns="0" rIns="0" bIns="0">
            <a:spAutoFit/>
          </a:bodyPr>
          <a:lstStyle/>
          <a:p>
            <a:pPr algn="just">
              <a:lnSpc>
                <a:spcPct val="120000"/>
              </a:lnSpc>
            </a:pPr>
            <a:r>
              <a:rPr lang="en-US" altLang="zh-CN" sz="570" dirty="0">
                <a:solidFill>
                  <a:schemeClr val="tx1">
                    <a:lumMod val="85000"/>
                    <a:lumOff val="15000"/>
                  </a:schemeClr>
                </a:solidFill>
                <a:latin typeface="Arial" panose="020B0604020202020204" pitchFamily="34" charset="0"/>
                <a:ea typeface="微软雅黑" panose="020B0503020204020204" charset="-122"/>
                <a:sym typeface="Arial" panose="020B0604020202020204" pitchFamily="34" charset="0"/>
              </a:rPr>
              <a:t>Please replace text, click add relevant headline, modify the text content, also can copy your content to this directly.</a:t>
            </a:r>
            <a:endParaRPr lang="en-US" altLang="zh-CN" sz="570" dirty="0">
              <a:solidFill>
                <a:schemeClr val="tx1">
                  <a:lumMod val="85000"/>
                  <a:lumOff val="15000"/>
                </a:schemeClr>
              </a:solidFill>
              <a:latin typeface="Arial" panose="020B0604020202020204" pitchFamily="34" charset="0"/>
              <a:ea typeface="微软雅黑" panose="020B0503020204020204" charset="-122"/>
              <a:sym typeface="Arial" panose="020B0604020202020204" pitchFamily="34" charset="0"/>
            </a:endParaRPr>
          </a:p>
        </p:txBody>
      </p:sp>
      <p:sp>
        <p:nvSpPr>
          <p:cNvPr id="10" name="Rounded Rectangle 9"/>
          <p:cNvSpPr/>
          <p:nvPr/>
        </p:nvSpPr>
        <p:spPr>
          <a:xfrm>
            <a:off x="6386057" y="2927289"/>
            <a:ext cx="201990" cy="201990"/>
          </a:xfrm>
          <a:prstGeom prst="roundRect">
            <a:avLst/>
          </a:prstGeom>
          <a:solidFill>
            <a:schemeClr val="accent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140">
              <a:solidFill>
                <a:schemeClr val="tx1">
                  <a:lumMod val="85000"/>
                  <a:lumOff val="15000"/>
                </a:schemeClr>
              </a:solidFill>
              <a:latin typeface="Arial" panose="020B0604020202020204" pitchFamily="34" charset="0"/>
              <a:ea typeface="微软雅黑" panose="020B0503020204020204" charset="-122"/>
              <a:sym typeface="Arial" panose="020B0604020202020204" pitchFamily="34" charset="0"/>
            </a:endParaRPr>
          </a:p>
        </p:txBody>
      </p:sp>
      <p:sp>
        <p:nvSpPr>
          <p:cNvPr id="11" name="Rectangle 10"/>
          <p:cNvSpPr/>
          <p:nvPr/>
        </p:nvSpPr>
        <p:spPr>
          <a:xfrm>
            <a:off x="6713640" y="2917470"/>
            <a:ext cx="1388557" cy="314960"/>
          </a:xfrm>
          <a:prstGeom prst="rect">
            <a:avLst/>
          </a:prstGeom>
        </p:spPr>
        <p:txBody>
          <a:bodyPr wrap="square" lIns="0" tIns="0" rIns="0" bIns="0">
            <a:spAutoFit/>
          </a:bodyPr>
          <a:lstStyle/>
          <a:p>
            <a:pPr algn="just">
              <a:lnSpc>
                <a:spcPct val="120000"/>
              </a:lnSpc>
            </a:pPr>
            <a:r>
              <a:rPr lang="en-US" altLang="zh-CN" sz="570" dirty="0">
                <a:solidFill>
                  <a:schemeClr val="tx1">
                    <a:lumMod val="85000"/>
                    <a:lumOff val="15000"/>
                  </a:schemeClr>
                </a:solidFill>
                <a:latin typeface="Arial" panose="020B0604020202020204" pitchFamily="34" charset="0"/>
                <a:ea typeface="微软雅黑" panose="020B0503020204020204" charset="-122"/>
                <a:sym typeface="Arial" panose="020B0604020202020204" pitchFamily="34" charset="0"/>
              </a:rPr>
              <a:t>Please replace text, click add relevant headline, modify the text content, also can copy your content to this directly.</a:t>
            </a:r>
            <a:endParaRPr lang="en-US" altLang="zh-CN" sz="570" dirty="0">
              <a:solidFill>
                <a:schemeClr val="tx1">
                  <a:lumMod val="85000"/>
                  <a:lumOff val="15000"/>
                </a:schemeClr>
              </a:solidFill>
              <a:latin typeface="Arial" panose="020B0604020202020204" pitchFamily="34" charset="0"/>
              <a:ea typeface="微软雅黑" panose="020B0503020204020204" charset="-122"/>
              <a:sym typeface="Arial" panose="020B0604020202020204" pitchFamily="34" charset="0"/>
            </a:endParaRPr>
          </a:p>
        </p:txBody>
      </p:sp>
      <p:sp>
        <p:nvSpPr>
          <p:cNvPr id="12" name="Content Placeholder 2"/>
          <p:cNvSpPr txBox="1"/>
          <p:nvPr/>
        </p:nvSpPr>
        <p:spPr>
          <a:xfrm>
            <a:off x="1053527" y="3853543"/>
            <a:ext cx="7064909" cy="314960"/>
          </a:xfrm>
          <a:prstGeom prst="rect">
            <a:avLst/>
          </a:prstGeom>
        </p:spPr>
        <p:txBody>
          <a:bodyPr vert="horz" wrap="square" lIns="0" tIns="0" rIns="0" bIns="0" rtlCol="0">
            <a:sp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just">
              <a:lnSpc>
                <a:spcPct val="120000"/>
              </a:lnSpc>
              <a:buNone/>
            </a:pPr>
            <a:r>
              <a:rPr lang="en-US" altLang="zh-CN" sz="570" dirty="0">
                <a:solidFill>
                  <a:schemeClr val="tx1">
                    <a:lumMod val="85000"/>
                    <a:lumOff val="15000"/>
                  </a:schemeClr>
                </a:solidFill>
                <a:latin typeface="Arial" panose="020B0604020202020204" pitchFamily="34" charset="0"/>
                <a:ea typeface="微软雅黑" panose="020B0503020204020204" charset="-122"/>
                <a:sym typeface="Arial" panose="020B0604020202020204" pitchFamily="34" charset="0"/>
              </a:rPr>
              <a:t>Please replace text, click add relevant headline, modify the text content, also can copy your content to this </a:t>
            </a:r>
            <a:r>
              <a:rPr lang="en-US" altLang="zh-CN" sz="570" dirty="0" err="1">
                <a:solidFill>
                  <a:schemeClr val="tx1">
                    <a:lumMod val="85000"/>
                    <a:lumOff val="15000"/>
                  </a:schemeClr>
                </a:solidFill>
                <a:latin typeface="Arial" panose="020B0604020202020204" pitchFamily="34" charset="0"/>
                <a:ea typeface="微软雅黑" panose="020B0503020204020204" charset="-122"/>
                <a:sym typeface="Arial" panose="020B0604020202020204" pitchFamily="34" charset="0"/>
              </a:rPr>
              <a:t>directly.Please</a:t>
            </a:r>
            <a:r>
              <a:rPr lang="en-US" altLang="zh-CN" sz="570" dirty="0">
                <a:solidFill>
                  <a:schemeClr val="tx1">
                    <a:lumMod val="85000"/>
                    <a:lumOff val="15000"/>
                  </a:schemeClr>
                </a:solidFill>
                <a:latin typeface="Arial" panose="020B0604020202020204" pitchFamily="34" charset="0"/>
                <a:ea typeface="微软雅黑" panose="020B0503020204020204" charset="-122"/>
                <a:sym typeface="Arial" panose="020B0604020202020204" pitchFamily="34" charset="0"/>
              </a:rPr>
              <a:t> replace text, click add relevant headline, modify the text content, also can copy your content to this </a:t>
            </a:r>
            <a:r>
              <a:rPr lang="en-US" altLang="zh-CN" sz="570" dirty="0" err="1">
                <a:solidFill>
                  <a:schemeClr val="tx1">
                    <a:lumMod val="85000"/>
                    <a:lumOff val="15000"/>
                  </a:schemeClr>
                </a:solidFill>
                <a:latin typeface="Arial" panose="020B0604020202020204" pitchFamily="34" charset="0"/>
                <a:ea typeface="微软雅黑" panose="020B0503020204020204" charset="-122"/>
                <a:sym typeface="Arial" panose="020B0604020202020204" pitchFamily="34" charset="0"/>
              </a:rPr>
              <a:t>directly.Please</a:t>
            </a:r>
            <a:r>
              <a:rPr lang="en-US" altLang="zh-CN" sz="570" dirty="0">
                <a:solidFill>
                  <a:schemeClr val="tx1">
                    <a:lumMod val="85000"/>
                    <a:lumOff val="15000"/>
                  </a:schemeClr>
                </a:solidFill>
                <a:latin typeface="Arial" panose="020B0604020202020204" pitchFamily="34" charset="0"/>
                <a:ea typeface="微软雅黑" panose="020B0503020204020204" charset="-122"/>
                <a:sym typeface="Arial" panose="020B0604020202020204" pitchFamily="34" charset="0"/>
              </a:rPr>
              <a:t> replace text, click add relevant headline, modify the text content, also can copy your content to this </a:t>
            </a:r>
            <a:r>
              <a:rPr lang="en-US" altLang="zh-CN" sz="570" dirty="0" err="1">
                <a:solidFill>
                  <a:schemeClr val="tx1">
                    <a:lumMod val="85000"/>
                    <a:lumOff val="15000"/>
                  </a:schemeClr>
                </a:solidFill>
                <a:latin typeface="Arial" panose="020B0604020202020204" pitchFamily="34" charset="0"/>
                <a:ea typeface="微软雅黑" panose="020B0503020204020204" charset="-122"/>
                <a:sym typeface="Arial" panose="020B0604020202020204" pitchFamily="34" charset="0"/>
              </a:rPr>
              <a:t>directly.Please</a:t>
            </a:r>
            <a:r>
              <a:rPr lang="en-US" altLang="zh-CN" sz="570" dirty="0">
                <a:solidFill>
                  <a:schemeClr val="tx1">
                    <a:lumMod val="85000"/>
                    <a:lumOff val="15000"/>
                  </a:schemeClr>
                </a:solidFill>
                <a:latin typeface="Arial" panose="020B0604020202020204" pitchFamily="34" charset="0"/>
                <a:ea typeface="微软雅黑" panose="020B0503020204020204" charset="-122"/>
                <a:sym typeface="Arial" panose="020B0604020202020204" pitchFamily="34" charset="0"/>
              </a:rPr>
              <a:t> replace text, click add relevant headline, modify the text content, also can copy your content to this directly.</a:t>
            </a:r>
            <a:endParaRPr lang="en-US" altLang="zh-CN" sz="570" dirty="0">
              <a:solidFill>
                <a:schemeClr val="tx1">
                  <a:lumMod val="85000"/>
                  <a:lumOff val="15000"/>
                </a:schemeClr>
              </a:solidFill>
              <a:latin typeface="Arial" panose="020B0604020202020204" pitchFamily="34" charset="0"/>
              <a:ea typeface="微软雅黑" panose="020B0503020204020204" charset="-122"/>
              <a:sym typeface="Arial" panose="020B0604020202020204" pitchFamily="34" charset="0"/>
            </a:endParaRPr>
          </a:p>
        </p:txBody>
      </p:sp>
      <p:cxnSp>
        <p:nvCxnSpPr>
          <p:cNvPr id="13" name="Straight Connector 12"/>
          <p:cNvCxnSpPr/>
          <p:nvPr/>
        </p:nvCxnSpPr>
        <p:spPr>
          <a:xfrm>
            <a:off x="1053527" y="3683918"/>
            <a:ext cx="7064909" cy="0"/>
          </a:xfrm>
          <a:prstGeom prst="line">
            <a:avLst/>
          </a:prstGeom>
          <a:ln w="254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 name="TextBox 8"/>
          <p:cNvSpPr txBox="1"/>
          <p:nvPr/>
        </p:nvSpPr>
        <p:spPr>
          <a:xfrm>
            <a:off x="3534910" y="216839"/>
            <a:ext cx="2074178" cy="288925"/>
          </a:xfrm>
          <a:prstGeom prst="rect">
            <a:avLst/>
          </a:prstGeom>
          <a:noFill/>
        </p:spPr>
        <p:txBody>
          <a:bodyPr wrap="square" lIns="0" tIns="0" rIns="0" bIns="0" rtlCol="0" anchor="ctr">
            <a:spAutoFit/>
          </a:bodyPr>
          <a:lstStyle/>
          <a:p>
            <a:pPr algn="ctr" fontAlgn="base">
              <a:spcBef>
                <a:spcPct val="0"/>
              </a:spcBef>
              <a:spcAft>
                <a:spcPct val="0"/>
              </a:spcAft>
            </a:pPr>
            <a:r>
              <a:rPr lang="zh-CN" altLang="en-US" sz="1875" b="1" dirty="0">
                <a:solidFill>
                  <a:schemeClr val="tx1">
                    <a:lumMod val="85000"/>
                    <a:lumOff val="15000"/>
                  </a:schemeClr>
                </a:solidFill>
                <a:latin typeface="Arial" panose="020B0604020202020204" pitchFamily="34" charset="0"/>
                <a:ea typeface="微软雅黑" panose="020B0503020204020204" charset="-122"/>
                <a:sym typeface="Arial" panose="020B0604020202020204" pitchFamily="34" charset="0"/>
              </a:rPr>
              <a:t>地方禁忌</a:t>
            </a:r>
            <a:endParaRPr lang="zh-CN" altLang="en-US" sz="1875" b="1" dirty="0">
              <a:solidFill>
                <a:schemeClr val="tx1">
                  <a:lumMod val="85000"/>
                  <a:lumOff val="15000"/>
                </a:schemeClr>
              </a:solidFill>
              <a:latin typeface="Arial" panose="020B0604020202020204" pitchFamily="34" charset="0"/>
              <a:ea typeface="微软雅黑" panose="020B0503020204020204" charset="-122"/>
              <a:sym typeface="Arial" panose="020B0604020202020204" pitchFamily="34" charset="0"/>
            </a:endParaRPr>
          </a:p>
        </p:txBody>
      </p:sp>
      <p:pic>
        <p:nvPicPr>
          <p:cNvPr id="44" name="图片 43"/>
          <p:cNvPicPr>
            <a:picLocks noChangeAspect="1"/>
          </p:cNvPicPr>
          <p:nvPr/>
        </p:nvPicPr>
        <p:blipFill rotWithShape="1">
          <a:blip r:embed="rId2" cstate="print">
            <a:extLst>
              <a:ext uri="{28A0092B-C50C-407E-A947-70E740481C1C}">
                <a14:useLocalDpi xmlns:a14="http://schemas.microsoft.com/office/drawing/2010/main" val="0"/>
              </a:ext>
            </a:extLst>
          </a:blip>
          <a:srcRect b="44800"/>
          <a:stretch>
            <a:fillRect/>
          </a:stretch>
        </p:blipFill>
        <p:spPr>
          <a:xfrm>
            <a:off x="-15875" y="-248285"/>
            <a:ext cx="2590800" cy="1099820"/>
          </a:xfrm>
          <a:prstGeom prst="rect">
            <a:avLst/>
          </a:prstGeom>
        </p:spPr>
      </p:pic>
      <p:pic>
        <p:nvPicPr>
          <p:cNvPr id="45" name="图片 44"/>
          <p:cNvPicPr>
            <a:picLocks noChangeAspect="1"/>
          </p:cNvPicPr>
          <p:nvPr/>
        </p:nvPicPr>
        <p:blipFill rotWithShape="1">
          <a:blip r:embed="rId2" cstate="print">
            <a:extLst>
              <a:ext uri="{28A0092B-C50C-407E-A947-70E740481C1C}">
                <a14:useLocalDpi xmlns:a14="http://schemas.microsoft.com/office/drawing/2010/main" val="0"/>
              </a:ext>
            </a:extLst>
          </a:blip>
          <a:srcRect b="44800"/>
          <a:stretch>
            <a:fillRect/>
          </a:stretch>
        </p:blipFill>
        <p:spPr>
          <a:xfrm flipH="1">
            <a:off x="6776085" y="-248285"/>
            <a:ext cx="2369185" cy="1099820"/>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9" advTm="2200">
        <p:push dir="d"/>
      </p:transition>
    </mc:Choice>
    <mc:Fallback>
      <p:transition advTm="2200">
        <p:push dir="d"/>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childTnLst>
                          </p:cTn>
                        </p:par>
                        <p:par>
                          <p:cTn id="10" fill="hold">
                            <p:stCondLst>
                              <p:cond delay="500"/>
                            </p:stCondLst>
                            <p:childTnLst>
                              <p:par>
                                <p:cTn id="11" presetID="22" presetClass="entr" presetSubtype="8" fill="hold" grpId="0" nodeType="after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wipe(left)">
                                      <p:cBhvr>
                                        <p:cTn id="13" dur="500"/>
                                        <p:tgtEl>
                                          <p:spTgt spid="7"/>
                                        </p:tgtEl>
                                      </p:cBhvr>
                                    </p:animEffect>
                                  </p:childTnLst>
                                </p:cTn>
                              </p:par>
                            </p:childTnLst>
                          </p:cTn>
                        </p:par>
                        <p:par>
                          <p:cTn id="14" fill="hold">
                            <p:stCondLst>
                              <p:cond delay="1000"/>
                            </p:stCondLst>
                            <p:childTnLst>
                              <p:par>
                                <p:cTn id="15" presetID="53" presetClass="entr" presetSubtype="16" fill="hold" grpId="0" nodeType="afterEffect">
                                  <p:stCondLst>
                                    <p:cond delay="0"/>
                                  </p:stCondLst>
                                  <p:childTnLst>
                                    <p:set>
                                      <p:cBhvr>
                                        <p:cTn id="16" dur="1" fill="hold">
                                          <p:stCondLst>
                                            <p:cond delay="0"/>
                                          </p:stCondLst>
                                        </p:cTn>
                                        <p:tgtEl>
                                          <p:spTgt spid="8"/>
                                        </p:tgtEl>
                                        <p:attrNameLst>
                                          <p:attrName>style.visibility</p:attrName>
                                        </p:attrNameLst>
                                      </p:cBhvr>
                                      <p:to>
                                        <p:strVal val="visible"/>
                                      </p:to>
                                    </p:set>
                                    <p:anim calcmode="lin" valueType="num">
                                      <p:cBhvr>
                                        <p:cTn id="17" dur="500" fill="hold"/>
                                        <p:tgtEl>
                                          <p:spTgt spid="8"/>
                                        </p:tgtEl>
                                        <p:attrNameLst>
                                          <p:attrName>ppt_w</p:attrName>
                                        </p:attrNameLst>
                                      </p:cBhvr>
                                      <p:tavLst>
                                        <p:tav tm="0">
                                          <p:val>
                                            <p:fltVal val="0"/>
                                          </p:val>
                                        </p:tav>
                                        <p:tav tm="100000">
                                          <p:val>
                                            <p:strVal val="#ppt_w"/>
                                          </p:val>
                                        </p:tav>
                                      </p:tavLst>
                                    </p:anim>
                                    <p:anim calcmode="lin" valueType="num">
                                      <p:cBhvr>
                                        <p:cTn id="18" dur="500" fill="hold"/>
                                        <p:tgtEl>
                                          <p:spTgt spid="8"/>
                                        </p:tgtEl>
                                        <p:attrNameLst>
                                          <p:attrName>ppt_h</p:attrName>
                                        </p:attrNameLst>
                                      </p:cBhvr>
                                      <p:tavLst>
                                        <p:tav tm="0">
                                          <p:val>
                                            <p:fltVal val="0"/>
                                          </p:val>
                                        </p:tav>
                                        <p:tav tm="100000">
                                          <p:val>
                                            <p:strVal val="#ppt_h"/>
                                          </p:val>
                                        </p:tav>
                                      </p:tavLst>
                                    </p:anim>
                                    <p:animEffect transition="in" filter="fade">
                                      <p:cBhvr>
                                        <p:cTn id="19" dur="500"/>
                                        <p:tgtEl>
                                          <p:spTgt spid="8"/>
                                        </p:tgtEl>
                                      </p:cBhvr>
                                    </p:animEffect>
                                  </p:childTnLst>
                                </p:cTn>
                              </p:par>
                            </p:childTnLst>
                          </p:cTn>
                        </p:par>
                        <p:par>
                          <p:cTn id="20" fill="hold">
                            <p:stCondLst>
                              <p:cond delay="1500"/>
                            </p:stCondLst>
                            <p:childTnLst>
                              <p:par>
                                <p:cTn id="21" presetID="22" presetClass="entr" presetSubtype="8" fill="hold" grpId="0" nodeType="after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wipe(left)">
                                      <p:cBhvr>
                                        <p:cTn id="23" dur="500"/>
                                        <p:tgtEl>
                                          <p:spTgt spid="9"/>
                                        </p:tgtEl>
                                      </p:cBhvr>
                                    </p:animEffect>
                                  </p:childTnLst>
                                </p:cTn>
                              </p:par>
                            </p:childTnLst>
                          </p:cTn>
                        </p:par>
                        <p:par>
                          <p:cTn id="24" fill="hold">
                            <p:stCondLst>
                              <p:cond delay="2000"/>
                            </p:stCondLst>
                            <p:childTnLst>
                              <p:par>
                                <p:cTn id="25" presetID="53" presetClass="entr" presetSubtype="16" fill="hold" grpId="0" nodeType="afterEffect">
                                  <p:stCondLst>
                                    <p:cond delay="0"/>
                                  </p:stCondLst>
                                  <p:childTnLst>
                                    <p:set>
                                      <p:cBhvr>
                                        <p:cTn id="26" dur="1" fill="hold">
                                          <p:stCondLst>
                                            <p:cond delay="0"/>
                                          </p:stCondLst>
                                        </p:cTn>
                                        <p:tgtEl>
                                          <p:spTgt spid="10"/>
                                        </p:tgtEl>
                                        <p:attrNameLst>
                                          <p:attrName>style.visibility</p:attrName>
                                        </p:attrNameLst>
                                      </p:cBhvr>
                                      <p:to>
                                        <p:strVal val="visible"/>
                                      </p:to>
                                    </p:set>
                                    <p:anim calcmode="lin" valueType="num">
                                      <p:cBhvr>
                                        <p:cTn id="27" dur="500" fill="hold"/>
                                        <p:tgtEl>
                                          <p:spTgt spid="10"/>
                                        </p:tgtEl>
                                        <p:attrNameLst>
                                          <p:attrName>ppt_w</p:attrName>
                                        </p:attrNameLst>
                                      </p:cBhvr>
                                      <p:tavLst>
                                        <p:tav tm="0">
                                          <p:val>
                                            <p:fltVal val="0"/>
                                          </p:val>
                                        </p:tav>
                                        <p:tav tm="100000">
                                          <p:val>
                                            <p:strVal val="#ppt_w"/>
                                          </p:val>
                                        </p:tav>
                                      </p:tavLst>
                                    </p:anim>
                                    <p:anim calcmode="lin" valueType="num">
                                      <p:cBhvr>
                                        <p:cTn id="28" dur="500" fill="hold"/>
                                        <p:tgtEl>
                                          <p:spTgt spid="10"/>
                                        </p:tgtEl>
                                        <p:attrNameLst>
                                          <p:attrName>ppt_h</p:attrName>
                                        </p:attrNameLst>
                                      </p:cBhvr>
                                      <p:tavLst>
                                        <p:tav tm="0">
                                          <p:val>
                                            <p:fltVal val="0"/>
                                          </p:val>
                                        </p:tav>
                                        <p:tav tm="100000">
                                          <p:val>
                                            <p:strVal val="#ppt_h"/>
                                          </p:val>
                                        </p:tav>
                                      </p:tavLst>
                                    </p:anim>
                                    <p:animEffect transition="in" filter="fade">
                                      <p:cBhvr>
                                        <p:cTn id="29" dur="500"/>
                                        <p:tgtEl>
                                          <p:spTgt spid="10"/>
                                        </p:tgtEl>
                                      </p:cBhvr>
                                    </p:animEffect>
                                  </p:childTnLst>
                                </p:cTn>
                              </p:par>
                            </p:childTnLst>
                          </p:cTn>
                        </p:par>
                        <p:par>
                          <p:cTn id="30" fill="hold">
                            <p:stCondLst>
                              <p:cond delay="2500"/>
                            </p:stCondLst>
                            <p:childTnLst>
                              <p:par>
                                <p:cTn id="31" presetID="22" presetClass="entr" presetSubtype="8" fill="hold" grpId="0" nodeType="afterEffect">
                                  <p:stCondLst>
                                    <p:cond delay="0"/>
                                  </p:stCondLst>
                                  <p:childTnLst>
                                    <p:set>
                                      <p:cBhvr>
                                        <p:cTn id="32" dur="1" fill="hold">
                                          <p:stCondLst>
                                            <p:cond delay="0"/>
                                          </p:stCondLst>
                                        </p:cTn>
                                        <p:tgtEl>
                                          <p:spTgt spid="11"/>
                                        </p:tgtEl>
                                        <p:attrNameLst>
                                          <p:attrName>style.visibility</p:attrName>
                                        </p:attrNameLst>
                                      </p:cBhvr>
                                      <p:to>
                                        <p:strVal val="visible"/>
                                      </p:to>
                                    </p:set>
                                    <p:animEffect transition="in" filter="wipe(left)">
                                      <p:cBhvr>
                                        <p:cTn id="33" dur="500"/>
                                        <p:tgtEl>
                                          <p:spTgt spid="11"/>
                                        </p:tgtEl>
                                      </p:cBhvr>
                                    </p:animEffect>
                                  </p:childTnLst>
                                </p:cTn>
                              </p:par>
                            </p:childTnLst>
                          </p:cTn>
                        </p:par>
                        <p:par>
                          <p:cTn id="34" fill="hold">
                            <p:stCondLst>
                              <p:cond delay="3000"/>
                            </p:stCondLst>
                            <p:childTnLst>
                              <p:par>
                                <p:cTn id="35" presetID="16" presetClass="entr" presetSubtype="21" fill="hold" nodeType="afterEffect">
                                  <p:stCondLst>
                                    <p:cond delay="0"/>
                                  </p:stCondLst>
                                  <p:childTnLst>
                                    <p:set>
                                      <p:cBhvr>
                                        <p:cTn id="36" dur="1" fill="hold">
                                          <p:stCondLst>
                                            <p:cond delay="0"/>
                                          </p:stCondLst>
                                        </p:cTn>
                                        <p:tgtEl>
                                          <p:spTgt spid="13"/>
                                        </p:tgtEl>
                                        <p:attrNameLst>
                                          <p:attrName>style.visibility</p:attrName>
                                        </p:attrNameLst>
                                      </p:cBhvr>
                                      <p:to>
                                        <p:strVal val="visible"/>
                                      </p:to>
                                    </p:set>
                                    <p:animEffect transition="in" filter="barn(inVertical)">
                                      <p:cBhvr>
                                        <p:cTn id="37" dur="500"/>
                                        <p:tgtEl>
                                          <p:spTgt spid="13"/>
                                        </p:tgtEl>
                                      </p:cBhvr>
                                    </p:animEffect>
                                  </p:childTnLst>
                                </p:cTn>
                              </p:par>
                            </p:childTnLst>
                          </p:cTn>
                        </p:par>
                        <p:par>
                          <p:cTn id="38" fill="hold">
                            <p:stCondLst>
                              <p:cond delay="3500"/>
                            </p:stCondLst>
                            <p:childTnLst>
                              <p:par>
                                <p:cTn id="39" presetID="10" presetClass="entr" presetSubtype="0" fill="hold" grpId="0" nodeType="afterEffect">
                                  <p:stCondLst>
                                    <p:cond delay="0"/>
                                  </p:stCondLst>
                                  <p:childTnLst>
                                    <p:set>
                                      <p:cBhvr>
                                        <p:cTn id="40" dur="1" fill="hold">
                                          <p:stCondLst>
                                            <p:cond delay="0"/>
                                          </p:stCondLst>
                                        </p:cTn>
                                        <p:tgtEl>
                                          <p:spTgt spid="12"/>
                                        </p:tgtEl>
                                        <p:attrNameLst>
                                          <p:attrName>style.visibility</p:attrName>
                                        </p:attrNameLst>
                                      </p:cBhvr>
                                      <p:to>
                                        <p:strVal val="visible"/>
                                      </p:to>
                                    </p:set>
                                    <p:animEffect transition="in" filter="fade">
                                      <p:cBhvr>
                                        <p:cTn id="41"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Sub>
          <a:bldChart bld="category"/>
        </p:bldSub>
      </p:bldGraphic>
      <p:bldP spid="6" grpId="0" bldLvl="0" animBg="1"/>
      <p:bldP spid="7" grpId="0"/>
      <p:bldP spid="8" grpId="0" bldLvl="0" animBg="1"/>
      <p:bldP spid="9" grpId="0"/>
      <p:bldP spid="10" grpId="0" bldLvl="0" animBg="1"/>
      <p:bldP spid="11" grpId="0"/>
      <p:bldP spid="12"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rot="2900928">
            <a:off x="3082822" y="2528208"/>
            <a:ext cx="1218247" cy="640045"/>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US" sz="755">
              <a:latin typeface="Arial" panose="020B0604020202020204" pitchFamily="34" charset="0"/>
              <a:ea typeface="微软雅黑" panose="020B0503020204020204" charset="-122"/>
              <a:cs typeface="+mn-ea"/>
              <a:sym typeface="Arial" panose="020B0604020202020204" pitchFamily="34" charset="0"/>
            </a:endParaRPr>
          </a:p>
        </p:txBody>
      </p:sp>
      <p:sp>
        <p:nvSpPr>
          <p:cNvPr id="19" name="Rounded Rectangle 18"/>
          <p:cNvSpPr/>
          <p:nvPr/>
        </p:nvSpPr>
        <p:spPr>
          <a:xfrm rot="2900928">
            <a:off x="3916506" y="3586886"/>
            <a:ext cx="1434146" cy="640045"/>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US" sz="755">
              <a:latin typeface="Arial" panose="020B0604020202020204" pitchFamily="34" charset="0"/>
              <a:ea typeface="微软雅黑" panose="020B0503020204020204" charset="-122"/>
              <a:cs typeface="+mn-ea"/>
              <a:sym typeface="Arial" panose="020B0604020202020204" pitchFamily="34" charset="0"/>
            </a:endParaRPr>
          </a:p>
        </p:txBody>
      </p:sp>
      <p:sp>
        <p:nvSpPr>
          <p:cNvPr id="5" name="Rounded Rectangle 4"/>
          <p:cNvSpPr/>
          <p:nvPr/>
        </p:nvSpPr>
        <p:spPr>
          <a:xfrm rot="2900928">
            <a:off x="4299698" y="1835812"/>
            <a:ext cx="640045" cy="1148255"/>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US" sz="755">
              <a:latin typeface="Arial" panose="020B0604020202020204" pitchFamily="34" charset="0"/>
              <a:ea typeface="微软雅黑" panose="020B0503020204020204" charset="-122"/>
              <a:cs typeface="+mn-ea"/>
              <a:sym typeface="Arial" panose="020B0604020202020204" pitchFamily="34" charset="0"/>
            </a:endParaRPr>
          </a:p>
        </p:txBody>
      </p:sp>
      <p:sp>
        <p:nvSpPr>
          <p:cNvPr id="20" name="Rounded Rectangle 19"/>
          <p:cNvSpPr/>
          <p:nvPr/>
        </p:nvSpPr>
        <p:spPr>
          <a:xfrm rot="2900928">
            <a:off x="4574638" y="2851141"/>
            <a:ext cx="640045" cy="584340"/>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US" sz="755">
              <a:latin typeface="Arial" panose="020B0604020202020204" pitchFamily="34" charset="0"/>
              <a:ea typeface="微软雅黑" panose="020B0503020204020204" charset="-122"/>
              <a:cs typeface="+mn-ea"/>
              <a:sym typeface="Arial" panose="020B0604020202020204" pitchFamily="34" charset="0"/>
            </a:endParaRPr>
          </a:p>
        </p:txBody>
      </p:sp>
      <p:sp>
        <p:nvSpPr>
          <p:cNvPr id="7" name="TextBox 6"/>
          <p:cNvSpPr txBox="1"/>
          <p:nvPr/>
        </p:nvSpPr>
        <p:spPr>
          <a:xfrm>
            <a:off x="3760567" y="2979114"/>
            <a:ext cx="376555" cy="231140"/>
          </a:xfrm>
          <a:prstGeom prst="rect">
            <a:avLst/>
          </a:prstGeom>
          <a:noFill/>
        </p:spPr>
        <p:txBody>
          <a:bodyPr wrap="none" rtlCol="0">
            <a:spAutoFit/>
          </a:bodyPr>
          <a:lstStyle/>
          <a:p>
            <a:pPr algn="just">
              <a:lnSpc>
                <a:spcPct val="120000"/>
              </a:lnSpc>
            </a:pPr>
            <a:r>
              <a:rPr lang="en-US" sz="755">
                <a:solidFill>
                  <a:schemeClr val="bg1"/>
                </a:solidFill>
                <a:latin typeface="Arial" panose="020B0604020202020204" pitchFamily="34" charset="0"/>
                <a:ea typeface="微软雅黑" panose="020B0503020204020204" charset="-122"/>
                <a:cs typeface="+mn-ea"/>
                <a:sym typeface="Arial" panose="020B0604020202020204" pitchFamily="34" charset="0"/>
              </a:rPr>
              <a:t>65%</a:t>
            </a:r>
            <a:endParaRPr lang="en-US" sz="755">
              <a:solidFill>
                <a:schemeClr val="bg1"/>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26" name="TextBox 25"/>
          <p:cNvSpPr txBox="1"/>
          <p:nvPr/>
        </p:nvSpPr>
        <p:spPr>
          <a:xfrm>
            <a:off x="4218501" y="3387837"/>
            <a:ext cx="376555" cy="231140"/>
          </a:xfrm>
          <a:prstGeom prst="rect">
            <a:avLst/>
          </a:prstGeom>
          <a:noFill/>
        </p:spPr>
        <p:txBody>
          <a:bodyPr wrap="none" rtlCol="0">
            <a:spAutoFit/>
          </a:bodyPr>
          <a:lstStyle/>
          <a:p>
            <a:pPr algn="just">
              <a:lnSpc>
                <a:spcPct val="120000"/>
              </a:lnSpc>
            </a:pPr>
            <a:r>
              <a:rPr lang="en-US" sz="755">
                <a:solidFill>
                  <a:schemeClr val="bg1"/>
                </a:solidFill>
                <a:latin typeface="Arial" panose="020B0604020202020204" pitchFamily="34" charset="0"/>
                <a:ea typeface="微软雅黑" panose="020B0503020204020204" charset="-122"/>
                <a:cs typeface="+mn-ea"/>
                <a:sym typeface="Arial" panose="020B0604020202020204" pitchFamily="34" charset="0"/>
              </a:rPr>
              <a:t>70%</a:t>
            </a:r>
            <a:endParaRPr lang="en-US" sz="755">
              <a:solidFill>
                <a:schemeClr val="bg1"/>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27" name="TextBox 26"/>
          <p:cNvSpPr txBox="1"/>
          <p:nvPr/>
        </p:nvSpPr>
        <p:spPr>
          <a:xfrm>
            <a:off x="4573958" y="3003343"/>
            <a:ext cx="376555" cy="231140"/>
          </a:xfrm>
          <a:prstGeom prst="rect">
            <a:avLst/>
          </a:prstGeom>
          <a:noFill/>
        </p:spPr>
        <p:txBody>
          <a:bodyPr wrap="none" rtlCol="0">
            <a:spAutoFit/>
          </a:bodyPr>
          <a:lstStyle/>
          <a:p>
            <a:pPr algn="just">
              <a:lnSpc>
                <a:spcPct val="120000"/>
              </a:lnSpc>
            </a:pPr>
            <a:r>
              <a:rPr lang="en-US" sz="755">
                <a:solidFill>
                  <a:schemeClr val="bg1"/>
                </a:solidFill>
                <a:latin typeface="Arial" panose="020B0604020202020204" pitchFamily="34" charset="0"/>
                <a:ea typeface="微软雅黑" panose="020B0503020204020204" charset="-122"/>
                <a:cs typeface="+mn-ea"/>
                <a:sym typeface="Arial" panose="020B0604020202020204" pitchFamily="34" charset="0"/>
              </a:rPr>
              <a:t>20%</a:t>
            </a:r>
            <a:endParaRPr lang="en-US" sz="755">
              <a:solidFill>
                <a:schemeClr val="bg1"/>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28" name="TextBox 27"/>
          <p:cNvSpPr txBox="1"/>
          <p:nvPr/>
        </p:nvSpPr>
        <p:spPr>
          <a:xfrm>
            <a:off x="4228392" y="2594605"/>
            <a:ext cx="376555" cy="231140"/>
          </a:xfrm>
          <a:prstGeom prst="rect">
            <a:avLst/>
          </a:prstGeom>
          <a:noFill/>
        </p:spPr>
        <p:txBody>
          <a:bodyPr wrap="none" rtlCol="0">
            <a:spAutoFit/>
          </a:bodyPr>
          <a:lstStyle/>
          <a:p>
            <a:pPr algn="just">
              <a:lnSpc>
                <a:spcPct val="120000"/>
              </a:lnSpc>
            </a:pPr>
            <a:r>
              <a:rPr lang="en-US" sz="755">
                <a:solidFill>
                  <a:schemeClr val="bg1"/>
                </a:solidFill>
                <a:latin typeface="Arial" panose="020B0604020202020204" pitchFamily="34" charset="0"/>
                <a:ea typeface="微软雅黑" panose="020B0503020204020204" charset="-122"/>
                <a:cs typeface="+mn-ea"/>
                <a:sym typeface="Arial" panose="020B0604020202020204" pitchFamily="34" charset="0"/>
              </a:rPr>
              <a:t>60%</a:t>
            </a:r>
            <a:endParaRPr lang="en-US" sz="755">
              <a:solidFill>
                <a:schemeClr val="bg1"/>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30" name="Rectangle 29"/>
          <p:cNvSpPr/>
          <p:nvPr/>
        </p:nvSpPr>
        <p:spPr>
          <a:xfrm>
            <a:off x="6099168" y="2658446"/>
            <a:ext cx="889000" cy="184150"/>
          </a:xfrm>
          <a:prstGeom prst="rect">
            <a:avLst/>
          </a:prstGeom>
        </p:spPr>
        <p:txBody>
          <a:bodyPr wrap="none" lIns="0" tIns="0" rIns="0" bIns="0">
            <a:spAutoFit/>
          </a:bodyPr>
          <a:lstStyle/>
          <a:p>
            <a:pPr>
              <a:lnSpc>
                <a:spcPct val="120000"/>
              </a:lnSpc>
            </a:pPr>
            <a:r>
              <a:rPr lang="zh-CN" altLang="en-US" sz="995" dirty="0">
                <a:solidFill>
                  <a:schemeClr val="tx1">
                    <a:lumMod val="85000"/>
                    <a:lumOff val="15000"/>
                  </a:schemeClr>
                </a:solidFill>
                <a:latin typeface="Arial" panose="020B0604020202020204" pitchFamily="34" charset="0"/>
                <a:ea typeface="微软雅黑" panose="020B0503020204020204" charset="-122"/>
                <a:cs typeface="+mn-ea"/>
                <a:sym typeface="Arial" panose="020B0604020202020204" pitchFamily="34" charset="0"/>
              </a:rPr>
              <a:t>请替换文字内容</a:t>
            </a:r>
            <a:endParaRPr lang="zh-CN" altLang="en-US" sz="995" dirty="0">
              <a:solidFill>
                <a:schemeClr val="tx1">
                  <a:lumMod val="85000"/>
                  <a:lumOff val="15000"/>
                </a:schemeClr>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31" name="Rectangle 30"/>
          <p:cNvSpPr/>
          <p:nvPr/>
        </p:nvSpPr>
        <p:spPr>
          <a:xfrm>
            <a:off x="6099168" y="2827973"/>
            <a:ext cx="1921246" cy="210185"/>
          </a:xfrm>
          <a:prstGeom prst="rect">
            <a:avLst/>
          </a:prstGeom>
        </p:spPr>
        <p:txBody>
          <a:bodyPr wrap="square" lIns="0" tIns="0" rIns="0" bIns="0">
            <a:spAutoFit/>
          </a:bodyPr>
          <a:lstStyle/>
          <a:p>
            <a:pPr algn="just">
              <a:lnSpc>
                <a:spcPct val="120000"/>
              </a:lnSpc>
            </a:pPr>
            <a:r>
              <a:rPr lang="en-US" altLang="zh-CN" sz="570" dirty="0">
                <a:solidFill>
                  <a:schemeClr val="tx1">
                    <a:lumMod val="85000"/>
                    <a:lumOff val="15000"/>
                  </a:schemeClr>
                </a:solidFill>
                <a:latin typeface="Arial" panose="020B0604020202020204" pitchFamily="34" charset="0"/>
                <a:ea typeface="微软雅黑" panose="020B0503020204020204" charset="-122"/>
                <a:cs typeface="+mn-ea"/>
                <a:sym typeface="Arial" panose="020B0604020202020204" pitchFamily="34" charset="0"/>
              </a:rPr>
              <a:t>Please replace text, click add relevant headline, modify the text content, also can copy your content to this directly.</a:t>
            </a:r>
            <a:endParaRPr lang="en-US" altLang="zh-CN" sz="570" dirty="0">
              <a:solidFill>
                <a:schemeClr val="tx1">
                  <a:lumMod val="85000"/>
                  <a:lumOff val="15000"/>
                </a:schemeClr>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32" name="TextBox 31"/>
          <p:cNvSpPr txBox="1"/>
          <p:nvPr/>
        </p:nvSpPr>
        <p:spPr>
          <a:xfrm>
            <a:off x="5524693" y="2658446"/>
            <a:ext cx="505460" cy="367030"/>
          </a:xfrm>
          <a:prstGeom prst="rect">
            <a:avLst/>
          </a:prstGeom>
          <a:noFill/>
        </p:spPr>
        <p:txBody>
          <a:bodyPr wrap="none" lIns="0" tIns="0" rIns="0" bIns="0" rtlCol="0">
            <a:spAutoFit/>
          </a:bodyPr>
          <a:lstStyle/>
          <a:p>
            <a:pPr algn="just">
              <a:lnSpc>
                <a:spcPct val="120000"/>
              </a:lnSpc>
            </a:pPr>
            <a:r>
              <a:rPr lang="en-US" sz="1990" dirty="0">
                <a:solidFill>
                  <a:schemeClr val="tx1">
                    <a:lumMod val="85000"/>
                    <a:lumOff val="15000"/>
                  </a:schemeClr>
                </a:solidFill>
                <a:latin typeface="Arial" panose="020B0604020202020204" pitchFamily="34" charset="0"/>
                <a:ea typeface="微软雅黑" panose="020B0503020204020204" charset="-122"/>
                <a:cs typeface="+mn-ea"/>
                <a:sym typeface="Arial" panose="020B0604020202020204" pitchFamily="34" charset="0"/>
              </a:rPr>
              <a:t>15%</a:t>
            </a:r>
            <a:endParaRPr lang="en-US" sz="1990" b="1" dirty="0">
              <a:solidFill>
                <a:schemeClr val="tx1">
                  <a:lumMod val="85000"/>
                  <a:lumOff val="15000"/>
                </a:schemeClr>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34" name="Rectangle 33"/>
          <p:cNvSpPr/>
          <p:nvPr/>
        </p:nvSpPr>
        <p:spPr>
          <a:xfrm>
            <a:off x="3588397" y="1301306"/>
            <a:ext cx="889000" cy="184150"/>
          </a:xfrm>
          <a:prstGeom prst="rect">
            <a:avLst/>
          </a:prstGeom>
        </p:spPr>
        <p:txBody>
          <a:bodyPr wrap="none" lIns="0" tIns="0" rIns="0" bIns="0">
            <a:spAutoFit/>
          </a:bodyPr>
          <a:lstStyle/>
          <a:p>
            <a:pPr algn="just">
              <a:lnSpc>
                <a:spcPct val="120000"/>
              </a:lnSpc>
            </a:pPr>
            <a:r>
              <a:rPr lang="zh-CN" altLang="en-US" sz="995" dirty="0">
                <a:solidFill>
                  <a:schemeClr val="tx1">
                    <a:lumMod val="85000"/>
                    <a:lumOff val="15000"/>
                  </a:schemeClr>
                </a:solidFill>
                <a:latin typeface="Arial" panose="020B0604020202020204" pitchFamily="34" charset="0"/>
                <a:ea typeface="微软雅黑" panose="020B0503020204020204" charset="-122"/>
                <a:cs typeface="+mn-ea"/>
                <a:sym typeface="Arial" panose="020B0604020202020204" pitchFamily="34" charset="0"/>
              </a:rPr>
              <a:t>请替换文字内容</a:t>
            </a:r>
            <a:endParaRPr lang="zh-CN" altLang="en-US" sz="995" dirty="0">
              <a:solidFill>
                <a:schemeClr val="tx1">
                  <a:lumMod val="85000"/>
                  <a:lumOff val="15000"/>
                </a:schemeClr>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35" name="Rectangle 34"/>
          <p:cNvSpPr/>
          <p:nvPr/>
        </p:nvSpPr>
        <p:spPr>
          <a:xfrm>
            <a:off x="2644975" y="1494645"/>
            <a:ext cx="1834769" cy="314960"/>
          </a:xfrm>
          <a:prstGeom prst="rect">
            <a:avLst/>
          </a:prstGeom>
        </p:spPr>
        <p:txBody>
          <a:bodyPr wrap="square" lIns="0" tIns="0" rIns="0" bIns="0">
            <a:spAutoFit/>
          </a:bodyPr>
          <a:lstStyle/>
          <a:p>
            <a:pPr algn="r">
              <a:lnSpc>
                <a:spcPct val="120000"/>
              </a:lnSpc>
            </a:pPr>
            <a:r>
              <a:rPr lang="en-US" altLang="zh-CN" sz="570" dirty="0">
                <a:solidFill>
                  <a:schemeClr val="tx1">
                    <a:lumMod val="85000"/>
                    <a:lumOff val="15000"/>
                  </a:schemeClr>
                </a:solidFill>
                <a:latin typeface="Arial" panose="020B0604020202020204" pitchFamily="34" charset="0"/>
                <a:ea typeface="微软雅黑" panose="020B0503020204020204" charset="-122"/>
                <a:cs typeface="+mn-ea"/>
                <a:sym typeface="Arial" panose="020B0604020202020204" pitchFamily="34" charset="0"/>
              </a:rPr>
              <a:t>Please replace text, click add relevant headline, modify the text content, also can copy your content to this directly.</a:t>
            </a:r>
            <a:endParaRPr lang="en-US" altLang="zh-CN" sz="570" dirty="0">
              <a:solidFill>
                <a:schemeClr val="tx1">
                  <a:lumMod val="85000"/>
                  <a:lumOff val="15000"/>
                </a:schemeClr>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36" name="TextBox 35"/>
          <p:cNvSpPr txBox="1"/>
          <p:nvPr/>
        </p:nvSpPr>
        <p:spPr>
          <a:xfrm>
            <a:off x="4572511" y="1310799"/>
            <a:ext cx="505460" cy="367030"/>
          </a:xfrm>
          <a:prstGeom prst="rect">
            <a:avLst/>
          </a:prstGeom>
          <a:noFill/>
        </p:spPr>
        <p:txBody>
          <a:bodyPr wrap="none" lIns="0" tIns="0" rIns="0" bIns="0" rtlCol="0">
            <a:spAutoFit/>
          </a:bodyPr>
          <a:lstStyle/>
          <a:p>
            <a:pPr algn="just">
              <a:lnSpc>
                <a:spcPct val="120000"/>
              </a:lnSpc>
            </a:pPr>
            <a:r>
              <a:rPr lang="en-US" sz="1990" dirty="0">
                <a:solidFill>
                  <a:schemeClr val="tx1">
                    <a:lumMod val="85000"/>
                    <a:lumOff val="15000"/>
                  </a:schemeClr>
                </a:solidFill>
                <a:latin typeface="Arial" panose="020B0604020202020204" pitchFamily="34" charset="0"/>
                <a:ea typeface="微软雅黑" panose="020B0503020204020204" charset="-122"/>
                <a:cs typeface="+mn-ea"/>
                <a:sym typeface="Arial" panose="020B0604020202020204" pitchFamily="34" charset="0"/>
              </a:rPr>
              <a:t>34%</a:t>
            </a:r>
            <a:endParaRPr lang="en-US" sz="1990" dirty="0">
              <a:solidFill>
                <a:schemeClr val="tx1">
                  <a:lumMod val="85000"/>
                  <a:lumOff val="15000"/>
                </a:schemeClr>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21" name="Rectangle 29"/>
          <p:cNvSpPr/>
          <p:nvPr/>
        </p:nvSpPr>
        <p:spPr>
          <a:xfrm>
            <a:off x="6219155" y="3922368"/>
            <a:ext cx="889000" cy="184150"/>
          </a:xfrm>
          <a:prstGeom prst="rect">
            <a:avLst/>
          </a:prstGeom>
        </p:spPr>
        <p:txBody>
          <a:bodyPr wrap="none" lIns="0" tIns="0" rIns="0" bIns="0">
            <a:spAutoFit/>
          </a:bodyPr>
          <a:lstStyle/>
          <a:p>
            <a:pPr>
              <a:lnSpc>
                <a:spcPct val="120000"/>
              </a:lnSpc>
            </a:pPr>
            <a:r>
              <a:rPr lang="zh-CN" altLang="en-US" sz="995" dirty="0">
                <a:solidFill>
                  <a:schemeClr val="tx1">
                    <a:lumMod val="85000"/>
                    <a:lumOff val="15000"/>
                  </a:schemeClr>
                </a:solidFill>
                <a:latin typeface="Arial" panose="020B0604020202020204" pitchFamily="34" charset="0"/>
                <a:ea typeface="微软雅黑" panose="020B0503020204020204" charset="-122"/>
                <a:cs typeface="+mn-ea"/>
                <a:sym typeface="Arial" panose="020B0604020202020204" pitchFamily="34" charset="0"/>
              </a:rPr>
              <a:t>请替换文字内容</a:t>
            </a:r>
            <a:endParaRPr lang="zh-CN" altLang="en-US" sz="995" dirty="0">
              <a:solidFill>
                <a:schemeClr val="tx1">
                  <a:lumMod val="85000"/>
                  <a:lumOff val="15000"/>
                </a:schemeClr>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22" name="Rectangle 30"/>
          <p:cNvSpPr/>
          <p:nvPr/>
        </p:nvSpPr>
        <p:spPr>
          <a:xfrm>
            <a:off x="6219155" y="4091896"/>
            <a:ext cx="1921246" cy="210185"/>
          </a:xfrm>
          <a:prstGeom prst="rect">
            <a:avLst/>
          </a:prstGeom>
        </p:spPr>
        <p:txBody>
          <a:bodyPr wrap="square" lIns="0" tIns="0" rIns="0" bIns="0">
            <a:spAutoFit/>
          </a:bodyPr>
          <a:lstStyle/>
          <a:p>
            <a:pPr algn="just">
              <a:lnSpc>
                <a:spcPct val="120000"/>
              </a:lnSpc>
            </a:pPr>
            <a:r>
              <a:rPr lang="en-US" altLang="zh-CN" sz="570" dirty="0">
                <a:solidFill>
                  <a:schemeClr val="tx1">
                    <a:lumMod val="85000"/>
                    <a:lumOff val="15000"/>
                  </a:schemeClr>
                </a:solidFill>
                <a:latin typeface="Arial" panose="020B0604020202020204" pitchFamily="34" charset="0"/>
                <a:ea typeface="微软雅黑" panose="020B0503020204020204" charset="-122"/>
                <a:cs typeface="+mn-ea"/>
                <a:sym typeface="Arial" panose="020B0604020202020204" pitchFamily="34" charset="0"/>
              </a:rPr>
              <a:t>Please replace text, click add relevant headline, modify the text content, also can copy your content to this directly.</a:t>
            </a:r>
            <a:endParaRPr lang="en-US" altLang="zh-CN" sz="570" dirty="0">
              <a:solidFill>
                <a:schemeClr val="tx1">
                  <a:lumMod val="85000"/>
                  <a:lumOff val="15000"/>
                </a:schemeClr>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23" name="TextBox 31"/>
          <p:cNvSpPr txBox="1"/>
          <p:nvPr/>
        </p:nvSpPr>
        <p:spPr>
          <a:xfrm>
            <a:off x="5644680" y="3922368"/>
            <a:ext cx="505460" cy="367030"/>
          </a:xfrm>
          <a:prstGeom prst="rect">
            <a:avLst/>
          </a:prstGeom>
          <a:noFill/>
        </p:spPr>
        <p:txBody>
          <a:bodyPr wrap="none" lIns="0" tIns="0" rIns="0" bIns="0" rtlCol="0">
            <a:spAutoFit/>
          </a:bodyPr>
          <a:lstStyle/>
          <a:p>
            <a:pPr algn="just">
              <a:lnSpc>
                <a:spcPct val="120000"/>
              </a:lnSpc>
            </a:pPr>
            <a:r>
              <a:rPr lang="en-US" sz="1990" dirty="0">
                <a:solidFill>
                  <a:schemeClr val="tx1">
                    <a:lumMod val="85000"/>
                    <a:lumOff val="15000"/>
                  </a:schemeClr>
                </a:solidFill>
                <a:latin typeface="Arial" panose="020B0604020202020204" pitchFamily="34" charset="0"/>
                <a:ea typeface="微软雅黑" panose="020B0503020204020204" charset="-122"/>
                <a:cs typeface="+mn-ea"/>
                <a:sym typeface="Arial" panose="020B0604020202020204" pitchFamily="34" charset="0"/>
              </a:rPr>
              <a:t>28%</a:t>
            </a:r>
            <a:endParaRPr lang="en-US" sz="1990" b="1" dirty="0">
              <a:solidFill>
                <a:schemeClr val="tx1">
                  <a:lumMod val="85000"/>
                  <a:lumOff val="15000"/>
                </a:schemeClr>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24" name="Rectangle 29"/>
          <p:cNvSpPr/>
          <p:nvPr/>
        </p:nvSpPr>
        <p:spPr>
          <a:xfrm>
            <a:off x="2611986" y="4043130"/>
            <a:ext cx="889000" cy="184150"/>
          </a:xfrm>
          <a:prstGeom prst="rect">
            <a:avLst/>
          </a:prstGeom>
        </p:spPr>
        <p:txBody>
          <a:bodyPr wrap="none" lIns="0" tIns="0" rIns="0" bIns="0">
            <a:spAutoFit/>
          </a:bodyPr>
          <a:lstStyle/>
          <a:p>
            <a:pPr>
              <a:lnSpc>
                <a:spcPct val="120000"/>
              </a:lnSpc>
            </a:pPr>
            <a:r>
              <a:rPr lang="zh-CN" altLang="en-US" sz="995" dirty="0">
                <a:solidFill>
                  <a:schemeClr val="tx1">
                    <a:lumMod val="85000"/>
                    <a:lumOff val="15000"/>
                  </a:schemeClr>
                </a:solidFill>
                <a:latin typeface="Arial" panose="020B0604020202020204" pitchFamily="34" charset="0"/>
                <a:ea typeface="微软雅黑" panose="020B0503020204020204" charset="-122"/>
                <a:cs typeface="+mn-ea"/>
                <a:sym typeface="Arial" panose="020B0604020202020204" pitchFamily="34" charset="0"/>
              </a:rPr>
              <a:t>请替换文字内容</a:t>
            </a:r>
            <a:endParaRPr lang="zh-CN" altLang="en-US" sz="995" dirty="0">
              <a:solidFill>
                <a:schemeClr val="tx1">
                  <a:lumMod val="85000"/>
                  <a:lumOff val="15000"/>
                </a:schemeClr>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25" name="Rectangle 30"/>
          <p:cNvSpPr/>
          <p:nvPr/>
        </p:nvSpPr>
        <p:spPr>
          <a:xfrm>
            <a:off x="1670909" y="4212657"/>
            <a:ext cx="1834769" cy="314960"/>
          </a:xfrm>
          <a:prstGeom prst="rect">
            <a:avLst/>
          </a:prstGeom>
        </p:spPr>
        <p:txBody>
          <a:bodyPr wrap="square" lIns="0" tIns="0" rIns="0" bIns="0">
            <a:spAutoFit/>
          </a:bodyPr>
          <a:lstStyle/>
          <a:p>
            <a:pPr algn="r">
              <a:lnSpc>
                <a:spcPct val="120000"/>
              </a:lnSpc>
            </a:pPr>
            <a:r>
              <a:rPr lang="en-US" altLang="zh-CN" sz="570" dirty="0">
                <a:solidFill>
                  <a:schemeClr val="tx1">
                    <a:lumMod val="85000"/>
                    <a:lumOff val="15000"/>
                  </a:schemeClr>
                </a:solidFill>
                <a:latin typeface="Arial" panose="020B0604020202020204" pitchFamily="34" charset="0"/>
                <a:ea typeface="微软雅黑" panose="020B0503020204020204" charset="-122"/>
                <a:cs typeface="+mn-ea"/>
                <a:sym typeface="Arial" panose="020B0604020202020204" pitchFamily="34" charset="0"/>
              </a:rPr>
              <a:t>Please replace text, click add relevant headline, modify the text content, also can copy your content to this directly.</a:t>
            </a:r>
            <a:endParaRPr lang="en-US" altLang="zh-CN" sz="570" dirty="0">
              <a:solidFill>
                <a:schemeClr val="tx1">
                  <a:lumMod val="85000"/>
                  <a:lumOff val="15000"/>
                </a:schemeClr>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29" name="TextBox 31"/>
          <p:cNvSpPr txBox="1"/>
          <p:nvPr/>
        </p:nvSpPr>
        <p:spPr>
          <a:xfrm>
            <a:off x="3554245" y="4043130"/>
            <a:ext cx="505460" cy="367030"/>
          </a:xfrm>
          <a:prstGeom prst="rect">
            <a:avLst/>
          </a:prstGeom>
          <a:noFill/>
        </p:spPr>
        <p:txBody>
          <a:bodyPr wrap="none" lIns="0" tIns="0" rIns="0" bIns="0" rtlCol="0">
            <a:spAutoFit/>
          </a:bodyPr>
          <a:lstStyle/>
          <a:p>
            <a:pPr algn="just">
              <a:lnSpc>
                <a:spcPct val="120000"/>
              </a:lnSpc>
            </a:pPr>
            <a:r>
              <a:rPr lang="en-US" sz="1990" dirty="0">
                <a:solidFill>
                  <a:schemeClr val="tx1">
                    <a:lumMod val="85000"/>
                    <a:lumOff val="15000"/>
                  </a:schemeClr>
                </a:solidFill>
                <a:latin typeface="Arial" panose="020B0604020202020204" pitchFamily="34" charset="0"/>
                <a:ea typeface="微软雅黑" panose="020B0503020204020204" charset="-122"/>
                <a:cs typeface="+mn-ea"/>
                <a:sym typeface="Arial" panose="020B0604020202020204" pitchFamily="34" charset="0"/>
              </a:rPr>
              <a:t>36%</a:t>
            </a:r>
            <a:endParaRPr lang="en-US" sz="1990" b="1" dirty="0">
              <a:solidFill>
                <a:schemeClr val="tx1">
                  <a:lumMod val="85000"/>
                  <a:lumOff val="15000"/>
                </a:schemeClr>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6" name="TextBox 8"/>
          <p:cNvSpPr txBox="1"/>
          <p:nvPr/>
        </p:nvSpPr>
        <p:spPr>
          <a:xfrm>
            <a:off x="3534910" y="216839"/>
            <a:ext cx="2074178" cy="288925"/>
          </a:xfrm>
          <a:prstGeom prst="rect">
            <a:avLst/>
          </a:prstGeom>
          <a:noFill/>
        </p:spPr>
        <p:txBody>
          <a:bodyPr wrap="square" lIns="0" tIns="0" rIns="0" bIns="0" rtlCol="0" anchor="ctr">
            <a:spAutoFit/>
          </a:bodyPr>
          <a:lstStyle/>
          <a:p>
            <a:pPr algn="ctr" fontAlgn="base">
              <a:spcBef>
                <a:spcPct val="0"/>
              </a:spcBef>
              <a:spcAft>
                <a:spcPct val="0"/>
              </a:spcAft>
            </a:pPr>
            <a:r>
              <a:rPr lang="zh-CN" altLang="en-US" sz="1875" b="1" dirty="0">
                <a:solidFill>
                  <a:schemeClr val="tx1">
                    <a:lumMod val="85000"/>
                    <a:lumOff val="15000"/>
                  </a:schemeClr>
                </a:solidFill>
                <a:latin typeface="Arial" panose="020B0604020202020204" pitchFamily="34" charset="0"/>
                <a:ea typeface="微软雅黑" panose="020B0503020204020204" charset="-122"/>
                <a:sym typeface="Arial" panose="020B0604020202020204" pitchFamily="34" charset="0"/>
              </a:rPr>
              <a:t>地方禁忌</a:t>
            </a:r>
            <a:endParaRPr lang="zh-CN" altLang="en-US" sz="1875" b="1" dirty="0">
              <a:solidFill>
                <a:schemeClr val="tx1">
                  <a:lumMod val="85000"/>
                  <a:lumOff val="15000"/>
                </a:schemeClr>
              </a:solidFill>
              <a:latin typeface="Arial" panose="020B0604020202020204" pitchFamily="34" charset="0"/>
              <a:ea typeface="微软雅黑" panose="020B0503020204020204" charset="-122"/>
              <a:sym typeface="Arial" panose="020B0604020202020204" pitchFamily="34" charset="0"/>
            </a:endParaRPr>
          </a:p>
        </p:txBody>
      </p:sp>
      <p:pic>
        <p:nvPicPr>
          <p:cNvPr id="44" name="图片 43"/>
          <p:cNvPicPr>
            <a:picLocks noChangeAspect="1"/>
          </p:cNvPicPr>
          <p:nvPr/>
        </p:nvPicPr>
        <p:blipFill rotWithShape="1">
          <a:blip r:embed="rId1" cstate="print">
            <a:extLst>
              <a:ext uri="{28A0092B-C50C-407E-A947-70E740481C1C}">
                <a14:useLocalDpi xmlns:a14="http://schemas.microsoft.com/office/drawing/2010/main" val="0"/>
              </a:ext>
            </a:extLst>
          </a:blip>
          <a:srcRect b="44800"/>
          <a:stretch>
            <a:fillRect/>
          </a:stretch>
        </p:blipFill>
        <p:spPr>
          <a:xfrm>
            <a:off x="-15875" y="-248285"/>
            <a:ext cx="2590800" cy="1099820"/>
          </a:xfrm>
          <a:prstGeom prst="rect">
            <a:avLst/>
          </a:prstGeom>
        </p:spPr>
      </p:pic>
      <p:pic>
        <p:nvPicPr>
          <p:cNvPr id="45" name="图片 44"/>
          <p:cNvPicPr>
            <a:picLocks noChangeAspect="1"/>
          </p:cNvPicPr>
          <p:nvPr/>
        </p:nvPicPr>
        <p:blipFill rotWithShape="1">
          <a:blip r:embed="rId1" cstate="print">
            <a:extLst>
              <a:ext uri="{28A0092B-C50C-407E-A947-70E740481C1C}">
                <a14:useLocalDpi xmlns:a14="http://schemas.microsoft.com/office/drawing/2010/main" val="0"/>
              </a:ext>
            </a:extLst>
          </a:blip>
          <a:srcRect b="44800"/>
          <a:stretch>
            <a:fillRect/>
          </a:stretch>
        </p:blipFill>
        <p:spPr>
          <a:xfrm flipH="1">
            <a:off x="6776085" y="-248285"/>
            <a:ext cx="2369185" cy="1099820"/>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9" advTm="796">
        <p:push dir="d"/>
      </p:transition>
    </mc:Choice>
    <mc:Fallback>
      <p:transition advTm="796">
        <p:push dir="d"/>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 calcmode="lin" valueType="num">
                                      <p:cBhvr>
                                        <p:cTn id="9" dur="500" fill="hold"/>
                                        <p:tgtEl>
                                          <p:spTgt spid="5"/>
                                        </p:tgtEl>
                                        <p:attrNameLst>
                                          <p:attrName>style.rotation</p:attrName>
                                        </p:attrNameLst>
                                      </p:cBhvr>
                                      <p:tavLst>
                                        <p:tav tm="0">
                                          <p:val>
                                            <p:fltVal val="360"/>
                                          </p:val>
                                        </p:tav>
                                        <p:tav tm="100000">
                                          <p:val>
                                            <p:fltVal val="0"/>
                                          </p:val>
                                        </p:tav>
                                      </p:tavLst>
                                    </p:anim>
                                    <p:animEffect transition="in" filter="fade">
                                      <p:cBhvr>
                                        <p:cTn id="10" dur="500"/>
                                        <p:tgtEl>
                                          <p:spTgt spid="5"/>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8"/>
                                        </p:tgtEl>
                                        <p:attrNameLst>
                                          <p:attrName>style.visibility</p:attrName>
                                        </p:attrNameLst>
                                      </p:cBhvr>
                                      <p:to>
                                        <p:strVal val="visible"/>
                                      </p:to>
                                    </p:set>
                                    <p:animEffect transition="in" filter="fade">
                                      <p:cBhvr>
                                        <p:cTn id="13" dur="500"/>
                                        <p:tgtEl>
                                          <p:spTgt spid="28"/>
                                        </p:tgtEl>
                                      </p:cBhvr>
                                    </p:animEffect>
                                  </p:childTnLst>
                                </p:cTn>
                              </p:par>
                              <p:par>
                                <p:cTn id="14" presetID="49" presetClass="entr" presetSubtype="0" decel="100000" fill="hold" grpId="0" nodeType="withEffect">
                                  <p:stCondLst>
                                    <p:cond delay="0"/>
                                  </p:stCondLst>
                                  <p:childTnLst>
                                    <p:set>
                                      <p:cBhvr>
                                        <p:cTn id="15" dur="1" fill="hold">
                                          <p:stCondLst>
                                            <p:cond delay="0"/>
                                          </p:stCondLst>
                                        </p:cTn>
                                        <p:tgtEl>
                                          <p:spTgt spid="20"/>
                                        </p:tgtEl>
                                        <p:attrNameLst>
                                          <p:attrName>style.visibility</p:attrName>
                                        </p:attrNameLst>
                                      </p:cBhvr>
                                      <p:to>
                                        <p:strVal val="visible"/>
                                      </p:to>
                                    </p:set>
                                    <p:anim calcmode="lin" valueType="num">
                                      <p:cBhvr>
                                        <p:cTn id="16" dur="500" fill="hold"/>
                                        <p:tgtEl>
                                          <p:spTgt spid="20"/>
                                        </p:tgtEl>
                                        <p:attrNameLst>
                                          <p:attrName>ppt_w</p:attrName>
                                        </p:attrNameLst>
                                      </p:cBhvr>
                                      <p:tavLst>
                                        <p:tav tm="0">
                                          <p:val>
                                            <p:fltVal val="0"/>
                                          </p:val>
                                        </p:tav>
                                        <p:tav tm="100000">
                                          <p:val>
                                            <p:strVal val="#ppt_w"/>
                                          </p:val>
                                        </p:tav>
                                      </p:tavLst>
                                    </p:anim>
                                    <p:anim calcmode="lin" valueType="num">
                                      <p:cBhvr>
                                        <p:cTn id="17" dur="500" fill="hold"/>
                                        <p:tgtEl>
                                          <p:spTgt spid="20"/>
                                        </p:tgtEl>
                                        <p:attrNameLst>
                                          <p:attrName>ppt_h</p:attrName>
                                        </p:attrNameLst>
                                      </p:cBhvr>
                                      <p:tavLst>
                                        <p:tav tm="0">
                                          <p:val>
                                            <p:fltVal val="0"/>
                                          </p:val>
                                        </p:tav>
                                        <p:tav tm="100000">
                                          <p:val>
                                            <p:strVal val="#ppt_h"/>
                                          </p:val>
                                        </p:tav>
                                      </p:tavLst>
                                    </p:anim>
                                    <p:anim calcmode="lin" valueType="num">
                                      <p:cBhvr>
                                        <p:cTn id="18" dur="500" fill="hold"/>
                                        <p:tgtEl>
                                          <p:spTgt spid="20"/>
                                        </p:tgtEl>
                                        <p:attrNameLst>
                                          <p:attrName>style.rotation</p:attrName>
                                        </p:attrNameLst>
                                      </p:cBhvr>
                                      <p:tavLst>
                                        <p:tav tm="0">
                                          <p:val>
                                            <p:fltVal val="360"/>
                                          </p:val>
                                        </p:tav>
                                        <p:tav tm="100000">
                                          <p:val>
                                            <p:fltVal val="0"/>
                                          </p:val>
                                        </p:tav>
                                      </p:tavLst>
                                    </p:anim>
                                    <p:animEffect transition="in" filter="fade">
                                      <p:cBhvr>
                                        <p:cTn id="19" dur="500"/>
                                        <p:tgtEl>
                                          <p:spTgt spid="20"/>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27"/>
                                        </p:tgtEl>
                                        <p:attrNameLst>
                                          <p:attrName>style.visibility</p:attrName>
                                        </p:attrNameLst>
                                      </p:cBhvr>
                                      <p:to>
                                        <p:strVal val="visible"/>
                                      </p:to>
                                    </p:set>
                                    <p:animEffect transition="in" filter="fade">
                                      <p:cBhvr>
                                        <p:cTn id="22" dur="500"/>
                                        <p:tgtEl>
                                          <p:spTgt spid="27"/>
                                        </p:tgtEl>
                                      </p:cBhvr>
                                    </p:animEffect>
                                  </p:childTnLst>
                                </p:cTn>
                              </p:par>
                              <p:par>
                                <p:cTn id="23" presetID="49" presetClass="entr" presetSubtype="0" decel="100000" fill="hold" grpId="0" nodeType="withEffect">
                                  <p:stCondLst>
                                    <p:cond delay="0"/>
                                  </p:stCondLst>
                                  <p:childTnLst>
                                    <p:set>
                                      <p:cBhvr>
                                        <p:cTn id="24" dur="1" fill="hold">
                                          <p:stCondLst>
                                            <p:cond delay="0"/>
                                          </p:stCondLst>
                                        </p:cTn>
                                        <p:tgtEl>
                                          <p:spTgt spid="19"/>
                                        </p:tgtEl>
                                        <p:attrNameLst>
                                          <p:attrName>style.visibility</p:attrName>
                                        </p:attrNameLst>
                                      </p:cBhvr>
                                      <p:to>
                                        <p:strVal val="visible"/>
                                      </p:to>
                                    </p:set>
                                    <p:anim calcmode="lin" valueType="num">
                                      <p:cBhvr>
                                        <p:cTn id="25" dur="500" fill="hold"/>
                                        <p:tgtEl>
                                          <p:spTgt spid="19"/>
                                        </p:tgtEl>
                                        <p:attrNameLst>
                                          <p:attrName>ppt_w</p:attrName>
                                        </p:attrNameLst>
                                      </p:cBhvr>
                                      <p:tavLst>
                                        <p:tav tm="0">
                                          <p:val>
                                            <p:fltVal val="0"/>
                                          </p:val>
                                        </p:tav>
                                        <p:tav tm="100000">
                                          <p:val>
                                            <p:strVal val="#ppt_w"/>
                                          </p:val>
                                        </p:tav>
                                      </p:tavLst>
                                    </p:anim>
                                    <p:anim calcmode="lin" valueType="num">
                                      <p:cBhvr>
                                        <p:cTn id="26" dur="500" fill="hold"/>
                                        <p:tgtEl>
                                          <p:spTgt spid="19"/>
                                        </p:tgtEl>
                                        <p:attrNameLst>
                                          <p:attrName>ppt_h</p:attrName>
                                        </p:attrNameLst>
                                      </p:cBhvr>
                                      <p:tavLst>
                                        <p:tav tm="0">
                                          <p:val>
                                            <p:fltVal val="0"/>
                                          </p:val>
                                        </p:tav>
                                        <p:tav tm="100000">
                                          <p:val>
                                            <p:strVal val="#ppt_h"/>
                                          </p:val>
                                        </p:tav>
                                      </p:tavLst>
                                    </p:anim>
                                    <p:anim calcmode="lin" valueType="num">
                                      <p:cBhvr>
                                        <p:cTn id="27" dur="500" fill="hold"/>
                                        <p:tgtEl>
                                          <p:spTgt spid="19"/>
                                        </p:tgtEl>
                                        <p:attrNameLst>
                                          <p:attrName>style.rotation</p:attrName>
                                        </p:attrNameLst>
                                      </p:cBhvr>
                                      <p:tavLst>
                                        <p:tav tm="0">
                                          <p:val>
                                            <p:fltVal val="360"/>
                                          </p:val>
                                        </p:tav>
                                        <p:tav tm="100000">
                                          <p:val>
                                            <p:fltVal val="0"/>
                                          </p:val>
                                        </p:tav>
                                      </p:tavLst>
                                    </p:anim>
                                    <p:animEffect transition="in" filter="fade">
                                      <p:cBhvr>
                                        <p:cTn id="28" dur="500"/>
                                        <p:tgtEl>
                                          <p:spTgt spid="19"/>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26"/>
                                        </p:tgtEl>
                                        <p:attrNameLst>
                                          <p:attrName>style.visibility</p:attrName>
                                        </p:attrNameLst>
                                      </p:cBhvr>
                                      <p:to>
                                        <p:strVal val="visible"/>
                                      </p:to>
                                    </p:set>
                                    <p:animEffect transition="in" filter="fade">
                                      <p:cBhvr>
                                        <p:cTn id="31" dur="500"/>
                                        <p:tgtEl>
                                          <p:spTgt spid="26"/>
                                        </p:tgtEl>
                                      </p:cBhvr>
                                    </p:animEffect>
                                  </p:childTnLst>
                                </p:cTn>
                              </p:par>
                              <p:par>
                                <p:cTn id="32" presetID="49" presetClass="entr" presetSubtype="0" decel="100000" fill="hold" grpId="0" nodeType="withEffect">
                                  <p:stCondLst>
                                    <p:cond delay="0"/>
                                  </p:stCondLst>
                                  <p:childTnLst>
                                    <p:set>
                                      <p:cBhvr>
                                        <p:cTn id="33" dur="1" fill="hold">
                                          <p:stCondLst>
                                            <p:cond delay="0"/>
                                          </p:stCondLst>
                                        </p:cTn>
                                        <p:tgtEl>
                                          <p:spTgt spid="4"/>
                                        </p:tgtEl>
                                        <p:attrNameLst>
                                          <p:attrName>style.visibility</p:attrName>
                                        </p:attrNameLst>
                                      </p:cBhvr>
                                      <p:to>
                                        <p:strVal val="visible"/>
                                      </p:to>
                                    </p:set>
                                    <p:anim calcmode="lin" valueType="num">
                                      <p:cBhvr>
                                        <p:cTn id="34" dur="500" fill="hold"/>
                                        <p:tgtEl>
                                          <p:spTgt spid="4"/>
                                        </p:tgtEl>
                                        <p:attrNameLst>
                                          <p:attrName>ppt_w</p:attrName>
                                        </p:attrNameLst>
                                      </p:cBhvr>
                                      <p:tavLst>
                                        <p:tav tm="0">
                                          <p:val>
                                            <p:fltVal val="0"/>
                                          </p:val>
                                        </p:tav>
                                        <p:tav tm="100000">
                                          <p:val>
                                            <p:strVal val="#ppt_w"/>
                                          </p:val>
                                        </p:tav>
                                      </p:tavLst>
                                    </p:anim>
                                    <p:anim calcmode="lin" valueType="num">
                                      <p:cBhvr>
                                        <p:cTn id="35" dur="500" fill="hold"/>
                                        <p:tgtEl>
                                          <p:spTgt spid="4"/>
                                        </p:tgtEl>
                                        <p:attrNameLst>
                                          <p:attrName>ppt_h</p:attrName>
                                        </p:attrNameLst>
                                      </p:cBhvr>
                                      <p:tavLst>
                                        <p:tav tm="0">
                                          <p:val>
                                            <p:fltVal val="0"/>
                                          </p:val>
                                        </p:tav>
                                        <p:tav tm="100000">
                                          <p:val>
                                            <p:strVal val="#ppt_h"/>
                                          </p:val>
                                        </p:tav>
                                      </p:tavLst>
                                    </p:anim>
                                    <p:anim calcmode="lin" valueType="num">
                                      <p:cBhvr>
                                        <p:cTn id="36" dur="500" fill="hold"/>
                                        <p:tgtEl>
                                          <p:spTgt spid="4"/>
                                        </p:tgtEl>
                                        <p:attrNameLst>
                                          <p:attrName>style.rotation</p:attrName>
                                        </p:attrNameLst>
                                      </p:cBhvr>
                                      <p:tavLst>
                                        <p:tav tm="0">
                                          <p:val>
                                            <p:fltVal val="360"/>
                                          </p:val>
                                        </p:tav>
                                        <p:tav tm="100000">
                                          <p:val>
                                            <p:fltVal val="0"/>
                                          </p:val>
                                        </p:tav>
                                      </p:tavLst>
                                    </p:anim>
                                    <p:animEffect transition="in" filter="fade">
                                      <p:cBhvr>
                                        <p:cTn id="37" dur="500"/>
                                        <p:tgtEl>
                                          <p:spTgt spid="4"/>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7"/>
                                        </p:tgtEl>
                                        <p:attrNameLst>
                                          <p:attrName>style.visibility</p:attrName>
                                        </p:attrNameLst>
                                      </p:cBhvr>
                                      <p:to>
                                        <p:strVal val="visible"/>
                                      </p:to>
                                    </p:set>
                                    <p:animEffect transition="in" filter="fade">
                                      <p:cBhvr>
                                        <p:cTn id="40" dur="500"/>
                                        <p:tgtEl>
                                          <p:spTgt spid="7"/>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34"/>
                                        </p:tgtEl>
                                        <p:attrNameLst>
                                          <p:attrName>style.visibility</p:attrName>
                                        </p:attrNameLst>
                                      </p:cBhvr>
                                      <p:to>
                                        <p:strVal val="visible"/>
                                      </p:to>
                                    </p:set>
                                    <p:animEffect transition="in" filter="fade">
                                      <p:cBhvr>
                                        <p:cTn id="43" dur="300"/>
                                        <p:tgtEl>
                                          <p:spTgt spid="34"/>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35"/>
                                        </p:tgtEl>
                                        <p:attrNameLst>
                                          <p:attrName>style.visibility</p:attrName>
                                        </p:attrNameLst>
                                      </p:cBhvr>
                                      <p:to>
                                        <p:strVal val="visible"/>
                                      </p:to>
                                    </p:set>
                                    <p:animEffect transition="in" filter="fade">
                                      <p:cBhvr>
                                        <p:cTn id="46" dur="300"/>
                                        <p:tgtEl>
                                          <p:spTgt spid="35"/>
                                        </p:tgtEl>
                                      </p:cBhvr>
                                    </p:animEffect>
                                  </p:childTnLst>
                                </p:cTn>
                              </p:par>
                              <p:par>
                                <p:cTn id="47" presetID="10" presetClass="entr" presetSubtype="0" fill="hold" grpId="0" nodeType="withEffect">
                                  <p:stCondLst>
                                    <p:cond delay="0"/>
                                  </p:stCondLst>
                                  <p:childTnLst>
                                    <p:set>
                                      <p:cBhvr>
                                        <p:cTn id="48" dur="1" fill="hold">
                                          <p:stCondLst>
                                            <p:cond delay="0"/>
                                          </p:stCondLst>
                                        </p:cTn>
                                        <p:tgtEl>
                                          <p:spTgt spid="36"/>
                                        </p:tgtEl>
                                        <p:attrNameLst>
                                          <p:attrName>style.visibility</p:attrName>
                                        </p:attrNameLst>
                                      </p:cBhvr>
                                      <p:to>
                                        <p:strVal val="visible"/>
                                      </p:to>
                                    </p:set>
                                    <p:animEffect transition="in" filter="fade">
                                      <p:cBhvr>
                                        <p:cTn id="49" dur="300"/>
                                        <p:tgtEl>
                                          <p:spTgt spid="36"/>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32"/>
                                        </p:tgtEl>
                                        <p:attrNameLst>
                                          <p:attrName>style.visibility</p:attrName>
                                        </p:attrNameLst>
                                      </p:cBhvr>
                                      <p:to>
                                        <p:strVal val="visible"/>
                                      </p:to>
                                    </p:set>
                                    <p:animEffect transition="in" filter="fade">
                                      <p:cBhvr>
                                        <p:cTn id="52" dur="300"/>
                                        <p:tgtEl>
                                          <p:spTgt spid="32"/>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30"/>
                                        </p:tgtEl>
                                        <p:attrNameLst>
                                          <p:attrName>style.visibility</p:attrName>
                                        </p:attrNameLst>
                                      </p:cBhvr>
                                      <p:to>
                                        <p:strVal val="visible"/>
                                      </p:to>
                                    </p:set>
                                    <p:animEffect transition="in" filter="fade">
                                      <p:cBhvr>
                                        <p:cTn id="55" dur="300"/>
                                        <p:tgtEl>
                                          <p:spTgt spid="30"/>
                                        </p:tgtEl>
                                      </p:cBhvr>
                                    </p:animEffect>
                                  </p:childTnLst>
                                </p:cTn>
                              </p:par>
                              <p:par>
                                <p:cTn id="56" presetID="10" presetClass="entr" presetSubtype="0" fill="hold" grpId="0" nodeType="withEffect">
                                  <p:stCondLst>
                                    <p:cond delay="0"/>
                                  </p:stCondLst>
                                  <p:childTnLst>
                                    <p:set>
                                      <p:cBhvr>
                                        <p:cTn id="57" dur="1" fill="hold">
                                          <p:stCondLst>
                                            <p:cond delay="0"/>
                                          </p:stCondLst>
                                        </p:cTn>
                                        <p:tgtEl>
                                          <p:spTgt spid="31"/>
                                        </p:tgtEl>
                                        <p:attrNameLst>
                                          <p:attrName>style.visibility</p:attrName>
                                        </p:attrNameLst>
                                      </p:cBhvr>
                                      <p:to>
                                        <p:strVal val="visible"/>
                                      </p:to>
                                    </p:set>
                                    <p:animEffect transition="in" filter="fade">
                                      <p:cBhvr>
                                        <p:cTn id="58" dur="300"/>
                                        <p:tgtEl>
                                          <p:spTgt spid="31"/>
                                        </p:tgtEl>
                                      </p:cBhvr>
                                    </p:animEffect>
                                  </p:childTnLst>
                                </p:cTn>
                              </p:par>
                              <p:par>
                                <p:cTn id="59" presetID="10" presetClass="entr" presetSubtype="0" fill="hold" grpId="0" nodeType="withEffect">
                                  <p:stCondLst>
                                    <p:cond delay="0"/>
                                  </p:stCondLst>
                                  <p:childTnLst>
                                    <p:set>
                                      <p:cBhvr>
                                        <p:cTn id="60" dur="1" fill="hold">
                                          <p:stCondLst>
                                            <p:cond delay="0"/>
                                          </p:stCondLst>
                                        </p:cTn>
                                        <p:tgtEl>
                                          <p:spTgt spid="23"/>
                                        </p:tgtEl>
                                        <p:attrNameLst>
                                          <p:attrName>style.visibility</p:attrName>
                                        </p:attrNameLst>
                                      </p:cBhvr>
                                      <p:to>
                                        <p:strVal val="visible"/>
                                      </p:to>
                                    </p:set>
                                    <p:animEffect transition="in" filter="fade">
                                      <p:cBhvr>
                                        <p:cTn id="61" dur="300"/>
                                        <p:tgtEl>
                                          <p:spTgt spid="23"/>
                                        </p:tgtEl>
                                      </p:cBhvr>
                                    </p:animEffect>
                                  </p:childTnLst>
                                </p:cTn>
                              </p:par>
                              <p:par>
                                <p:cTn id="62" presetID="10" presetClass="entr" presetSubtype="0" fill="hold" grpId="0" nodeType="withEffect">
                                  <p:stCondLst>
                                    <p:cond delay="0"/>
                                  </p:stCondLst>
                                  <p:childTnLst>
                                    <p:set>
                                      <p:cBhvr>
                                        <p:cTn id="63" dur="1" fill="hold">
                                          <p:stCondLst>
                                            <p:cond delay="0"/>
                                          </p:stCondLst>
                                        </p:cTn>
                                        <p:tgtEl>
                                          <p:spTgt spid="21"/>
                                        </p:tgtEl>
                                        <p:attrNameLst>
                                          <p:attrName>style.visibility</p:attrName>
                                        </p:attrNameLst>
                                      </p:cBhvr>
                                      <p:to>
                                        <p:strVal val="visible"/>
                                      </p:to>
                                    </p:set>
                                    <p:animEffect transition="in" filter="fade">
                                      <p:cBhvr>
                                        <p:cTn id="64" dur="300"/>
                                        <p:tgtEl>
                                          <p:spTgt spid="21"/>
                                        </p:tgtEl>
                                      </p:cBhvr>
                                    </p:animEffect>
                                  </p:childTnLst>
                                </p:cTn>
                              </p:par>
                              <p:par>
                                <p:cTn id="65" presetID="10" presetClass="entr" presetSubtype="0" fill="hold" grpId="0" nodeType="withEffect">
                                  <p:stCondLst>
                                    <p:cond delay="0"/>
                                  </p:stCondLst>
                                  <p:childTnLst>
                                    <p:set>
                                      <p:cBhvr>
                                        <p:cTn id="66" dur="1" fill="hold">
                                          <p:stCondLst>
                                            <p:cond delay="0"/>
                                          </p:stCondLst>
                                        </p:cTn>
                                        <p:tgtEl>
                                          <p:spTgt spid="22"/>
                                        </p:tgtEl>
                                        <p:attrNameLst>
                                          <p:attrName>style.visibility</p:attrName>
                                        </p:attrNameLst>
                                      </p:cBhvr>
                                      <p:to>
                                        <p:strVal val="visible"/>
                                      </p:to>
                                    </p:set>
                                    <p:animEffect transition="in" filter="fade">
                                      <p:cBhvr>
                                        <p:cTn id="67" dur="300"/>
                                        <p:tgtEl>
                                          <p:spTgt spid="22"/>
                                        </p:tgtEl>
                                      </p:cBhvr>
                                    </p:animEffect>
                                  </p:childTnLst>
                                </p:cTn>
                              </p:par>
                              <p:par>
                                <p:cTn id="68" presetID="10" presetClass="entr" presetSubtype="0" fill="hold" grpId="0" nodeType="withEffect">
                                  <p:stCondLst>
                                    <p:cond delay="0"/>
                                  </p:stCondLst>
                                  <p:childTnLst>
                                    <p:set>
                                      <p:cBhvr>
                                        <p:cTn id="69" dur="1" fill="hold">
                                          <p:stCondLst>
                                            <p:cond delay="0"/>
                                          </p:stCondLst>
                                        </p:cTn>
                                        <p:tgtEl>
                                          <p:spTgt spid="29"/>
                                        </p:tgtEl>
                                        <p:attrNameLst>
                                          <p:attrName>style.visibility</p:attrName>
                                        </p:attrNameLst>
                                      </p:cBhvr>
                                      <p:to>
                                        <p:strVal val="visible"/>
                                      </p:to>
                                    </p:set>
                                    <p:animEffect transition="in" filter="fade">
                                      <p:cBhvr>
                                        <p:cTn id="70" dur="300"/>
                                        <p:tgtEl>
                                          <p:spTgt spid="29"/>
                                        </p:tgtEl>
                                      </p:cBhvr>
                                    </p:animEffect>
                                  </p:childTnLst>
                                </p:cTn>
                              </p:par>
                              <p:par>
                                <p:cTn id="71" presetID="10" presetClass="entr" presetSubtype="0" fill="hold" grpId="0" nodeType="withEffect">
                                  <p:stCondLst>
                                    <p:cond delay="0"/>
                                  </p:stCondLst>
                                  <p:childTnLst>
                                    <p:set>
                                      <p:cBhvr>
                                        <p:cTn id="72" dur="1" fill="hold">
                                          <p:stCondLst>
                                            <p:cond delay="0"/>
                                          </p:stCondLst>
                                        </p:cTn>
                                        <p:tgtEl>
                                          <p:spTgt spid="24"/>
                                        </p:tgtEl>
                                        <p:attrNameLst>
                                          <p:attrName>style.visibility</p:attrName>
                                        </p:attrNameLst>
                                      </p:cBhvr>
                                      <p:to>
                                        <p:strVal val="visible"/>
                                      </p:to>
                                    </p:set>
                                    <p:animEffect transition="in" filter="fade">
                                      <p:cBhvr>
                                        <p:cTn id="73" dur="300"/>
                                        <p:tgtEl>
                                          <p:spTgt spid="24"/>
                                        </p:tgtEl>
                                      </p:cBhvr>
                                    </p:animEffect>
                                  </p:childTnLst>
                                </p:cTn>
                              </p:par>
                              <p:par>
                                <p:cTn id="74" presetID="10" presetClass="entr" presetSubtype="0" fill="hold" grpId="0" nodeType="withEffect">
                                  <p:stCondLst>
                                    <p:cond delay="0"/>
                                  </p:stCondLst>
                                  <p:childTnLst>
                                    <p:set>
                                      <p:cBhvr>
                                        <p:cTn id="75" dur="1" fill="hold">
                                          <p:stCondLst>
                                            <p:cond delay="0"/>
                                          </p:stCondLst>
                                        </p:cTn>
                                        <p:tgtEl>
                                          <p:spTgt spid="25"/>
                                        </p:tgtEl>
                                        <p:attrNameLst>
                                          <p:attrName>style.visibility</p:attrName>
                                        </p:attrNameLst>
                                      </p:cBhvr>
                                      <p:to>
                                        <p:strVal val="visible"/>
                                      </p:to>
                                    </p:set>
                                    <p:animEffect transition="in" filter="fade">
                                      <p:cBhvr>
                                        <p:cTn id="76" dur="3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ldLvl="0" animBg="1"/>
      <p:bldP spid="19" grpId="0" bldLvl="0" animBg="1"/>
      <p:bldP spid="5" grpId="0" bldLvl="0" animBg="1"/>
      <p:bldP spid="20" grpId="0" bldLvl="0" animBg="1"/>
      <p:bldP spid="7" grpId="0"/>
      <p:bldP spid="26" grpId="0"/>
      <p:bldP spid="27" grpId="0"/>
      <p:bldP spid="28" grpId="0"/>
      <p:bldP spid="30" grpId="0"/>
      <p:bldP spid="31" grpId="0"/>
      <p:bldP spid="32" grpId="0"/>
      <p:bldP spid="34" grpId="0"/>
      <p:bldP spid="35" grpId="0"/>
      <p:bldP spid="36" grpId="0"/>
      <p:bldP spid="21" grpId="0"/>
      <p:bldP spid="22" grpId="0"/>
      <p:bldP spid="23" grpId="0"/>
      <p:bldP spid="24" grpId="0"/>
      <p:bldP spid="25" grpId="0"/>
      <p:bldP spid="29"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 name="图片 34" descr="QQ截图20171128162251"/>
          <p:cNvPicPr>
            <a:picLocks noChangeAspect="1"/>
          </p:cNvPicPr>
          <p:nvPr/>
        </p:nvPicPr>
        <p:blipFill>
          <a:blip r:embed="rId1"/>
          <a:stretch>
            <a:fillRect/>
          </a:stretch>
        </p:blipFill>
        <p:spPr>
          <a:xfrm>
            <a:off x="-15875" y="-29845"/>
            <a:ext cx="9161145" cy="5165090"/>
          </a:xfrm>
          <a:prstGeom prst="rect">
            <a:avLst/>
          </a:prstGeom>
        </p:spPr>
      </p:pic>
      <p:pic>
        <p:nvPicPr>
          <p:cNvPr id="26" name="图片 25"/>
          <p:cNvPicPr>
            <a:picLocks noChangeAspect="1"/>
          </p:cNvPicPr>
          <p:nvPr/>
        </p:nvPicPr>
        <p:blipFill rotWithShape="1">
          <a:blip r:embed="rId2">
            <a:extLst>
              <a:ext uri="{28A0092B-C50C-407E-A947-70E740481C1C}">
                <a14:useLocalDpi xmlns:a14="http://schemas.microsoft.com/office/drawing/2010/main" val="0"/>
              </a:ext>
            </a:extLst>
          </a:blip>
          <a:srcRect l="32327" r="32790" b="18288"/>
          <a:stretch>
            <a:fillRect/>
          </a:stretch>
        </p:blipFill>
        <p:spPr>
          <a:xfrm>
            <a:off x="3687905" y="1717829"/>
            <a:ext cx="1066313" cy="2497791"/>
          </a:xfrm>
          <a:prstGeom prst="rect">
            <a:avLst/>
          </a:prstGeom>
        </p:spPr>
      </p:pic>
      <p:sp>
        <p:nvSpPr>
          <p:cNvPr id="27" name="文本框 26"/>
          <p:cNvSpPr txBox="1"/>
          <p:nvPr/>
        </p:nvSpPr>
        <p:spPr>
          <a:xfrm>
            <a:off x="2877379" y="65447"/>
            <a:ext cx="1371600" cy="3404235"/>
          </a:xfrm>
          <a:prstGeom prst="rect">
            <a:avLst/>
          </a:prstGeom>
          <a:noFill/>
          <a:effectLst>
            <a:outerShdw blurRad="50800" dist="38100" dir="5400000" algn="t" rotWithShape="0">
              <a:prstClr val="black">
                <a:alpha val="40000"/>
              </a:prstClr>
            </a:outerShdw>
          </a:effectLst>
        </p:spPr>
        <p:txBody>
          <a:bodyPr wrap="square" rtlCol="0">
            <a:spAutoFit/>
          </a:bodyPr>
          <a:lstStyle/>
          <a:p>
            <a:r>
              <a:rPr lang="zh-CN" altLang="en-US" sz="21525" dirty="0">
                <a:solidFill>
                  <a:srgbClr val="F7D6A1"/>
                </a:solidFill>
                <a:latin typeface="华文行楷" panose="02010800040101010101" pitchFamily="2" charset="-122"/>
                <a:ea typeface="华文行楷" panose="02010800040101010101" pitchFamily="2" charset="-122"/>
              </a:rPr>
              <a:t>再</a:t>
            </a:r>
            <a:endParaRPr lang="zh-CN" altLang="en-US" sz="21525" dirty="0">
              <a:solidFill>
                <a:srgbClr val="F7D6A1"/>
              </a:solidFill>
              <a:latin typeface="华文行楷" panose="02010800040101010101" pitchFamily="2" charset="-122"/>
              <a:ea typeface="华文行楷" panose="02010800040101010101" pitchFamily="2" charset="-122"/>
            </a:endParaRPr>
          </a:p>
        </p:txBody>
      </p:sp>
      <p:sp>
        <p:nvSpPr>
          <p:cNvPr id="28" name="文本框 27"/>
          <p:cNvSpPr txBox="1"/>
          <p:nvPr/>
        </p:nvSpPr>
        <p:spPr>
          <a:xfrm>
            <a:off x="4541111" y="2302178"/>
            <a:ext cx="2057400" cy="1684020"/>
          </a:xfrm>
          <a:prstGeom prst="rect">
            <a:avLst/>
          </a:prstGeom>
          <a:noFill/>
          <a:effectLst>
            <a:outerShdw blurRad="50800" dist="38100" dir="5400000" algn="t" rotWithShape="0">
              <a:prstClr val="black">
                <a:alpha val="40000"/>
              </a:prstClr>
            </a:outerShdw>
          </a:effectLst>
        </p:spPr>
        <p:txBody>
          <a:bodyPr wrap="square" rtlCol="0">
            <a:spAutoFit/>
          </a:bodyPr>
          <a:lstStyle>
            <a:defPPr>
              <a:defRPr lang="en-US"/>
            </a:defPPr>
            <a:lvl1pPr>
              <a:defRPr sz="23900">
                <a:solidFill>
                  <a:srgbClr val="F7DF52"/>
                </a:solidFill>
                <a:latin typeface="叶根友毛笔行书2.0版" panose="02010601030101010101" pitchFamily="2" charset="-122"/>
                <a:ea typeface="叶根友毛笔行书2.0版" panose="02010601030101010101" pitchFamily="2" charset="-122"/>
              </a:defRPr>
            </a:lvl1pPr>
          </a:lstStyle>
          <a:p>
            <a:r>
              <a:rPr lang="zh-CN" altLang="en-US" sz="10350" dirty="0">
                <a:solidFill>
                  <a:srgbClr val="F7D6A1"/>
                </a:solidFill>
                <a:latin typeface="华文行楷" panose="02010800040101010101" pitchFamily="2" charset="-122"/>
                <a:ea typeface="华文行楷" panose="02010800040101010101" pitchFamily="2" charset="-122"/>
              </a:rPr>
              <a:t>见</a:t>
            </a:r>
            <a:endParaRPr lang="zh-CN" altLang="en-US" sz="10350" dirty="0">
              <a:solidFill>
                <a:srgbClr val="F7D6A1"/>
              </a:solidFill>
              <a:latin typeface="华文行楷" panose="02010800040101010101" pitchFamily="2" charset="-122"/>
              <a:ea typeface="华文行楷" panose="02010800040101010101" pitchFamily="2" charset="-122"/>
            </a:endParaRPr>
          </a:p>
        </p:txBody>
      </p:sp>
      <p:sp>
        <p:nvSpPr>
          <p:cNvPr id="29" name="文本框 28"/>
          <p:cNvSpPr txBox="1"/>
          <p:nvPr/>
        </p:nvSpPr>
        <p:spPr>
          <a:xfrm>
            <a:off x="3824605" y="3502660"/>
            <a:ext cx="1894205" cy="460375"/>
          </a:xfrm>
          <a:prstGeom prst="rect">
            <a:avLst/>
          </a:prstGeom>
          <a:noFill/>
        </p:spPr>
        <p:txBody>
          <a:bodyPr wrap="square" rtlCol="0">
            <a:spAutoFit/>
          </a:bodyPr>
          <a:lstStyle/>
          <a:p>
            <a:r>
              <a:rPr lang="zh-CN" altLang="en-US" sz="2400" spc="300" dirty="0">
                <a:solidFill>
                  <a:srgbClr val="FEDF62"/>
                </a:solidFill>
                <a:latin typeface="隶书" panose="02010509060101010101" pitchFamily="49" charset="-122"/>
                <a:ea typeface="隶书" panose="02010509060101010101" pitchFamily="49" charset="-122"/>
              </a:rPr>
              <a:t>春节习俗</a:t>
            </a:r>
            <a:endParaRPr lang="zh-CN" altLang="en-US" sz="2400" spc="300" dirty="0">
              <a:solidFill>
                <a:srgbClr val="FEDF62"/>
              </a:solidFill>
              <a:latin typeface="隶书" panose="02010509060101010101" pitchFamily="49" charset="-122"/>
              <a:ea typeface="隶书" panose="02010509060101010101" pitchFamily="49" charset="-122"/>
            </a:endParaRPr>
          </a:p>
        </p:txBody>
      </p:sp>
      <p:sp>
        <p:nvSpPr>
          <p:cNvPr id="30" name="矩形 29"/>
          <p:cNvSpPr/>
          <p:nvPr/>
        </p:nvSpPr>
        <p:spPr>
          <a:xfrm>
            <a:off x="3452178" y="3848735"/>
            <a:ext cx="2410460" cy="218440"/>
          </a:xfrm>
          <a:prstGeom prst="rect">
            <a:avLst/>
          </a:prstGeom>
        </p:spPr>
        <p:txBody>
          <a:bodyPr wrap="square">
            <a:spAutoFit/>
          </a:bodyPr>
          <a:lstStyle/>
          <a:p>
            <a:pPr algn="ctr"/>
            <a:r>
              <a:rPr lang="zh-CN" altLang="en-US" sz="825" spc="300" dirty="0">
                <a:solidFill>
                  <a:schemeClr val="bg1">
                    <a:lumMod val="95000"/>
                  </a:schemeClr>
                </a:solidFill>
                <a:latin typeface="思源宋体 CN Light" panose="02020300000000000000" pitchFamily="18" charset="-122"/>
                <a:ea typeface="思源宋体 CN Light" panose="02020300000000000000" pitchFamily="18" charset="-122"/>
              </a:rPr>
              <a:t>祭灶王</a:t>
            </a:r>
            <a:r>
              <a:rPr lang="en-US" altLang="zh-CN" sz="825" spc="300" dirty="0">
                <a:solidFill>
                  <a:schemeClr val="bg1">
                    <a:lumMod val="95000"/>
                  </a:schemeClr>
                </a:solidFill>
                <a:latin typeface="思源宋体 CN Light" panose="02020300000000000000" pitchFamily="18" charset="-122"/>
                <a:ea typeface="思源宋体 CN Light" panose="02020300000000000000" pitchFamily="18" charset="-122"/>
              </a:rPr>
              <a:t>/</a:t>
            </a:r>
            <a:r>
              <a:rPr lang="zh-CN" altLang="en-US" sz="825" spc="300" dirty="0">
                <a:solidFill>
                  <a:schemeClr val="bg1">
                    <a:lumMod val="95000"/>
                  </a:schemeClr>
                </a:solidFill>
                <a:latin typeface="思源宋体 CN Light" panose="02020300000000000000" pitchFamily="18" charset="-122"/>
                <a:ea typeface="思源宋体 CN Light" panose="02020300000000000000" pitchFamily="18" charset="-122"/>
              </a:rPr>
              <a:t>扫尘土</a:t>
            </a:r>
            <a:r>
              <a:rPr lang="en-US" altLang="zh-CN" sz="825" spc="300" dirty="0">
                <a:solidFill>
                  <a:schemeClr val="bg1">
                    <a:lumMod val="95000"/>
                  </a:schemeClr>
                </a:solidFill>
                <a:latin typeface="思源宋体 CN Light" panose="02020300000000000000" pitchFamily="18" charset="-122"/>
                <a:ea typeface="思源宋体 CN Light" panose="02020300000000000000" pitchFamily="18" charset="-122"/>
              </a:rPr>
              <a:t>/</a:t>
            </a:r>
            <a:r>
              <a:rPr lang="zh-CN" altLang="en-US" sz="825" spc="300" dirty="0">
                <a:solidFill>
                  <a:schemeClr val="bg1">
                    <a:lumMod val="95000"/>
                  </a:schemeClr>
                </a:solidFill>
                <a:latin typeface="思源宋体 CN Light" panose="02020300000000000000" pitchFamily="18" charset="-122"/>
                <a:ea typeface="思源宋体 CN Light" panose="02020300000000000000" pitchFamily="18" charset="-122"/>
              </a:rPr>
              <a:t>剪窗花</a:t>
            </a:r>
            <a:r>
              <a:rPr lang="en-US" altLang="zh-CN" sz="825" spc="300" dirty="0">
                <a:solidFill>
                  <a:schemeClr val="bg1">
                    <a:lumMod val="95000"/>
                  </a:schemeClr>
                </a:solidFill>
                <a:latin typeface="思源宋体 CN Light" panose="02020300000000000000" pitchFamily="18" charset="-122"/>
                <a:ea typeface="思源宋体 CN Light" panose="02020300000000000000" pitchFamily="18" charset="-122"/>
              </a:rPr>
              <a:t>/</a:t>
            </a:r>
            <a:r>
              <a:rPr lang="zh-CN" altLang="en-US" sz="825" spc="300" dirty="0">
                <a:solidFill>
                  <a:schemeClr val="bg1">
                    <a:lumMod val="95000"/>
                  </a:schemeClr>
                </a:solidFill>
                <a:latin typeface="思源宋体 CN Light" panose="02020300000000000000" pitchFamily="18" charset="-122"/>
                <a:ea typeface="思源宋体 CN Light" panose="02020300000000000000" pitchFamily="18" charset="-122"/>
              </a:rPr>
              <a:t>贴春联</a:t>
            </a:r>
            <a:endParaRPr lang="zh-CN" altLang="en-US" sz="825" spc="300" dirty="0">
              <a:solidFill>
                <a:schemeClr val="bg1">
                  <a:lumMod val="95000"/>
                </a:schemeClr>
              </a:solidFill>
              <a:latin typeface="思源宋体 CN Light" panose="02020300000000000000" pitchFamily="18" charset="-122"/>
              <a:ea typeface="思源宋体 CN Light" panose="02020300000000000000" pitchFamily="18" charset="-122"/>
            </a:endParaRPr>
          </a:p>
        </p:txBody>
      </p:sp>
      <p:sp>
        <p:nvSpPr>
          <p:cNvPr id="31" name="文本框 30"/>
          <p:cNvSpPr txBox="1"/>
          <p:nvPr/>
        </p:nvSpPr>
        <p:spPr>
          <a:xfrm>
            <a:off x="3937635" y="4078605"/>
            <a:ext cx="1268095" cy="195580"/>
          </a:xfrm>
          <a:prstGeom prst="rect">
            <a:avLst/>
          </a:prstGeom>
          <a:solidFill>
            <a:srgbClr val="C00000"/>
          </a:solidFill>
          <a:ln w="12700">
            <a:solidFill>
              <a:schemeClr val="bg1"/>
            </a:solidFill>
          </a:ln>
        </p:spPr>
        <p:txBody>
          <a:bodyPr wrap="square" rtlCol="0">
            <a:spAutoFit/>
          </a:bodyPr>
          <a:lstStyle/>
          <a:p>
            <a:pPr algn="ctr"/>
            <a:r>
              <a:rPr lang="zh-CN" altLang="en-US" sz="675" spc="300" dirty="0">
                <a:solidFill>
                  <a:schemeClr val="bg1"/>
                </a:solidFill>
                <a:latin typeface="微软雅黑" panose="020B0503020204020204" charset="-122"/>
                <a:ea typeface="微软雅黑" panose="020B0503020204020204" charset="-122"/>
              </a:rPr>
              <a:t>汇报人：代用名</a:t>
            </a:r>
            <a:endParaRPr lang="zh-CN" altLang="en-US" sz="675" spc="300" dirty="0">
              <a:solidFill>
                <a:schemeClr val="bg1"/>
              </a:solidFill>
              <a:latin typeface="微软雅黑" panose="020B0503020204020204" charset="-122"/>
              <a:ea typeface="微软雅黑" panose="020B0503020204020204" charset="-122"/>
            </a:endParaRPr>
          </a:p>
        </p:txBody>
      </p:sp>
      <p:pic>
        <p:nvPicPr>
          <p:cNvPr id="32" name="图片 31"/>
          <p:cNvPicPr>
            <a:picLocks noChangeAspect="1"/>
          </p:cNvPicPr>
          <p:nvPr/>
        </p:nvPicPr>
        <p:blipFill rotWithShape="1">
          <a:blip r:embed="rId3" cstate="print">
            <a:extLst>
              <a:ext uri="{28A0092B-C50C-407E-A947-70E740481C1C}">
                <a14:useLocalDpi xmlns:a14="http://schemas.microsoft.com/office/drawing/2010/main" val="0"/>
              </a:ext>
            </a:extLst>
          </a:blip>
          <a:srcRect l="64999" t="69541" r="22032"/>
          <a:stretch>
            <a:fillRect/>
          </a:stretch>
        </p:blipFill>
        <p:spPr>
          <a:xfrm flipH="1">
            <a:off x="2477135" y="2301875"/>
            <a:ext cx="1210945" cy="1158240"/>
          </a:xfrm>
          <a:prstGeom prst="rect">
            <a:avLst/>
          </a:prstGeom>
        </p:spPr>
      </p:pic>
      <p:pic>
        <p:nvPicPr>
          <p:cNvPr id="33" name="图片 32"/>
          <p:cNvPicPr>
            <a:picLocks noChangeAspect="1"/>
          </p:cNvPicPr>
          <p:nvPr/>
        </p:nvPicPr>
        <p:blipFill rotWithShape="1">
          <a:blip r:embed="rId4" cstate="print">
            <a:extLst>
              <a:ext uri="{28A0092B-C50C-407E-A947-70E740481C1C}">
                <a14:useLocalDpi xmlns:a14="http://schemas.microsoft.com/office/drawing/2010/main" val="0"/>
              </a:ext>
            </a:extLst>
          </a:blip>
          <a:srcRect l="64999" t="69541" r="22032"/>
          <a:stretch>
            <a:fillRect/>
          </a:stretch>
        </p:blipFill>
        <p:spPr>
          <a:xfrm>
            <a:off x="5910306" y="2895349"/>
            <a:ext cx="865622" cy="952978"/>
          </a:xfrm>
          <a:prstGeom prst="rect">
            <a:avLst/>
          </a:prstGeom>
        </p:spPr>
      </p:pic>
      <p:pic>
        <p:nvPicPr>
          <p:cNvPr id="36" name="图片 35"/>
          <p:cNvPicPr>
            <a:picLocks noChangeAspect="1"/>
          </p:cNvPicPr>
          <p:nvPr/>
        </p:nvPicPr>
        <p:blipFill rotWithShape="1">
          <a:blip r:embed="rId5" cstate="print">
            <a:extLst>
              <a:ext uri="{28A0092B-C50C-407E-A947-70E740481C1C}">
                <a14:useLocalDpi xmlns:a14="http://schemas.microsoft.com/office/drawing/2010/main" val="0"/>
              </a:ext>
            </a:extLst>
          </a:blip>
          <a:srcRect b="44800"/>
          <a:stretch>
            <a:fillRect/>
          </a:stretch>
        </p:blipFill>
        <p:spPr>
          <a:xfrm>
            <a:off x="-15875" y="-248285"/>
            <a:ext cx="2590800" cy="1099820"/>
          </a:xfrm>
          <a:prstGeom prst="rect">
            <a:avLst/>
          </a:prstGeom>
        </p:spPr>
      </p:pic>
      <p:pic>
        <p:nvPicPr>
          <p:cNvPr id="37" name="图片 36"/>
          <p:cNvPicPr>
            <a:picLocks noChangeAspect="1"/>
          </p:cNvPicPr>
          <p:nvPr/>
        </p:nvPicPr>
        <p:blipFill rotWithShape="1">
          <a:blip r:embed="rId5" cstate="print">
            <a:extLst>
              <a:ext uri="{28A0092B-C50C-407E-A947-70E740481C1C}">
                <a14:useLocalDpi xmlns:a14="http://schemas.microsoft.com/office/drawing/2010/main" val="0"/>
              </a:ext>
            </a:extLst>
          </a:blip>
          <a:srcRect b="44800"/>
          <a:stretch>
            <a:fillRect/>
          </a:stretch>
        </p:blipFill>
        <p:spPr>
          <a:xfrm flipH="1">
            <a:off x="6776085" y="-248285"/>
            <a:ext cx="2369185" cy="1099820"/>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9" advTm="983">
        <p:push dir="d"/>
      </p:transition>
    </mc:Choice>
    <mc:Fallback>
      <p:transition advTm="983">
        <p:push dir="d"/>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fade">
                                      <p:cBhvr>
                                        <p:cTn id="7" dur="500"/>
                                        <p:tgtEl>
                                          <p:spTgt spid="27"/>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28"/>
                                        </p:tgtEl>
                                        <p:attrNameLst>
                                          <p:attrName>style.visibility</p:attrName>
                                        </p:attrNameLst>
                                      </p:cBhvr>
                                      <p:to>
                                        <p:strVal val="visible"/>
                                      </p:to>
                                    </p:set>
                                    <p:animEffect transition="in" filter="fade">
                                      <p:cBhvr>
                                        <p:cTn id="11" dur="500"/>
                                        <p:tgtEl>
                                          <p:spTgt spid="28"/>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26"/>
                                        </p:tgtEl>
                                        <p:attrNameLst>
                                          <p:attrName>style.visibility</p:attrName>
                                        </p:attrNameLst>
                                      </p:cBhvr>
                                      <p:to>
                                        <p:strVal val="visible"/>
                                      </p:to>
                                    </p:set>
                                    <p:animEffect transition="in" filter="fade">
                                      <p:cBhvr>
                                        <p:cTn id="15" dur="500"/>
                                        <p:tgtEl>
                                          <p:spTgt spid="26"/>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29"/>
                                        </p:tgtEl>
                                        <p:attrNameLst>
                                          <p:attrName>style.visibility</p:attrName>
                                        </p:attrNameLst>
                                      </p:cBhvr>
                                      <p:to>
                                        <p:strVal val="visible"/>
                                      </p:to>
                                    </p:set>
                                    <p:animEffect transition="in" filter="fade">
                                      <p:cBhvr>
                                        <p:cTn id="19" dur="500"/>
                                        <p:tgtEl>
                                          <p:spTgt spid="29"/>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30"/>
                                        </p:tgtEl>
                                        <p:attrNameLst>
                                          <p:attrName>style.visibility</p:attrName>
                                        </p:attrNameLst>
                                      </p:cBhvr>
                                      <p:to>
                                        <p:strVal val="visible"/>
                                      </p:to>
                                    </p:set>
                                    <p:animEffect transition="in" filter="fade">
                                      <p:cBhvr>
                                        <p:cTn id="23" dur="500"/>
                                        <p:tgtEl>
                                          <p:spTgt spid="30"/>
                                        </p:tgtEl>
                                      </p:cBhvr>
                                    </p:animEffect>
                                  </p:childTnLst>
                                </p:cTn>
                              </p:par>
                            </p:childTnLst>
                          </p:cTn>
                        </p:par>
                        <p:par>
                          <p:cTn id="24" fill="hold">
                            <p:stCondLst>
                              <p:cond delay="2500"/>
                            </p:stCondLst>
                            <p:childTnLst>
                              <p:par>
                                <p:cTn id="25" presetID="10" presetClass="entr" presetSubtype="0" fill="hold" grpId="0" nodeType="afterEffect">
                                  <p:stCondLst>
                                    <p:cond delay="0"/>
                                  </p:stCondLst>
                                  <p:childTnLst>
                                    <p:set>
                                      <p:cBhvr>
                                        <p:cTn id="26" dur="1" fill="hold">
                                          <p:stCondLst>
                                            <p:cond delay="0"/>
                                          </p:stCondLst>
                                        </p:cTn>
                                        <p:tgtEl>
                                          <p:spTgt spid="31"/>
                                        </p:tgtEl>
                                        <p:attrNameLst>
                                          <p:attrName>style.visibility</p:attrName>
                                        </p:attrNameLst>
                                      </p:cBhvr>
                                      <p:to>
                                        <p:strVal val="visible"/>
                                      </p:to>
                                    </p:set>
                                    <p:animEffect transition="in" filter="fade">
                                      <p:cBhvr>
                                        <p:cTn id="27" dur="500"/>
                                        <p:tgtEl>
                                          <p:spTgt spid="31"/>
                                        </p:tgtEl>
                                      </p:cBhvr>
                                    </p:animEffect>
                                  </p:childTnLst>
                                </p:cTn>
                              </p:par>
                            </p:childTnLst>
                          </p:cTn>
                        </p:par>
                        <p:par>
                          <p:cTn id="28" fill="hold">
                            <p:stCondLst>
                              <p:cond delay="3000"/>
                            </p:stCondLst>
                            <p:childTnLst>
                              <p:par>
                                <p:cTn id="29" presetID="10" presetClass="entr" presetSubtype="0" fill="hold" nodeType="afterEffect">
                                  <p:stCondLst>
                                    <p:cond delay="0"/>
                                  </p:stCondLst>
                                  <p:childTnLst>
                                    <p:set>
                                      <p:cBhvr>
                                        <p:cTn id="30" dur="1" fill="hold">
                                          <p:stCondLst>
                                            <p:cond delay="0"/>
                                          </p:stCondLst>
                                        </p:cTn>
                                        <p:tgtEl>
                                          <p:spTgt spid="32"/>
                                        </p:tgtEl>
                                        <p:attrNameLst>
                                          <p:attrName>style.visibility</p:attrName>
                                        </p:attrNameLst>
                                      </p:cBhvr>
                                      <p:to>
                                        <p:strVal val="visible"/>
                                      </p:to>
                                    </p:set>
                                    <p:animEffect transition="in" filter="fade">
                                      <p:cBhvr>
                                        <p:cTn id="31" dur="500"/>
                                        <p:tgtEl>
                                          <p:spTgt spid="32"/>
                                        </p:tgtEl>
                                      </p:cBhvr>
                                    </p:animEffect>
                                  </p:childTnLst>
                                </p:cTn>
                              </p:par>
                            </p:childTnLst>
                          </p:cTn>
                        </p:par>
                        <p:par>
                          <p:cTn id="32" fill="hold">
                            <p:stCondLst>
                              <p:cond delay="3500"/>
                            </p:stCondLst>
                            <p:childTnLst>
                              <p:par>
                                <p:cTn id="33" presetID="10" presetClass="entr" presetSubtype="0" fill="hold" nodeType="afterEffect">
                                  <p:stCondLst>
                                    <p:cond delay="0"/>
                                  </p:stCondLst>
                                  <p:childTnLst>
                                    <p:set>
                                      <p:cBhvr>
                                        <p:cTn id="34" dur="1" fill="hold">
                                          <p:stCondLst>
                                            <p:cond delay="0"/>
                                          </p:stCondLst>
                                        </p:cTn>
                                        <p:tgtEl>
                                          <p:spTgt spid="33"/>
                                        </p:tgtEl>
                                        <p:attrNameLst>
                                          <p:attrName>style.visibility</p:attrName>
                                        </p:attrNameLst>
                                      </p:cBhvr>
                                      <p:to>
                                        <p:strVal val="visible"/>
                                      </p:to>
                                    </p:set>
                                    <p:animEffect transition="in" filter="fade">
                                      <p:cBhvr>
                                        <p:cTn id="35"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bldLvl="0" animBg="1"/>
      <p:bldP spid="28" grpId="0" bldLvl="0" animBg="1"/>
      <p:bldP spid="29" grpId="0"/>
      <p:bldP spid="30" grpId="0"/>
      <p:bldP spid="31" grpId="0" bldLvl="0" animBg="1"/>
    </p:bldLst>
  </p:timing>
</p:sld>
</file>

<file path=ppt/tags/tag1.xml><?xml version="1.0" encoding="utf-8"?>
<p:tagLst xmlns:p="http://schemas.openxmlformats.org/presentationml/2006/main">
  <p:tag name="MH" val="20160830110146"/>
  <p:tag name="MH_LIBRARY" val="CONTENTS"/>
  <p:tag name="MH_TYPE" val="NUMBER"/>
  <p:tag name="ID" val="553512"/>
  <p:tag name="MH_ORDER" val="1"/>
</p:tagLst>
</file>

<file path=ppt/tags/tag2.xml><?xml version="1.0" encoding="utf-8"?>
<p:tagLst xmlns:p="http://schemas.openxmlformats.org/presentationml/2006/main">
  <p:tag name="MH" val="20160830110146"/>
  <p:tag name="MH_LIBRARY" val="CONTENTS"/>
  <p:tag name="MH_TYPE" val="ENTRY"/>
  <p:tag name="ID" val="553512"/>
  <p:tag name="MH_ORDER" val="1"/>
</p:tagLst>
</file>

<file path=ppt/tags/tag3.xml><?xml version="1.0" encoding="utf-8"?>
<p:tagLst xmlns:p="http://schemas.openxmlformats.org/presentationml/2006/main">
  <p:tag name="MH" val="20160830110146"/>
  <p:tag name="MH_LIBRARY" val="CONTENTS"/>
  <p:tag name="MH_TYPE" val="NUMBER"/>
  <p:tag name="ID" val="553512"/>
  <p:tag name="MH_ORDER" val="2"/>
</p:tagLst>
</file>

<file path=ppt/tags/tag4.xml><?xml version="1.0" encoding="utf-8"?>
<p:tagLst xmlns:p="http://schemas.openxmlformats.org/presentationml/2006/main">
  <p:tag name="MH" val="20160830110146"/>
  <p:tag name="MH_LIBRARY" val="CONTENTS"/>
  <p:tag name="MH_TYPE" val="ENTRY"/>
  <p:tag name="ID" val="553512"/>
  <p:tag name="MH_ORDER" val="2"/>
</p:tagLst>
</file>

<file path=ppt/tags/tag5.xml><?xml version="1.0" encoding="utf-8"?>
<p:tagLst xmlns:p="http://schemas.openxmlformats.org/presentationml/2006/main">
  <p:tag name="MH" val="20160830110146"/>
  <p:tag name="MH_LIBRARY" val="CONTENTS"/>
  <p:tag name="MH_TYPE" val="NUMBER"/>
  <p:tag name="ID" val="553512"/>
  <p:tag name="MH_ORDER" val="3"/>
</p:tagLst>
</file>

<file path=ppt/tags/tag6.xml><?xml version="1.0" encoding="utf-8"?>
<p:tagLst xmlns:p="http://schemas.openxmlformats.org/presentationml/2006/main">
  <p:tag name="MH" val="20160830110146"/>
  <p:tag name="MH_LIBRARY" val="CONTENTS"/>
  <p:tag name="MH_TYPE" val="ENTRY"/>
  <p:tag name="ID" val="553512"/>
  <p:tag name="MH_ORDER" val="3"/>
</p:tagLst>
</file>

<file path=ppt/tags/tag7.xml><?xml version="1.0" encoding="utf-8"?>
<p:tagLst xmlns:p="http://schemas.openxmlformats.org/presentationml/2006/main">
  <p:tag name="MH" val="20160830110146"/>
  <p:tag name="MH_LIBRARY" val="CONTENTS"/>
  <p:tag name="MH_TYPE" val="NUMBER"/>
  <p:tag name="ID" val="553512"/>
  <p:tag name="MH_ORDER" val="4"/>
</p:tagLst>
</file>

<file path=ppt/tags/tag8.xml><?xml version="1.0" encoding="utf-8"?>
<p:tagLst xmlns:p="http://schemas.openxmlformats.org/presentationml/2006/main">
  <p:tag name="MH" val="20160830110146"/>
  <p:tag name="MH_LIBRARY" val="CONTENTS"/>
  <p:tag name="MH_TYPE" val="ENTRY"/>
  <p:tag name="ID" val="553512"/>
  <p:tag name="MH_ORDER" val="4"/>
</p:tagLst>
</file>

<file path=ppt/tags/tag9.xml><?xml version="1.0" encoding="utf-8"?>
<p:tagLst xmlns:p="http://schemas.openxmlformats.org/presentationml/2006/main">
  <p:tag name="MH" val="20160830110146"/>
  <p:tag name="MH_LIBRARY" val="CONTENTS"/>
  <p:tag name="MH_TYPE" val="OTHERS"/>
  <p:tag name="ID" val="553512"/>
</p:tagLst>
</file>

<file path=ppt/tags/tag10.xml><?xml version="1.0" encoding="utf-8"?>
<p:tagLst xmlns:p="http://schemas.openxmlformats.org/presentationml/2006/main">
  <p:tag name="MH" val="20160830110146"/>
  <p:tag name="MH_LIBRARY" val="CONTENTS"/>
  <p:tag name="MH_TYPE" val="OTHERS"/>
  <p:tag name="ID" val="553512"/>
</p:tagLst>
</file>

<file path=ppt/theme/theme1.xml><?xml version="1.0" encoding="utf-8"?>
<a:theme xmlns:a="http://schemas.openxmlformats.org/drawingml/2006/main" name="Office 主题">
  <a:themeElements>
    <a:clrScheme name="自定义 587">
      <a:dk1>
        <a:sysClr val="windowText" lastClr="000000"/>
      </a:dk1>
      <a:lt1>
        <a:sysClr val="window" lastClr="FFFFFF"/>
      </a:lt1>
      <a:dk2>
        <a:srgbClr val="44546A"/>
      </a:dk2>
      <a:lt2>
        <a:srgbClr val="E7E6E6"/>
      </a:lt2>
      <a:accent1>
        <a:srgbClr val="C00000"/>
      </a:accent1>
      <a:accent2>
        <a:srgbClr val="D20000"/>
      </a:accent2>
      <a:accent3>
        <a:srgbClr val="C00000"/>
      </a:accent3>
      <a:accent4>
        <a:srgbClr val="D20000"/>
      </a:accent4>
      <a:accent5>
        <a:srgbClr val="C00000"/>
      </a:accent5>
      <a:accent6>
        <a:srgbClr val="D20000"/>
      </a:accent6>
      <a:hlink>
        <a:srgbClr val="C00000"/>
      </a:hlink>
      <a:folHlink>
        <a:srgbClr val="D20000"/>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11299</Words>
  <Application>WPS 演示</Application>
  <PresentationFormat>全屏显示(16:9)</PresentationFormat>
  <Paragraphs>513</Paragraphs>
  <Slides>24</Slides>
  <Notes>24</Notes>
  <HiddenSlides>0</HiddenSlides>
  <MMClips>1</MMClips>
  <ScaleCrop>false</ScaleCrop>
  <HeadingPairs>
    <vt:vector size="6" baseType="variant">
      <vt:variant>
        <vt:lpstr>已用的字体</vt:lpstr>
      </vt:variant>
      <vt:variant>
        <vt:i4>20</vt:i4>
      </vt:variant>
      <vt:variant>
        <vt:lpstr>主题</vt:lpstr>
      </vt:variant>
      <vt:variant>
        <vt:i4>1</vt:i4>
      </vt:variant>
      <vt:variant>
        <vt:lpstr>幻灯片标题</vt:lpstr>
      </vt:variant>
      <vt:variant>
        <vt:i4>24</vt:i4>
      </vt:variant>
    </vt:vector>
  </HeadingPairs>
  <TitlesOfParts>
    <vt:vector size="45" baseType="lpstr">
      <vt:lpstr>Arial</vt:lpstr>
      <vt:lpstr>宋体</vt:lpstr>
      <vt:lpstr>Wingdings</vt:lpstr>
      <vt:lpstr>微软雅黑</vt:lpstr>
      <vt:lpstr>Lato Regular</vt:lpstr>
      <vt:lpstr>Lato Hairline</vt:lpstr>
      <vt:lpstr>Lato Light</vt:lpstr>
      <vt:lpstr>华文行楷</vt:lpstr>
      <vt:lpstr>叶根友毛笔行书2.0版</vt:lpstr>
      <vt:lpstr>隶书</vt:lpstr>
      <vt:lpstr>思源宋体 CN Light</vt:lpstr>
      <vt:lpstr>Times New Roman</vt:lpstr>
      <vt:lpstr>Impact</vt:lpstr>
      <vt:lpstr>Helvetica-Compressed</vt:lpstr>
      <vt:lpstr>MS PGothic</vt:lpstr>
      <vt:lpstr>Calibri</vt:lpstr>
      <vt:lpstr>Arial Unicode MS</vt:lpstr>
      <vt:lpstr>Calibri Light</vt:lpstr>
      <vt:lpstr>Source Sans Pro Light</vt:lpstr>
      <vt:lpstr>Segoe Print</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Administrator</dc:creator>
  <cp:lastModifiedBy>拉普耶鲁</cp:lastModifiedBy>
  <cp:revision>21</cp:revision>
  <dcterms:created xsi:type="dcterms:W3CDTF">2017-07-25T02:42:00Z</dcterms:created>
  <dcterms:modified xsi:type="dcterms:W3CDTF">2018-01-11T05:31:04Z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2052-10.1.0.7106</vt:lpwstr>
  </property>
</Properties>
</file>